
<file path=[Content_Types].xml><?xml version="1.0" encoding="utf-8"?>
<Types xmlns="http://schemas.openxmlformats.org/package/2006/content-types">
  <Default Extension="png" ContentType="image/png"/>
  <Default Extension="jpeg" ContentType="image/jpeg"/>
  <Default Extension="JPG" ContentType="image/.jp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fonts/font1.fntdata" ContentType="application/x-fontdata"/>
  <Override PartName="/ppt/fonts/font10.fntdata" ContentType="application/x-fontdata"/>
  <Override PartName="/ppt/fonts/font11.fntdata" ContentType="application/x-fontdata"/>
  <Override PartName="/ppt/fonts/font12.fntdata" ContentType="application/x-fontdata"/>
  <Override PartName="/ppt/fonts/font13.fntdata" ContentType="application/x-fontdata"/>
  <Override PartName="/ppt/fonts/font2.fntdata" ContentType="application/x-fontdata"/>
  <Override PartName="/ppt/fonts/font3.fntdata" ContentType="application/x-fontdata"/>
  <Override PartName="/ppt/fonts/font4.fntdata" ContentType="application/x-fontdata"/>
  <Override PartName="/ppt/fonts/font5.fntdata" ContentType="application/x-fontdata"/>
  <Override PartName="/ppt/fonts/font6.fntdata" ContentType="application/x-fontdata"/>
  <Override PartName="/ppt/fonts/font7.fntdata" ContentType="application/x-fontdata"/>
  <Override PartName="/ppt/fonts/font8.fntdata" ContentType="application/x-fontdata"/>
  <Override PartName="/ppt/fonts/font9.fntdata" ContentType="application/x-fontdata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 autoCompressPictures="0">
  <p:sldMasterIdLst>
    <p:sldMasterId id="2147483648" r:id="rId1"/>
  </p:sldMasterIdLst>
  <p:notesMasterIdLst>
    <p:notesMasterId r:id="rId5"/>
  </p:notesMasterIdLst>
  <p:sldIdLst>
    <p:sldId id="256" r:id="rId3"/>
    <p:sldId id="301" r:id="rId4"/>
    <p:sldId id="302" r:id="rId6"/>
    <p:sldId id="303" r:id="rId7"/>
    <p:sldId id="304" r:id="rId8"/>
    <p:sldId id="305" r:id="rId9"/>
    <p:sldId id="306" r:id="rId10"/>
    <p:sldId id="307" r:id="rId11"/>
    <p:sldId id="308" r:id="rId12"/>
    <p:sldId id="274" r:id="rId13"/>
  </p:sldIdLst>
  <p:sldSz cx="24384000" cy="13716000" type="screen16x9"/>
  <p:notesSz cx="5143500" cy="9144000"/>
  <p:embeddedFontLst>
    <p:embeddedFont>
      <p:font typeface="等线" panose="02010600030101010101" charset="-122"/>
      <p:regular r:id="rId18"/>
    </p:embeddedFont>
    <p:embeddedFont>
      <p:font typeface="OPPOSans-B" panose="00020600040101010101" charset="-122"/>
      <p:regular r:id="rId19"/>
    </p:embeddedFont>
    <p:embeddedFont>
      <p:font typeface="Anton-Regular" panose="00000500000000000000"/>
      <p:regular r:id="rId20"/>
    </p:embeddedFont>
    <p:embeddedFont>
      <p:font typeface="OPPOSans-R" panose="00020600040101010101" charset="-122"/>
      <p:regular r:id="rId21"/>
    </p:embeddedFont>
    <p:embeddedFont>
      <p:font typeface="微软雅黑" panose="020B0503020204020204" charset="-122"/>
      <p:regular r:id="rId22"/>
    </p:embeddedFont>
    <p:embeddedFont>
      <p:font typeface="黑体" panose="02010609060101010101" pitchFamily="49" charset="-122"/>
      <p:regular r:id="rId23"/>
    </p:embeddedFont>
    <p:embeddedFont>
      <p:font typeface="微软雅黑 Light" panose="020B0502040204020203" charset="-122"/>
      <p:regular r:id="rId24"/>
    </p:embeddedFont>
    <p:embeddedFont>
      <p:font typeface="Tahoma" panose="020B0604030504040204" pitchFamily="34" charset="0"/>
      <p:regular r:id="rId25"/>
      <p:bold r:id="rId26"/>
    </p:embeddedFont>
    <p:embeddedFont>
      <p:font typeface="Calibri" panose="020F0502020204030204" charset="0"/>
      <p:regular r:id="rId27"/>
      <p:bold r:id="rId28"/>
      <p:italic r:id="rId29"/>
      <p:boldItalic r:id="rId30"/>
    </p:embeddedFont>
  </p:embeddedFontLst>
  <p:custDataLst>
    <p:tags r:id="rId31"/>
  </p:custDataLst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Zhou De lun" initials="ZDl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9"/>
    <p:restoredTop sz="94613"/>
  </p:normalViewPr>
  <p:slideViewPr>
    <p:cSldViewPr snapToGrid="0" snapToObjects="1">
      <p:cViewPr varScale="1">
        <p:scale>
          <a:sx n="119" d="100"/>
          <a:sy n="119" d="100"/>
        </p:scale>
        <p:origin x="312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31" Type="http://schemas.openxmlformats.org/officeDocument/2006/relationships/tags" Target="tags/tag9.xml"/><Relationship Id="rId30" Type="http://schemas.openxmlformats.org/officeDocument/2006/relationships/font" Target="fonts/font13.fntdata"/><Relationship Id="rId3" Type="http://schemas.openxmlformats.org/officeDocument/2006/relationships/slide" Target="slides/slide1.xml"/><Relationship Id="rId29" Type="http://schemas.openxmlformats.org/officeDocument/2006/relationships/font" Target="fonts/font12.fntdata"/><Relationship Id="rId28" Type="http://schemas.openxmlformats.org/officeDocument/2006/relationships/font" Target="fonts/font11.fntdata"/><Relationship Id="rId27" Type="http://schemas.openxmlformats.org/officeDocument/2006/relationships/font" Target="fonts/font10.fntdata"/><Relationship Id="rId26" Type="http://schemas.openxmlformats.org/officeDocument/2006/relationships/font" Target="fonts/font9.fntdata"/><Relationship Id="rId25" Type="http://schemas.openxmlformats.org/officeDocument/2006/relationships/font" Target="fonts/font8.fntdata"/><Relationship Id="rId24" Type="http://schemas.openxmlformats.org/officeDocument/2006/relationships/font" Target="fonts/font7.fntdata"/><Relationship Id="rId23" Type="http://schemas.openxmlformats.org/officeDocument/2006/relationships/font" Target="fonts/font6.fntdata"/><Relationship Id="rId22" Type="http://schemas.openxmlformats.org/officeDocument/2006/relationships/font" Target="fonts/font5.fntdata"/><Relationship Id="rId21" Type="http://schemas.openxmlformats.org/officeDocument/2006/relationships/font" Target="fonts/font4.fntdata"/><Relationship Id="rId20" Type="http://schemas.openxmlformats.org/officeDocument/2006/relationships/font" Target="fonts/font3.fntdata"/><Relationship Id="rId2" Type="http://schemas.openxmlformats.org/officeDocument/2006/relationships/theme" Target="theme/theme1.xml"/><Relationship Id="rId19" Type="http://schemas.openxmlformats.org/officeDocument/2006/relationships/font" Target="fonts/font2.fntdata"/><Relationship Id="rId18" Type="http://schemas.openxmlformats.org/officeDocument/2006/relationships/font" Target="fonts/font1.fntdata"/><Relationship Id="rId17" Type="http://schemas.openxmlformats.org/officeDocument/2006/relationships/commentAuthors" Target="commentAuthors.xml"/><Relationship Id="rId16" Type="http://schemas.openxmlformats.org/officeDocument/2006/relationships/tableStyles" Target="tableStyles.xml"/><Relationship Id="rId15" Type="http://schemas.openxmlformats.org/officeDocument/2006/relationships/viewProps" Target="viewProps.xml"/><Relationship Id="rId14" Type="http://schemas.openxmlformats.org/officeDocument/2006/relationships/presProps" Target="presProps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22885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2913460" y="0"/>
            <a:ext cx="222885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-17145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514350" y="4400550"/>
            <a:ext cx="41148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22885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2913460" y="8685213"/>
            <a:ext cx="222885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pPr algn="just">
              <a:lnSpc>
                <a:spcPct val="120000"/>
              </a:lnSpc>
              <a:spcAft>
                <a:spcPts val="600"/>
              </a:spcAft>
            </a:pPr>
            <a:endParaRPr lang="en-US" altLang="zh-CN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pPr algn="just">
              <a:lnSpc>
                <a:spcPct val="120000"/>
              </a:lnSpc>
              <a:spcAft>
                <a:spcPts val="600"/>
              </a:spcAft>
            </a:pPr>
            <a:r>
              <a:rPr lang="zh-CN" altLang="en-US" dirty="0"/>
              <a:t>可构建财务</a:t>
            </a:r>
            <a:r>
              <a:rPr lang="en-US" altLang="zh-CN" dirty="0"/>
              <a:t>/</a:t>
            </a:r>
            <a:r>
              <a:rPr lang="zh-CN" altLang="en-US" dirty="0"/>
              <a:t>人力</a:t>
            </a:r>
            <a:r>
              <a:rPr lang="en-US" altLang="zh-CN" dirty="0"/>
              <a:t>/</a:t>
            </a:r>
            <a:r>
              <a:rPr lang="zh-CN" altLang="en-US" dirty="0"/>
              <a:t>行政</a:t>
            </a:r>
            <a:r>
              <a:rPr lang="en-US" altLang="zh-CN" dirty="0"/>
              <a:t>/</a:t>
            </a:r>
            <a:r>
              <a:rPr lang="zh-CN" altLang="en-US" dirty="0"/>
              <a:t>开发</a:t>
            </a:r>
            <a:r>
              <a:rPr lang="en-US" altLang="zh-CN" dirty="0"/>
              <a:t>/</a:t>
            </a:r>
            <a:r>
              <a:rPr lang="zh-CN" altLang="en-US" dirty="0"/>
              <a:t>销售等多个独立的知识问答库。</a:t>
            </a:r>
            <a:endParaRPr lang="en-US" altLang="zh-CN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pPr algn="just">
              <a:lnSpc>
                <a:spcPct val="120000"/>
              </a:lnSpc>
              <a:spcAft>
                <a:spcPts val="600"/>
              </a:spcAft>
            </a:pPr>
            <a:endParaRPr lang="en-US" altLang="zh-CN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pPr algn="just">
              <a:lnSpc>
                <a:spcPct val="120000"/>
              </a:lnSpc>
              <a:spcAft>
                <a:spcPts val="600"/>
              </a:spcAft>
            </a:pPr>
            <a:endParaRPr lang="en-US" altLang="zh-CN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pPr algn="just">
              <a:lnSpc>
                <a:spcPct val="120000"/>
              </a:lnSpc>
              <a:spcAft>
                <a:spcPts val="600"/>
              </a:spcAft>
            </a:pPr>
            <a:endParaRPr lang="en-US" altLang="zh-CN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pPr algn="just">
              <a:lnSpc>
                <a:spcPct val="120000"/>
              </a:lnSpc>
              <a:spcAft>
                <a:spcPts val="600"/>
              </a:spcAft>
            </a:pPr>
            <a:endParaRPr lang="en-US" altLang="zh-CN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pPr algn="just">
              <a:lnSpc>
                <a:spcPct val="120000"/>
              </a:lnSpc>
              <a:spcAft>
                <a:spcPts val="600"/>
              </a:spcAft>
            </a:pPr>
            <a:endParaRPr lang="en-US" altLang="zh-CN"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pPr marL="0" marR="0" lvl="0" indent="0" algn="just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Tahoma" panose="020B0604030504040204" pitchFamily="34" charset="0"/>
              </a:rPr>
              <a:t>以智能客服助理为核心入口，提供</a:t>
            </a:r>
            <a:r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Tahoma" panose="020B0604030504040204" pitchFamily="34" charset="0"/>
              </a:rPr>
              <a:t>APP</a:t>
            </a:r>
            <a:r>
              <a: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Tahoma" panose="020B0604030504040204" pitchFamily="34" charset="0"/>
              </a:rPr>
              <a:t>端接入，未知问题智能学习，机器人辅助人工，第三方接口调用功能。与</a:t>
            </a:r>
            <a:r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Tahoma" panose="020B0604030504040204" pitchFamily="34" charset="0"/>
              </a:rPr>
              <a:t>RPA</a:t>
            </a:r>
            <a:r>
              <a: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Tahoma" panose="020B0604030504040204" pitchFamily="34" charset="0"/>
              </a:rPr>
              <a:t>机器人联动，扩大应用场景。构筑综合服务平台。</a:t>
            </a:r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schemeClr val="bg2">
                  <a:lumMod val="10000"/>
                </a:schemeClr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Tahoma" panose="020B0604030504040204" pitchFamily="34" charset="0"/>
            </a:endParaRPr>
          </a:p>
          <a:p>
            <a:pPr algn="just">
              <a:lnSpc>
                <a:spcPct val="120000"/>
              </a:lnSpc>
              <a:spcAft>
                <a:spcPts val="600"/>
              </a:spcAft>
            </a:pPr>
            <a:endParaRPr lang="en-US" altLang="zh-CN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直接连接符 5"/>
          <p:cNvCxnSpPr/>
          <p:nvPr userDrawn="1"/>
        </p:nvCxnSpPr>
        <p:spPr>
          <a:xfrm>
            <a:off x="1035424" y="1290918"/>
            <a:ext cx="22322118" cy="0"/>
          </a:xfrm>
          <a:prstGeom prst="line">
            <a:avLst/>
          </a:prstGeom>
          <a:ln w="127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直接连接符 6"/>
          <p:cNvCxnSpPr/>
          <p:nvPr userDrawn="1"/>
        </p:nvCxnSpPr>
        <p:spPr>
          <a:xfrm>
            <a:off x="4074458" y="687408"/>
            <a:ext cx="0" cy="349624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图片 7" descr="徽标, 公司名称&#10;&#10;描述已自动生成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857" t="36849" r="18327" b="35547"/>
          <a:stretch>
            <a:fillRect/>
          </a:stretch>
        </p:blipFill>
        <p:spPr>
          <a:xfrm>
            <a:off x="1040130" y="533750"/>
            <a:ext cx="2981468" cy="710132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0133838" y="8142630"/>
            <a:ext cx="4116322" cy="1270000"/>
          </a:xfrm>
        </p:spPr>
        <p:txBody>
          <a:bodyPr lIns="0" tIns="0" rIns="0" bIns="0"/>
          <a:lstStyle>
            <a:lvl1pPr>
              <a:defRPr sz="8000" b="1" i="0">
                <a:solidFill>
                  <a:srgbClr val="1F6FA0"/>
                </a:solidFill>
                <a:latin typeface="等线" panose="02010600030101010101" charset="-122"/>
                <a:cs typeface="等线" panose="02010600030101010101" charset="-122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4384546" y="3950208"/>
            <a:ext cx="19335750" cy="4895850"/>
          </a:xfrm>
        </p:spPr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8290560" y="12755880"/>
            <a:ext cx="7802880" cy="685800"/>
          </a:xfrm>
        </p:spPr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1219200" y="12755880"/>
            <a:ext cx="5608320" cy="685800"/>
          </a:xfrm>
        </p:spPr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17556480" y="12755880"/>
            <a:ext cx="5608320" cy="685800"/>
          </a:xfrm>
        </p:spPr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0133838" y="8142630"/>
            <a:ext cx="4116322" cy="1270000"/>
          </a:xfrm>
        </p:spPr>
        <p:txBody>
          <a:bodyPr lIns="0" tIns="0" rIns="0" bIns="0"/>
          <a:lstStyle>
            <a:lvl1pPr>
              <a:defRPr sz="8000" b="1" i="0">
                <a:solidFill>
                  <a:srgbClr val="1F6FA0"/>
                </a:solidFill>
                <a:latin typeface="等线" panose="02010600030101010101" charset="-122"/>
                <a:cs typeface="等线" panose="02010600030101010101" charset="-122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1073098" y="2331992"/>
            <a:ext cx="5668008" cy="89738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400" b="1" i="0">
                <a:solidFill>
                  <a:srgbClr val="4471C4"/>
                </a:solidFill>
                <a:latin typeface="等线" panose="02010600030101010101" charset="-122"/>
                <a:cs typeface="等线" panose="02010600030101010101" charset="-122"/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17579846" y="2331992"/>
            <a:ext cx="5980430" cy="9486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400" b="1" i="0">
                <a:solidFill>
                  <a:srgbClr val="A4A4A4"/>
                </a:solidFill>
                <a:latin typeface="等线" panose="02010600030101010101" charset="-122"/>
                <a:cs typeface="等线" panose="02010600030101010101" charset="-122"/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>
          <a:xfrm>
            <a:off x="8290560" y="12755880"/>
            <a:ext cx="7802880" cy="685800"/>
          </a:xfrm>
        </p:spPr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>
          <a:xfrm>
            <a:off x="1219200" y="12755880"/>
            <a:ext cx="5608320" cy="685800"/>
          </a:xfrm>
        </p:spPr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>
          <a:xfrm>
            <a:off x="17556480" y="12755880"/>
            <a:ext cx="5608320" cy="685800"/>
          </a:xfrm>
        </p:spPr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0" y="13541802"/>
            <a:ext cx="2120348" cy="164810"/>
          </a:xfrm>
        </p:spPr>
        <p:txBody>
          <a:bodyPr/>
          <a:lstStyle/>
          <a:p>
            <a:fld id="{E831CE69-DAC1-4DB0-9986-9FB653F7198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7254330" y="13541802"/>
            <a:ext cx="4181662" cy="164812"/>
          </a:xfrm>
        </p:spPr>
        <p:txBody>
          <a:bodyPr/>
          <a:lstStyle/>
          <a:p>
            <a:endParaRPr lang="zh-CN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873948" y="13541804"/>
            <a:ext cx="636104" cy="149640"/>
          </a:xfrm>
        </p:spPr>
        <p:txBody>
          <a:bodyPr/>
          <a:lstStyle/>
          <a:p>
            <a:fld id="{0514D67D-6BEB-446C-BBCE-B1003AB9B5DC}" type="slidenum">
              <a:rPr lang="zh-CN" altLang="en-US" smtClean="0"/>
            </a:fld>
            <a:endParaRPr lang="zh-CN" altLang="en-US"/>
          </a:p>
        </p:txBody>
      </p:sp>
      <p:sp>
        <p:nvSpPr>
          <p:cNvPr id="7" name="矩形 6"/>
          <p:cNvSpPr/>
          <p:nvPr userDrawn="1"/>
        </p:nvSpPr>
        <p:spPr>
          <a:xfrm>
            <a:off x="0" y="-2"/>
            <a:ext cx="24384000" cy="1277470"/>
          </a:xfrm>
          <a:prstGeom prst="rect">
            <a:avLst/>
          </a:prstGeom>
          <a:solidFill>
            <a:srgbClr val="0064C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3600"/>
          </a:p>
        </p:txBody>
      </p:sp>
    </p:spTree>
  </p:cSld>
  <p:clrMapOvr>
    <a:masterClrMapping/>
  </p:clrMapOvr>
  <p:hf hdr="0" ftr="0" dt="0"/>
</p:sldLayout>
</file>

<file path=ppt/slideMasters/_rels/slideMaster1.xml.rels><?xml version="1.0" encoding="UTF-8" standalone="yes"?>
<Relationships xmlns="http://schemas.openxmlformats.org/package/2006/relationships"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5.png"/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18.jpeg"/><Relationship Id="rId2" Type="http://schemas.openxmlformats.org/officeDocument/2006/relationships/image" Target="../media/image4.png"/><Relationship Id="rId1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3.xml"/></Relationships>
</file>

<file path=ppt/slides/_rels/slide5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4.xml"/><Relationship Id="rId5" Type="http://schemas.openxmlformats.org/officeDocument/2006/relationships/slideLayout" Target="../slideLayouts/slideLayout5.xml"/><Relationship Id="rId4" Type="http://schemas.openxmlformats.org/officeDocument/2006/relationships/tags" Target="../tags/tag4.xml"/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5.xml"/><Relationship Id="rId5" Type="http://schemas.openxmlformats.org/officeDocument/2006/relationships/slideLayout" Target="../slideLayouts/slideLayout5.xml"/><Relationship Id="rId4" Type="http://schemas.openxmlformats.org/officeDocument/2006/relationships/tags" Target="../tags/tag5.xml"/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6.xml"/><Relationship Id="rId3" Type="http://schemas.openxmlformats.org/officeDocument/2006/relationships/slideLayout" Target="../slideLayouts/slideLayout5.xml"/><Relationship Id="rId2" Type="http://schemas.openxmlformats.org/officeDocument/2006/relationships/tags" Target="../tags/tag6.xml"/><Relationship Id="rId1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7.xml"/><Relationship Id="rId4" Type="http://schemas.openxmlformats.org/officeDocument/2006/relationships/slideLayout" Target="../slideLayouts/slideLayout5.xml"/><Relationship Id="rId3" Type="http://schemas.openxmlformats.org/officeDocument/2006/relationships/tags" Target="../tags/tag7.xml"/><Relationship Id="rId2" Type="http://schemas.openxmlformats.org/officeDocument/2006/relationships/image" Target="../media/image9.png"/><Relationship Id="rId1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8.xml"/><Relationship Id="rId6" Type="http://schemas.openxmlformats.org/officeDocument/2006/relationships/slideLayout" Target="../slideLayouts/slideLayout5.xml"/><Relationship Id="rId5" Type="http://schemas.openxmlformats.org/officeDocument/2006/relationships/tags" Target="../tags/tag8.xml"/><Relationship Id="rId4" Type="http://schemas.openxmlformats.org/officeDocument/2006/relationships/image" Target="../media/image17.png"/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1" name="image 101"/>
          <p:cNvPicPr>
            <a:picLocks noChangeAspect="1"/>
          </p:cNvPicPr>
          <p:nvPr/>
        </p:nvPicPr>
        <p:blipFill>
          <a:blip r:embed="rId1"/>
          <a:srcRect/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</p:spPr>
      </p:pic>
      <p:pic>
        <p:nvPicPr>
          <p:cNvPr id="102" name="image 10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</p:spPr>
      </p:pic>
      <p:pic>
        <p:nvPicPr>
          <p:cNvPr id="103" name="image 10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2268200" y="3086100"/>
            <a:ext cx="10579100" cy="7759700"/>
          </a:xfrm>
          <a:prstGeom prst="rect">
            <a:avLst/>
          </a:prstGeom>
        </p:spPr>
      </p:pic>
      <p:pic>
        <p:nvPicPr>
          <p:cNvPr id="104" name="image 104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2184400" y="8686800"/>
            <a:ext cx="6515100" cy="1016000"/>
          </a:xfrm>
          <a:prstGeom prst="rect">
            <a:avLst/>
          </a:prstGeom>
        </p:spPr>
      </p:pic>
      <p:sp>
        <p:nvSpPr>
          <p:cNvPr id="105" name="Object 105"/>
          <p:cNvSpPr txBox="1"/>
          <p:nvPr/>
        </p:nvSpPr>
        <p:spPr>
          <a:xfrm>
            <a:off x="2444737" y="8826500"/>
            <a:ext cx="6769100" cy="571500"/>
          </a:xfrm>
          <a:prstGeom prst="rect">
            <a:avLst/>
          </a:prstGeom>
        </p:spPr>
        <p:txBody>
          <a:bodyPr vert="horz" rtlCol="0" anchor="t" anchorCtr="0">
            <a:noAutofit/>
          </a:bodyPr>
          <a:lstStyle/>
          <a:p>
            <a:pPr algn="l">
              <a:lnSpc>
                <a:spcPct val="100000"/>
              </a:lnSpc>
            </a:pPr>
            <a:r>
              <a:rPr lang="zh-CN" sz="3800" dirty="0" smtClean="0">
                <a:solidFill>
                  <a:srgbClr val="0070C0"/>
                </a:solidFill>
                <a:latin typeface="OPPOSans-R" panose="00020600040101010101" charset="-122"/>
                <a:ea typeface="OPPOSans-R" panose="00020600040101010101" charset="-122"/>
                <a:sym typeface="+mn-ea"/>
              </a:rPr>
              <a:t>Time: 2020.</a:t>
            </a:r>
            <a:r>
              <a:rPr lang="en-US" altLang="zh-CN" sz="3800" dirty="0" smtClean="0">
                <a:solidFill>
                  <a:srgbClr val="0070C0"/>
                </a:solidFill>
                <a:latin typeface="OPPOSans-R" panose="00020600040101010101" charset="-122"/>
                <a:ea typeface="OPPOSans-R" panose="00020600040101010101" charset="-122"/>
                <a:sym typeface="+mn-ea"/>
              </a:rPr>
              <a:t>5</a:t>
            </a:r>
            <a:endParaRPr lang="en-US" altLang="zh-CN" sz="3800" b="0" i="0" dirty="0" smtClean="0">
              <a:solidFill>
                <a:srgbClr val="0070C0"/>
              </a:solidFill>
              <a:latin typeface="OPPOSans-R" panose="00020600040101010101" charset="-122"/>
              <a:ea typeface="OPPOSans-R" panose="00020600040101010101" charset="-122"/>
              <a:sym typeface="+mn-ea"/>
            </a:endParaRPr>
          </a:p>
        </p:txBody>
      </p:sp>
      <p:sp>
        <p:nvSpPr>
          <p:cNvPr id="106" name="Object 106"/>
          <p:cNvSpPr txBox="1"/>
          <p:nvPr/>
        </p:nvSpPr>
        <p:spPr>
          <a:xfrm>
            <a:off x="2184399" y="2303852"/>
            <a:ext cx="12560331" cy="1562099"/>
          </a:xfrm>
          <a:prstGeom prst="rect">
            <a:avLst/>
          </a:prstGeom>
        </p:spPr>
        <p:txBody>
          <a:bodyPr vert="horz" rtlCol="0" anchor="t" anchorCtr="0">
            <a:noAutofit/>
          </a:bodyPr>
          <a:lstStyle/>
          <a:p>
            <a:pPr algn="l">
              <a:lnSpc>
                <a:spcPct val="113000"/>
              </a:lnSpc>
            </a:pPr>
            <a:r>
              <a:rPr lang="zh-CN" altLang="en-US" sz="6600" b="0" i="0" spc="360" dirty="0" smtClean="0">
                <a:solidFill>
                  <a:srgbClr val="FFFFFF"/>
                </a:solidFill>
                <a:latin typeface="Anton-Regular" panose="00000500000000000000"/>
                <a:ea typeface="Anton-Regular" panose="00000500000000000000"/>
                <a:sym typeface="+mn-ea"/>
              </a:rPr>
              <a:t>企业智能客服</a:t>
            </a:r>
            <a:endParaRPr lang="zh-CN" altLang="en-US" sz="6600" b="0" i="0" spc="360" dirty="0" smtClean="0">
              <a:solidFill>
                <a:srgbClr val="FFFFFF"/>
              </a:solidFill>
              <a:latin typeface="Anton-Regular" panose="00000500000000000000"/>
              <a:ea typeface="Anton-Regular" panose="00000500000000000000"/>
              <a:sym typeface="+mn-ea"/>
            </a:endParaRPr>
          </a:p>
        </p:txBody>
      </p:sp>
      <p:sp>
        <p:nvSpPr>
          <p:cNvPr id="107" name="Object 107"/>
          <p:cNvSpPr txBox="1"/>
          <p:nvPr/>
        </p:nvSpPr>
        <p:spPr>
          <a:xfrm>
            <a:off x="2184399" y="7245167"/>
            <a:ext cx="12560338" cy="914400"/>
          </a:xfrm>
          <a:prstGeom prst="rect">
            <a:avLst/>
          </a:prstGeom>
        </p:spPr>
        <p:txBody>
          <a:bodyPr vert="horz" rtlCol="0" anchor="t" anchorCtr="0">
            <a:noAutofit/>
          </a:bodyPr>
          <a:lstStyle/>
          <a:p>
            <a:pPr algn="l">
              <a:lnSpc>
                <a:spcPct val="100000"/>
              </a:lnSpc>
            </a:pPr>
            <a:r>
              <a:rPr lang="zh-CN" sz="6000" b="0" i="0" spc="1200" dirty="0" smtClean="0">
                <a:solidFill>
                  <a:srgbClr val="FFFFFF"/>
                </a:solidFill>
                <a:latin typeface="OPPOSans-R" panose="00020600040101010101" charset="-122"/>
                <a:ea typeface="OPPOSans-R" panose="00020600040101010101" charset="-122"/>
              </a:rPr>
              <a:t>产品</a:t>
            </a:r>
            <a:r>
              <a:rPr lang="zh-CN" sz="6000" b="0" i="0" spc="1200" dirty="0" smtClean="0">
                <a:solidFill>
                  <a:srgbClr val="FFFFFF"/>
                </a:solidFill>
                <a:latin typeface="OPPOSans-R" panose="00020600040101010101" charset="-122"/>
                <a:ea typeface="OPPOSans-R" panose="00020600040101010101" charset="-122"/>
              </a:rPr>
              <a:t>介绍</a:t>
            </a:r>
            <a:endParaRPr lang="zh-CN" sz="6000" b="0" i="0" spc="1200" dirty="0" smtClean="0">
              <a:solidFill>
                <a:srgbClr val="FFFFFF"/>
              </a:solidFill>
              <a:latin typeface="OPPOSans-R" panose="00020600040101010101" charset="-122"/>
              <a:ea typeface="OPPOSans-R" panose="00020600040101010101" charset="-122"/>
            </a:endParaRPr>
          </a:p>
        </p:txBody>
      </p:sp>
      <p:sp>
        <p:nvSpPr>
          <p:cNvPr id="108" name="Object 108"/>
          <p:cNvSpPr txBox="1"/>
          <p:nvPr/>
        </p:nvSpPr>
        <p:spPr>
          <a:xfrm>
            <a:off x="2444737" y="10024362"/>
            <a:ext cx="6045225" cy="520700"/>
          </a:xfrm>
          <a:prstGeom prst="rect">
            <a:avLst/>
          </a:prstGeom>
        </p:spPr>
        <p:txBody>
          <a:bodyPr vert="horz" rtlCol="0" anchor="t" anchorCtr="0">
            <a:noAutofit/>
          </a:bodyPr>
          <a:lstStyle/>
          <a:p>
            <a:pPr algn="l">
              <a:lnSpc>
                <a:spcPct val="100000"/>
              </a:lnSpc>
            </a:pPr>
            <a:endParaRPr lang="en-US" altLang="zh-CN" sz="3400" b="0" i="0" dirty="0" smtClean="0">
              <a:solidFill>
                <a:srgbClr val="FFFFFF"/>
              </a:solidFill>
              <a:latin typeface="OPPOSans-R" panose="00020600040101010101" charset="-122"/>
              <a:ea typeface="OPPOSans-R" panose="00020600040101010101" charset="-122"/>
            </a:endParaRPr>
          </a:p>
        </p:txBody>
      </p:sp>
      <p:pic>
        <p:nvPicPr>
          <p:cNvPr id="109" name="image 109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14209986" y="-2848391"/>
            <a:ext cx="10972800" cy="822960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01" name="image 1901"/>
          <p:cNvPicPr>
            <a:picLocks noChangeAspect="1"/>
          </p:cNvPicPr>
          <p:nvPr/>
        </p:nvPicPr>
        <p:blipFill>
          <a:blip r:embed="rId1"/>
          <a:srcRect/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</p:spPr>
      </p:pic>
      <p:sp>
        <p:nvSpPr>
          <p:cNvPr id="1903" name="Object 1903"/>
          <p:cNvSpPr txBox="1"/>
          <p:nvPr/>
        </p:nvSpPr>
        <p:spPr>
          <a:xfrm>
            <a:off x="1850303" y="8839200"/>
            <a:ext cx="7234093" cy="571500"/>
          </a:xfrm>
          <a:prstGeom prst="rect">
            <a:avLst/>
          </a:prstGeom>
        </p:spPr>
        <p:txBody>
          <a:bodyPr vert="horz" rtlCol="0" anchor="t" anchorCtr="0">
            <a:noAutofit/>
          </a:bodyPr>
          <a:lstStyle/>
          <a:p>
            <a:pPr algn="l">
              <a:lnSpc>
                <a:spcPct val="100000"/>
              </a:lnSpc>
            </a:pPr>
            <a:r>
              <a:rPr lang="zh-CN" sz="3800" b="0" i="0" dirty="0" smtClean="0">
                <a:solidFill>
                  <a:srgbClr val="003A7C"/>
                </a:solidFill>
                <a:latin typeface="OPPOSans-B" panose="00020600040101010101" charset="-122"/>
                <a:ea typeface="OPPOSans-B" panose="00020600040101010101" charset="-122"/>
              </a:rPr>
              <a:t>    联系人：</a:t>
            </a:r>
            <a:endParaRPr lang="zh-CN" altLang="en-US"/>
          </a:p>
        </p:txBody>
      </p:sp>
      <p:sp>
        <p:nvSpPr>
          <p:cNvPr id="1904" name="Object 1904"/>
          <p:cNvSpPr txBox="1"/>
          <p:nvPr/>
        </p:nvSpPr>
        <p:spPr>
          <a:xfrm>
            <a:off x="2082800" y="2337103"/>
            <a:ext cx="12255687" cy="3111499"/>
          </a:xfrm>
          <a:prstGeom prst="rect">
            <a:avLst/>
          </a:prstGeom>
        </p:spPr>
        <p:txBody>
          <a:bodyPr vert="horz" rtlCol="0" anchor="t" anchorCtr="0">
            <a:noAutofit/>
          </a:bodyPr>
          <a:lstStyle/>
          <a:p>
            <a:pPr algn="l">
              <a:lnSpc>
                <a:spcPct val="113000"/>
              </a:lnSpc>
            </a:pPr>
            <a:r>
              <a:rPr lang="zh-CN" sz="9000" b="0" i="0" spc="360" dirty="0" smtClean="0">
                <a:solidFill>
                  <a:srgbClr val="FFFFFF"/>
                </a:solidFill>
                <a:latin typeface="Anton-Regular" panose="00000500000000000000"/>
                <a:ea typeface="Anton-Regular" panose="00000500000000000000"/>
              </a:rPr>
              <a:t>Thank you for </a:t>
            </a:r>
            <a:endParaRPr lang="zh-CN" altLang="en-US" sz="9000"/>
          </a:p>
          <a:p>
            <a:pPr algn="l">
              <a:lnSpc>
                <a:spcPct val="113000"/>
              </a:lnSpc>
            </a:pPr>
            <a:r>
              <a:rPr lang="zh-CN" sz="9000" b="0" i="0" spc="360" dirty="0" smtClean="0">
                <a:solidFill>
                  <a:srgbClr val="FFFFFF"/>
                </a:solidFill>
                <a:latin typeface="Anton-Regular" panose="00000500000000000000"/>
                <a:ea typeface="Anton-Regular" panose="00000500000000000000"/>
              </a:rPr>
              <a:t>watching</a:t>
            </a:r>
            <a:endParaRPr lang="zh-CN" altLang="en-US"/>
          </a:p>
        </p:txBody>
      </p:sp>
      <p:sp>
        <p:nvSpPr>
          <p:cNvPr id="1905" name="Object 1905"/>
          <p:cNvSpPr txBox="1"/>
          <p:nvPr/>
        </p:nvSpPr>
        <p:spPr>
          <a:xfrm>
            <a:off x="2082800" y="5797645"/>
            <a:ext cx="12188990" cy="914400"/>
          </a:xfrm>
          <a:prstGeom prst="rect">
            <a:avLst/>
          </a:prstGeom>
        </p:spPr>
        <p:txBody>
          <a:bodyPr vert="horz" rtlCol="0" anchor="t" anchorCtr="0">
            <a:noAutofit/>
          </a:bodyPr>
          <a:lstStyle/>
          <a:p>
            <a:pPr algn="l">
              <a:lnSpc>
                <a:spcPct val="100000"/>
              </a:lnSpc>
            </a:pPr>
            <a:r>
              <a:rPr lang="zh-CN" sz="6000" b="0" i="0" spc="1200" dirty="0" smtClean="0">
                <a:solidFill>
                  <a:srgbClr val="FFFFFF"/>
                </a:solidFill>
                <a:latin typeface="OPPOSans-R" panose="00020600040101010101" charset="-122"/>
                <a:ea typeface="OPPOSans-R" panose="00020600040101010101" charset="-122"/>
              </a:rPr>
              <a:t>谢谢您的观看</a:t>
            </a:r>
            <a:endParaRPr lang="zh-CN" altLang="en-US"/>
          </a:p>
        </p:txBody>
      </p:sp>
      <p:sp>
        <p:nvSpPr>
          <p:cNvPr id="1906" name="Object 1906"/>
          <p:cNvSpPr txBox="1"/>
          <p:nvPr/>
        </p:nvSpPr>
        <p:spPr>
          <a:xfrm>
            <a:off x="2184400" y="8839452"/>
            <a:ext cx="6121400" cy="520700"/>
          </a:xfrm>
          <a:prstGeom prst="rect">
            <a:avLst/>
          </a:prstGeom>
        </p:spPr>
        <p:txBody>
          <a:bodyPr vert="horz" rtlCol="0" anchor="t" anchorCtr="0">
            <a:noAutofit/>
          </a:bodyPr>
          <a:lstStyle/>
          <a:p>
            <a:pPr algn="l">
              <a:lnSpc>
                <a:spcPct val="100000"/>
              </a:lnSpc>
            </a:pPr>
            <a:r>
              <a:rPr lang="en-US" altLang="zh-CN" sz="3400" b="0" i="0" dirty="0" smtClean="0">
                <a:solidFill>
                  <a:srgbClr val="FFFFFF"/>
                </a:solidFill>
                <a:latin typeface="OPPOSans-R" panose="00020600040101010101" charset="-122"/>
                <a:ea typeface="OPPOSans-R" panose="00020600040101010101" charset="-122"/>
              </a:rPr>
              <a:t>www.9xin.ai</a:t>
            </a:r>
            <a:endParaRPr lang="en-US" altLang="zh-CN" sz="3400" b="0" i="0" dirty="0" smtClean="0">
              <a:solidFill>
                <a:srgbClr val="FFFFFF"/>
              </a:solidFill>
              <a:latin typeface="OPPOSans-R" panose="00020600040101010101" charset="-122"/>
              <a:ea typeface="OPPOSans-R" panose="00020600040101010101" charset="-122"/>
            </a:endParaRPr>
          </a:p>
          <a:p>
            <a:pPr algn="l">
              <a:lnSpc>
                <a:spcPct val="100000"/>
              </a:lnSpc>
            </a:pPr>
            <a:r>
              <a:rPr lang="zh-CN" sz="3400" b="0" i="0" dirty="0" smtClean="0">
                <a:solidFill>
                  <a:srgbClr val="FFFFFF"/>
                </a:solidFill>
                <a:latin typeface="OPPOSans-R" panose="00020600040101010101" charset="-122"/>
                <a:ea typeface="OPPOSans-R" panose="00020600040101010101" charset="-122"/>
              </a:rPr>
              <a:t>电话：400-062-8618</a:t>
            </a:r>
            <a:endParaRPr lang="zh-CN" sz="3400" b="0" i="0" dirty="0" smtClean="0">
              <a:solidFill>
                <a:srgbClr val="FFFFFF"/>
              </a:solidFill>
              <a:latin typeface="OPPOSans-R" panose="00020600040101010101" charset="-122"/>
              <a:ea typeface="OPPOSans-R" panose="00020600040101010101" charset="-122"/>
            </a:endParaRPr>
          </a:p>
          <a:p>
            <a:pPr algn="l">
              <a:lnSpc>
                <a:spcPct val="100000"/>
              </a:lnSpc>
            </a:pPr>
            <a:r>
              <a:rPr lang="en-US" altLang="zh-CN" sz="3400" b="0" i="0" dirty="0" smtClean="0">
                <a:solidFill>
                  <a:srgbClr val="FFFFFF"/>
                </a:solidFill>
                <a:latin typeface="OPPOSans-R" panose="00020600040101010101" charset="-122"/>
                <a:ea typeface="OPPOSans-R" panose="00020600040101010101" charset="-122"/>
              </a:rPr>
              <a:t>sales@9xin.ai</a:t>
            </a:r>
            <a:endParaRPr lang="en-US" altLang="zh-CN" sz="3400" b="0" i="0" dirty="0" smtClean="0">
              <a:solidFill>
                <a:srgbClr val="FFFFFF"/>
              </a:solidFill>
              <a:latin typeface="OPPOSans-R" panose="00020600040101010101" charset="-122"/>
              <a:ea typeface="OPPOSans-R" panose="00020600040101010101" charset="-122"/>
            </a:endParaRPr>
          </a:p>
        </p:txBody>
      </p:sp>
      <p:pic>
        <p:nvPicPr>
          <p:cNvPr id="1907" name="image 1907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2268200" y="3098800"/>
            <a:ext cx="10579100" cy="7759700"/>
          </a:xfrm>
          <a:prstGeom prst="rect">
            <a:avLst/>
          </a:prstGeom>
        </p:spPr>
      </p:pic>
      <p:pic>
        <p:nvPicPr>
          <p:cNvPr id="1908" name="image 1908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2184400" y="11019024"/>
            <a:ext cx="2739059" cy="2739059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0" y="322730"/>
            <a:ext cx="24384000" cy="75303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CN" altLang="en-US" sz="4800" b="1" dirty="0">
                <a:latin typeface="微软雅黑" panose="020B0503020204020204" charset="-122"/>
                <a:ea typeface="微软雅黑" panose="020B0503020204020204" charset="-122"/>
              </a:rPr>
              <a:t>背景</a:t>
            </a:r>
            <a:endParaRPr lang="zh-CN" altLang="en-US" sz="4800" b="1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31" name="Content Placeholder 5"/>
          <p:cNvSpPr txBox="1"/>
          <p:nvPr/>
        </p:nvSpPr>
        <p:spPr>
          <a:xfrm>
            <a:off x="895528" y="3591358"/>
            <a:ext cx="22592944" cy="6533284"/>
          </a:xfrm>
          <a:prstGeom prst="rect">
            <a:avLst/>
          </a:prstGeom>
        </p:spPr>
        <p:txBody>
          <a:bodyPr vert="horz" lIns="182880" tIns="91440" rIns="182880" bIns="9144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20650" indent="-12065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zh-CN" altLang="en-US" sz="5600" u="sng" dirty="0">
                <a:latin typeface="微软雅黑" panose="020B0503020204020204" charset="-122"/>
                <a:ea typeface="微软雅黑" panose="020B0503020204020204" charset="-122"/>
                <a:cs typeface="Arial" panose="020B0604020202020204" pitchFamily="34" charset="0"/>
                <a:sym typeface="黑体" panose="02010609060101010101" pitchFamily="49" charset="-122"/>
              </a:rPr>
              <a:t>为给员工提供更便携、及时、</a:t>
            </a:r>
            <a:r>
              <a:rPr lang="en-US" altLang="zh-CN" sz="5600" u="sng" dirty="0">
                <a:latin typeface="微软雅黑" panose="020B0503020204020204" charset="-122"/>
                <a:ea typeface="微软雅黑" panose="020B0503020204020204" charset="-122"/>
                <a:cs typeface="Arial" panose="020B0604020202020204" pitchFamily="34" charset="0"/>
                <a:sym typeface="黑体" panose="02010609060101010101" pitchFamily="49" charset="-122"/>
              </a:rPr>
              <a:t>24</a:t>
            </a:r>
            <a:r>
              <a:rPr lang="zh-CN" altLang="en-US" sz="5600" u="sng" dirty="0">
                <a:latin typeface="微软雅黑" panose="020B0503020204020204" charset="-122"/>
                <a:ea typeface="微软雅黑" panose="020B0503020204020204" charset="-122"/>
                <a:cs typeface="Arial" panose="020B0604020202020204" pitchFamily="34" charset="0"/>
                <a:sym typeface="黑体" panose="02010609060101010101" pitchFamily="49" charset="-122"/>
              </a:rPr>
              <a:t>小时的咨询引导服务，可解决人事部门咨询量大且部分流程固定重复的问题，打造多业务联动的员工客服平台</a:t>
            </a:r>
            <a:endParaRPr lang="zh-CN" altLang="en-US" sz="5600" u="sng" dirty="0">
              <a:latin typeface="微软雅黑" panose="020B0503020204020204" charset="-122"/>
              <a:ea typeface="微软雅黑" panose="020B0503020204020204" charset="-122"/>
              <a:cs typeface="Arial" panose="020B0604020202020204" pitchFamily="34" charset="0"/>
              <a:sym typeface="黑体" panose="02010609060101010101" pitchFamily="49" charset="-122"/>
            </a:endParaRPr>
          </a:p>
          <a:p>
            <a:pPr marL="120650" indent="-12065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zh-CN" altLang="en-US" sz="5600" u="sng" dirty="0">
                <a:latin typeface="微软雅黑" panose="020B0503020204020204" charset="-122"/>
                <a:ea typeface="微软雅黑" panose="020B0503020204020204" charset="-122"/>
                <a:cs typeface="Arial" panose="020B0604020202020204" pitchFamily="34" charset="0"/>
                <a:sym typeface="黑体" panose="02010609060101010101" pitchFamily="49" charset="-122"/>
              </a:rPr>
              <a:t>实现智能问答、</a:t>
            </a:r>
            <a:r>
              <a:rPr lang="en-US" altLang="zh-CN" sz="5600" u="sng" dirty="0">
                <a:latin typeface="微软雅黑" panose="020B0503020204020204" charset="-122"/>
                <a:ea typeface="微软雅黑" panose="020B0503020204020204" charset="-122"/>
                <a:cs typeface="Arial" panose="020B0604020202020204" pitchFamily="34" charset="0"/>
                <a:sym typeface="黑体" panose="02010609060101010101" pitchFamily="49" charset="-122"/>
              </a:rPr>
              <a:t>RPA</a:t>
            </a:r>
            <a:r>
              <a:rPr lang="zh-CN" altLang="en-US" sz="5600" u="sng" dirty="0">
                <a:latin typeface="微软雅黑" panose="020B0503020204020204" charset="-122"/>
                <a:ea typeface="微软雅黑" panose="020B0503020204020204" charset="-122"/>
                <a:cs typeface="Arial" panose="020B0604020202020204" pitchFamily="34" charset="0"/>
                <a:sym typeface="黑体" panose="02010609060101010101" pitchFamily="49" charset="-122"/>
              </a:rPr>
              <a:t>联动及</a:t>
            </a:r>
            <a:r>
              <a:rPr lang="en-US" altLang="zh-CN" sz="5600" u="sng" dirty="0">
                <a:latin typeface="微软雅黑" panose="020B0503020204020204" charset="-122"/>
                <a:ea typeface="微软雅黑" panose="020B0503020204020204" charset="-122"/>
                <a:cs typeface="Arial" panose="020B0604020202020204" pitchFamily="34" charset="0"/>
                <a:sym typeface="黑体" panose="02010609060101010101" pitchFamily="49" charset="-122"/>
              </a:rPr>
              <a:t>OA</a:t>
            </a:r>
            <a:r>
              <a:rPr lang="zh-CN" altLang="en-US" sz="5600" u="sng" dirty="0">
                <a:latin typeface="微软雅黑" panose="020B0503020204020204" charset="-122"/>
                <a:ea typeface="微软雅黑" panose="020B0503020204020204" charset="-122"/>
                <a:cs typeface="Arial" panose="020B0604020202020204" pitchFamily="34" charset="0"/>
                <a:sym typeface="黑体" panose="02010609060101010101" pitchFamily="49" charset="-122"/>
              </a:rPr>
              <a:t>、企业微信等</a:t>
            </a:r>
            <a:r>
              <a:rPr lang="zh-CN" altLang="en-US" sz="5600" u="sng" dirty="0">
                <a:latin typeface="微软雅黑" panose="020B0503020204020204" charset="-122"/>
                <a:ea typeface="微软雅黑" panose="020B0503020204020204" charset="-122"/>
                <a:cs typeface="Arial" panose="020B0604020202020204" pitchFamily="34" charset="0"/>
              </a:rPr>
              <a:t>多渠道接入，完成知识沉淀，建立知识库，快速搭建完善的知识体系，同时依照企业要求提供标准化、合规化的智能服务，提高服务质量。</a:t>
            </a:r>
            <a:endParaRPr lang="en-US" sz="5600" u="sng" dirty="0">
              <a:latin typeface="微软雅黑" panose="020B0503020204020204" charset="-122"/>
              <a:ea typeface="微软雅黑" panose="020B0503020204020204" charset="-122"/>
              <a:cs typeface="Arial" panose="020B0604020202020204" pitchFamily="34" charset="0"/>
            </a:endParaRPr>
          </a:p>
        </p:txBody>
      </p:sp>
    </p:spTree>
    <p:custDataLst>
      <p:tags r:id="rId1"/>
    </p:custData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0" y="322730"/>
            <a:ext cx="24384000" cy="75303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CN" altLang="en-US" sz="4800" b="1" dirty="0">
                <a:latin typeface="微软雅黑" panose="020B0503020204020204" charset="-122"/>
                <a:ea typeface="微软雅黑" panose="020B0503020204020204" charset="-122"/>
              </a:rPr>
              <a:t>企业智能客服功能模块</a:t>
            </a:r>
            <a:endParaRPr lang="zh-CN" altLang="en-US" sz="4800" b="1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31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zh-CN" altLang="en-US" sz="3600"/>
              <a:t>*</a:t>
            </a:r>
            <a:endParaRPr lang="zh-CN" altLang="en-US" sz="3600"/>
          </a:p>
        </p:txBody>
      </p:sp>
      <p:sp>
        <p:nvSpPr>
          <p:cNvPr id="65" name="燕尾形箭头 4"/>
          <p:cNvSpPr/>
          <p:nvPr/>
        </p:nvSpPr>
        <p:spPr>
          <a:xfrm>
            <a:off x="1056688" y="5521226"/>
            <a:ext cx="22453600" cy="2980266"/>
          </a:xfrm>
          <a:prstGeom prst="notchedRightArrow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style>
          <a:lnRef idx="0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66" name="任意多边形 5"/>
          <p:cNvSpPr/>
          <p:nvPr/>
        </p:nvSpPr>
        <p:spPr>
          <a:xfrm>
            <a:off x="1066554" y="2955026"/>
            <a:ext cx="6512420" cy="2980266"/>
          </a:xfrm>
          <a:custGeom>
            <a:avLst/>
            <a:gdLst>
              <a:gd name="connsiteX0" fmla="*/ 0 w 3256210"/>
              <a:gd name="connsiteY0" fmla="*/ 0 h 1490133"/>
              <a:gd name="connsiteX1" fmla="*/ 3256210 w 3256210"/>
              <a:gd name="connsiteY1" fmla="*/ 0 h 1490133"/>
              <a:gd name="connsiteX2" fmla="*/ 3256210 w 3256210"/>
              <a:gd name="connsiteY2" fmla="*/ 1490133 h 1490133"/>
              <a:gd name="connsiteX3" fmla="*/ 0 w 3256210"/>
              <a:gd name="connsiteY3" fmla="*/ 1490133 h 1490133"/>
              <a:gd name="connsiteX4" fmla="*/ 0 w 3256210"/>
              <a:gd name="connsiteY4" fmla="*/ 0 h 14901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256210" h="1490133">
                <a:moveTo>
                  <a:pt x="0" y="0"/>
                </a:moveTo>
                <a:lnTo>
                  <a:pt x="3256210" y="0"/>
                </a:lnTo>
                <a:lnTo>
                  <a:pt x="3256210" y="1490133"/>
                </a:lnTo>
                <a:lnTo>
                  <a:pt x="0" y="1490133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696976" tIns="696976" rIns="696976" bIns="696976" numCol="1" spcCol="1270" anchor="b" anchorCtr="0">
            <a:noAutofit/>
          </a:bodyPr>
          <a:lstStyle/>
          <a:p>
            <a:pPr lvl="0" algn="ctr" defTabSz="21780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zh-CN" altLang="en-US" sz="9800" kern="1200"/>
          </a:p>
        </p:txBody>
      </p:sp>
      <p:sp>
        <p:nvSpPr>
          <p:cNvPr id="67" name="椭圆 66"/>
          <p:cNvSpPr/>
          <p:nvPr/>
        </p:nvSpPr>
        <p:spPr>
          <a:xfrm>
            <a:off x="3950232" y="6638826"/>
            <a:ext cx="745066" cy="745066"/>
          </a:xfrm>
          <a:prstGeom prst="ellipse">
            <a:avLst/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68" name="任意多边形 7"/>
          <p:cNvSpPr/>
          <p:nvPr/>
        </p:nvSpPr>
        <p:spPr>
          <a:xfrm>
            <a:off x="7158868" y="7756426"/>
            <a:ext cx="6512420" cy="2980266"/>
          </a:xfrm>
          <a:custGeom>
            <a:avLst/>
            <a:gdLst>
              <a:gd name="connsiteX0" fmla="*/ 0 w 3256210"/>
              <a:gd name="connsiteY0" fmla="*/ 0 h 1490133"/>
              <a:gd name="connsiteX1" fmla="*/ 3256210 w 3256210"/>
              <a:gd name="connsiteY1" fmla="*/ 0 h 1490133"/>
              <a:gd name="connsiteX2" fmla="*/ 3256210 w 3256210"/>
              <a:gd name="connsiteY2" fmla="*/ 1490133 h 1490133"/>
              <a:gd name="connsiteX3" fmla="*/ 0 w 3256210"/>
              <a:gd name="connsiteY3" fmla="*/ 1490133 h 1490133"/>
              <a:gd name="connsiteX4" fmla="*/ 0 w 3256210"/>
              <a:gd name="connsiteY4" fmla="*/ 0 h 14901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256210" h="1490133">
                <a:moveTo>
                  <a:pt x="0" y="0"/>
                </a:moveTo>
                <a:lnTo>
                  <a:pt x="3256210" y="0"/>
                </a:lnTo>
                <a:lnTo>
                  <a:pt x="3256210" y="1490133"/>
                </a:lnTo>
                <a:lnTo>
                  <a:pt x="0" y="1490133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696976" tIns="696976" rIns="696976" bIns="696976" numCol="1" spcCol="1270" anchor="t" anchorCtr="0">
            <a:noAutofit/>
          </a:bodyPr>
          <a:lstStyle/>
          <a:p>
            <a:pPr lvl="0" algn="ctr" defTabSz="21780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zh-CN" altLang="en-US" sz="9800" kern="1200"/>
          </a:p>
        </p:txBody>
      </p:sp>
      <p:sp>
        <p:nvSpPr>
          <p:cNvPr id="69" name="椭圆 68"/>
          <p:cNvSpPr/>
          <p:nvPr/>
        </p:nvSpPr>
        <p:spPr>
          <a:xfrm>
            <a:off x="10965322" y="6638826"/>
            <a:ext cx="745066" cy="745066"/>
          </a:xfrm>
          <a:prstGeom prst="ellipse">
            <a:avLst/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114" name="任意多边形 9"/>
          <p:cNvSpPr/>
          <p:nvPr/>
        </p:nvSpPr>
        <p:spPr>
          <a:xfrm>
            <a:off x="14742638" y="2955026"/>
            <a:ext cx="6512420" cy="2980266"/>
          </a:xfrm>
          <a:custGeom>
            <a:avLst/>
            <a:gdLst>
              <a:gd name="connsiteX0" fmla="*/ 0 w 3256210"/>
              <a:gd name="connsiteY0" fmla="*/ 0 h 1490133"/>
              <a:gd name="connsiteX1" fmla="*/ 3256210 w 3256210"/>
              <a:gd name="connsiteY1" fmla="*/ 0 h 1490133"/>
              <a:gd name="connsiteX2" fmla="*/ 3256210 w 3256210"/>
              <a:gd name="connsiteY2" fmla="*/ 1490133 h 1490133"/>
              <a:gd name="connsiteX3" fmla="*/ 0 w 3256210"/>
              <a:gd name="connsiteY3" fmla="*/ 1490133 h 1490133"/>
              <a:gd name="connsiteX4" fmla="*/ 0 w 3256210"/>
              <a:gd name="connsiteY4" fmla="*/ 0 h 14901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256210" h="1490133">
                <a:moveTo>
                  <a:pt x="0" y="0"/>
                </a:moveTo>
                <a:lnTo>
                  <a:pt x="3256210" y="0"/>
                </a:lnTo>
                <a:lnTo>
                  <a:pt x="3256210" y="1490133"/>
                </a:lnTo>
                <a:lnTo>
                  <a:pt x="0" y="1490133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696976" tIns="696976" rIns="696976" bIns="696976" numCol="1" spcCol="1270" anchor="b" anchorCtr="0">
            <a:noAutofit/>
          </a:bodyPr>
          <a:lstStyle/>
          <a:p>
            <a:pPr lvl="0" algn="ctr" defTabSz="21780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zh-CN" altLang="en-US" sz="9800" kern="1200"/>
          </a:p>
        </p:txBody>
      </p:sp>
      <p:sp>
        <p:nvSpPr>
          <p:cNvPr id="115" name="椭圆 114"/>
          <p:cNvSpPr/>
          <p:nvPr/>
        </p:nvSpPr>
        <p:spPr>
          <a:xfrm>
            <a:off x="17821530" y="6638826"/>
            <a:ext cx="745066" cy="745066"/>
          </a:xfrm>
          <a:prstGeom prst="ellipse">
            <a:avLst/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116" name="文本框 115"/>
          <p:cNvSpPr txBox="1"/>
          <p:nvPr/>
        </p:nvSpPr>
        <p:spPr>
          <a:xfrm>
            <a:off x="2828344" y="5067566"/>
            <a:ext cx="2977642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kumimoji="1" sz="2800" b="1">
                <a:solidFill>
                  <a:schemeClr val="tx1">
                    <a:lumMod val="75000"/>
                    <a:lumOff val="25000"/>
                  </a:schemeClr>
                </a:solidFill>
                <a:latin typeface="微软雅黑 Light" panose="020B0502040204020203" charset="-122"/>
                <a:ea typeface="微软雅黑 Light" panose="020B0502040204020203" charset="-122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prstClr val="black">
                  <a:lumMod val="85000"/>
                  <a:lumOff val="15000"/>
                </a:prstClr>
              </a:buClr>
              <a:buSzPct val="105000"/>
              <a:buFont typeface="Arial" panose="020B0604020202020204" pitchFamily="34" charset="0"/>
              <a:buNone/>
              <a:defRPr/>
            </a:pPr>
            <a:r>
              <a:rPr lang="zh-CN" altLang="en-US" sz="4800" b="1" dirty="0">
                <a:solidFill>
                  <a:schemeClr val="bg2">
                    <a:lumMod val="10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智能问答</a:t>
            </a:r>
            <a:endParaRPr kumimoji="0" lang="en-US" altLang="ko-KR" sz="4800" b="1" i="0" u="none" strike="noStrike" kern="1200" cap="none" spc="0" normalizeH="0" baseline="0" noProof="0" dirty="0">
              <a:ln>
                <a:noFill/>
              </a:ln>
              <a:solidFill>
                <a:schemeClr val="bg2">
                  <a:lumMod val="10000"/>
                </a:schemeClr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123" name="文本框 122"/>
          <p:cNvSpPr txBox="1"/>
          <p:nvPr/>
        </p:nvSpPr>
        <p:spPr>
          <a:xfrm>
            <a:off x="8472390" y="8344438"/>
            <a:ext cx="4565650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kumimoji="1" sz="2800" b="1">
                <a:solidFill>
                  <a:schemeClr val="tx1">
                    <a:lumMod val="75000"/>
                    <a:lumOff val="25000"/>
                  </a:schemeClr>
                </a:solidFill>
                <a:latin typeface="微软雅黑 Light" panose="020B0502040204020203" charset="-122"/>
                <a:ea typeface="微软雅黑 Light" panose="020B0502040204020203" charset="-122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prstClr val="black">
                  <a:lumMod val="85000"/>
                  <a:lumOff val="15000"/>
                </a:prstClr>
              </a:buClr>
              <a:buSzPct val="105000"/>
              <a:buFont typeface="Arial" panose="020B0604020202020204" pitchFamily="34" charset="0"/>
              <a:buNone/>
              <a:defRPr/>
            </a:pPr>
            <a:r>
              <a:rPr lang="zh-CN" altLang="en-US" sz="4800" b="1" dirty="0">
                <a:solidFill>
                  <a:schemeClr val="bg2">
                    <a:lumMod val="10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多业务联动</a:t>
            </a:r>
            <a:endParaRPr kumimoji="0" lang="zh-CN" altLang="en-US" sz="4800" b="1" i="0" u="none" strike="noStrike" kern="1200" cap="none" spc="0" normalizeH="0" baseline="0" noProof="0" dirty="0">
              <a:ln>
                <a:noFill/>
              </a:ln>
              <a:solidFill>
                <a:schemeClr val="bg2">
                  <a:lumMod val="10000"/>
                </a:schemeClr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124" name="矩形 123"/>
          <p:cNvSpPr/>
          <p:nvPr/>
        </p:nvSpPr>
        <p:spPr>
          <a:xfrm>
            <a:off x="1509742" y="7978004"/>
            <a:ext cx="7969834" cy="39693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685800">
              <a:lnSpc>
                <a:spcPct val="150000"/>
              </a:lnSpc>
            </a:pPr>
            <a:r>
              <a:rPr lang="zh-CN" altLang="en-US" sz="2800" dirty="0">
                <a:solidFill>
                  <a:srgbClr val="3D3D3D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</a:rPr>
              <a:t>构建数字专员平台</a:t>
            </a:r>
            <a:endParaRPr lang="en-US" altLang="zh-CN" sz="2800" dirty="0">
              <a:solidFill>
                <a:srgbClr val="3D3D3D"/>
              </a:solidFill>
              <a:latin typeface="微软雅黑" panose="020B0503020204020204" charset="-122"/>
              <a:ea typeface="微软雅黑" panose="020B0503020204020204" charset="-122"/>
              <a:cs typeface="+mn-ea"/>
            </a:endParaRPr>
          </a:p>
          <a:p>
            <a:pPr defTabSz="685800">
              <a:lnSpc>
                <a:spcPct val="150000"/>
              </a:lnSpc>
            </a:pPr>
            <a:r>
              <a:rPr lang="zh-CN" altLang="en-US" sz="2800" dirty="0">
                <a:solidFill>
                  <a:srgbClr val="3D3D3D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</a:rPr>
              <a:t>相关流程知识批量管理</a:t>
            </a:r>
            <a:endParaRPr lang="en-US" altLang="zh-CN" sz="2800" dirty="0">
              <a:solidFill>
                <a:srgbClr val="3D3D3D"/>
              </a:solidFill>
              <a:latin typeface="微软雅黑" panose="020B0503020204020204" charset="-122"/>
              <a:ea typeface="微软雅黑" panose="020B0503020204020204" charset="-122"/>
              <a:cs typeface="+mn-ea"/>
            </a:endParaRPr>
          </a:p>
          <a:p>
            <a:pPr defTabSz="685800">
              <a:lnSpc>
                <a:spcPct val="150000"/>
              </a:lnSpc>
            </a:pPr>
            <a:r>
              <a:rPr lang="zh-CN" altLang="en-US" sz="2800" dirty="0">
                <a:solidFill>
                  <a:srgbClr val="3D3D3D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</a:rPr>
              <a:t>常见问题汇总分类</a:t>
            </a:r>
            <a:endParaRPr lang="en-US" altLang="zh-CN" sz="2800" dirty="0">
              <a:solidFill>
                <a:srgbClr val="3D3D3D"/>
              </a:solidFill>
              <a:latin typeface="微软雅黑" panose="020B0503020204020204" charset="-122"/>
              <a:ea typeface="微软雅黑" panose="020B0503020204020204" charset="-122"/>
              <a:cs typeface="+mn-ea"/>
            </a:endParaRPr>
          </a:p>
          <a:p>
            <a:pPr defTabSz="685800">
              <a:lnSpc>
                <a:spcPct val="150000"/>
              </a:lnSpc>
            </a:pPr>
            <a:r>
              <a:rPr lang="zh-CN" altLang="en-US" sz="2800" dirty="0">
                <a:solidFill>
                  <a:srgbClr val="3D3D3D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</a:rPr>
              <a:t>常用场景规范问答</a:t>
            </a:r>
            <a:endParaRPr lang="en-US" altLang="zh-CN" sz="2800" dirty="0">
              <a:solidFill>
                <a:srgbClr val="3D3D3D"/>
              </a:solidFill>
              <a:latin typeface="微软雅黑" panose="020B0503020204020204" charset="-122"/>
              <a:ea typeface="微软雅黑" panose="020B0503020204020204" charset="-122"/>
              <a:cs typeface="+mn-ea"/>
            </a:endParaRPr>
          </a:p>
          <a:p>
            <a:pPr defTabSz="685800">
              <a:lnSpc>
                <a:spcPct val="150000"/>
              </a:lnSpc>
            </a:pPr>
            <a:r>
              <a:rPr lang="zh-CN" altLang="en-US" sz="2800" dirty="0">
                <a:solidFill>
                  <a:srgbClr val="3D3D3D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</a:rPr>
              <a:t>常用主动提醒功能</a:t>
            </a:r>
            <a:endParaRPr lang="en-US" altLang="zh-CN" sz="2800" dirty="0">
              <a:solidFill>
                <a:srgbClr val="3D3D3D"/>
              </a:solidFill>
              <a:latin typeface="微软雅黑" panose="020B0503020204020204" charset="-122"/>
              <a:ea typeface="微软雅黑" panose="020B0503020204020204" charset="-122"/>
              <a:cs typeface="+mn-ea"/>
            </a:endParaRPr>
          </a:p>
          <a:p>
            <a:pPr defTabSz="685800">
              <a:lnSpc>
                <a:spcPct val="150000"/>
              </a:lnSpc>
            </a:pPr>
            <a:r>
              <a:rPr lang="zh-CN" altLang="en-US" sz="2800" dirty="0">
                <a:solidFill>
                  <a:srgbClr val="3D3D3D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</a:rPr>
              <a:t>集成企业微信，</a:t>
            </a:r>
            <a:r>
              <a:rPr lang="en-US" altLang="zh-CN" sz="2800" dirty="0">
                <a:solidFill>
                  <a:srgbClr val="3D3D3D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</a:rPr>
              <a:t>OA</a:t>
            </a:r>
            <a:r>
              <a:rPr lang="zh-CN" altLang="en-US" sz="2800" dirty="0">
                <a:solidFill>
                  <a:srgbClr val="3D3D3D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</a:rPr>
              <a:t>等</a:t>
            </a:r>
            <a:endParaRPr lang="zh-CN" altLang="en-US" sz="2800" dirty="0">
              <a:solidFill>
                <a:srgbClr val="3D3D3D"/>
              </a:solidFill>
              <a:latin typeface="微软雅黑" panose="020B0503020204020204" charset="-122"/>
              <a:ea typeface="微软雅黑" panose="020B0503020204020204" charset="-122"/>
              <a:cs typeface="+mn-ea"/>
            </a:endParaRPr>
          </a:p>
        </p:txBody>
      </p:sp>
      <p:sp>
        <p:nvSpPr>
          <p:cNvPr id="125" name="文本框 124"/>
          <p:cNvSpPr txBox="1"/>
          <p:nvPr/>
        </p:nvSpPr>
        <p:spPr>
          <a:xfrm>
            <a:off x="16438136" y="5067566"/>
            <a:ext cx="3579700" cy="15684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kumimoji="1" sz="2800" b="1">
                <a:solidFill>
                  <a:schemeClr val="tx1">
                    <a:lumMod val="75000"/>
                    <a:lumOff val="25000"/>
                  </a:schemeClr>
                </a:solidFill>
                <a:latin typeface="微软雅黑 Light" panose="020B0502040204020203" charset="-122"/>
                <a:ea typeface="微软雅黑 Light" panose="020B0502040204020203" charset="-122"/>
              </a:defRPr>
            </a:lvl1pPr>
          </a:lstStyle>
          <a:p>
            <a:r>
              <a:rPr kumimoji="0" lang="zh-CN" altLang="en-US" sz="4800" dirty="0">
                <a:solidFill>
                  <a:schemeClr val="bg2">
                    <a:lumMod val="10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智慧</a:t>
            </a:r>
            <a:r>
              <a:rPr kumimoji="0" lang="zh-CN" altLang="en-US" sz="4800" b="1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rPr>
              <a:t>融合</a:t>
            </a:r>
            <a:endParaRPr kumimoji="0" lang="zh-CN" altLang="en-US" sz="4800" b="1" i="0" u="none" strike="noStrike" kern="1200" cap="none" spc="0" normalizeH="0" baseline="0" noProof="0" dirty="0">
              <a:ln>
                <a:noFill/>
              </a:ln>
              <a:solidFill>
                <a:schemeClr val="bg2">
                  <a:lumMod val="10000"/>
                </a:schemeClr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  <a:p>
            <a:endParaRPr lang="zh-CN" altLang="en-US" sz="4800" dirty="0">
              <a:solidFill>
                <a:prstClr val="black">
                  <a:lumMod val="75000"/>
                  <a:lumOff val="25000"/>
                </a:prst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32" name="矩形 131"/>
          <p:cNvSpPr/>
          <p:nvPr/>
        </p:nvSpPr>
        <p:spPr>
          <a:xfrm>
            <a:off x="9274472" y="2311940"/>
            <a:ext cx="8496300" cy="39693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685800">
              <a:lnSpc>
                <a:spcPct val="150000"/>
              </a:lnSpc>
            </a:pPr>
            <a:endParaRPr lang="en-US" altLang="zh-CN" sz="2800" b="1" dirty="0">
              <a:solidFill>
                <a:srgbClr val="3D3D3D"/>
              </a:solidFill>
              <a:latin typeface="微软雅黑" panose="020B0503020204020204" charset="-122"/>
              <a:ea typeface="微软雅黑" panose="020B0503020204020204" charset="-122"/>
              <a:cs typeface="+mn-ea"/>
            </a:endParaRPr>
          </a:p>
          <a:p>
            <a:pPr defTabSz="685800">
              <a:lnSpc>
                <a:spcPct val="150000"/>
              </a:lnSpc>
            </a:pPr>
            <a:r>
              <a:rPr lang="en-US" altLang="zh-CN" sz="2800" dirty="0">
                <a:solidFill>
                  <a:srgbClr val="3D3D3D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</a:rPr>
              <a:t>APP</a:t>
            </a:r>
            <a:r>
              <a:rPr lang="zh-CN" altLang="en-US" sz="2800" dirty="0">
                <a:solidFill>
                  <a:srgbClr val="3D3D3D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</a:rPr>
              <a:t>端数字专员平台接入</a:t>
            </a:r>
            <a:endParaRPr lang="en-US" altLang="zh-CN" sz="2800" dirty="0">
              <a:solidFill>
                <a:srgbClr val="3D3D3D"/>
              </a:solidFill>
              <a:latin typeface="微软雅黑" panose="020B0503020204020204" charset="-122"/>
              <a:ea typeface="微软雅黑" panose="020B0503020204020204" charset="-122"/>
              <a:cs typeface="+mn-ea"/>
            </a:endParaRPr>
          </a:p>
          <a:p>
            <a:pPr defTabSz="685800">
              <a:lnSpc>
                <a:spcPct val="150000"/>
              </a:lnSpc>
            </a:pPr>
            <a:r>
              <a:rPr lang="zh-CN" altLang="en-US" sz="2800" dirty="0">
                <a:solidFill>
                  <a:srgbClr val="3D3D3D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</a:rPr>
              <a:t>人机语音交互</a:t>
            </a:r>
            <a:endParaRPr lang="en-US" altLang="zh-CN" sz="2800" dirty="0">
              <a:solidFill>
                <a:srgbClr val="3D3D3D"/>
              </a:solidFill>
              <a:latin typeface="微软雅黑" panose="020B0503020204020204" charset="-122"/>
              <a:ea typeface="微软雅黑" panose="020B0503020204020204" charset="-122"/>
              <a:cs typeface="+mn-ea"/>
            </a:endParaRPr>
          </a:p>
          <a:p>
            <a:pPr defTabSz="685800">
              <a:lnSpc>
                <a:spcPct val="150000"/>
              </a:lnSpc>
            </a:pPr>
            <a:r>
              <a:rPr lang="zh-CN" altLang="en-US" sz="2800" dirty="0">
                <a:solidFill>
                  <a:srgbClr val="3D3D3D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</a:rPr>
              <a:t>机器人辅助人工</a:t>
            </a:r>
            <a:endParaRPr lang="en-US" altLang="zh-CN" sz="2800" dirty="0">
              <a:solidFill>
                <a:srgbClr val="3D3D3D"/>
              </a:solidFill>
              <a:latin typeface="微软雅黑" panose="020B0503020204020204" charset="-122"/>
              <a:ea typeface="微软雅黑" panose="020B0503020204020204" charset="-122"/>
              <a:cs typeface="+mn-ea"/>
            </a:endParaRPr>
          </a:p>
          <a:p>
            <a:pPr defTabSz="685800">
              <a:lnSpc>
                <a:spcPct val="150000"/>
              </a:lnSpc>
            </a:pPr>
            <a:r>
              <a:rPr lang="zh-CN" altLang="en-US" sz="2800" dirty="0">
                <a:solidFill>
                  <a:srgbClr val="3D3D3D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</a:rPr>
              <a:t>其他部门问答库融合</a:t>
            </a:r>
            <a:endParaRPr lang="en-US" altLang="zh-CN" sz="2800" dirty="0">
              <a:solidFill>
                <a:srgbClr val="3D3D3D"/>
              </a:solidFill>
              <a:latin typeface="微软雅黑" panose="020B0503020204020204" charset="-122"/>
              <a:ea typeface="微软雅黑" panose="020B0503020204020204" charset="-122"/>
              <a:cs typeface="+mn-ea"/>
            </a:endParaRPr>
          </a:p>
          <a:p>
            <a:pPr defTabSz="685800">
              <a:lnSpc>
                <a:spcPct val="150000"/>
              </a:lnSpc>
            </a:pPr>
            <a:r>
              <a:rPr lang="en-US" altLang="zh-CN" sz="2800" dirty="0">
                <a:solidFill>
                  <a:srgbClr val="3D3D3D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</a:rPr>
              <a:t>RPA</a:t>
            </a:r>
            <a:r>
              <a:rPr lang="zh-CN" altLang="en-US" sz="2800" dirty="0">
                <a:solidFill>
                  <a:srgbClr val="3D3D3D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</a:rPr>
              <a:t>机器人联动</a:t>
            </a:r>
            <a:endParaRPr lang="zh-CN" altLang="en-US" sz="2800" dirty="0">
              <a:solidFill>
                <a:srgbClr val="3D3D3D"/>
              </a:solidFill>
              <a:latin typeface="微软雅黑" panose="020B0503020204020204" charset="-122"/>
              <a:ea typeface="微软雅黑" panose="020B0503020204020204" charset="-122"/>
              <a:cs typeface="+mn-ea"/>
            </a:endParaRPr>
          </a:p>
        </p:txBody>
      </p:sp>
      <p:sp>
        <p:nvSpPr>
          <p:cNvPr id="133" name="矩形 132"/>
          <p:cNvSpPr/>
          <p:nvPr/>
        </p:nvSpPr>
        <p:spPr>
          <a:xfrm>
            <a:off x="16393542" y="7977408"/>
            <a:ext cx="7037070" cy="33229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685800">
              <a:lnSpc>
                <a:spcPct val="150000"/>
              </a:lnSpc>
            </a:pPr>
            <a:r>
              <a:rPr lang="zh-CN" altLang="en-US" sz="2800" dirty="0">
                <a:solidFill>
                  <a:srgbClr val="3D3D3D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</a:rPr>
              <a:t>多渠道接入扩展</a:t>
            </a:r>
            <a:endParaRPr lang="en-US" altLang="zh-CN" sz="2800" dirty="0">
              <a:solidFill>
                <a:srgbClr val="3D3D3D"/>
              </a:solidFill>
              <a:latin typeface="微软雅黑" panose="020B0503020204020204" charset="-122"/>
              <a:ea typeface="微软雅黑" panose="020B0503020204020204" charset="-122"/>
              <a:cs typeface="+mn-ea"/>
            </a:endParaRPr>
          </a:p>
          <a:p>
            <a:pPr defTabSz="685800">
              <a:lnSpc>
                <a:spcPct val="150000"/>
              </a:lnSpc>
            </a:pPr>
            <a:r>
              <a:rPr lang="zh-CN" altLang="en-US" sz="2800" dirty="0">
                <a:solidFill>
                  <a:srgbClr val="3D3D3D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</a:rPr>
              <a:t>多机器人交互模式</a:t>
            </a:r>
            <a:endParaRPr lang="en-US" altLang="zh-CN" sz="2800" dirty="0">
              <a:solidFill>
                <a:srgbClr val="3D3D3D"/>
              </a:solidFill>
              <a:latin typeface="微软雅黑" panose="020B0503020204020204" charset="-122"/>
              <a:ea typeface="微软雅黑" panose="020B0503020204020204" charset="-122"/>
              <a:cs typeface="+mn-ea"/>
            </a:endParaRPr>
          </a:p>
          <a:p>
            <a:pPr defTabSz="685800">
              <a:lnSpc>
                <a:spcPct val="150000"/>
              </a:lnSpc>
            </a:pPr>
            <a:r>
              <a:rPr lang="zh-CN" altLang="en-US" sz="2800" dirty="0">
                <a:solidFill>
                  <a:srgbClr val="3D3D3D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</a:rPr>
              <a:t>机器人多重接待模式</a:t>
            </a:r>
            <a:endParaRPr lang="en-US" altLang="zh-CN" sz="2800" dirty="0">
              <a:solidFill>
                <a:srgbClr val="3D3D3D"/>
              </a:solidFill>
              <a:latin typeface="微软雅黑" panose="020B0503020204020204" charset="-122"/>
              <a:ea typeface="微软雅黑" panose="020B0503020204020204" charset="-122"/>
              <a:cs typeface="+mn-ea"/>
            </a:endParaRPr>
          </a:p>
          <a:p>
            <a:pPr defTabSz="685800">
              <a:lnSpc>
                <a:spcPct val="150000"/>
              </a:lnSpc>
            </a:pPr>
            <a:r>
              <a:rPr lang="zh-CN" altLang="en-US" sz="2800" dirty="0">
                <a:solidFill>
                  <a:srgbClr val="3D3D3D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</a:rPr>
              <a:t>智能优化与系统融合</a:t>
            </a:r>
            <a:endParaRPr lang="en-US" altLang="zh-CN" sz="2800" dirty="0">
              <a:solidFill>
                <a:srgbClr val="3D3D3D"/>
              </a:solidFill>
              <a:latin typeface="微软雅黑" panose="020B0503020204020204" charset="-122"/>
              <a:ea typeface="微软雅黑" panose="020B0503020204020204" charset="-122"/>
              <a:cs typeface="+mn-ea"/>
            </a:endParaRPr>
          </a:p>
          <a:p>
            <a:pPr defTabSz="685800">
              <a:lnSpc>
                <a:spcPct val="150000"/>
              </a:lnSpc>
            </a:pPr>
            <a:r>
              <a:rPr lang="zh-CN" altLang="en-US" sz="2800" dirty="0">
                <a:solidFill>
                  <a:srgbClr val="3D3D3D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</a:rPr>
              <a:t>智慧分析决策</a:t>
            </a:r>
            <a:endParaRPr lang="zh-CN" altLang="en-US" sz="2800" dirty="0">
              <a:solidFill>
                <a:srgbClr val="3D3D3D"/>
              </a:solidFill>
              <a:latin typeface="微软雅黑" panose="020B0503020204020204" charset="-122"/>
              <a:ea typeface="微软雅黑" panose="020B0503020204020204" charset="-122"/>
              <a:cs typeface="+mn-ea"/>
            </a:endParaRPr>
          </a:p>
        </p:txBody>
      </p:sp>
    </p:spTree>
    <p:custDataLst>
      <p:tags r:id="rId1"/>
    </p:custData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304800" y="322730"/>
            <a:ext cx="24384000" cy="75303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CN" altLang="en-US" sz="4800" b="1" dirty="0">
                <a:latin typeface="微软雅黑" panose="020B0503020204020204" charset="-122"/>
                <a:ea typeface="微软雅黑" panose="020B0503020204020204" charset="-122"/>
              </a:rPr>
              <a:t>企业智能客服</a:t>
            </a:r>
            <a:r>
              <a:rPr lang="en-US" altLang="zh-CN" sz="4800" b="1" dirty="0">
                <a:latin typeface="微软雅黑" panose="020B0503020204020204" charset="-122"/>
                <a:ea typeface="微软雅黑" panose="020B0503020204020204" charset="-122"/>
              </a:rPr>
              <a:t>---</a:t>
            </a:r>
            <a:r>
              <a:rPr lang="zh-CN" altLang="en-US" sz="4800" b="1" dirty="0">
                <a:latin typeface="微软雅黑" panose="020B0503020204020204" charset="-122"/>
                <a:ea typeface="微软雅黑" panose="020B0503020204020204" charset="-122"/>
              </a:rPr>
              <a:t>智慧融合</a:t>
            </a:r>
            <a:endParaRPr lang="zh-CN" altLang="en-US" sz="4800" b="1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21" name="组合 20"/>
          <p:cNvGrpSpPr>
            <a:grpSpLocks noChangeAspect="1"/>
          </p:cNvGrpSpPr>
          <p:nvPr/>
        </p:nvGrpSpPr>
        <p:grpSpPr>
          <a:xfrm>
            <a:off x="2032000" y="1856978"/>
            <a:ext cx="17297922" cy="10872730"/>
            <a:chOff x="3091135" y="548066"/>
            <a:chExt cx="10147699" cy="5828922"/>
          </a:xfrm>
        </p:grpSpPr>
        <p:sp>
          <p:nvSpPr>
            <p:cNvPr id="22" name="Freeform 5"/>
            <p:cNvSpPr/>
            <p:nvPr/>
          </p:nvSpPr>
          <p:spPr bwMode="auto">
            <a:xfrm>
              <a:off x="6351588" y="1063625"/>
              <a:ext cx="5476875" cy="5199063"/>
            </a:xfrm>
            <a:custGeom>
              <a:avLst/>
              <a:gdLst>
                <a:gd name="T0" fmla="*/ 1142 w 1245"/>
                <a:gd name="T1" fmla="*/ 1005 h 1182"/>
                <a:gd name="T2" fmla="*/ 999 w 1245"/>
                <a:gd name="T3" fmla="*/ 947 h 1182"/>
                <a:gd name="T4" fmla="*/ 950 w 1245"/>
                <a:gd name="T5" fmla="*/ 898 h 1182"/>
                <a:gd name="T6" fmla="*/ 669 w 1245"/>
                <a:gd name="T7" fmla="*/ 947 h 1182"/>
                <a:gd name="T8" fmla="*/ 277 w 1245"/>
                <a:gd name="T9" fmla="*/ 1005 h 1182"/>
                <a:gd name="T10" fmla="*/ 281 w 1245"/>
                <a:gd name="T11" fmla="*/ 958 h 1182"/>
                <a:gd name="T12" fmla="*/ 329 w 1245"/>
                <a:gd name="T13" fmla="*/ 723 h 1182"/>
                <a:gd name="T14" fmla="*/ 281 w 1245"/>
                <a:gd name="T15" fmla="*/ 674 h 1182"/>
                <a:gd name="T16" fmla="*/ 277 w 1245"/>
                <a:gd name="T17" fmla="*/ 624 h 1182"/>
                <a:gd name="T18" fmla="*/ 439 w 1245"/>
                <a:gd name="T19" fmla="*/ 684 h 1182"/>
                <a:gd name="T20" fmla="*/ 720 w 1245"/>
                <a:gd name="T21" fmla="*/ 732 h 1182"/>
                <a:gd name="T22" fmla="*/ 768 w 1245"/>
                <a:gd name="T23" fmla="*/ 624 h 1182"/>
                <a:gd name="T24" fmla="*/ 1068 w 1245"/>
                <a:gd name="T25" fmla="*/ 505 h 1182"/>
                <a:gd name="T26" fmla="*/ 1202 w 1245"/>
                <a:gd name="T27" fmla="*/ 457 h 1182"/>
                <a:gd name="T28" fmla="*/ 1187 w 1245"/>
                <a:gd name="T29" fmla="*/ 236 h 1182"/>
                <a:gd name="T30" fmla="*/ 1066 w 1245"/>
                <a:gd name="T31" fmla="*/ 221 h 1182"/>
                <a:gd name="T32" fmla="*/ 645 w 1245"/>
                <a:gd name="T33" fmla="*/ 109 h 1182"/>
                <a:gd name="T34" fmla="*/ 631 w 1245"/>
                <a:gd name="T35" fmla="*/ 14 h 1182"/>
                <a:gd name="T36" fmla="*/ 364 w 1245"/>
                <a:gd name="T37" fmla="*/ 0 h 1182"/>
                <a:gd name="T38" fmla="*/ 316 w 1245"/>
                <a:gd name="T39" fmla="*/ 109 h 1182"/>
                <a:gd name="T40" fmla="*/ 157 w 1245"/>
                <a:gd name="T41" fmla="*/ 88 h 1182"/>
                <a:gd name="T42" fmla="*/ 157 w 1245"/>
                <a:gd name="T43" fmla="*/ 201 h 1182"/>
                <a:gd name="T44" fmla="*/ 316 w 1245"/>
                <a:gd name="T45" fmla="*/ 175 h 1182"/>
                <a:gd name="T46" fmla="*/ 364 w 1245"/>
                <a:gd name="T47" fmla="*/ 284 h 1182"/>
                <a:gd name="T48" fmla="*/ 645 w 1245"/>
                <a:gd name="T49" fmla="*/ 235 h 1182"/>
                <a:gd name="T50" fmla="*/ 925 w 1245"/>
                <a:gd name="T51" fmla="*/ 175 h 1182"/>
                <a:gd name="T52" fmla="*/ 921 w 1245"/>
                <a:gd name="T53" fmla="*/ 221 h 1182"/>
                <a:gd name="T54" fmla="*/ 872 w 1245"/>
                <a:gd name="T55" fmla="*/ 457 h 1182"/>
                <a:gd name="T56" fmla="*/ 999 w 1245"/>
                <a:gd name="T57" fmla="*/ 505 h 1182"/>
                <a:gd name="T58" fmla="*/ 768 w 1245"/>
                <a:gd name="T59" fmla="*/ 557 h 1182"/>
                <a:gd name="T60" fmla="*/ 754 w 1245"/>
                <a:gd name="T61" fmla="*/ 463 h 1182"/>
                <a:gd name="T62" fmla="*/ 487 w 1245"/>
                <a:gd name="T63" fmla="*/ 448 h 1182"/>
                <a:gd name="T64" fmla="*/ 439 w 1245"/>
                <a:gd name="T65" fmla="*/ 557 h 1182"/>
                <a:gd name="T66" fmla="*/ 134 w 1245"/>
                <a:gd name="T67" fmla="*/ 674 h 1182"/>
                <a:gd name="T68" fmla="*/ 0 w 1245"/>
                <a:gd name="T69" fmla="*/ 723 h 1182"/>
                <a:gd name="T70" fmla="*/ 48 w 1245"/>
                <a:gd name="T71" fmla="*/ 958 h 1182"/>
                <a:gd name="T72" fmla="*/ 277 w 1245"/>
                <a:gd name="T73" fmla="*/ 1072 h 1182"/>
                <a:gd name="T74" fmla="*/ 669 w 1245"/>
                <a:gd name="T75" fmla="*/ 1134 h 1182"/>
                <a:gd name="T76" fmla="*/ 950 w 1245"/>
                <a:gd name="T77" fmla="*/ 1182 h 1182"/>
                <a:gd name="T78" fmla="*/ 999 w 1245"/>
                <a:gd name="T79" fmla="*/ 1072 h 1182"/>
                <a:gd name="T80" fmla="*/ 1189 w 1245"/>
                <a:gd name="T81" fmla="*/ 1095 h 1182"/>
                <a:gd name="T82" fmla="*/ 1189 w 1245"/>
                <a:gd name="T83" fmla="*/ 981 h 11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1245" h="1182">
                  <a:moveTo>
                    <a:pt x="1189" y="981"/>
                  </a:moveTo>
                  <a:cubicBezTo>
                    <a:pt x="1170" y="981"/>
                    <a:pt x="1153" y="991"/>
                    <a:pt x="1142" y="1005"/>
                  </a:cubicBezTo>
                  <a:cubicBezTo>
                    <a:pt x="999" y="1005"/>
                    <a:pt x="999" y="1005"/>
                    <a:pt x="999" y="1005"/>
                  </a:cubicBezTo>
                  <a:cubicBezTo>
                    <a:pt x="999" y="947"/>
                    <a:pt x="999" y="947"/>
                    <a:pt x="999" y="947"/>
                  </a:cubicBezTo>
                  <a:cubicBezTo>
                    <a:pt x="999" y="934"/>
                    <a:pt x="994" y="922"/>
                    <a:pt x="985" y="913"/>
                  </a:cubicBezTo>
                  <a:cubicBezTo>
                    <a:pt x="975" y="904"/>
                    <a:pt x="963" y="898"/>
                    <a:pt x="950" y="898"/>
                  </a:cubicBezTo>
                  <a:cubicBezTo>
                    <a:pt x="718" y="898"/>
                    <a:pt x="718" y="898"/>
                    <a:pt x="718" y="898"/>
                  </a:cubicBezTo>
                  <a:cubicBezTo>
                    <a:pt x="691" y="898"/>
                    <a:pt x="669" y="920"/>
                    <a:pt x="669" y="947"/>
                  </a:cubicBezTo>
                  <a:cubicBezTo>
                    <a:pt x="669" y="1005"/>
                    <a:pt x="669" y="1005"/>
                    <a:pt x="669" y="1005"/>
                  </a:cubicBezTo>
                  <a:cubicBezTo>
                    <a:pt x="277" y="1005"/>
                    <a:pt x="277" y="1005"/>
                    <a:pt x="277" y="1005"/>
                  </a:cubicBezTo>
                  <a:cubicBezTo>
                    <a:pt x="245" y="1005"/>
                    <a:pt x="217" y="986"/>
                    <a:pt x="205" y="958"/>
                  </a:cubicBezTo>
                  <a:cubicBezTo>
                    <a:pt x="281" y="958"/>
                    <a:pt x="281" y="958"/>
                    <a:pt x="281" y="958"/>
                  </a:cubicBezTo>
                  <a:cubicBezTo>
                    <a:pt x="308" y="958"/>
                    <a:pt x="329" y="937"/>
                    <a:pt x="329" y="910"/>
                  </a:cubicBezTo>
                  <a:cubicBezTo>
                    <a:pt x="329" y="723"/>
                    <a:pt x="329" y="723"/>
                    <a:pt x="329" y="723"/>
                  </a:cubicBezTo>
                  <a:cubicBezTo>
                    <a:pt x="329" y="710"/>
                    <a:pt x="324" y="698"/>
                    <a:pt x="315" y="689"/>
                  </a:cubicBezTo>
                  <a:cubicBezTo>
                    <a:pt x="306" y="680"/>
                    <a:pt x="294" y="674"/>
                    <a:pt x="281" y="674"/>
                  </a:cubicBezTo>
                  <a:cubicBezTo>
                    <a:pt x="203" y="674"/>
                    <a:pt x="203" y="674"/>
                    <a:pt x="203" y="674"/>
                  </a:cubicBezTo>
                  <a:cubicBezTo>
                    <a:pt x="214" y="645"/>
                    <a:pt x="243" y="624"/>
                    <a:pt x="277" y="624"/>
                  </a:cubicBezTo>
                  <a:cubicBezTo>
                    <a:pt x="439" y="624"/>
                    <a:pt x="439" y="624"/>
                    <a:pt x="439" y="624"/>
                  </a:cubicBezTo>
                  <a:cubicBezTo>
                    <a:pt x="439" y="684"/>
                    <a:pt x="439" y="684"/>
                    <a:pt x="439" y="684"/>
                  </a:cubicBezTo>
                  <a:cubicBezTo>
                    <a:pt x="439" y="711"/>
                    <a:pt x="460" y="732"/>
                    <a:pt x="487" y="732"/>
                  </a:cubicBezTo>
                  <a:cubicBezTo>
                    <a:pt x="720" y="732"/>
                    <a:pt x="720" y="732"/>
                    <a:pt x="720" y="732"/>
                  </a:cubicBezTo>
                  <a:cubicBezTo>
                    <a:pt x="746" y="732"/>
                    <a:pt x="768" y="711"/>
                    <a:pt x="768" y="684"/>
                  </a:cubicBezTo>
                  <a:cubicBezTo>
                    <a:pt x="768" y="624"/>
                    <a:pt x="768" y="624"/>
                    <a:pt x="768" y="624"/>
                  </a:cubicBezTo>
                  <a:cubicBezTo>
                    <a:pt x="925" y="624"/>
                    <a:pt x="925" y="624"/>
                    <a:pt x="925" y="624"/>
                  </a:cubicBezTo>
                  <a:cubicBezTo>
                    <a:pt x="996" y="624"/>
                    <a:pt x="1055" y="573"/>
                    <a:pt x="1068" y="505"/>
                  </a:cubicBezTo>
                  <a:cubicBezTo>
                    <a:pt x="1153" y="505"/>
                    <a:pt x="1153" y="505"/>
                    <a:pt x="1153" y="505"/>
                  </a:cubicBezTo>
                  <a:cubicBezTo>
                    <a:pt x="1180" y="505"/>
                    <a:pt x="1202" y="484"/>
                    <a:pt x="1202" y="457"/>
                  </a:cubicBezTo>
                  <a:cubicBezTo>
                    <a:pt x="1202" y="270"/>
                    <a:pt x="1202" y="270"/>
                    <a:pt x="1202" y="270"/>
                  </a:cubicBezTo>
                  <a:cubicBezTo>
                    <a:pt x="1202" y="257"/>
                    <a:pt x="1197" y="245"/>
                    <a:pt x="1187" y="236"/>
                  </a:cubicBezTo>
                  <a:cubicBezTo>
                    <a:pt x="1178" y="226"/>
                    <a:pt x="1166" y="221"/>
                    <a:pt x="1153" y="221"/>
                  </a:cubicBezTo>
                  <a:cubicBezTo>
                    <a:pt x="1066" y="221"/>
                    <a:pt x="1066" y="221"/>
                    <a:pt x="1066" y="221"/>
                  </a:cubicBezTo>
                  <a:cubicBezTo>
                    <a:pt x="1051" y="157"/>
                    <a:pt x="994" y="109"/>
                    <a:pt x="925" y="109"/>
                  </a:cubicBezTo>
                  <a:cubicBezTo>
                    <a:pt x="645" y="109"/>
                    <a:pt x="645" y="109"/>
                    <a:pt x="645" y="109"/>
                  </a:cubicBezTo>
                  <a:cubicBezTo>
                    <a:pt x="645" y="49"/>
                    <a:pt x="645" y="49"/>
                    <a:pt x="645" y="49"/>
                  </a:cubicBezTo>
                  <a:cubicBezTo>
                    <a:pt x="645" y="36"/>
                    <a:pt x="640" y="23"/>
                    <a:pt x="631" y="14"/>
                  </a:cubicBezTo>
                  <a:cubicBezTo>
                    <a:pt x="622" y="5"/>
                    <a:pt x="610" y="0"/>
                    <a:pt x="597" y="0"/>
                  </a:cubicBezTo>
                  <a:cubicBezTo>
                    <a:pt x="364" y="0"/>
                    <a:pt x="364" y="0"/>
                    <a:pt x="364" y="0"/>
                  </a:cubicBezTo>
                  <a:cubicBezTo>
                    <a:pt x="338" y="0"/>
                    <a:pt x="316" y="22"/>
                    <a:pt x="316" y="49"/>
                  </a:cubicBezTo>
                  <a:cubicBezTo>
                    <a:pt x="316" y="109"/>
                    <a:pt x="316" y="109"/>
                    <a:pt x="316" y="109"/>
                  </a:cubicBezTo>
                  <a:cubicBezTo>
                    <a:pt x="200" y="109"/>
                    <a:pt x="200" y="109"/>
                    <a:pt x="200" y="109"/>
                  </a:cubicBezTo>
                  <a:cubicBezTo>
                    <a:pt x="190" y="96"/>
                    <a:pt x="174" y="88"/>
                    <a:pt x="157" y="88"/>
                  </a:cubicBezTo>
                  <a:cubicBezTo>
                    <a:pt x="125" y="88"/>
                    <a:pt x="100" y="113"/>
                    <a:pt x="100" y="145"/>
                  </a:cubicBezTo>
                  <a:cubicBezTo>
                    <a:pt x="100" y="176"/>
                    <a:pt x="125" y="201"/>
                    <a:pt x="157" y="201"/>
                  </a:cubicBezTo>
                  <a:cubicBezTo>
                    <a:pt x="177" y="201"/>
                    <a:pt x="194" y="191"/>
                    <a:pt x="204" y="175"/>
                  </a:cubicBezTo>
                  <a:cubicBezTo>
                    <a:pt x="316" y="175"/>
                    <a:pt x="316" y="175"/>
                    <a:pt x="316" y="175"/>
                  </a:cubicBezTo>
                  <a:cubicBezTo>
                    <a:pt x="316" y="235"/>
                    <a:pt x="316" y="235"/>
                    <a:pt x="316" y="235"/>
                  </a:cubicBezTo>
                  <a:cubicBezTo>
                    <a:pt x="316" y="262"/>
                    <a:pt x="338" y="284"/>
                    <a:pt x="364" y="284"/>
                  </a:cubicBezTo>
                  <a:cubicBezTo>
                    <a:pt x="597" y="284"/>
                    <a:pt x="597" y="284"/>
                    <a:pt x="597" y="284"/>
                  </a:cubicBezTo>
                  <a:cubicBezTo>
                    <a:pt x="624" y="284"/>
                    <a:pt x="645" y="262"/>
                    <a:pt x="645" y="235"/>
                  </a:cubicBezTo>
                  <a:cubicBezTo>
                    <a:pt x="645" y="175"/>
                    <a:pt x="645" y="175"/>
                    <a:pt x="645" y="175"/>
                  </a:cubicBezTo>
                  <a:cubicBezTo>
                    <a:pt x="925" y="175"/>
                    <a:pt x="925" y="175"/>
                    <a:pt x="925" y="175"/>
                  </a:cubicBezTo>
                  <a:cubicBezTo>
                    <a:pt x="956" y="175"/>
                    <a:pt x="984" y="194"/>
                    <a:pt x="996" y="221"/>
                  </a:cubicBezTo>
                  <a:cubicBezTo>
                    <a:pt x="921" y="221"/>
                    <a:pt x="921" y="221"/>
                    <a:pt x="921" y="221"/>
                  </a:cubicBezTo>
                  <a:cubicBezTo>
                    <a:pt x="894" y="221"/>
                    <a:pt x="872" y="243"/>
                    <a:pt x="872" y="270"/>
                  </a:cubicBezTo>
                  <a:cubicBezTo>
                    <a:pt x="872" y="457"/>
                    <a:pt x="872" y="457"/>
                    <a:pt x="872" y="457"/>
                  </a:cubicBezTo>
                  <a:cubicBezTo>
                    <a:pt x="872" y="484"/>
                    <a:pt x="894" y="505"/>
                    <a:pt x="921" y="505"/>
                  </a:cubicBezTo>
                  <a:cubicBezTo>
                    <a:pt x="999" y="505"/>
                    <a:pt x="999" y="505"/>
                    <a:pt x="999" y="505"/>
                  </a:cubicBezTo>
                  <a:cubicBezTo>
                    <a:pt x="988" y="535"/>
                    <a:pt x="959" y="557"/>
                    <a:pt x="925" y="557"/>
                  </a:cubicBezTo>
                  <a:cubicBezTo>
                    <a:pt x="768" y="557"/>
                    <a:pt x="768" y="557"/>
                    <a:pt x="768" y="557"/>
                  </a:cubicBezTo>
                  <a:cubicBezTo>
                    <a:pt x="768" y="497"/>
                    <a:pt x="768" y="497"/>
                    <a:pt x="768" y="497"/>
                  </a:cubicBezTo>
                  <a:cubicBezTo>
                    <a:pt x="768" y="484"/>
                    <a:pt x="763" y="472"/>
                    <a:pt x="754" y="463"/>
                  </a:cubicBezTo>
                  <a:cubicBezTo>
                    <a:pt x="745" y="453"/>
                    <a:pt x="733" y="448"/>
                    <a:pt x="720" y="448"/>
                  </a:cubicBezTo>
                  <a:cubicBezTo>
                    <a:pt x="487" y="448"/>
                    <a:pt x="487" y="448"/>
                    <a:pt x="487" y="448"/>
                  </a:cubicBezTo>
                  <a:cubicBezTo>
                    <a:pt x="460" y="448"/>
                    <a:pt x="439" y="470"/>
                    <a:pt x="439" y="497"/>
                  </a:cubicBezTo>
                  <a:cubicBezTo>
                    <a:pt x="439" y="557"/>
                    <a:pt x="439" y="557"/>
                    <a:pt x="439" y="557"/>
                  </a:cubicBezTo>
                  <a:cubicBezTo>
                    <a:pt x="277" y="557"/>
                    <a:pt x="277" y="557"/>
                    <a:pt x="277" y="557"/>
                  </a:cubicBezTo>
                  <a:cubicBezTo>
                    <a:pt x="206" y="557"/>
                    <a:pt x="147" y="608"/>
                    <a:pt x="134" y="674"/>
                  </a:cubicBezTo>
                  <a:cubicBezTo>
                    <a:pt x="48" y="674"/>
                    <a:pt x="48" y="674"/>
                    <a:pt x="48" y="674"/>
                  </a:cubicBezTo>
                  <a:cubicBezTo>
                    <a:pt x="22" y="674"/>
                    <a:pt x="0" y="696"/>
                    <a:pt x="0" y="723"/>
                  </a:cubicBezTo>
                  <a:cubicBezTo>
                    <a:pt x="0" y="910"/>
                    <a:pt x="0" y="910"/>
                    <a:pt x="0" y="910"/>
                  </a:cubicBezTo>
                  <a:cubicBezTo>
                    <a:pt x="0" y="937"/>
                    <a:pt x="22" y="958"/>
                    <a:pt x="48" y="958"/>
                  </a:cubicBezTo>
                  <a:cubicBezTo>
                    <a:pt x="135" y="958"/>
                    <a:pt x="135" y="958"/>
                    <a:pt x="135" y="958"/>
                  </a:cubicBezTo>
                  <a:cubicBezTo>
                    <a:pt x="149" y="1023"/>
                    <a:pt x="207" y="1072"/>
                    <a:pt x="277" y="1072"/>
                  </a:cubicBezTo>
                  <a:cubicBezTo>
                    <a:pt x="669" y="1072"/>
                    <a:pt x="669" y="1072"/>
                    <a:pt x="669" y="1072"/>
                  </a:cubicBezTo>
                  <a:cubicBezTo>
                    <a:pt x="669" y="1134"/>
                    <a:pt x="669" y="1134"/>
                    <a:pt x="669" y="1134"/>
                  </a:cubicBezTo>
                  <a:cubicBezTo>
                    <a:pt x="669" y="1161"/>
                    <a:pt x="691" y="1182"/>
                    <a:pt x="718" y="1182"/>
                  </a:cubicBezTo>
                  <a:cubicBezTo>
                    <a:pt x="950" y="1182"/>
                    <a:pt x="950" y="1182"/>
                    <a:pt x="950" y="1182"/>
                  </a:cubicBezTo>
                  <a:cubicBezTo>
                    <a:pt x="977" y="1182"/>
                    <a:pt x="999" y="1161"/>
                    <a:pt x="999" y="1134"/>
                  </a:cubicBezTo>
                  <a:cubicBezTo>
                    <a:pt x="999" y="1072"/>
                    <a:pt x="999" y="1072"/>
                    <a:pt x="999" y="1072"/>
                  </a:cubicBezTo>
                  <a:cubicBezTo>
                    <a:pt x="1144" y="1072"/>
                    <a:pt x="1144" y="1072"/>
                    <a:pt x="1144" y="1072"/>
                  </a:cubicBezTo>
                  <a:cubicBezTo>
                    <a:pt x="1154" y="1086"/>
                    <a:pt x="1170" y="1095"/>
                    <a:pt x="1189" y="1095"/>
                  </a:cubicBezTo>
                  <a:cubicBezTo>
                    <a:pt x="1220" y="1095"/>
                    <a:pt x="1245" y="1069"/>
                    <a:pt x="1245" y="1038"/>
                  </a:cubicBezTo>
                  <a:cubicBezTo>
                    <a:pt x="1245" y="1007"/>
                    <a:pt x="1220" y="981"/>
                    <a:pt x="1189" y="981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82880" tIns="91440" rIns="182880" bIns="91440" numCol="1" anchor="t" anchorCtr="0" compatLnSpc="1"/>
            <a:lstStyle/>
            <a:p>
              <a:endParaRPr lang="zh-CN" altLang="en-US" sz="4800"/>
            </a:p>
          </p:txBody>
        </p:sp>
        <p:sp>
          <p:nvSpPr>
            <p:cNvPr id="23" name="Freeform 6"/>
            <p:cNvSpPr/>
            <p:nvPr/>
          </p:nvSpPr>
          <p:spPr bwMode="auto">
            <a:xfrm>
              <a:off x="7856538" y="1182688"/>
              <a:ext cx="1217613" cy="1011238"/>
            </a:xfrm>
            <a:custGeom>
              <a:avLst/>
              <a:gdLst>
                <a:gd name="T0" fmla="*/ 0 w 277"/>
                <a:gd name="T1" fmla="*/ 22 h 230"/>
                <a:gd name="T2" fmla="*/ 22 w 277"/>
                <a:gd name="T3" fmla="*/ 0 h 230"/>
                <a:gd name="T4" fmla="*/ 255 w 277"/>
                <a:gd name="T5" fmla="*/ 0 h 230"/>
                <a:gd name="T6" fmla="*/ 277 w 277"/>
                <a:gd name="T7" fmla="*/ 22 h 230"/>
                <a:gd name="T8" fmla="*/ 277 w 277"/>
                <a:gd name="T9" fmla="*/ 208 h 230"/>
                <a:gd name="T10" fmla="*/ 255 w 277"/>
                <a:gd name="T11" fmla="*/ 230 h 230"/>
                <a:gd name="T12" fmla="*/ 22 w 277"/>
                <a:gd name="T13" fmla="*/ 230 h 230"/>
                <a:gd name="T14" fmla="*/ 0 w 277"/>
                <a:gd name="T15" fmla="*/ 208 h 230"/>
                <a:gd name="T16" fmla="*/ 0 w 277"/>
                <a:gd name="T17" fmla="*/ 22 h 2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77" h="230">
                  <a:moveTo>
                    <a:pt x="0" y="22"/>
                  </a:moveTo>
                  <a:cubicBezTo>
                    <a:pt x="0" y="10"/>
                    <a:pt x="10" y="0"/>
                    <a:pt x="22" y="0"/>
                  </a:cubicBezTo>
                  <a:cubicBezTo>
                    <a:pt x="255" y="0"/>
                    <a:pt x="255" y="0"/>
                    <a:pt x="255" y="0"/>
                  </a:cubicBezTo>
                  <a:cubicBezTo>
                    <a:pt x="267" y="0"/>
                    <a:pt x="277" y="10"/>
                    <a:pt x="277" y="22"/>
                  </a:cubicBezTo>
                  <a:cubicBezTo>
                    <a:pt x="277" y="208"/>
                    <a:pt x="277" y="208"/>
                    <a:pt x="277" y="208"/>
                  </a:cubicBezTo>
                  <a:cubicBezTo>
                    <a:pt x="277" y="220"/>
                    <a:pt x="267" y="230"/>
                    <a:pt x="255" y="230"/>
                  </a:cubicBezTo>
                  <a:cubicBezTo>
                    <a:pt x="22" y="230"/>
                    <a:pt x="22" y="230"/>
                    <a:pt x="22" y="230"/>
                  </a:cubicBezTo>
                  <a:cubicBezTo>
                    <a:pt x="10" y="230"/>
                    <a:pt x="0" y="220"/>
                    <a:pt x="0" y="208"/>
                  </a:cubicBezTo>
                  <a:cubicBezTo>
                    <a:pt x="0" y="22"/>
                    <a:pt x="0" y="22"/>
                    <a:pt x="0" y="22"/>
                  </a:cubicBezTo>
                </a:path>
              </a:pathLst>
            </a:custGeom>
            <a:solidFill>
              <a:srgbClr val="F6AC40"/>
            </a:solidFill>
            <a:ln>
              <a:noFill/>
            </a:ln>
          </p:spPr>
          <p:txBody>
            <a:bodyPr vert="horz" wrap="square" lIns="182880" tIns="91440" rIns="182880" bIns="91440" numCol="1" anchor="t" anchorCtr="0" compatLnSpc="1"/>
            <a:lstStyle/>
            <a:p>
              <a:endParaRPr lang="zh-CN" altLang="en-US" sz="4800"/>
            </a:p>
          </p:txBody>
        </p:sp>
        <p:sp>
          <p:nvSpPr>
            <p:cNvPr id="24" name="Freeform 7"/>
            <p:cNvSpPr/>
            <p:nvPr/>
          </p:nvSpPr>
          <p:spPr bwMode="auto">
            <a:xfrm>
              <a:off x="10306050" y="2154238"/>
              <a:ext cx="1214438" cy="1016000"/>
            </a:xfrm>
            <a:custGeom>
              <a:avLst/>
              <a:gdLst>
                <a:gd name="T0" fmla="*/ 0 w 276"/>
                <a:gd name="T1" fmla="*/ 22 h 231"/>
                <a:gd name="T2" fmla="*/ 22 w 276"/>
                <a:gd name="T3" fmla="*/ 0 h 231"/>
                <a:gd name="T4" fmla="*/ 254 w 276"/>
                <a:gd name="T5" fmla="*/ 0 h 231"/>
                <a:gd name="T6" fmla="*/ 276 w 276"/>
                <a:gd name="T7" fmla="*/ 22 h 231"/>
                <a:gd name="T8" fmla="*/ 276 w 276"/>
                <a:gd name="T9" fmla="*/ 209 h 231"/>
                <a:gd name="T10" fmla="*/ 254 w 276"/>
                <a:gd name="T11" fmla="*/ 231 h 231"/>
                <a:gd name="T12" fmla="*/ 22 w 276"/>
                <a:gd name="T13" fmla="*/ 231 h 231"/>
                <a:gd name="T14" fmla="*/ 0 w 276"/>
                <a:gd name="T15" fmla="*/ 209 h 231"/>
                <a:gd name="T16" fmla="*/ 0 w 276"/>
                <a:gd name="T17" fmla="*/ 22 h 2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76" h="231">
                  <a:moveTo>
                    <a:pt x="0" y="22"/>
                  </a:moveTo>
                  <a:cubicBezTo>
                    <a:pt x="0" y="10"/>
                    <a:pt x="9" y="0"/>
                    <a:pt x="22" y="0"/>
                  </a:cubicBezTo>
                  <a:cubicBezTo>
                    <a:pt x="254" y="0"/>
                    <a:pt x="254" y="0"/>
                    <a:pt x="254" y="0"/>
                  </a:cubicBezTo>
                  <a:cubicBezTo>
                    <a:pt x="266" y="0"/>
                    <a:pt x="276" y="10"/>
                    <a:pt x="276" y="22"/>
                  </a:cubicBezTo>
                  <a:cubicBezTo>
                    <a:pt x="276" y="209"/>
                    <a:pt x="276" y="209"/>
                    <a:pt x="276" y="209"/>
                  </a:cubicBezTo>
                  <a:cubicBezTo>
                    <a:pt x="276" y="221"/>
                    <a:pt x="266" y="231"/>
                    <a:pt x="254" y="231"/>
                  </a:cubicBezTo>
                  <a:cubicBezTo>
                    <a:pt x="22" y="231"/>
                    <a:pt x="22" y="231"/>
                    <a:pt x="22" y="231"/>
                  </a:cubicBezTo>
                  <a:cubicBezTo>
                    <a:pt x="9" y="231"/>
                    <a:pt x="0" y="221"/>
                    <a:pt x="0" y="209"/>
                  </a:cubicBezTo>
                  <a:cubicBezTo>
                    <a:pt x="0" y="22"/>
                    <a:pt x="0" y="22"/>
                    <a:pt x="0" y="22"/>
                  </a:cubicBezTo>
                </a:path>
              </a:pathLst>
            </a:custGeom>
            <a:solidFill>
              <a:srgbClr val="F3698A"/>
            </a:solidFill>
            <a:ln>
              <a:noFill/>
            </a:ln>
          </p:spPr>
          <p:txBody>
            <a:bodyPr vert="horz" wrap="square" lIns="182880" tIns="91440" rIns="182880" bIns="91440" numCol="1" anchor="t" anchorCtr="0" compatLnSpc="1"/>
            <a:lstStyle/>
            <a:p>
              <a:endParaRPr lang="zh-CN" altLang="en-US" sz="4800"/>
            </a:p>
          </p:txBody>
        </p:sp>
        <p:sp>
          <p:nvSpPr>
            <p:cNvPr id="25" name="Freeform 8"/>
            <p:cNvSpPr/>
            <p:nvPr/>
          </p:nvSpPr>
          <p:spPr bwMode="auto">
            <a:xfrm>
              <a:off x="8397875" y="3152775"/>
              <a:ext cx="1217613" cy="1016000"/>
            </a:xfrm>
            <a:custGeom>
              <a:avLst/>
              <a:gdLst>
                <a:gd name="T0" fmla="*/ 0 w 277"/>
                <a:gd name="T1" fmla="*/ 22 h 231"/>
                <a:gd name="T2" fmla="*/ 22 w 277"/>
                <a:gd name="T3" fmla="*/ 0 h 231"/>
                <a:gd name="T4" fmla="*/ 255 w 277"/>
                <a:gd name="T5" fmla="*/ 0 h 231"/>
                <a:gd name="T6" fmla="*/ 277 w 277"/>
                <a:gd name="T7" fmla="*/ 22 h 231"/>
                <a:gd name="T8" fmla="*/ 277 w 277"/>
                <a:gd name="T9" fmla="*/ 209 h 231"/>
                <a:gd name="T10" fmla="*/ 255 w 277"/>
                <a:gd name="T11" fmla="*/ 231 h 231"/>
                <a:gd name="T12" fmla="*/ 22 w 277"/>
                <a:gd name="T13" fmla="*/ 231 h 231"/>
                <a:gd name="T14" fmla="*/ 0 w 277"/>
                <a:gd name="T15" fmla="*/ 209 h 231"/>
                <a:gd name="T16" fmla="*/ 0 w 277"/>
                <a:gd name="T17" fmla="*/ 22 h 2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77" h="231">
                  <a:moveTo>
                    <a:pt x="0" y="22"/>
                  </a:moveTo>
                  <a:cubicBezTo>
                    <a:pt x="0" y="10"/>
                    <a:pt x="10" y="0"/>
                    <a:pt x="22" y="0"/>
                  </a:cubicBezTo>
                  <a:cubicBezTo>
                    <a:pt x="255" y="0"/>
                    <a:pt x="255" y="0"/>
                    <a:pt x="255" y="0"/>
                  </a:cubicBezTo>
                  <a:cubicBezTo>
                    <a:pt x="267" y="0"/>
                    <a:pt x="277" y="10"/>
                    <a:pt x="277" y="22"/>
                  </a:cubicBezTo>
                  <a:cubicBezTo>
                    <a:pt x="277" y="209"/>
                    <a:pt x="277" y="209"/>
                    <a:pt x="277" y="209"/>
                  </a:cubicBezTo>
                  <a:cubicBezTo>
                    <a:pt x="277" y="221"/>
                    <a:pt x="267" y="231"/>
                    <a:pt x="255" y="231"/>
                  </a:cubicBezTo>
                  <a:cubicBezTo>
                    <a:pt x="22" y="231"/>
                    <a:pt x="22" y="231"/>
                    <a:pt x="22" y="231"/>
                  </a:cubicBezTo>
                  <a:cubicBezTo>
                    <a:pt x="10" y="231"/>
                    <a:pt x="0" y="221"/>
                    <a:pt x="0" y="209"/>
                  </a:cubicBezTo>
                  <a:cubicBezTo>
                    <a:pt x="0" y="22"/>
                    <a:pt x="0" y="22"/>
                    <a:pt x="0" y="22"/>
                  </a:cubicBezTo>
                </a:path>
              </a:pathLst>
            </a:custGeom>
            <a:solidFill>
              <a:srgbClr val="45444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82880" tIns="91440" rIns="182880" bIns="91440" numCol="1" anchor="t" anchorCtr="0" compatLnSpc="1"/>
            <a:lstStyle/>
            <a:p>
              <a:endParaRPr lang="zh-CN" altLang="en-US" sz="4800"/>
            </a:p>
          </p:txBody>
        </p:sp>
        <p:sp>
          <p:nvSpPr>
            <p:cNvPr id="26" name="Freeform 9"/>
            <p:cNvSpPr/>
            <p:nvPr/>
          </p:nvSpPr>
          <p:spPr bwMode="auto">
            <a:xfrm>
              <a:off x="6465888" y="4146550"/>
              <a:ext cx="1219200" cy="1016000"/>
            </a:xfrm>
            <a:custGeom>
              <a:avLst/>
              <a:gdLst>
                <a:gd name="T0" fmla="*/ 0 w 277"/>
                <a:gd name="T1" fmla="*/ 22 h 231"/>
                <a:gd name="T2" fmla="*/ 22 w 277"/>
                <a:gd name="T3" fmla="*/ 0 h 231"/>
                <a:gd name="T4" fmla="*/ 255 w 277"/>
                <a:gd name="T5" fmla="*/ 0 h 231"/>
                <a:gd name="T6" fmla="*/ 277 w 277"/>
                <a:gd name="T7" fmla="*/ 22 h 231"/>
                <a:gd name="T8" fmla="*/ 277 w 277"/>
                <a:gd name="T9" fmla="*/ 209 h 231"/>
                <a:gd name="T10" fmla="*/ 255 w 277"/>
                <a:gd name="T11" fmla="*/ 231 h 231"/>
                <a:gd name="T12" fmla="*/ 22 w 277"/>
                <a:gd name="T13" fmla="*/ 231 h 231"/>
                <a:gd name="T14" fmla="*/ 0 w 277"/>
                <a:gd name="T15" fmla="*/ 209 h 231"/>
                <a:gd name="T16" fmla="*/ 0 w 277"/>
                <a:gd name="T17" fmla="*/ 22 h 2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77" h="231">
                  <a:moveTo>
                    <a:pt x="0" y="22"/>
                  </a:moveTo>
                  <a:cubicBezTo>
                    <a:pt x="0" y="10"/>
                    <a:pt x="10" y="0"/>
                    <a:pt x="22" y="0"/>
                  </a:cubicBezTo>
                  <a:cubicBezTo>
                    <a:pt x="255" y="0"/>
                    <a:pt x="255" y="0"/>
                    <a:pt x="255" y="0"/>
                  </a:cubicBezTo>
                  <a:cubicBezTo>
                    <a:pt x="267" y="0"/>
                    <a:pt x="277" y="10"/>
                    <a:pt x="277" y="22"/>
                  </a:cubicBezTo>
                  <a:cubicBezTo>
                    <a:pt x="277" y="209"/>
                    <a:pt x="277" y="209"/>
                    <a:pt x="277" y="209"/>
                  </a:cubicBezTo>
                  <a:cubicBezTo>
                    <a:pt x="277" y="221"/>
                    <a:pt x="267" y="231"/>
                    <a:pt x="255" y="231"/>
                  </a:cubicBezTo>
                  <a:cubicBezTo>
                    <a:pt x="22" y="231"/>
                    <a:pt x="22" y="231"/>
                    <a:pt x="22" y="231"/>
                  </a:cubicBezTo>
                  <a:cubicBezTo>
                    <a:pt x="10" y="231"/>
                    <a:pt x="0" y="221"/>
                    <a:pt x="0" y="209"/>
                  </a:cubicBezTo>
                  <a:cubicBezTo>
                    <a:pt x="0" y="22"/>
                    <a:pt x="0" y="22"/>
                    <a:pt x="0" y="22"/>
                  </a:cubicBezTo>
                </a:path>
              </a:pathLst>
            </a:custGeom>
            <a:solidFill>
              <a:srgbClr val="4BAEE2"/>
            </a:solidFill>
            <a:ln>
              <a:noFill/>
            </a:ln>
          </p:spPr>
          <p:txBody>
            <a:bodyPr vert="horz" wrap="square" lIns="182880" tIns="91440" rIns="182880" bIns="91440" numCol="1" anchor="t" anchorCtr="0" compatLnSpc="1"/>
            <a:lstStyle/>
            <a:p>
              <a:endParaRPr lang="zh-CN" altLang="en-US" sz="4800"/>
            </a:p>
          </p:txBody>
        </p:sp>
        <p:sp>
          <p:nvSpPr>
            <p:cNvPr id="27" name="Freeform 10"/>
            <p:cNvSpPr/>
            <p:nvPr/>
          </p:nvSpPr>
          <p:spPr bwMode="auto">
            <a:xfrm>
              <a:off x="9413875" y="5132388"/>
              <a:ext cx="1212850" cy="1016000"/>
            </a:xfrm>
            <a:custGeom>
              <a:avLst/>
              <a:gdLst>
                <a:gd name="T0" fmla="*/ 0 w 276"/>
                <a:gd name="T1" fmla="*/ 22 h 231"/>
                <a:gd name="T2" fmla="*/ 22 w 276"/>
                <a:gd name="T3" fmla="*/ 0 h 231"/>
                <a:gd name="T4" fmla="*/ 254 w 276"/>
                <a:gd name="T5" fmla="*/ 0 h 231"/>
                <a:gd name="T6" fmla="*/ 276 w 276"/>
                <a:gd name="T7" fmla="*/ 22 h 231"/>
                <a:gd name="T8" fmla="*/ 276 w 276"/>
                <a:gd name="T9" fmla="*/ 209 h 231"/>
                <a:gd name="T10" fmla="*/ 254 w 276"/>
                <a:gd name="T11" fmla="*/ 231 h 231"/>
                <a:gd name="T12" fmla="*/ 22 w 276"/>
                <a:gd name="T13" fmla="*/ 231 h 231"/>
                <a:gd name="T14" fmla="*/ 0 w 276"/>
                <a:gd name="T15" fmla="*/ 209 h 231"/>
                <a:gd name="T16" fmla="*/ 0 w 276"/>
                <a:gd name="T17" fmla="*/ 22 h 2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76" h="231">
                  <a:moveTo>
                    <a:pt x="0" y="22"/>
                  </a:moveTo>
                  <a:cubicBezTo>
                    <a:pt x="0" y="10"/>
                    <a:pt x="10" y="0"/>
                    <a:pt x="22" y="0"/>
                  </a:cubicBezTo>
                  <a:cubicBezTo>
                    <a:pt x="254" y="0"/>
                    <a:pt x="254" y="0"/>
                    <a:pt x="254" y="0"/>
                  </a:cubicBezTo>
                  <a:cubicBezTo>
                    <a:pt x="266" y="0"/>
                    <a:pt x="276" y="10"/>
                    <a:pt x="276" y="22"/>
                  </a:cubicBezTo>
                  <a:cubicBezTo>
                    <a:pt x="276" y="209"/>
                    <a:pt x="276" y="209"/>
                    <a:pt x="276" y="209"/>
                  </a:cubicBezTo>
                  <a:cubicBezTo>
                    <a:pt x="276" y="221"/>
                    <a:pt x="266" y="231"/>
                    <a:pt x="254" y="231"/>
                  </a:cubicBezTo>
                  <a:cubicBezTo>
                    <a:pt x="22" y="231"/>
                    <a:pt x="22" y="231"/>
                    <a:pt x="22" y="231"/>
                  </a:cubicBezTo>
                  <a:cubicBezTo>
                    <a:pt x="10" y="231"/>
                    <a:pt x="0" y="221"/>
                    <a:pt x="0" y="209"/>
                  </a:cubicBezTo>
                  <a:cubicBezTo>
                    <a:pt x="0" y="22"/>
                    <a:pt x="0" y="22"/>
                    <a:pt x="0" y="22"/>
                  </a:cubicBezTo>
                </a:path>
              </a:pathLst>
            </a:custGeom>
            <a:solidFill>
              <a:srgbClr val="9651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82880" tIns="91440" rIns="182880" bIns="91440" numCol="1" anchor="t" anchorCtr="0" compatLnSpc="1"/>
            <a:lstStyle/>
            <a:p>
              <a:endParaRPr lang="zh-CN" altLang="en-US" sz="4800"/>
            </a:p>
          </p:txBody>
        </p:sp>
        <p:sp>
          <p:nvSpPr>
            <p:cNvPr id="28" name="Oval 11"/>
            <p:cNvSpPr>
              <a:spLocks noChangeArrowheads="1"/>
            </p:cNvSpPr>
            <p:nvPr/>
          </p:nvSpPr>
          <p:spPr bwMode="auto">
            <a:xfrm>
              <a:off x="6942138" y="1600200"/>
              <a:ext cx="196850" cy="198438"/>
            </a:xfrm>
            <a:prstGeom prst="ellipse">
              <a:avLst/>
            </a:prstGeom>
            <a:solidFill>
              <a:srgbClr val="45444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82880" tIns="91440" rIns="182880" bIns="91440" numCol="1" anchor="t" anchorCtr="0" compatLnSpc="1"/>
            <a:lstStyle/>
            <a:p>
              <a:endParaRPr lang="zh-CN" altLang="en-US" sz="4800"/>
            </a:p>
          </p:txBody>
        </p:sp>
        <p:sp>
          <p:nvSpPr>
            <p:cNvPr id="29" name="Oval 12"/>
            <p:cNvSpPr>
              <a:spLocks noChangeArrowheads="1"/>
            </p:cNvSpPr>
            <p:nvPr/>
          </p:nvSpPr>
          <p:spPr bwMode="auto">
            <a:xfrm>
              <a:off x="11480800" y="5527675"/>
              <a:ext cx="201613" cy="203200"/>
            </a:xfrm>
            <a:prstGeom prst="ellipse">
              <a:avLst/>
            </a:prstGeom>
            <a:solidFill>
              <a:srgbClr val="45444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82880" tIns="91440" rIns="182880" bIns="91440" numCol="1" anchor="t" anchorCtr="0" compatLnSpc="1"/>
            <a:lstStyle/>
            <a:p>
              <a:endParaRPr lang="zh-CN" altLang="en-US" sz="4800"/>
            </a:p>
          </p:txBody>
        </p:sp>
        <p:sp>
          <p:nvSpPr>
            <p:cNvPr id="30" name="Freeform 13"/>
            <p:cNvSpPr/>
            <p:nvPr/>
          </p:nvSpPr>
          <p:spPr bwMode="auto">
            <a:xfrm>
              <a:off x="7856538" y="1182688"/>
              <a:ext cx="1217613" cy="1011238"/>
            </a:xfrm>
            <a:custGeom>
              <a:avLst/>
              <a:gdLst>
                <a:gd name="T0" fmla="*/ 255 w 277"/>
                <a:gd name="T1" fmla="*/ 0 h 230"/>
                <a:gd name="T2" fmla="*/ 22 w 277"/>
                <a:gd name="T3" fmla="*/ 0 h 230"/>
                <a:gd name="T4" fmla="*/ 0 w 277"/>
                <a:gd name="T5" fmla="*/ 22 h 230"/>
                <a:gd name="T6" fmla="*/ 0 w 277"/>
                <a:gd name="T7" fmla="*/ 208 h 230"/>
                <a:gd name="T8" fmla="*/ 22 w 277"/>
                <a:gd name="T9" fmla="*/ 230 h 230"/>
                <a:gd name="T10" fmla="*/ 33 w 277"/>
                <a:gd name="T11" fmla="*/ 230 h 230"/>
                <a:gd name="T12" fmla="*/ 33 w 277"/>
                <a:gd name="T13" fmla="*/ 54 h 230"/>
                <a:gd name="T14" fmla="*/ 55 w 277"/>
                <a:gd name="T15" fmla="*/ 32 h 230"/>
                <a:gd name="T16" fmla="*/ 277 w 277"/>
                <a:gd name="T17" fmla="*/ 32 h 230"/>
                <a:gd name="T18" fmla="*/ 277 w 277"/>
                <a:gd name="T19" fmla="*/ 22 h 230"/>
                <a:gd name="T20" fmla="*/ 255 w 277"/>
                <a:gd name="T21" fmla="*/ 0 h 2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77" h="230">
                  <a:moveTo>
                    <a:pt x="255" y="0"/>
                  </a:moveTo>
                  <a:cubicBezTo>
                    <a:pt x="22" y="0"/>
                    <a:pt x="22" y="0"/>
                    <a:pt x="22" y="0"/>
                  </a:cubicBezTo>
                  <a:cubicBezTo>
                    <a:pt x="10" y="0"/>
                    <a:pt x="0" y="10"/>
                    <a:pt x="0" y="22"/>
                  </a:cubicBezTo>
                  <a:cubicBezTo>
                    <a:pt x="0" y="208"/>
                    <a:pt x="0" y="208"/>
                    <a:pt x="0" y="208"/>
                  </a:cubicBezTo>
                  <a:cubicBezTo>
                    <a:pt x="0" y="220"/>
                    <a:pt x="10" y="230"/>
                    <a:pt x="22" y="230"/>
                  </a:cubicBezTo>
                  <a:cubicBezTo>
                    <a:pt x="33" y="230"/>
                    <a:pt x="33" y="230"/>
                    <a:pt x="33" y="230"/>
                  </a:cubicBezTo>
                  <a:cubicBezTo>
                    <a:pt x="33" y="54"/>
                    <a:pt x="33" y="54"/>
                    <a:pt x="33" y="54"/>
                  </a:cubicBezTo>
                  <a:cubicBezTo>
                    <a:pt x="33" y="42"/>
                    <a:pt x="43" y="32"/>
                    <a:pt x="55" y="32"/>
                  </a:cubicBezTo>
                  <a:cubicBezTo>
                    <a:pt x="277" y="32"/>
                    <a:pt x="277" y="32"/>
                    <a:pt x="277" y="32"/>
                  </a:cubicBezTo>
                  <a:cubicBezTo>
                    <a:pt x="277" y="22"/>
                    <a:pt x="277" y="22"/>
                    <a:pt x="277" y="22"/>
                  </a:cubicBezTo>
                  <a:cubicBezTo>
                    <a:pt x="277" y="10"/>
                    <a:pt x="267" y="0"/>
                    <a:pt x="255" y="0"/>
                  </a:cubicBezTo>
                </a:path>
              </a:pathLst>
            </a:custGeom>
            <a:solidFill>
              <a:srgbClr val="F49C1A"/>
            </a:solidFill>
            <a:ln>
              <a:noFill/>
            </a:ln>
          </p:spPr>
          <p:txBody>
            <a:bodyPr vert="horz" wrap="square" lIns="182880" tIns="91440" rIns="182880" bIns="91440" numCol="1" anchor="t" anchorCtr="0" compatLnSpc="1"/>
            <a:lstStyle/>
            <a:p>
              <a:endParaRPr lang="zh-CN" altLang="en-US" sz="4800"/>
            </a:p>
          </p:txBody>
        </p:sp>
        <p:sp>
          <p:nvSpPr>
            <p:cNvPr id="31" name="Freeform 14"/>
            <p:cNvSpPr/>
            <p:nvPr/>
          </p:nvSpPr>
          <p:spPr bwMode="auto">
            <a:xfrm>
              <a:off x="10306050" y="2154238"/>
              <a:ext cx="1214438" cy="1016000"/>
            </a:xfrm>
            <a:custGeom>
              <a:avLst/>
              <a:gdLst>
                <a:gd name="T0" fmla="*/ 254 w 276"/>
                <a:gd name="T1" fmla="*/ 0 h 231"/>
                <a:gd name="T2" fmla="*/ 22 w 276"/>
                <a:gd name="T3" fmla="*/ 0 h 231"/>
                <a:gd name="T4" fmla="*/ 0 w 276"/>
                <a:gd name="T5" fmla="*/ 22 h 231"/>
                <a:gd name="T6" fmla="*/ 0 w 276"/>
                <a:gd name="T7" fmla="*/ 209 h 231"/>
                <a:gd name="T8" fmla="*/ 22 w 276"/>
                <a:gd name="T9" fmla="*/ 231 h 231"/>
                <a:gd name="T10" fmla="*/ 32 w 276"/>
                <a:gd name="T11" fmla="*/ 231 h 231"/>
                <a:gd name="T12" fmla="*/ 32 w 276"/>
                <a:gd name="T13" fmla="*/ 55 h 231"/>
                <a:gd name="T14" fmla="*/ 54 w 276"/>
                <a:gd name="T15" fmla="*/ 33 h 231"/>
                <a:gd name="T16" fmla="*/ 276 w 276"/>
                <a:gd name="T17" fmla="*/ 33 h 231"/>
                <a:gd name="T18" fmla="*/ 276 w 276"/>
                <a:gd name="T19" fmla="*/ 22 h 231"/>
                <a:gd name="T20" fmla="*/ 254 w 276"/>
                <a:gd name="T21" fmla="*/ 0 h 2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76" h="231">
                  <a:moveTo>
                    <a:pt x="254" y="0"/>
                  </a:moveTo>
                  <a:cubicBezTo>
                    <a:pt x="22" y="0"/>
                    <a:pt x="22" y="0"/>
                    <a:pt x="22" y="0"/>
                  </a:cubicBezTo>
                  <a:cubicBezTo>
                    <a:pt x="9" y="0"/>
                    <a:pt x="0" y="10"/>
                    <a:pt x="0" y="22"/>
                  </a:cubicBezTo>
                  <a:cubicBezTo>
                    <a:pt x="0" y="209"/>
                    <a:pt x="0" y="209"/>
                    <a:pt x="0" y="209"/>
                  </a:cubicBezTo>
                  <a:cubicBezTo>
                    <a:pt x="0" y="221"/>
                    <a:pt x="9" y="231"/>
                    <a:pt x="22" y="231"/>
                  </a:cubicBezTo>
                  <a:cubicBezTo>
                    <a:pt x="32" y="231"/>
                    <a:pt x="32" y="231"/>
                    <a:pt x="32" y="231"/>
                  </a:cubicBezTo>
                  <a:cubicBezTo>
                    <a:pt x="32" y="55"/>
                    <a:pt x="32" y="55"/>
                    <a:pt x="32" y="55"/>
                  </a:cubicBezTo>
                  <a:cubicBezTo>
                    <a:pt x="32" y="43"/>
                    <a:pt x="42" y="33"/>
                    <a:pt x="54" y="33"/>
                  </a:cubicBezTo>
                  <a:cubicBezTo>
                    <a:pt x="276" y="33"/>
                    <a:pt x="276" y="33"/>
                    <a:pt x="276" y="33"/>
                  </a:cubicBezTo>
                  <a:cubicBezTo>
                    <a:pt x="276" y="22"/>
                    <a:pt x="276" y="22"/>
                    <a:pt x="276" y="22"/>
                  </a:cubicBezTo>
                  <a:cubicBezTo>
                    <a:pt x="276" y="10"/>
                    <a:pt x="266" y="0"/>
                    <a:pt x="254" y="0"/>
                  </a:cubicBezTo>
                </a:path>
              </a:pathLst>
            </a:custGeom>
            <a:solidFill>
              <a:srgbClr val="F0466E"/>
            </a:solidFill>
            <a:ln>
              <a:noFill/>
            </a:ln>
          </p:spPr>
          <p:txBody>
            <a:bodyPr vert="horz" wrap="square" lIns="182880" tIns="91440" rIns="182880" bIns="91440" numCol="1" anchor="t" anchorCtr="0" compatLnSpc="1"/>
            <a:lstStyle/>
            <a:p>
              <a:endParaRPr lang="zh-CN" altLang="en-US" sz="4800"/>
            </a:p>
          </p:txBody>
        </p:sp>
        <p:sp>
          <p:nvSpPr>
            <p:cNvPr id="32" name="Freeform 15"/>
            <p:cNvSpPr/>
            <p:nvPr/>
          </p:nvSpPr>
          <p:spPr bwMode="auto">
            <a:xfrm>
              <a:off x="8397875" y="3152775"/>
              <a:ext cx="1217613" cy="1016000"/>
            </a:xfrm>
            <a:custGeom>
              <a:avLst/>
              <a:gdLst>
                <a:gd name="T0" fmla="*/ 255 w 277"/>
                <a:gd name="T1" fmla="*/ 0 h 231"/>
                <a:gd name="T2" fmla="*/ 22 w 277"/>
                <a:gd name="T3" fmla="*/ 0 h 231"/>
                <a:gd name="T4" fmla="*/ 0 w 277"/>
                <a:gd name="T5" fmla="*/ 22 h 231"/>
                <a:gd name="T6" fmla="*/ 0 w 277"/>
                <a:gd name="T7" fmla="*/ 209 h 231"/>
                <a:gd name="T8" fmla="*/ 22 w 277"/>
                <a:gd name="T9" fmla="*/ 231 h 231"/>
                <a:gd name="T10" fmla="*/ 33 w 277"/>
                <a:gd name="T11" fmla="*/ 231 h 231"/>
                <a:gd name="T12" fmla="*/ 33 w 277"/>
                <a:gd name="T13" fmla="*/ 55 h 231"/>
                <a:gd name="T14" fmla="*/ 55 w 277"/>
                <a:gd name="T15" fmla="*/ 33 h 231"/>
                <a:gd name="T16" fmla="*/ 277 w 277"/>
                <a:gd name="T17" fmla="*/ 33 h 231"/>
                <a:gd name="T18" fmla="*/ 277 w 277"/>
                <a:gd name="T19" fmla="*/ 22 h 231"/>
                <a:gd name="T20" fmla="*/ 255 w 277"/>
                <a:gd name="T21" fmla="*/ 0 h 2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77" h="231">
                  <a:moveTo>
                    <a:pt x="255" y="0"/>
                  </a:moveTo>
                  <a:cubicBezTo>
                    <a:pt x="22" y="0"/>
                    <a:pt x="22" y="0"/>
                    <a:pt x="22" y="0"/>
                  </a:cubicBezTo>
                  <a:cubicBezTo>
                    <a:pt x="10" y="0"/>
                    <a:pt x="0" y="10"/>
                    <a:pt x="0" y="22"/>
                  </a:cubicBezTo>
                  <a:cubicBezTo>
                    <a:pt x="0" y="209"/>
                    <a:pt x="0" y="209"/>
                    <a:pt x="0" y="209"/>
                  </a:cubicBezTo>
                  <a:cubicBezTo>
                    <a:pt x="0" y="221"/>
                    <a:pt x="10" y="231"/>
                    <a:pt x="22" y="231"/>
                  </a:cubicBezTo>
                  <a:cubicBezTo>
                    <a:pt x="33" y="231"/>
                    <a:pt x="33" y="231"/>
                    <a:pt x="33" y="231"/>
                  </a:cubicBezTo>
                  <a:cubicBezTo>
                    <a:pt x="33" y="55"/>
                    <a:pt x="33" y="55"/>
                    <a:pt x="33" y="55"/>
                  </a:cubicBezTo>
                  <a:cubicBezTo>
                    <a:pt x="33" y="43"/>
                    <a:pt x="43" y="33"/>
                    <a:pt x="55" y="33"/>
                  </a:cubicBezTo>
                  <a:cubicBezTo>
                    <a:pt x="277" y="33"/>
                    <a:pt x="277" y="33"/>
                    <a:pt x="277" y="33"/>
                  </a:cubicBezTo>
                  <a:cubicBezTo>
                    <a:pt x="277" y="22"/>
                    <a:pt x="277" y="22"/>
                    <a:pt x="277" y="22"/>
                  </a:cubicBezTo>
                  <a:cubicBezTo>
                    <a:pt x="277" y="10"/>
                    <a:pt x="267" y="0"/>
                    <a:pt x="255" y="0"/>
                  </a:cubicBezTo>
                </a:path>
              </a:pathLst>
            </a:custGeom>
            <a:solidFill>
              <a:srgbClr val="373E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82880" tIns="91440" rIns="182880" bIns="91440" numCol="1" anchor="t" anchorCtr="0" compatLnSpc="1"/>
            <a:lstStyle/>
            <a:p>
              <a:endParaRPr lang="zh-CN" altLang="en-US" sz="4800"/>
            </a:p>
          </p:txBody>
        </p:sp>
        <p:sp>
          <p:nvSpPr>
            <p:cNvPr id="33" name="Freeform 16"/>
            <p:cNvSpPr/>
            <p:nvPr/>
          </p:nvSpPr>
          <p:spPr bwMode="auto">
            <a:xfrm>
              <a:off x="6465888" y="4146550"/>
              <a:ext cx="1219200" cy="1016000"/>
            </a:xfrm>
            <a:custGeom>
              <a:avLst/>
              <a:gdLst>
                <a:gd name="T0" fmla="*/ 255 w 277"/>
                <a:gd name="T1" fmla="*/ 0 h 231"/>
                <a:gd name="T2" fmla="*/ 22 w 277"/>
                <a:gd name="T3" fmla="*/ 0 h 231"/>
                <a:gd name="T4" fmla="*/ 0 w 277"/>
                <a:gd name="T5" fmla="*/ 22 h 231"/>
                <a:gd name="T6" fmla="*/ 0 w 277"/>
                <a:gd name="T7" fmla="*/ 209 h 231"/>
                <a:gd name="T8" fmla="*/ 22 w 277"/>
                <a:gd name="T9" fmla="*/ 231 h 231"/>
                <a:gd name="T10" fmla="*/ 33 w 277"/>
                <a:gd name="T11" fmla="*/ 231 h 231"/>
                <a:gd name="T12" fmla="*/ 33 w 277"/>
                <a:gd name="T13" fmla="*/ 55 h 231"/>
                <a:gd name="T14" fmla="*/ 55 w 277"/>
                <a:gd name="T15" fmla="*/ 33 h 231"/>
                <a:gd name="T16" fmla="*/ 277 w 277"/>
                <a:gd name="T17" fmla="*/ 33 h 231"/>
                <a:gd name="T18" fmla="*/ 277 w 277"/>
                <a:gd name="T19" fmla="*/ 22 h 231"/>
                <a:gd name="T20" fmla="*/ 255 w 277"/>
                <a:gd name="T21" fmla="*/ 0 h 2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77" h="231">
                  <a:moveTo>
                    <a:pt x="255" y="0"/>
                  </a:moveTo>
                  <a:cubicBezTo>
                    <a:pt x="22" y="0"/>
                    <a:pt x="22" y="0"/>
                    <a:pt x="22" y="0"/>
                  </a:cubicBezTo>
                  <a:cubicBezTo>
                    <a:pt x="10" y="0"/>
                    <a:pt x="0" y="10"/>
                    <a:pt x="0" y="22"/>
                  </a:cubicBezTo>
                  <a:cubicBezTo>
                    <a:pt x="0" y="209"/>
                    <a:pt x="0" y="209"/>
                    <a:pt x="0" y="209"/>
                  </a:cubicBezTo>
                  <a:cubicBezTo>
                    <a:pt x="0" y="221"/>
                    <a:pt x="10" y="231"/>
                    <a:pt x="22" y="231"/>
                  </a:cubicBezTo>
                  <a:cubicBezTo>
                    <a:pt x="33" y="231"/>
                    <a:pt x="33" y="231"/>
                    <a:pt x="33" y="231"/>
                  </a:cubicBezTo>
                  <a:cubicBezTo>
                    <a:pt x="33" y="55"/>
                    <a:pt x="33" y="55"/>
                    <a:pt x="33" y="55"/>
                  </a:cubicBezTo>
                  <a:cubicBezTo>
                    <a:pt x="33" y="43"/>
                    <a:pt x="43" y="33"/>
                    <a:pt x="55" y="33"/>
                  </a:cubicBezTo>
                  <a:cubicBezTo>
                    <a:pt x="277" y="33"/>
                    <a:pt x="277" y="33"/>
                    <a:pt x="277" y="33"/>
                  </a:cubicBezTo>
                  <a:cubicBezTo>
                    <a:pt x="277" y="22"/>
                    <a:pt x="277" y="22"/>
                    <a:pt x="277" y="22"/>
                  </a:cubicBezTo>
                  <a:cubicBezTo>
                    <a:pt x="277" y="10"/>
                    <a:pt x="267" y="0"/>
                    <a:pt x="255" y="0"/>
                  </a:cubicBezTo>
                </a:path>
              </a:pathLst>
            </a:custGeom>
            <a:solidFill>
              <a:srgbClr val="2AA1DC"/>
            </a:solidFill>
            <a:ln>
              <a:noFill/>
            </a:ln>
          </p:spPr>
          <p:txBody>
            <a:bodyPr vert="horz" wrap="square" lIns="182880" tIns="91440" rIns="182880" bIns="91440" numCol="1" anchor="t" anchorCtr="0" compatLnSpc="1"/>
            <a:lstStyle/>
            <a:p>
              <a:endParaRPr lang="zh-CN" altLang="en-US" sz="4800"/>
            </a:p>
          </p:txBody>
        </p:sp>
        <p:sp>
          <p:nvSpPr>
            <p:cNvPr id="34" name="Freeform 17"/>
            <p:cNvSpPr/>
            <p:nvPr/>
          </p:nvSpPr>
          <p:spPr bwMode="auto">
            <a:xfrm>
              <a:off x="9413875" y="5132388"/>
              <a:ext cx="1212850" cy="1016000"/>
            </a:xfrm>
            <a:custGeom>
              <a:avLst/>
              <a:gdLst>
                <a:gd name="T0" fmla="*/ 254 w 276"/>
                <a:gd name="T1" fmla="*/ 0 h 231"/>
                <a:gd name="T2" fmla="*/ 22 w 276"/>
                <a:gd name="T3" fmla="*/ 0 h 231"/>
                <a:gd name="T4" fmla="*/ 0 w 276"/>
                <a:gd name="T5" fmla="*/ 22 h 231"/>
                <a:gd name="T6" fmla="*/ 0 w 276"/>
                <a:gd name="T7" fmla="*/ 209 h 231"/>
                <a:gd name="T8" fmla="*/ 22 w 276"/>
                <a:gd name="T9" fmla="*/ 231 h 231"/>
                <a:gd name="T10" fmla="*/ 33 w 276"/>
                <a:gd name="T11" fmla="*/ 231 h 231"/>
                <a:gd name="T12" fmla="*/ 33 w 276"/>
                <a:gd name="T13" fmla="*/ 55 h 231"/>
                <a:gd name="T14" fmla="*/ 55 w 276"/>
                <a:gd name="T15" fmla="*/ 33 h 231"/>
                <a:gd name="T16" fmla="*/ 276 w 276"/>
                <a:gd name="T17" fmla="*/ 33 h 231"/>
                <a:gd name="T18" fmla="*/ 276 w 276"/>
                <a:gd name="T19" fmla="*/ 22 h 231"/>
                <a:gd name="T20" fmla="*/ 254 w 276"/>
                <a:gd name="T21" fmla="*/ 0 h 2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76" h="231">
                  <a:moveTo>
                    <a:pt x="254" y="0"/>
                  </a:moveTo>
                  <a:cubicBezTo>
                    <a:pt x="22" y="0"/>
                    <a:pt x="22" y="0"/>
                    <a:pt x="22" y="0"/>
                  </a:cubicBezTo>
                  <a:cubicBezTo>
                    <a:pt x="10" y="0"/>
                    <a:pt x="0" y="10"/>
                    <a:pt x="0" y="22"/>
                  </a:cubicBezTo>
                  <a:cubicBezTo>
                    <a:pt x="0" y="209"/>
                    <a:pt x="0" y="209"/>
                    <a:pt x="0" y="209"/>
                  </a:cubicBezTo>
                  <a:cubicBezTo>
                    <a:pt x="0" y="221"/>
                    <a:pt x="10" y="231"/>
                    <a:pt x="22" y="231"/>
                  </a:cubicBezTo>
                  <a:cubicBezTo>
                    <a:pt x="33" y="231"/>
                    <a:pt x="33" y="231"/>
                    <a:pt x="33" y="231"/>
                  </a:cubicBezTo>
                  <a:cubicBezTo>
                    <a:pt x="33" y="55"/>
                    <a:pt x="33" y="55"/>
                    <a:pt x="33" y="55"/>
                  </a:cubicBezTo>
                  <a:cubicBezTo>
                    <a:pt x="33" y="43"/>
                    <a:pt x="42" y="33"/>
                    <a:pt x="55" y="33"/>
                  </a:cubicBezTo>
                  <a:cubicBezTo>
                    <a:pt x="276" y="33"/>
                    <a:pt x="276" y="33"/>
                    <a:pt x="276" y="33"/>
                  </a:cubicBezTo>
                  <a:cubicBezTo>
                    <a:pt x="276" y="22"/>
                    <a:pt x="276" y="22"/>
                    <a:pt x="276" y="22"/>
                  </a:cubicBezTo>
                  <a:cubicBezTo>
                    <a:pt x="276" y="10"/>
                    <a:pt x="266" y="0"/>
                    <a:pt x="254" y="0"/>
                  </a:cubicBezTo>
                </a:path>
              </a:pathLst>
            </a:custGeom>
            <a:solidFill>
              <a:srgbClr val="7A48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82880" tIns="91440" rIns="182880" bIns="91440" numCol="1" anchor="t" anchorCtr="0" compatLnSpc="1"/>
            <a:lstStyle/>
            <a:p>
              <a:endParaRPr lang="zh-CN" altLang="en-US" sz="4800"/>
            </a:p>
          </p:txBody>
        </p:sp>
        <p:sp>
          <p:nvSpPr>
            <p:cNvPr id="35" name="Freeform 18"/>
            <p:cNvSpPr/>
            <p:nvPr/>
          </p:nvSpPr>
          <p:spPr bwMode="auto">
            <a:xfrm>
              <a:off x="9175750" y="1190625"/>
              <a:ext cx="127000" cy="352425"/>
            </a:xfrm>
            <a:custGeom>
              <a:avLst/>
              <a:gdLst>
                <a:gd name="T0" fmla="*/ 0 w 29"/>
                <a:gd name="T1" fmla="*/ 0 h 80"/>
                <a:gd name="T2" fmla="*/ 3 w 29"/>
                <a:gd name="T3" fmla="*/ 19 h 80"/>
                <a:gd name="T4" fmla="*/ 3 w 29"/>
                <a:gd name="T5" fmla="*/ 19 h 80"/>
                <a:gd name="T6" fmla="*/ 3 w 29"/>
                <a:gd name="T7" fmla="*/ 19 h 80"/>
                <a:gd name="T8" fmla="*/ 3 w 29"/>
                <a:gd name="T9" fmla="*/ 19 h 80"/>
                <a:gd name="T10" fmla="*/ 3 w 29"/>
                <a:gd name="T11" fmla="*/ 20 h 80"/>
                <a:gd name="T12" fmla="*/ 3 w 29"/>
                <a:gd name="T13" fmla="*/ 20 h 80"/>
                <a:gd name="T14" fmla="*/ 3 w 29"/>
                <a:gd name="T15" fmla="*/ 80 h 80"/>
                <a:gd name="T16" fmla="*/ 29 w 29"/>
                <a:gd name="T17" fmla="*/ 80 h 80"/>
                <a:gd name="T18" fmla="*/ 29 w 29"/>
                <a:gd name="T19" fmla="*/ 45 h 80"/>
                <a:gd name="T20" fmla="*/ 15 w 29"/>
                <a:gd name="T21" fmla="*/ 11 h 80"/>
                <a:gd name="T22" fmla="*/ 0 w 29"/>
                <a:gd name="T23" fmla="*/ 0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9" h="80">
                  <a:moveTo>
                    <a:pt x="0" y="0"/>
                  </a:moveTo>
                  <a:cubicBezTo>
                    <a:pt x="2" y="6"/>
                    <a:pt x="3" y="13"/>
                    <a:pt x="3" y="19"/>
                  </a:cubicBezTo>
                  <a:cubicBezTo>
                    <a:pt x="3" y="19"/>
                    <a:pt x="3" y="19"/>
                    <a:pt x="3" y="19"/>
                  </a:cubicBezTo>
                  <a:cubicBezTo>
                    <a:pt x="3" y="19"/>
                    <a:pt x="3" y="19"/>
                    <a:pt x="3" y="19"/>
                  </a:cubicBezTo>
                  <a:cubicBezTo>
                    <a:pt x="3" y="19"/>
                    <a:pt x="3" y="19"/>
                    <a:pt x="3" y="19"/>
                  </a:cubicBezTo>
                  <a:cubicBezTo>
                    <a:pt x="3" y="20"/>
                    <a:pt x="3" y="20"/>
                    <a:pt x="3" y="20"/>
                  </a:cubicBezTo>
                  <a:cubicBezTo>
                    <a:pt x="3" y="20"/>
                    <a:pt x="3" y="20"/>
                    <a:pt x="3" y="20"/>
                  </a:cubicBezTo>
                  <a:cubicBezTo>
                    <a:pt x="3" y="80"/>
                    <a:pt x="3" y="80"/>
                    <a:pt x="3" y="80"/>
                  </a:cubicBezTo>
                  <a:cubicBezTo>
                    <a:pt x="29" y="80"/>
                    <a:pt x="29" y="80"/>
                    <a:pt x="29" y="80"/>
                  </a:cubicBezTo>
                  <a:cubicBezTo>
                    <a:pt x="29" y="45"/>
                    <a:pt x="29" y="45"/>
                    <a:pt x="29" y="45"/>
                  </a:cubicBezTo>
                  <a:cubicBezTo>
                    <a:pt x="29" y="32"/>
                    <a:pt x="24" y="20"/>
                    <a:pt x="15" y="11"/>
                  </a:cubicBezTo>
                  <a:cubicBezTo>
                    <a:pt x="10" y="6"/>
                    <a:pt x="5" y="3"/>
                    <a:pt x="0" y="0"/>
                  </a:cubicBezTo>
                </a:path>
              </a:pathLst>
            </a:custGeom>
            <a:solidFill>
              <a:srgbClr val="C5CDC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82880" tIns="91440" rIns="182880" bIns="91440" numCol="1" anchor="t" anchorCtr="0" compatLnSpc="1"/>
            <a:lstStyle/>
            <a:p>
              <a:endParaRPr lang="zh-CN" altLang="en-US" sz="4800"/>
            </a:p>
          </p:txBody>
        </p:sp>
        <p:sp>
          <p:nvSpPr>
            <p:cNvPr id="36" name="Freeform 19"/>
            <p:cNvSpPr>
              <a:spLocks noEditPoints="1"/>
            </p:cNvSpPr>
            <p:nvPr/>
          </p:nvSpPr>
          <p:spPr bwMode="auto">
            <a:xfrm>
              <a:off x="9175750" y="1190625"/>
              <a:ext cx="12700" cy="88900"/>
            </a:xfrm>
            <a:custGeom>
              <a:avLst/>
              <a:gdLst>
                <a:gd name="T0" fmla="*/ 3 w 3"/>
                <a:gd name="T1" fmla="*/ 19 h 20"/>
                <a:gd name="T2" fmla="*/ 3 w 3"/>
                <a:gd name="T3" fmla="*/ 20 h 20"/>
                <a:gd name="T4" fmla="*/ 3 w 3"/>
                <a:gd name="T5" fmla="*/ 19 h 20"/>
                <a:gd name="T6" fmla="*/ 3 w 3"/>
                <a:gd name="T7" fmla="*/ 19 h 20"/>
                <a:gd name="T8" fmla="*/ 3 w 3"/>
                <a:gd name="T9" fmla="*/ 19 h 20"/>
                <a:gd name="T10" fmla="*/ 3 w 3"/>
                <a:gd name="T11" fmla="*/ 19 h 20"/>
                <a:gd name="T12" fmla="*/ 0 w 3"/>
                <a:gd name="T13" fmla="*/ 0 h 20"/>
                <a:gd name="T14" fmla="*/ 3 w 3"/>
                <a:gd name="T15" fmla="*/ 19 h 20"/>
                <a:gd name="T16" fmla="*/ 0 w 3"/>
                <a:gd name="T17" fmla="*/ 0 h 20"/>
                <a:gd name="T18" fmla="*/ 0 w 3"/>
                <a:gd name="T19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" h="20">
                  <a:moveTo>
                    <a:pt x="3" y="19"/>
                  </a:moveTo>
                  <a:cubicBezTo>
                    <a:pt x="3" y="20"/>
                    <a:pt x="3" y="20"/>
                    <a:pt x="3" y="20"/>
                  </a:cubicBezTo>
                  <a:cubicBezTo>
                    <a:pt x="3" y="20"/>
                    <a:pt x="3" y="20"/>
                    <a:pt x="3" y="19"/>
                  </a:cubicBezTo>
                  <a:moveTo>
                    <a:pt x="3" y="19"/>
                  </a:moveTo>
                  <a:cubicBezTo>
                    <a:pt x="3" y="19"/>
                    <a:pt x="3" y="19"/>
                    <a:pt x="3" y="19"/>
                  </a:cubicBezTo>
                  <a:cubicBezTo>
                    <a:pt x="3" y="19"/>
                    <a:pt x="3" y="19"/>
                    <a:pt x="3" y="19"/>
                  </a:cubicBezTo>
                  <a:moveTo>
                    <a:pt x="0" y="0"/>
                  </a:moveTo>
                  <a:cubicBezTo>
                    <a:pt x="2" y="6"/>
                    <a:pt x="3" y="13"/>
                    <a:pt x="3" y="19"/>
                  </a:cubicBezTo>
                  <a:cubicBezTo>
                    <a:pt x="3" y="13"/>
                    <a:pt x="2" y="6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C5CDC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82880" tIns="91440" rIns="182880" bIns="91440" numCol="1" anchor="t" anchorCtr="0" compatLnSpc="1"/>
            <a:lstStyle/>
            <a:p>
              <a:endParaRPr lang="zh-CN" altLang="en-US" sz="4800"/>
            </a:p>
          </p:txBody>
        </p:sp>
        <p:sp>
          <p:nvSpPr>
            <p:cNvPr id="37" name="Freeform 20"/>
            <p:cNvSpPr/>
            <p:nvPr/>
          </p:nvSpPr>
          <p:spPr bwMode="auto">
            <a:xfrm>
              <a:off x="10922000" y="1789113"/>
              <a:ext cx="193675" cy="246063"/>
            </a:xfrm>
            <a:custGeom>
              <a:avLst/>
              <a:gdLst>
                <a:gd name="T0" fmla="*/ 0 w 44"/>
                <a:gd name="T1" fmla="*/ 0 h 56"/>
                <a:gd name="T2" fmla="*/ 27 w 44"/>
                <a:gd name="T3" fmla="*/ 56 h 56"/>
                <a:gd name="T4" fmla="*/ 27 w 44"/>
                <a:gd name="T5" fmla="*/ 56 h 56"/>
                <a:gd name="T6" fmla="*/ 44 w 44"/>
                <a:gd name="T7" fmla="*/ 56 h 56"/>
                <a:gd name="T8" fmla="*/ 0 w 44"/>
                <a:gd name="T9" fmla="*/ 0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" h="56">
                  <a:moveTo>
                    <a:pt x="0" y="0"/>
                  </a:moveTo>
                  <a:cubicBezTo>
                    <a:pt x="13" y="16"/>
                    <a:pt x="23" y="35"/>
                    <a:pt x="27" y="56"/>
                  </a:cubicBezTo>
                  <a:cubicBezTo>
                    <a:pt x="27" y="56"/>
                    <a:pt x="27" y="56"/>
                    <a:pt x="27" y="56"/>
                  </a:cubicBezTo>
                  <a:cubicBezTo>
                    <a:pt x="44" y="56"/>
                    <a:pt x="44" y="56"/>
                    <a:pt x="44" y="56"/>
                  </a:cubicBezTo>
                  <a:cubicBezTo>
                    <a:pt x="35" y="34"/>
                    <a:pt x="19" y="15"/>
                    <a:pt x="0" y="0"/>
                  </a:cubicBezTo>
                </a:path>
              </a:pathLst>
            </a:custGeom>
            <a:solidFill>
              <a:srgbClr val="C5CDC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82880" tIns="91440" rIns="182880" bIns="91440" numCol="1" anchor="t" anchorCtr="0" compatLnSpc="1"/>
            <a:lstStyle/>
            <a:p>
              <a:endParaRPr lang="zh-CN" altLang="en-US" sz="4800"/>
            </a:p>
          </p:txBody>
        </p:sp>
        <p:sp>
          <p:nvSpPr>
            <p:cNvPr id="38" name="Freeform 21"/>
            <p:cNvSpPr/>
            <p:nvPr/>
          </p:nvSpPr>
          <p:spPr bwMode="auto">
            <a:xfrm>
              <a:off x="10922000" y="1789113"/>
              <a:ext cx="119063" cy="246063"/>
            </a:xfrm>
            <a:custGeom>
              <a:avLst/>
              <a:gdLst>
                <a:gd name="T0" fmla="*/ 0 w 27"/>
                <a:gd name="T1" fmla="*/ 0 h 56"/>
                <a:gd name="T2" fmla="*/ 27 w 27"/>
                <a:gd name="T3" fmla="*/ 56 h 56"/>
                <a:gd name="T4" fmla="*/ 0 w 27"/>
                <a:gd name="T5" fmla="*/ 0 h 56"/>
                <a:gd name="T6" fmla="*/ 0 w 27"/>
                <a:gd name="T7" fmla="*/ 0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7" h="56">
                  <a:moveTo>
                    <a:pt x="0" y="0"/>
                  </a:moveTo>
                  <a:cubicBezTo>
                    <a:pt x="13" y="16"/>
                    <a:pt x="23" y="35"/>
                    <a:pt x="27" y="56"/>
                  </a:cubicBezTo>
                  <a:cubicBezTo>
                    <a:pt x="23" y="35"/>
                    <a:pt x="13" y="16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C5CDC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82880" tIns="91440" rIns="182880" bIns="91440" numCol="1" anchor="t" anchorCtr="0" compatLnSpc="1"/>
            <a:lstStyle/>
            <a:p>
              <a:endParaRPr lang="zh-CN" altLang="en-US" sz="4800"/>
            </a:p>
          </p:txBody>
        </p:sp>
        <p:sp>
          <p:nvSpPr>
            <p:cNvPr id="40" name="Freeform 22"/>
            <p:cNvSpPr/>
            <p:nvPr/>
          </p:nvSpPr>
          <p:spPr bwMode="auto">
            <a:xfrm>
              <a:off x="7869238" y="1833563"/>
              <a:ext cx="2846388" cy="593725"/>
            </a:xfrm>
            <a:custGeom>
              <a:avLst/>
              <a:gdLst>
                <a:gd name="T0" fmla="*/ 580 w 647"/>
                <a:gd name="T1" fmla="*/ 0 h 135"/>
                <a:gd name="T2" fmla="*/ 300 w 647"/>
                <a:gd name="T3" fmla="*/ 0 h 135"/>
                <a:gd name="T4" fmla="*/ 300 w 647"/>
                <a:gd name="T5" fmla="*/ 60 h 135"/>
                <a:gd name="T6" fmla="*/ 300 w 647"/>
                <a:gd name="T7" fmla="*/ 60 h 135"/>
                <a:gd name="T8" fmla="*/ 252 w 647"/>
                <a:gd name="T9" fmla="*/ 109 h 135"/>
                <a:gd name="T10" fmla="*/ 19 w 647"/>
                <a:gd name="T11" fmla="*/ 109 h 135"/>
                <a:gd name="T12" fmla="*/ 19 w 647"/>
                <a:gd name="T13" fmla="*/ 109 h 135"/>
                <a:gd name="T14" fmla="*/ 19 w 647"/>
                <a:gd name="T15" fmla="*/ 109 h 135"/>
                <a:gd name="T16" fmla="*/ 19 w 647"/>
                <a:gd name="T17" fmla="*/ 109 h 135"/>
                <a:gd name="T18" fmla="*/ 19 w 647"/>
                <a:gd name="T19" fmla="*/ 109 h 135"/>
                <a:gd name="T20" fmla="*/ 19 w 647"/>
                <a:gd name="T21" fmla="*/ 109 h 135"/>
                <a:gd name="T22" fmla="*/ 19 w 647"/>
                <a:gd name="T23" fmla="*/ 109 h 135"/>
                <a:gd name="T24" fmla="*/ 0 w 647"/>
                <a:gd name="T25" fmla="*/ 105 h 135"/>
                <a:gd name="T26" fmla="*/ 45 w 647"/>
                <a:gd name="T27" fmla="*/ 135 h 135"/>
                <a:gd name="T28" fmla="*/ 277 w 647"/>
                <a:gd name="T29" fmla="*/ 135 h 135"/>
                <a:gd name="T30" fmla="*/ 326 w 647"/>
                <a:gd name="T31" fmla="*/ 86 h 135"/>
                <a:gd name="T32" fmla="*/ 326 w 647"/>
                <a:gd name="T33" fmla="*/ 26 h 135"/>
                <a:gd name="T34" fmla="*/ 605 w 647"/>
                <a:gd name="T35" fmla="*/ 26 h 135"/>
                <a:gd name="T36" fmla="*/ 647 w 647"/>
                <a:gd name="T37" fmla="*/ 38 h 135"/>
                <a:gd name="T38" fmla="*/ 584 w 647"/>
                <a:gd name="T39" fmla="*/ 0 h 135"/>
                <a:gd name="T40" fmla="*/ 584 w 647"/>
                <a:gd name="T41" fmla="*/ 0 h 135"/>
                <a:gd name="T42" fmla="*/ 583 w 647"/>
                <a:gd name="T43" fmla="*/ 0 h 135"/>
                <a:gd name="T44" fmla="*/ 583 w 647"/>
                <a:gd name="T45" fmla="*/ 0 h 135"/>
                <a:gd name="T46" fmla="*/ 583 w 647"/>
                <a:gd name="T47" fmla="*/ 0 h 135"/>
                <a:gd name="T48" fmla="*/ 583 w 647"/>
                <a:gd name="T49" fmla="*/ 0 h 135"/>
                <a:gd name="T50" fmla="*/ 583 w 647"/>
                <a:gd name="T51" fmla="*/ 0 h 135"/>
                <a:gd name="T52" fmla="*/ 583 w 647"/>
                <a:gd name="T53" fmla="*/ 0 h 135"/>
                <a:gd name="T54" fmla="*/ 583 w 647"/>
                <a:gd name="T55" fmla="*/ 0 h 135"/>
                <a:gd name="T56" fmla="*/ 583 w 647"/>
                <a:gd name="T57" fmla="*/ 0 h 135"/>
                <a:gd name="T58" fmla="*/ 582 w 647"/>
                <a:gd name="T59" fmla="*/ 0 h 135"/>
                <a:gd name="T60" fmla="*/ 582 w 647"/>
                <a:gd name="T61" fmla="*/ 0 h 135"/>
                <a:gd name="T62" fmla="*/ 582 w 647"/>
                <a:gd name="T63" fmla="*/ 0 h 135"/>
                <a:gd name="T64" fmla="*/ 582 w 647"/>
                <a:gd name="T65" fmla="*/ 0 h 135"/>
                <a:gd name="T66" fmla="*/ 582 w 647"/>
                <a:gd name="T67" fmla="*/ 0 h 135"/>
                <a:gd name="T68" fmla="*/ 582 w 647"/>
                <a:gd name="T69" fmla="*/ 0 h 135"/>
                <a:gd name="T70" fmla="*/ 582 w 647"/>
                <a:gd name="T71" fmla="*/ 0 h 135"/>
                <a:gd name="T72" fmla="*/ 582 w 647"/>
                <a:gd name="T73" fmla="*/ 0 h 135"/>
                <a:gd name="T74" fmla="*/ 582 w 647"/>
                <a:gd name="T75" fmla="*/ 0 h 135"/>
                <a:gd name="T76" fmla="*/ 582 w 647"/>
                <a:gd name="T77" fmla="*/ 0 h 135"/>
                <a:gd name="T78" fmla="*/ 582 w 647"/>
                <a:gd name="T79" fmla="*/ 0 h 135"/>
                <a:gd name="T80" fmla="*/ 582 w 647"/>
                <a:gd name="T81" fmla="*/ 0 h 135"/>
                <a:gd name="T82" fmla="*/ 581 w 647"/>
                <a:gd name="T83" fmla="*/ 0 h 135"/>
                <a:gd name="T84" fmla="*/ 581 w 647"/>
                <a:gd name="T85" fmla="*/ 0 h 135"/>
                <a:gd name="T86" fmla="*/ 581 w 647"/>
                <a:gd name="T87" fmla="*/ 0 h 135"/>
                <a:gd name="T88" fmla="*/ 581 w 647"/>
                <a:gd name="T89" fmla="*/ 0 h 135"/>
                <a:gd name="T90" fmla="*/ 581 w 647"/>
                <a:gd name="T91" fmla="*/ 0 h 135"/>
                <a:gd name="T92" fmla="*/ 581 w 647"/>
                <a:gd name="T93" fmla="*/ 0 h 135"/>
                <a:gd name="T94" fmla="*/ 581 w 647"/>
                <a:gd name="T95" fmla="*/ 0 h 135"/>
                <a:gd name="T96" fmla="*/ 581 w 647"/>
                <a:gd name="T97" fmla="*/ 0 h 135"/>
                <a:gd name="T98" fmla="*/ 581 w 647"/>
                <a:gd name="T99" fmla="*/ 0 h 135"/>
                <a:gd name="T100" fmla="*/ 581 w 647"/>
                <a:gd name="T101" fmla="*/ 0 h 135"/>
                <a:gd name="T102" fmla="*/ 581 w 647"/>
                <a:gd name="T103" fmla="*/ 0 h 135"/>
                <a:gd name="T104" fmla="*/ 580 w 647"/>
                <a:gd name="T105" fmla="*/ 0 h 135"/>
                <a:gd name="T106" fmla="*/ 580 w 647"/>
                <a:gd name="T107" fmla="*/ 0 h 135"/>
                <a:gd name="T108" fmla="*/ 580 w 647"/>
                <a:gd name="T109" fmla="*/ 0 h 135"/>
                <a:gd name="T110" fmla="*/ 580 w 647"/>
                <a:gd name="T111" fmla="*/ 0 h 135"/>
                <a:gd name="T112" fmla="*/ 580 w 647"/>
                <a:gd name="T113" fmla="*/ 0 h 135"/>
                <a:gd name="T114" fmla="*/ 580 w 647"/>
                <a:gd name="T115" fmla="*/ 0 h 135"/>
                <a:gd name="T116" fmla="*/ 580 w 647"/>
                <a:gd name="T117" fmla="*/ 0 h 135"/>
                <a:gd name="T118" fmla="*/ 580 w 647"/>
                <a:gd name="T119" fmla="*/ 0 h 135"/>
                <a:gd name="T120" fmla="*/ 580 w 647"/>
                <a:gd name="T121" fmla="*/ 0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647" h="135">
                  <a:moveTo>
                    <a:pt x="580" y="0"/>
                  </a:moveTo>
                  <a:cubicBezTo>
                    <a:pt x="300" y="0"/>
                    <a:pt x="300" y="0"/>
                    <a:pt x="300" y="0"/>
                  </a:cubicBezTo>
                  <a:cubicBezTo>
                    <a:pt x="300" y="60"/>
                    <a:pt x="300" y="60"/>
                    <a:pt x="300" y="60"/>
                  </a:cubicBezTo>
                  <a:cubicBezTo>
                    <a:pt x="300" y="60"/>
                    <a:pt x="300" y="60"/>
                    <a:pt x="300" y="60"/>
                  </a:cubicBezTo>
                  <a:cubicBezTo>
                    <a:pt x="300" y="87"/>
                    <a:pt x="279" y="109"/>
                    <a:pt x="252" y="109"/>
                  </a:cubicBezTo>
                  <a:cubicBezTo>
                    <a:pt x="19" y="109"/>
                    <a:pt x="19" y="109"/>
                    <a:pt x="19" y="109"/>
                  </a:cubicBezTo>
                  <a:cubicBezTo>
                    <a:pt x="19" y="109"/>
                    <a:pt x="19" y="109"/>
                    <a:pt x="19" y="109"/>
                  </a:cubicBezTo>
                  <a:cubicBezTo>
                    <a:pt x="19" y="109"/>
                    <a:pt x="19" y="109"/>
                    <a:pt x="19" y="109"/>
                  </a:cubicBezTo>
                  <a:cubicBezTo>
                    <a:pt x="19" y="109"/>
                    <a:pt x="19" y="109"/>
                    <a:pt x="19" y="109"/>
                  </a:cubicBezTo>
                  <a:cubicBezTo>
                    <a:pt x="19" y="109"/>
                    <a:pt x="19" y="109"/>
                    <a:pt x="19" y="109"/>
                  </a:cubicBezTo>
                  <a:cubicBezTo>
                    <a:pt x="19" y="109"/>
                    <a:pt x="19" y="109"/>
                    <a:pt x="19" y="109"/>
                  </a:cubicBezTo>
                  <a:cubicBezTo>
                    <a:pt x="19" y="109"/>
                    <a:pt x="19" y="109"/>
                    <a:pt x="19" y="109"/>
                  </a:cubicBezTo>
                  <a:cubicBezTo>
                    <a:pt x="12" y="109"/>
                    <a:pt x="6" y="108"/>
                    <a:pt x="0" y="105"/>
                  </a:cubicBezTo>
                  <a:cubicBezTo>
                    <a:pt x="8" y="122"/>
                    <a:pt x="25" y="135"/>
                    <a:pt x="45" y="135"/>
                  </a:cubicBezTo>
                  <a:cubicBezTo>
                    <a:pt x="277" y="135"/>
                    <a:pt x="277" y="135"/>
                    <a:pt x="277" y="135"/>
                  </a:cubicBezTo>
                  <a:cubicBezTo>
                    <a:pt x="304" y="135"/>
                    <a:pt x="326" y="113"/>
                    <a:pt x="326" y="86"/>
                  </a:cubicBezTo>
                  <a:cubicBezTo>
                    <a:pt x="326" y="26"/>
                    <a:pt x="326" y="26"/>
                    <a:pt x="326" y="26"/>
                  </a:cubicBezTo>
                  <a:cubicBezTo>
                    <a:pt x="605" y="26"/>
                    <a:pt x="605" y="26"/>
                    <a:pt x="605" y="26"/>
                  </a:cubicBezTo>
                  <a:cubicBezTo>
                    <a:pt x="620" y="26"/>
                    <a:pt x="635" y="30"/>
                    <a:pt x="647" y="38"/>
                  </a:cubicBezTo>
                  <a:cubicBezTo>
                    <a:pt x="633" y="16"/>
                    <a:pt x="610" y="2"/>
                    <a:pt x="584" y="0"/>
                  </a:cubicBezTo>
                  <a:cubicBezTo>
                    <a:pt x="584" y="0"/>
                    <a:pt x="584" y="0"/>
                    <a:pt x="584" y="0"/>
                  </a:cubicBezTo>
                  <a:cubicBezTo>
                    <a:pt x="584" y="0"/>
                    <a:pt x="583" y="0"/>
                    <a:pt x="583" y="0"/>
                  </a:cubicBezTo>
                  <a:cubicBezTo>
                    <a:pt x="583" y="0"/>
                    <a:pt x="583" y="0"/>
                    <a:pt x="583" y="0"/>
                  </a:cubicBezTo>
                  <a:cubicBezTo>
                    <a:pt x="583" y="0"/>
                    <a:pt x="583" y="0"/>
                    <a:pt x="583" y="0"/>
                  </a:cubicBezTo>
                  <a:cubicBezTo>
                    <a:pt x="583" y="0"/>
                    <a:pt x="583" y="0"/>
                    <a:pt x="583" y="0"/>
                  </a:cubicBezTo>
                  <a:cubicBezTo>
                    <a:pt x="583" y="0"/>
                    <a:pt x="583" y="0"/>
                    <a:pt x="583" y="0"/>
                  </a:cubicBezTo>
                  <a:cubicBezTo>
                    <a:pt x="583" y="0"/>
                    <a:pt x="583" y="0"/>
                    <a:pt x="583" y="0"/>
                  </a:cubicBezTo>
                  <a:cubicBezTo>
                    <a:pt x="583" y="0"/>
                    <a:pt x="583" y="0"/>
                    <a:pt x="583" y="0"/>
                  </a:cubicBezTo>
                  <a:cubicBezTo>
                    <a:pt x="583" y="0"/>
                    <a:pt x="583" y="0"/>
                    <a:pt x="583" y="0"/>
                  </a:cubicBezTo>
                  <a:cubicBezTo>
                    <a:pt x="583" y="0"/>
                    <a:pt x="583" y="0"/>
                    <a:pt x="582" y="0"/>
                  </a:cubicBezTo>
                  <a:cubicBezTo>
                    <a:pt x="582" y="0"/>
                    <a:pt x="582" y="0"/>
                    <a:pt x="582" y="0"/>
                  </a:cubicBezTo>
                  <a:cubicBezTo>
                    <a:pt x="582" y="0"/>
                    <a:pt x="582" y="0"/>
                    <a:pt x="582" y="0"/>
                  </a:cubicBezTo>
                  <a:cubicBezTo>
                    <a:pt x="582" y="0"/>
                    <a:pt x="582" y="0"/>
                    <a:pt x="582" y="0"/>
                  </a:cubicBezTo>
                  <a:cubicBezTo>
                    <a:pt x="582" y="0"/>
                    <a:pt x="582" y="0"/>
                    <a:pt x="582" y="0"/>
                  </a:cubicBezTo>
                  <a:cubicBezTo>
                    <a:pt x="582" y="0"/>
                    <a:pt x="582" y="0"/>
                    <a:pt x="582" y="0"/>
                  </a:cubicBezTo>
                  <a:cubicBezTo>
                    <a:pt x="582" y="0"/>
                    <a:pt x="582" y="0"/>
                    <a:pt x="582" y="0"/>
                  </a:cubicBezTo>
                  <a:cubicBezTo>
                    <a:pt x="582" y="0"/>
                    <a:pt x="582" y="0"/>
                    <a:pt x="582" y="0"/>
                  </a:cubicBezTo>
                  <a:cubicBezTo>
                    <a:pt x="582" y="0"/>
                    <a:pt x="582" y="0"/>
                    <a:pt x="582" y="0"/>
                  </a:cubicBezTo>
                  <a:cubicBezTo>
                    <a:pt x="582" y="0"/>
                    <a:pt x="582" y="0"/>
                    <a:pt x="582" y="0"/>
                  </a:cubicBezTo>
                  <a:cubicBezTo>
                    <a:pt x="582" y="0"/>
                    <a:pt x="582" y="0"/>
                    <a:pt x="582" y="0"/>
                  </a:cubicBezTo>
                  <a:cubicBezTo>
                    <a:pt x="582" y="0"/>
                    <a:pt x="582" y="0"/>
                    <a:pt x="582" y="0"/>
                  </a:cubicBezTo>
                  <a:cubicBezTo>
                    <a:pt x="582" y="0"/>
                    <a:pt x="581" y="0"/>
                    <a:pt x="581" y="0"/>
                  </a:cubicBezTo>
                  <a:cubicBezTo>
                    <a:pt x="581" y="0"/>
                    <a:pt x="581" y="0"/>
                    <a:pt x="581" y="0"/>
                  </a:cubicBezTo>
                  <a:cubicBezTo>
                    <a:pt x="581" y="0"/>
                    <a:pt x="581" y="0"/>
                    <a:pt x="581" y="0"/>
                  </a:cubicBezTo>
                  <a:cubicBezTo>
                    <a:pt x="581" y="0"/>
                    <a:pt x="581" y="0"/>
                    <a:pt x="581" y="0"/>
                  </a:cubicBezTo>
                  <a:cubicBezTo>
                    <a:pt x="581" y="0"/>
                    <a:pt x="581" y="0"/>
                    <a:pt x="581" y="0"/>
                  </a:cubicBezTo>
                  <a:cubicBezTo>
                    <a:pt x="581" y="0"/>
                    <a:pt x="581" y="0"/>
                    <a:pt x="581" y="0"/>
                  </a:cubicBezTo>
                  <a:cubicBezTo>
                    <a:pt x="581" y="0"/>
                    <a:pt x="581" y="0"/>
                    <a:pt x="581" y="0"/>
                  </a:cubicBezTo>
                  <a:cubicBezTo>
                    <a:pt x="581" y="0"/>
                    <a:pt x="581" y="0"/>
                    <a:pt x="581" y="0"/>
                  </a:cubicBezTo>
                  <a:cubicBezTo>
                    <a:pt x="581" y="0"/>
                    <a:pt x="581" y="0"/>
                    <a:pt x="581" y="0"/>
                  </a:cubicBezTo>
                  <a:cubicBezTo>
                    <a:pt x="581" y="0"/>
                    <a:pt x="581" y="0"/>
                    <a:pt x="581" y="0"/>
                  </a:cubicBezTo>
                  <a:cubicBezTo>
                    <a:pt x="581" y="0"/>
                    <a:pt x="581" y="0"/>
                    <a:pt x="581" y="0"/>
                  </a:cubicBezTo>
                  <a:cubicBezTo>
                    <a:pt x="580" y="0"/>
                    <a:pt x="580" y="0"/>
                    <a:pt x="580" y="0"/>
                  </a:cubicBezTo>
                  <a:cubicBezTo>
                    <a:pt x="580" y="0"/>
                    <a:pt x="580" y="0"/>
                    <a:pt x="580" y="0"/>
                  </a:cubicBezTo>
                  <a:cubicBezTo>
                    <a:pt x="580" y="0"/>
                    <a:pt x="580" y="0"/>
                    <a:pt x="580" y="0"/>
                  </a:cubicBezTo>
                  <a:cubicBezTo>
                    <a:pt x="580" y="0"/>
                    <a:pt x="580" y="0"/>
                    <a:pt x="580" y="0"/>
                  </a:cubicBezTo>
                  <a:cubicBezTo>
                    <a:pt x="580" y="0"/>
                    <a:pt x="580" y="0"/>
                    <a:pt x="580" y="0"/>
                  </a:cubicBezTo>
                  <a:cubicBezTo>
                    <a:pt x="580" y="0"/>
                    <a:pt x="580" y="0"/>
                    <a:pt x="580" y="0"/>
                  </a:cubicBezTo>
                  <a:cubicBezTo>
                    <a:pt x="580" y="0"/>
                    <a:pt x="580" y="0"/>
                    <a:pt x="580" y="0"/>
                  </a:cubicBezTo>
                  <a:cubicBezTo>
                    <a:pt x="580" y="0"/>
                    <a:pt x="580" y="0"/>
                    <a:pt x="580" y="0"/>
                  </a:cubicBezTo>
                  <a:cubicBezTo>
                    <a:pt x="580" y="0"/>
                    <a:pt x="580" y="0"/>
                    <a:pt x="580" y="0"/>
                  </a:cubicBezTo>
                </a:path>
              </a:pathLst>
            </a:custGeom>
            <a:solidFill>
              <a:srgbClr val="C5CDC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82880" tIns="91440" rIns="182880" bIns="91440" numCol="1" anchor="t" anchorCtr="0" compatLnSpc="1"/>
            <a:lstStyle/>
            <a:p>
              <a:endParaRPr lang="zh-CN" altLang="en-US" sz="4800"/>
            </a:p>
          </p:txBody>
        </p:sp>
        <p:sp>
          <p:nvSpPr>
            <p:cNvPr id="41" name="Freeform 23"/>
            <p:cNvSpPr>
              <a:spLocks noEditPoints="1"/>
            </p:cNvSpPr>
            <p:nvPr/>
          </p:nvSpPr>
          <p:spPr bwMode="auto">
            <a:xfrm>
              <a:off x="7869238" y="1833563"/>
              <a:ext cx="2568575" cy="479425"/>
            </a:xfrm>
            <a:custGeom>
              <a:avLst/>
              <a:gdLst>
                <a:gd name="T0" fmla="*/ 19 w 584"/>
                <a:gd name="T1" fmla="*/ 109 h 109"/>
                <a:gd name="T2" fmla="*/ 19 w 584"/>
                <a:gd name="T3" fmla="*/ 109 h 109"/>
                <a:gd name="T4" fmla="*/ 19 w 584"/>
                <a:gd name="T5" fmla="*/ 109 h 109"/>
                <a:gd name="T6" fmla="*/ 0 w 584"/>
                <a:gd name="T7" fmla="*/ 105 h 109"/>
                <a:gd name="T8" fmla="*/ 0 w 584"/>
                <a:gd name="T9" fmla="*/ 105 h 109"/>
                <a:gd name="T10" fmla="*/ 252 w 584"/>
                <a:gd name="T11" fmla="*/ 109 h 109"/>
                <a:gd name="T12" fmla="*/ 19 w 584"/>
                <a:gd name="T13" fmla="*/ 109 h 109"/>
                <a:gd name="T14" fmla="*/ 252 w 584"/>
                <a:gd name="T15" fmla="*/ 109 h 109"/>
                <a:gd name="T16" fmla="*/ 300 w 584"/>
                <a:gd name="T17" fmla="*/ 60 h 109"/>
                <a:gd name="T18" fmla="*/ 584 w 584"/>
                <a:gd name="T19" fmla="*/ 0 h 109"/>
                <a:gd name="T20" fmla="*/ 583 w 584"/>
                <a:gd name="T21" fmla="*/ 0 h 109"/>
                <a:gd name="T22" fmla="*/ 583 w 584"/>
                <a:gd name="T23" fmla="*/ 0 h 109"/>
                <a:gd name="T24" fmla="*/ 583 w 584"/>
                <a:gd name="T25" fmla="*/ 0 h 109"/>
                <a:gd name="T26" fmla="*/ 583 w 584"/>
                <a:gd name="T27" fmla="*/ 0 h 109"/>
                <a:gd name="T28" fmla="*/ 583 w 584"/>
                <a:gd name="T29" fmla="*/ 0 h 109"/>
                <a:gd name="T30" fmla="*/ 583 w 584"/>
                <a:gd name="T31" fmla="*/ 0 h 109"/>
                <a:gd name="T32" fmla="*/ 582 w 584"/>
                <a:gd name="T33" fmla="*/ 0 h 109"/>
                <a:gd name="T34" fmla="*/ 582 w 584"/>
                <a:gd name="T35" fmla="*/ 0 h 109"/>
                <a:gd name="T36" fmla="*/ 582 w 584"/>
                <a:gd name="T37" fmla="*/ 0 h 109"/>
                <a:gd name="T38" fmla="*/ 582 w 584"/>
                <a:gd name="T39" fmla="*/ 0 h 109"/>
                <a:gd name="T40" fmla="*/ 582 w 584"/>
                <a:gd name="T41" fmla="*/ 0 h 109"/>
                <a:gd name="T42" fmla="*/ 582 w 584"/>
                <a:gd name="T43" fmla="*/ 0 h 109"/>
                <a:gd name="T44" fmla="*/ 582 w 584"/>
                <a:gd name="T45" fmla="*/ 0 h 109"/>
                <a:gd name="T46" fmla="*/ 582 w 584"/>
                <a:gd name="T47" fmla="*/ 0 h 109"/>
                <a:gd name="T48" fmla="*/ 582 w 584"/>
                <a:gd name="T49" fmla="*/ 0 h 109"/>
                <a:gd name="T50" fmla="*/ 581 w 584"/>
                <a:gd name="T51" fmla="*/ 0 h 109"/>
                <a:gd name="T52" fmla="*/ 581 w 584"/>
                <a:gd name="T53" fmla="*/ 0 h 109"/>
                <a:gd name="T54" fmla="*/ 581 w 584"/>
                <a:gd name="T55" fmla="*/ 0 h 109"/>
                <a:gd name="T56" fmla="*/ 581 w 584"/>
                <a:gd name="T57" fmla="*/ 0 h 109"/>
                <a:gd name="T58" fmla="*/ 581 w 584"/>
                <a:gd name="T59" fmla="*/ 0 h 109"/>
                <a:gd name="T60" fmla="*/ 581 w 584"/>
                <a:gd name="T61" fmla="*/ 0 h 109"/>
                <a:gd name="T62" fmla="*/ 581 w 584"/>
                <a:gd name="T63" fmla="*/ 0 h 109"/>
                <a:gd name="T64" fmla="*/ 581 w 584"/>
                <a:gd name="T65" fmla="*/ 0 h 109"/>
                <a:gd name="T66" fmla="*/ 581 w 584"/>
                <a:gd name="T67" fmla="*/ 0 h 109"/>
                <a:gd name="T68" fmla="*/ 580 w 584"/>
                <a:gd name="T69" fmla="*/ 0 h 109"/>
                <a:gd name="T70" fmla="*/ 580 w 584"/>
                <a:gd name="T71" fmla="*/ 0 h 109"/>
                <a:gd name="T72" fmla="*/ 580 w 584"/>
                <a:gd name="T73" fmla="*/ 0 h 109"/>
                <a:gd name="T74" fmla="*/ 580 w 584"/>
                <a:gd name="T75" fmla="*/ 0 h 109"/>
                <a:gd name="T76" fmla="*/ 580 w 584"/>
                <a:gd name="T77" fmla="*/ 0 h 109"/>
                <a:gd name="T78" fmla="*/ 300 w 584"/>
                <a:gd name="T79" fmla="*/ 0 h 109"/>
                <a:gd name="T80" fmla="*/ 580 w 584"/>
                <a:gd name="T81" fmla="*/ 0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584" h="109">
                  <a:moveTo>
                    <a:pt x="19" y="109"/>
                  </a:moveTo>
                  <a:cubicBezTo>
                    <a:pt x="19" y="109"/>
                    <a:pt x="19" y="109"/>
                    <a:pt x="19" y="109"/>
                  </a:cubicBezTo>
                  <a:cubicBezTo>
                    <a:pt x="19" y="109"/>
                    <a:pt x="19" y="109"/>
                    <a:pt x="19" y="109"/>
                  </a:cubicBezTo>
                  <a:moveTo>
                    <a:pt x="19" y="109"/>
                  </a:moveTo>
                  <a:cubicBezTo>
                    <a:pt x="19" y="109"/>
                    <a:pt x="19" y="109"/>
                    <a:pt x="19" y="109"/>
                  </a:cubicBezTo>
                  <a:cubicBezTo>
                    <a:pt x="19" y="109"/>
                    <a:pt x="19" y="109"/>
                    <a:pt x="19" y="109"/>
                  </a:cubicBezTo>
                  <a:moveTo>
                    <a:pt x="0" y="105"/>
                  </a:moveTo>
                  <a:cubicBezTo>
                    <a:pt x="0" y="105"/>
                    <a:pt x="0" y="105"/>
                    <a:pt x="0" y="105"/>
                  </a:cubicBezTo>
                  <a:cubicBezTo>
                    <a:pt x="6" y="108"/>
                    <a:pt x="12" y="109"/>
                    <a:pt x="19" y="109"/>
                  </a:cubicBezTo>
                  <a:cubicBezTo>
                    <a:pt x="12" y="109"/>
                    <a:pt x="6" y="108"/>
                    <a:pt x="0" y="105"/>
                  </a:cubicBezTo>
                  <a:moveTo>
                    <a:pt x="300" y="60"/>
                  </a:moveTo>
                  <a:cubicBezTo>
                    <a:pt x="300" y="87"/>
                    <a:pt x="279" y="109"/>
                    <a:pt x="252" y="109"/>
                  </a:cubicBezTo>
                  <a:cubicBezTo>
                    <a:pt x="19" y="109"/>
                    <a:pt x="19" y="109"/>
                    <a:pt x="19" y="109"/>
                  </a:cubicBezTo>
                  <a:cubicBezTo>
                    <a:pt x="19" y="109"/>
                    <a:pt x="19" y="109"/>
                    <a:pt x="19" y="109"/>
                  </a:cubicBezTo>
                  <a:cubicBezTo>
                    <a:pt x="19" y="109"/>
                    <a:pt x="19" y="109"/>
                    <a:pt x="19" y="109"/>
                  </a:cubicBezTo>
                  <a:cubicBezTo>
                    <a:pt x="252" y="109"/>
                    <a:pt x="252" y="109"/>
                    <a:pt x="252" y="109"/>
                  </a:cubicBezTo>
                  <a:cubicBezTo>
                    <a:pt x="279" y="109"/>
                    <a:pt x="300" y="87"/>
                    <a:pt x="300" y="60"/>
                  </a:cubicBezTo>
                  <a:cubicBezTo>
                    <a:pt x="300" y="60"/>
                    <a:pt x="300" y="60"/>
                    <a:pt x="300" y="60"/>
                  </a:cubicBezTo>
                  <a:moveTo>
                    <a:pt x="584" y="0"/>
                  </a:moveTo>
                  <a:cubicBezTo>
                    <a:pt x="584" y="0"/>
                    <a:pt x="584" y="0"/>
                    <a:pt x="584" y="0"/>
                  </a:cubicBezTo>
                  <a:cubicBezTo>
                    <a:pt x="584" y="0"/>
                    <a:pt x="584" y="0"/>
                    <a:pt x="584" y="0"/>
                  </a:cubicBezTo>
                  <a:moveTo>
                    <a:pt x="583" y="0"/>
                  </a:moveTo>
                  <a:cubicBezTo>
                    <a:pt x="583" y="0"/>
                    <a:pt x="583" y="0"/>
                    <a:pt x="583" y="0"/>
                  </a:cubicBezTo>
                  <a:cubicBezTo>
                    <a:pt x="583" y="0"/>
                    <a:pt x="583" y="0"/>
                    <a:pt x="583" y="0"/>
                  </a:cubicBezTo>
                  <a:moveTo>
                    <a:pt x="583" y="0"/>
                  </a:moveTo>
                  <a:cubicBezTo>
                    <a:pt x="583" y="0"/>
                    <a:pt x="583" y="0"/>
                    <a:pt x="583" y="0"/>
                  </a:cubicBezTo>
                  <a:cubicBezTo>
                    <a:pt x="583" y="0"/>
                    <a:pt x="583" y="0"/>
                    <a:pt x="583" y="0"/>
                  </a:cubicBezTo>
                  <a:moveTo>
                    <a:pt x="583" y="0"/>
                  </a:moveTo>
                  <a:cubicBezTo>
                    <a:pt x="583" y="0"/>
                    <a:pt x="583" y="0"/>
                    <a:pt x="583" y="0"/>
                  </a:cubicBezTo>
                  <a:cubicBezTo>
                    <a:pt x="583" y="0"/>
                    <a:pt x="583" y="0"/>
                    <a:pt x="583" y="0"/>
                  </a:cubicBezTo>
                  <a:moveTo>
                    <a:pt x="583" y="0"/>
                  </a:moveTo>
                  <a:cubicBezTo>
                    <a:pt x="583" y="0"/>
                    <a:pt x="583" y="0"/>
                    <a:pt x="583" y="0"/>
                  </a:cubicBezTo>
                  <a:cubicBezTo>
                    <a:pt x="583" y="0"/>
                    <a:pt x="583" y="0"/>
                    <a:pt x="583" y="0"/>
                  </a:cubicBezTo>
                  <a:moveTo>
                    <a:pt x="582" y="0"/>
                  </a:moveTo>
                  <a:cubicBezTo>
                    <a:pt x="582" y="0"/>
                    <a:pt x="582" y="0"/>
                    <a:pt x="582" y="0"/>
                  </a:cubicBezTo>
                  <a:cubicBezTo>
                    <a:pt x="582" y="0"/>
                    <a:pt x="582" y="0"/>
                    <a:pt x="582" y="0"/>
                  </a:cubicBezTo>
                  <a:moveTo>
                    <a:pt x="582" y="0"/>
                  </a:moveTo>
                  <a:cubicBezTo>
                    <a:pt x="582" y="0"/>
                    <a:pt x="582" y="0"/>
                    <a:pt x="582" y="0"/>
                  </a:cubicBezTo>
                  <a:cubicBezTo>
                    <a:pt x="582" y="0"/>
                    <a:pt x="582" y="0"/>
                    <a:pt x="582" y="0"/>
                  </a:cubicBezTo>
                  <a:moveTo>
                    <a:pt x="582" y="0"/>
                  </a:moveTo>
                  <a:cubicBezTo>
                    <a:pt x="582" y="0"/>
                    <a:pt x="582" y="0"/>
                    <a:pt x="582" y="0"/>
                  </a:cubicBezTo>
                  <a:cubicBezTo>
                    <a:pt x="582" y="0"/>
                    <a:pt x="582" y="0"/>
                    <a:pt x="582" y="0"/>
                  </a:cubicBezTo>
                  <a:moveTo>
                    <a:pt x="582" y="0"/>
                  </a:moveTo>
                  <a:cubicBezTo>
                    <a:pt x="582" y="0"/>
                    <a:pt x="582" y="0"/>
                    <a:pt x="582" y="0"/>
                  </a:cubicBezTo>
                  <a:cubicBezTo>
                    <a:pt x="582" y="0"/>
                    <a:pt x="582" y="0"/>
                    <a:pt x="582" y="0"/>
                  </a:cubicBezTo>
                  <a:moveTo>
                    <a:pt x="582" y="0"/>
                  </a:moveTo>
                  <a:cubicBezTo>
                    <a:pt x="582" y="0"/>
                    <a:pt x="582" y="0"/>
                    <a:pt x="582" y="0"/>
                  </a:cubicBezTo>
                  <a:cubicBezTo>
                    <a:pt x="582" y="0"/>
                    <a:pt x="582" y="0"/>
                    <a:pt x="582" y="0"/>
                  </a:cubicBezTo>
                  <a:moveTo>
                    <a:pt x="582" y="0"/>
                  </a:moveTo>
                  <a:cubicBezTo>
                    <a:pt x="582" y="0"/>
                    <a:pt x="582" y="0"/>
                    <a:pt x="582" y="0"/>
                  </a:cubicBezTo>
                  <a:cubicBezTo>
                    <a:pt x="582" y="0"/>
                    <a:pt x="582" y="0"/>
                    <a:pt x="582" y="0"/>
                  </a:cubicBezTo>
                  <a:moveTo>
                    <a:pt x="581" y="0"/>
                  </a:moveTo>
                  <a:cubicBezTo>
                    <a:pt x="581" y="0"/>
                    <a:pt x="581" y="0"/>
                    <a:pt x="581" y="0"/>
                  </a:cubicBezTo>
                  <a:cubicBezTo>
                    <a:pt x="581" y="0"/>
                    <a:pt x="581" y="0"/>
                    <a:pt x="581" y="0"/>
                  </a:cubicBezTo>
                  <a:moveTo>
                    <a:pt x="581" y="0"/>
                  </a:moveTo>
                  <a:cubicBezTo>
                    <a:pt x="581" y="0"/>
                    <a:pt x="581" y="0"/>
                    <a:pt x="581" y="0"/>
                  </a:cubicBezTo>
                  <a:cubicBezTo>
                    <a:pt x="581" y="0"/>
                    <a:pt x="581" y="0"/>
                    <a:pt x="581" y="0"/>
                  </a:cubicBezTo>
                  <a:moveTo>
                    <a:pt x="581" y="0"/>
                  </a:moveTo>
                  <a:cubicBezTo>
                    <a:pt x="581" y="0"/>
                    <a:pt x="581" y="0"/>
                    <a:pt x="581" y="0"/>
                  </a:cubicBezTo>
                  <a:cubicBezTo>
                    <a:pt x="581" y="0"/>
                    <a:pt x="581" y="0"/>
                    <a:pt x="581" y="0"/>
                  </a:cubicBezTo>
                  <a:moveTo>
                    <a:pt x="581" y="0"/>
                  </a:moveTo>
                  <a:cubicBezTo>
                    <a:pt x="581" y="0"/>
                    <a:pt x="581" y="0"/>
                    <a:pt x="581" y="0"/>
                  </a:cubicBezTo>
                  <a:cubicBezTo>
                    <a:pt x="581" y="0"/>
                    <a:pt x="581" y="0"/>
                    <a:pt x="581" y="0"/>
                  </a:cubicBezTo>
                  <a:moveTo>
                    <a:pt x="581" y="0"/>
                  </a:moveTo>
                  <a:cubicBezTo>
                    <a:pt x="581" y="0"/>
                    <a:pt x="581" y="0"/>
                    <a:pt x="581" y="0"/>
                  </a:cubicBezTo>
                  <a:cubicBezTo>
                    <a:pt x="581" y="0"/>
                    <a:pt x="581" y="0"/>
                    <a:pt x="581" y="0"/>
                  </a:cubicBezTo>
                  <a:moveTo>
                    <a:pt x="580" y="0"/>
                  </a:moveTo>
                  <a:cubicBezTo>
                    <a:pt x="580" y="0"/>
                    <a:pt x="580" y="0"/>
                    <a:pt x="581" y="0"/>
                  </a:cubicBezTo>
                  <a:cubicBezTo>
                    <a:pt x="580" y="0"/>
                    <a:pt x="580" y="0"/>
                    <a:pt x="580" y="0"/>
                  </a:cubicBezTo>
                  <a:moveTo>
                    <a:pt x="580" y="0"/>
                  </a:moveTo>
                  <a:cubicBezTo>
                    <a:pt x="580" y="0"/>
                    <a:pt x="580" y="0"/>
                    <a:pt x="580" y="0"/>
                  </a:cubicBezTo>
                  <a:cubicBezTo>
                    <a:pt x="580" y="0"/>
                    <a:pt x="580" y="0"/>
                    <a:pt x="580" y="0"/>
                  </a:cubicBezTo>
                  <a:moveTo>
                    <a:pt x="580" y="0"/>
                  </a:moveTo>
                  <a:cubicBezTo>
                    <a:pt x="580" y="0"/>
                    <a:pt x="580" y="0"/>
                    <a:pt x="580" y="0"/>
                  </a:cubicBezTo>
                  <a:cubicBezTo>
                    <a:pt x="580" y="0"/>
                    <a:pt x="580" y="0"/>
                    <a:pt x="580" y="0"/>
                  </a:cubicBezTo>
                  <a:moveTo>
                    <a:pt x="580" y="0"/>
                  </a:moveTo>
                  <a:cubicBezTo>
                    <a:pt x="580" y="0"/>
                    <a:pt x="580" y="0"/>
                    <a:pt x="580" y="0"/>
                  </a:cubicBezTo>
                  <a:cubicBezTo>
                    <a:pt x="580" y="0"/>
                    <a:pt x="580" y="0"/>
                    <a:pt x="580" y="0"/>
                  </a:cubicBezTo>
                  <a:moveTo>
                    <a:pt x="580" y="0"/>
                  </a:moveTo>
                  <a:cubicBezTo>
                    <a:pt x="300" y="0"/>
                    <a:pt x="300" y="0"/>
                    <a:pt x="300" y="0"/>
                  </a:cubicBezTo>
                  <a:cubicBezTo>
                    <a:pt x="580" y="0"/>
                    <a:pt x="580" y="0"/>
                    <a:pt x="580" y="0"/>
                  </a:cubicBezTo>
                  <a:cubicBezTo>
                    <a:pt x="580" y="0"/>
                    <a:pt x="580" y="0"/>
                    <a:pt x="580" y="0"/>
                  </a:cubicBezTo>
                  <a:cubicBezTo>
                    <a:pt x="580" y="0"/>
                    <a:pt x="580" y="0"/>
                    <a:pt x="580" y="0"/>
                  </a:cubicBezTo>
                </a:path>
              </a:pathLst>
            </a:custGeom>
            <a:solidFill>
              <a:srgbClr val="C5CDC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82880" tIns="91440" rIns="182880" bIns="91440" numCol="1" anchor="t" anchorCtr="0" compatLnSpc="1"/>
            <a:lstStyle/>
            <a:p>
              <a:endParaRPr lang="zh-CN" altLang="en-US" sz="4800"/>
            </a:p>
          </p:txBody>
        </p:sp>
        <p:sp>
          <p:nvSpPr>
            <p:cNvPr id="42" name="Freeform 24"/>
            <p:cNvSpPr/>
            <p:nvPr/>
          </p:nvSpPr>
          <p:spPr bwMode="auto">
            <a:xfrm>
              <a:off x="6932613" y="1833563"/>
              <a:ext cx="809625" cy="228600"/>
            </a:xfrm>
            <a:custGeom>
              <a:avLst/>
              <a:gdLst>
                <a:gd name="T0" fmla="*/ 184 w 184"/>
                <a:gd name="T1" fmla="*/ 0 h 52"/>
                <a:gd name="T2" fmla="*/ 72 w 184"/>
                <a:gd name="T3" fmla="*/ 0 h 52"/>
                <a:gd name="T4" fmla="*/ 25 w 184"/>
                <a:gd name="T5" fmla="*/ 26 h 52"/>
                <a:gd name="T6" fmla="*/ 25 w 184"/>
                <a:gd name="T7" fmla="*/ 26 h 52"/>
                <a:gd name="T8" fmla="*/ 24 w 184"/>
                <a:gd name="T9" fmla="*/ 26 h 52"/>
                <a:gd name="T10" fmla="*/ 24 w 184"/>
                <a:gd name="T11" fmla="*/ 26 h 52"/>
                <a:gd name="T12" fmla="*/ 24 w 184"/>
                <a:gd name="T13" fmla="*/ 26 h 52"/>
                <a:gd name="T14" fmla="*/ 24 w 184"/>
                <a:gd name="T15" fmla="*/ 26 h 52"/>
                <a:gd name="T16" fmla="*/ 24 w 184"/>
                <a:gd name="T17" fmla="*/ 26 h 52"/>
                <a:gd name="T18" fmla="*/ 24 w 184"/>
                <a:gd name="T19" fmla="*/ 26 h 52"/>
                <a:gd name="T20" fmla="*/ 24 w 184"/>
                <a:gd name="T21" fmla="*/ 26 h 52"/>
                <a:gd name="T22" fmla="*/ 24 w 184"/>
                <a:gd name="T23" fmla="*/ 26 h 52"/>
                <a:gd name="T24" fmla="*/ 24 w 184"/>
                <a:gd name="T25" fmla="*/ 26 h 52"/>
                <a:gd name="T26" fmla="*/ 24 w 184"/>
                <a:gd name="T27" fmla="*/ 26 h 52"/>
                <a:gd name="T28" fmla="*/ 24 w 184"/>
                <a:gd name="T29" fmla="*/ 26 h 52"/>
                <a:gd name="T30" fmla="*/ 23 w 184"/>
                <a:gd name="T31" fmla="*/ 26 h 52"/>
                <a:gd name="T32" fmla="*/ 23 w 184"/>
                <a:gd name="T33" fmla="*/ 26 h 52"/>
                <a:gd name="T34" fmla="*/ 0 w 184"/>
                <a:gd name="T35" fmla="*/ 20 h 52"/>
                <a:gd name="T36" fmla="*/ 50 w 184"/>
                <a:gd name="T37" fmla="*/ 52 h 52"/>
                <a:gd name="T38" fmla="*/ 98 w 184"/>
                <a:gd name="T39" fmla="*/ 26 h 52"/>
                <a:gd name="T40" fmla="*/ 184 w 184"/>
                <a:gd name="T41" fmla="*/ 26 h 52"/>
                <a:gd name="T42" fmla="*/ 184 w 184"/>
                <a:gd name="T43" fmla="*/ 0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84" h="52">
                  <a:moveTo>
                    <a:pt x="184" y="0"/>
                  </a:moveTo>
                  <a:cubicBezTo>
                    <a:pt x="72" y="0"/>
                    <a:pt x="72" y="0"/>
                    <a:pt x="72" y="0"/>
                  </a:cubicBezTo>
                  <a:cubicBezTo>
                    <a:pt x="62" y="16"/>
                    <a:pt x="45" y="26"/>
                    <a:pt x="25" y="26"/>
                  </a:cubicBezTo>
                  <a:cubicBezTo>
                    <a:pt x="25" y="26"/>
                    <a:pt x="25" y="26"/>
                    <a:pt x="25" y="26"/>
                  </a:cubicBezTo>
                  <a:cubicBezTo>
                    <a:pt x="25" y="26"/>
                    <a:pt x="25" y="26"/>
                    <a:pt x="24" y="26"/>
                  </a:cubicBezTo>
                  <a:cubicBezTo>
                    <a:pt x="24" y="26"/>
                    <a:pt x="24" y="26"/>
                    <a:pt x="24" y="26"/>
                  </a:cubicBezTo>
                  <a:cubicBezTo>
                    <a:pt x="24" y="26"/>
                    <a:pt x="24" y="26"/>
                    <a:pt x="24" y="26"/>
                  </a:cubicBezTo>
                  <a:cubicBezTo>
                    <a:pt x="24" y="26"/>
                    <a:pt x="24" y="26"/>
                    <a:pt x="24" y="26"/>
                  </a:cubicBezTo>
                  <a:cubicBezTo>
                    <a:pt x="24" y="26"/>
                    <a:pt x="24" y="26"/>
                    <a:pt x="24" y="26"/>
                  </a:cubicBezTo>
                  <a:cubicBezTo>
                    <a:pt x="24" y="26"/>
                    <a:pt x="24" y="26"/>
                    <a:pt x="24" y="26"/>
                  </a:cubicBezTo>
                  <a:cubicBezTo>
                    <a:pt x="24" y="26"/>
                    <a:pt x="24" y="26"/>
                    <a:pt x="24" y="26"/>
                  </a:cubicBezTo>
                  <a:cubicBezTo>
                    <a:pt x="24" y="26"/>
                    <a:pt x="24" y="26"/>
                    <a:pt x="24" y="26"/>
                  </a:cubicBezTo>
                  <a:cubicBezTo>
                    <a:pt x="24" y="26"/>
                    <a:pt x="24" y="26"/>
                    <a:pt x="24" y="26"/>
                  </a:cubicBezTo>
                  <a:cubicBezTo>
                    <a:pt x="24" y="26"/>
                    <a:pt x="24" y="26"/>
                    <a:pt x="24" y="26"/>
                  </a:cubicBezTo>
                  <a:cubicBezTo>
                    <a:pt x="24" y="26"/>
                    <a:pt x="24" y="26"/>
                    <a:pt x="24" y="26"/>
                  </a:cubicBezTo>
                  <a:cubicBezTo>
                    <a:pt x="24" y="26"/>
                    <a:pt x="24" y="26"/>
                    <a:pt x="23" y="26"/>
                  </a:cubicBezTo>
                  <a:cubicBezTo>
                    <a:pt x="23" y="26"/>
                    <a:pt x="23" y="26"/>
                    <a:pt x="23" y="26"/>
                  </a:cubicBezTo>
                  <a:cubicBezTo>
                    <a:pt x="15" y="26"/>
                    <a:pt x="7" y="24"/>
                    <a:pt x="0" y="20"/>
                  </a:cubicBezTo>
                  <a:cubicBezTo>
                    <a:pt x="9" y="39"/>
                    <a:pt x="28" y="52"/>
                    <a:pt x="50" y="52"/>
                  </a:cubicBezTo>
                  <a:cubicBezTo>
                    <a:pt x="70" y="52"/>
                    <a:pt x="88" y="41"/>
                    <a:pt x="98" y="26"/>
                  </a:cubicBezTo>
                  <a:cubicBezTo>
                    <a:pt x="184" y="26"/>
                    <a:pt x="184" y="26"/>
                    <a:pt x="184" y="26"/>
                  </a:cubicBezTo>
                  <a:cubicBezTo>
                    <a:pt x="184" y="0"/>
                    <a:pt x="184" y="0"/>
                    <a:pt x="184" y="0"/>
                  </a:cubicBezTo>
                </a:path>
              </a:pathLst>
            </a:custGeom>
            <a:solidFill>
              <a:srgbClr val="C5CDC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82880" tIns="91440" rIns="182880" bIns="91440" numCol="1" anchor="t" anchorCtr="0" compatLnSpc="1"/>
            <a:lstStyle/>
            <a:p>
              <a:endParaRPr lang="zh-CN" altLang="en-US" sz="4800"/>
            </a:p>
          </p:txBody>
        </p:sp>
        <p:sp>
          <p:nvSpPr>
            <p:cNvPr id="43" name="Freeform 25"/>
            <p:cNvSpPr>
              <a:spLocks noEditPoints="1"/>
            </p:cNvSpPr>
            <p:nvPr/>
          </p:nvSpPr>
          <p:spPr bwMode="auto">
            <a:xfrm>
              <a:off x="6932613" y="1833563"/>
              <a:ext cx="809625" cy="114300"/>
            </a:xfrm>
            <a:custGeom>
              <a:avLst/>
              <a:gdLst>
                <a:gd name="T0" fmla="*/ 24 w 184"/>
                <a:gd name="T1" fmla="*/ 26 h 26"/>
                <a:gd name="T2" fmla="*/ 24 w 184"/>
                <a:gd name="T3" fmla="*/ 26 h 26"/>
                <a:gd name="T4" fmla="*/ 24 w 184"/>
                <a:gd name="T5" fmla="*/ 26 h 26"/>
                <a:gd name="T6" fmla="*/ 24 w 184"/>
                <a:gd name="T7" fmla="*/ 26 h 26"/>
                <a:gd name="T8" fmla="*/ 24 w 184"/>
                <a:gd name="T9" fmla="*/ 26 h 26"/>
                <a:gd name="T10" fmla="*/ 24 w 184"/>
                <a:gd name="T11" fmla="*/ 26 h 26"/>
                <a:gd name="T12" fmla="*/ 24 w 184"/>
                <a:gd name="T13" fmla="*/ 26 h 26"/>
                <a:gd name="T14" fmla="*/ 24 w 184"/>
                <a:gd name="T15" fmla="*/ 26 h 26"/>
                <a:gd name="T16" fmla="*/ 24 w 184"/>
                <a:gd name="T17" fmla="*/ 26 h 26"/>
                <a:gd name="T18" fmla="*/ 24 w 184"/>
                <a:gd name="T19" fmla="*/ 26 h 26"/>
                <a:gd name="T20" fmla="*/ 24 w 184"/>
                <a:gd name="T21" fmla="*/ 26 h 26"/>
                <a:gd name="T22" fmla="*/ 24 w 184"/>
                <a:gd name="T23" fmla="*/ 26 h 26"/>
                <a:gd name="T24" fmla="*/ 24 w 184"/>
                <a:gd name="T25" fmla="*/ 26 h 26"/>
                <a:gd name="T26" fmla="*/ 24 w 184"/>
                <a:gd name="T27" fmla="*/ 26 h 26"/>
                <a:gd name="T28" fmla="*/ 24 w 184"/>
                <a:gd name="T29" fmla="*/ 26 h 26"/>
                <a:gd name="T30" fmla="*/ 23 w 184"/>
                <a:gd name="T31" fmla="*/ 26 h 26"/>
                <a:gd name="T32" fmla="*/ 24 w 184"/>
                <a:gd name="T33" fmla="*/ 26 h 26"/>
                <a:gd name="T34" fmla="*/ 23 w 184"/>
                <a:gd name="T35" fmla="*/ 26 h 26"/>
                <a:gd name="T36" fmla="*/ 0 w 184"/>
                <a:gd name="T37" fmla="*/ 20 h 26"/>
                <a:gd name="T38" fmla="*/ 0 w 184"/>
                <a:gd name="T39" fmla="*/ 20 h 26"/>
                <a:gd name="T40" fmla="*/ 23 w 184"/>
                <a:gd name="T41" fmla="*/ 26 h 26"/>
                <a:gd name="T42" fmla="*/ 0 w 184"/>
                <a:gd name="T43" fmla="*/ 20 h 26"/>
                <a:gd name="T44" fmla="*/ 184 w 184"/>
                <a:gd name="T45" fmla="*/ 0 h 26"/>
                <a:gd name="T46" fmla="*/ 72 w 184"/>
                <a:gd name="T47" fmla="*/ 0 h 26"/>
                <a:gd name="T48" fmla="*/ 25 w 184"/>
                <a:gd name="T49" fmla="*/ 26 h 26"/>
                <a:gd name="T50" fmla="*/ 25 w 184"/>
                <a:gd name="T51" fmla="*/ 26 h 26"/>
                <a:gd name="T52" fmla="*/ 25 w 184"/>
                <a:gd name="T53" fmla="*/ 26 h 26"/>
                <a:gd name="T54" fmla="*/ 72 w 184"/>
                <a:gd name="T55" fmla="*/ 0 h 26"/>
                <a:gd name="T56" fmla="*/ 184 w 184"/>
                <a:gd name="T57" fmla="*/ 0 h 26"/>
                <a:gd name="T58" fmla="*/ 184 w 184"/>
                <a:gd name="T59" fmla="*/ 26 h 26"/>
                <a:gd name="T60" fmla="*/ 184 w 184"/>
                <a:gd name="T61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184" h="26">
                  <a:moveTo>
                    <a:pt x="24" y="26"/>
                  </a:moveTo>
                  <a:cubicBezTo>
                    <a:pt x="24" y="26"/>
                    <a:pt x="24" y="26"/>
                    <a:pt x="24" y="26"/>
                  </a:cubicBezTo>
                  <a:cubicBezTo>
                    <a:pt x="24" y="26"/>
                    <a:pt x="24" y="26"/>
                    <a:pt x="24" y="26"/>
                  </a:cubicBezTo>
                  <a:moveTo>
                    <a:pt x="24" y="26"/>
                  </a:moveTo>
                  <a:cubicBezTo>
                    <a:pt x="24" y="26"/>
                    <a:pt x="24" y="26"/>
                    <a:pt x="24" y="26"/>
                  </a:cubicBezTo>
                  <a:cubicBezTo>
                    <a:pt x="24" y="26"/>
                    <a:pt x="24" y="26"/>
                    <a:pt x="24" y="26"/>
                  </a:cubicBezTo>
                  <a:moveTo>
                    <a:pt x="24" y="26"/>
                  </a:moveTo>
                  <a:cubicBezTo>
                    <a:pt x="24" y="26"/>
                    <a:pt x="24" y="26"/>
                    <a:pt x="24" y="26"/>
                  </a:cubicBezTo>
                  <a:cubicBezTo>
                    <a:pt x="24" y="26"/>
                    <a:pt x="24" y="26"/>
                    <a:pt x="24" y="26"/>
                  </a:cubicBezTo>
                  <a:moveTo>
                    <a:pt x="24" y="26"/>
                  </a:moveTo>
                  <a:cubicBezTo>
                    <a:pt x="24" y="26"/>
                    <a:pt x="24" y="26"/>
                    <a:pt x="24" y="26"/>
                  </a:cubicBezTo>
                  <a:cubicBezTo>
                    <a:pt x="24" y="26"/>
                    <a:pt x="24" y="26"/>
                    <a:pt x="24" y="26"/>
                  </a:cubicBezTo>
                  <a:moveTo>
                    <a:pt x="24" y="26"/>
                  </a:moveTo>
                  <a:cubicBezTo>
                    <a:pt x="24" y="26"/>
                    <a:pt x="24" y="26"/>
                    <a:pt x="24" y="26"/>
                  </a:cubicBezTo>
                  <a:cubicBezTo>
                    <a:pt x="24" y="26"/>
                    <a:pt x="24" y="26"/>
                    <a:pt x="24" y="26"/>
                  </a:cubicBezTo>
                  <a:moveTo>
                    <a:pt x="23" y="26"/>
                  </a:moveTo>
                  <a:cubicBezTo>
                    <a:pt x="24" y="26"/>
                    <a:pt x="24" y="26"/>
                    <a:pt x="24" y="26"/>
                  </a:cubicBezTo>
                  <a:cubicBezTo>
                    <a:pt x="24" y="26"/>
                    <a:pt x="24" y="26"/>
                    <a:pt x="23" y="26"/>
                  </a:cubicBezTo>
                  <a:moveTo>
                    <a:pt x="0" y="20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7" y="24"/>
                    <a:pt x="15" y="26"/>
                    <a:pt x="23" y="26"/>
                  </a:cubicBezTo>
                  <a:cubicBezTo>
                    <a:pt x="15" y="26"/>
                    <a:pt x="7" y="24"/>
                    <a:pt x="0" y="20"/>
                  </a:cubicBezTo>
                  <a:moveTo>
                    <a:pt x="184" y="0"/>
                  </a:moveTo>
                  <a:cubicBezTo>
                    <a:pt x="72" y="0"/>
                    <a:pt x="72" y="0"/>
                    <a:pt x="72" y="0"/>
                  </a:cubicBezTo>
                  <a:cubicBezTo>
                    <a:pt x="62" y="16"/>
                    <a:pt x="45" y="26"/>
                    <a:pt x="25" y="26"/>
                  </a:cubicBezTo>
                  <a:cubicBezTo>
                    <a:pt x="25" y="26"/>
                    <a:pt x="25" y="26"/>
                    <a:pt x="25" y="26"/>
                  </a:cubicBezTo>
                  <a:cubicBezTo>
                    <a:pt x="25" y="26"/>
                    <a:pt x="25" y="26"/>
                    <a:pt x="25" y="26"/>
                  </a:cubicBezTo>
                  <a:cubicBezTo>
                    <a:pt x="45" y="26"/>
                    <a:pt x="62" y="16"/>
                    <a:pt x="72" y="0"/>
                  </a:cubicBezTo>
                  <a:cubicBezTo>
                    <a:pt x="184" y="0"/>
                    <a:pt x="184" y="0"/>
                    <a:pt x="184" y="0"/>
                  </a:cubicBezTo>
                  <a:cubicBezTo>
                    <a:pt x="184" y="26"/>
                    <a:pt x="184" y="26"/>
                    <a:pt x="184" y="26"/>
                  </a:cubicBezTo>
                  <a:cubicBezTo>
                    <a:pt x="184" y="0"/>
                    <a:pt x="184" y="0"/>
                    <a:pt x="184" y="0"/>
                  </a:cubicBezTo>
                </a:path>
              </a:pathLst>
            </a:custGeom>
            <a:solidFill>
              <a:srgbClr val="C5CDC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82880" tIns="91440" rIns="182880" bIns="91440" numCol="1" anchor="t" anchorCtr="0" compatLnSpc="1"/>
            <a:lstStyle/>
            <a:p>
              <a:endParaRPr lang="zh-CN" altLang="en-US" sz="4800"/>
            </a:p>
          </p:txBody>
        </p:sp>
        <p:sp>
          <p:nvSpPr>
            <p:cNvPr id="44" name="Freeform 26"/>
            <p:cNvSpPr/>
            <p:nvPr/>
          </p:nvSpPr>
          <p:spPr bwMode="auto">
            <a:xfrm>
              <a:off x="8410575" y="2166938"/>
              <a:ext cx="3338513" cy="2230438"/>
            </a:xfrm>
            <a:custGeom>
              <a:avLst/>
              <a:gdLst>
                <a:gd name="T0" fmla="*/ 730 w 759"/>
                <a:gd name="T1" fmla="*/ 0 h 507"/>
                <a:gd name="T2" fmla="*/ 734 w 759"/>
                <a:gd name="T3" fmla="*/ 18 h 507"/>
                <a:gd name="T4" fmla="*/ 734 w 759"/>
                <a:gd name="T5" fmla="*/ 18 h 507"/>
                <a:gd name="T6" fmla="*/ 734 w 759"/>
                <a:gd name="T7" fmla="*/ 18 h 507"/>
                <a:gd name="T8" fmla="*/ 734 w 759"/>
                <a:gd name="T9" fmla="*/ 19 h 507"/>
                <a:gd name="T10" fmla="*/ 734 w 759"/>
                <a:gd name="T11" fmla="*/ 19 h 507"/>
                <a:gd name="T12" fmla="*/ 734 w 759"/>
                <a:gd name="T13" fmla="*/ 19 h 507"/>
                <a:gd name="T14" fmla="*/ 734 w 759"/>
                <a:gd name="T15" fmla="*/ 19 h 507"/>
                <a:gd name="T16" fmla="*/ 734 w 759"/>
                <a:gd name="T17" fmla="*/ 19 h 507"/>
                <a:gd name="T18" fmla="*/ 734 w 759"/>
                <a:gd name="T19" fmla="*/ 19 h 507"/>
                <a:gd name="T20" fmla="*/ 734 w 759"/>
                <a:gd name="T21" fmla="*/ 19 h 507"/>
                <a:gd name="T22" fmla="*/ 734 w 759"/>
                <a:gd name="T23" fmla="*/ 206 h 507"/>
                <a:gd name="T24" fmla="*/ 734 w 759"/>
                <a:gd name="T25" fmla="*/ 206 h 507"/>
                <a:gd name="T26" fmla="*/ 685 w 759"/>
                <a:gd name="T27" fmla="*/ 254 h 507"/>
                <a:gd name="T28" fmla="*/ 600 w 759"/>
                <a:gd name="T29" fmla="*/ 254 h 507"/>
                <a:gd name="T30" fmla="*/ 457 w 759"/>
                <a:gd name="T31" fmla="*/ 373 h 507"/>
                <a:gd name="T32" fmla="*/ 300 w 759"/>
                <a:gd name="T33" fmla="*/ 373 h 507"/>
                <a:gd name="T34" fmla="*/ 300 w 759"/>
                <a:gd name="T35" fmla="*/ 433 h 507"/>
                <a:gd name="T36" fmla="*/ 300 w 759"/>
                <a:gd name="T37" fmla="*/ 433 h 507"/>
                <a:gd name="T38" fmla="*/ 252 w 759"/>
                <a:gd name="T39" fmla="*/ 481 h 507"/>
                <a:gd name="T40" fmla="*/ 19 w 759"/>
                <a:gd name="T41" fmla="*/ 481 h 507"/>
                <a:gd name="T42" fmla="*/ 19 w 759"/>
                <a:gd name="T43" fmla="*/ 481 h 507"/>
                <a:gd name="T44" fmla="*/ 19 w 759"/>
                <a:gd name="T45" fmla="*/ 481 h 507"/>
                <a:gd name="T46" fmla="*/ 19 w 759"/>
                <a:gd name="T47" fmla="*/ 481 h 507"/>
                <a:gd name="T48" fmla="*/ 19 w 759"/>
                <a:gd name="T49" fmla="*/ 481 h 507"/>
                <a:gd name="T50" fmla="*/ 19 w 759"/>
                <a:gd name="T51" fmla="*/ 481 h 507"/>
                <a:gd name="T52" fmla="*/ 19 w 759"/>
                <a:gd name="T53" fmla="*/ 481 h 507"/>
                <a:gd name="T54" fmla="*/ 19 w 759"/>
                <a:gd name="T55" fmla="*/ 481 h 507"/>
                <a:gd name="T56" fmla="*/ 18 w 759"/>
                <a:gd name="T57" fmla="*/ 481 h 507"/>
                <a:gd name="T58" fmla="*/ 18 w 759"/>
                <a:gd name="T59" fmla="*/ 481 h 507"/>
                <a:gd name="T60" fmla="*/ 18 w 759"/>
                <a:gd name="T61" fmla="*/ 481 h 507"/>
                <a:gd name="T62" fmla="*/ 18 w 759"/>
                <a:gd name="T63" fmla="*/ 481 h 507"/>
                <a:gd name="T64" fmla="*/ 18 w 759"/>
                <a:gd name="T65" fmla="*/ 481 h 507"/>
                <a:gd name="T66" fmla="*/ 18 w 759"/>
                <a:gd name="T67" fmla="*/ 481 h 507"/>
                <a:gd name="T68" fmla="*/ 18 w 759"/>
                <a:gd name="T69" fmla="*/ 481 h 507"/>
                <a:gd name="T70" fmla="*/ 0 w 759"/>
                <a:gd name="T71" fmla="*/ 477 h 507"/>
                <a:gd name="T72" fmla="*/ 45 w 759"/>
                <a:gd name="T73" fmla="*/ 507 h 507"/>
                <a:gd name="T74" fmla="*/ 277 w 759"/>
                <a:gd name="T75" fmla="*/ 507 h 507"/>
                <a:gd name="T76" fmla="*/ 326 w 759"/>
                <a:gd name="T77" fmla="*/ 458 h 507"/>
                <a:gd name="T78" fmla="*/ 326 w 759"/>
                <a:gd name="T79" fmla="*/ 398 h 507"/>
                <a:gd name="T80" fmla="*/ 482 w 759"/>
                <a:gd name="T81" fmla="*/ 398 h 507"/>
                <a:gd name="T82" fmla="*/ 625 w 759"/>
                <a:gd name="T83" fmla="*/ 280 h 507"/>
                <a:gd name="T84" fmla="*/ 710 w 759"/>
                <a:gd name="T85" fmla="*/ 280 h 507"/>
                <a:gd name="T86" fmla="*/ 759 w 759"/>
                <a:gd name="T87" fmla="*/ 231 h 507"/>
                <a:gd name="T88" fmla="*/ 759 w 759"/>
                <a:gd name="T89" fmla="*/ 45 h 507"/>
                <a:gd name="T90" fmla="*/ 745 w 759"/>
                <a:gd name="T91" fmla="*/ 10 h 507"/>
                <a:gd name="T92" fmla="*/ 730 w 759"/>
                <a:gd name="T93" fmla="*/ 0 h 5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759" h="507">
                  <a:moveTo>
                    <a:pt x="730" y="0"/>
                  </a:moveTo>
                  <a:cubicBezTo>
                    <a:pt x="732" y="6"/>
                    <a:pt x="733" y="12"/>
                    <a:pt x="734" y="18"/>
                  </a:cubicBezTo>
                  <a:cubicBezTo>
                    <a:pt x="734" y="18"/>
                    <a:pt x="734" y="18"/>
                    <a:pt x="734" y="18"/>
                  </a:cubicBezTo>
                  <a:cubicBezTo>
                    <a:pt x="734" y="18"/>
                    <a:pt x="734" y="18"/>
                    <a:pt x="734" y="18"/>
                  </a:cubicBezTo>
                  <a:cubicBezTo>
                    <a:pt x="734" y="19"/>
                    <a:pt x="734" y="19"/>
                    <a:pt x="734" y="19"/>
                  </a:cubicBezTo>
                  <a:cubicBezTo>
                    <a:pt x="734" y="19"/>
                    <a:pt x="734" y="19"/>
                    <a:pt x="734" y="19"/>
                  </a:cubicBezTo>
                  <a:cubicBezTo>
                    <a:pt x="734" y="19"/>
                    <a:pt x="734" y="19"/>
                    <a:pt x="734" y="19"/>
                  </a:cubicBezTo>
                  <a:cubicBezTo>
                    <a:pt x="734" y="19"/>
                    <a:pt x="734" y="19"/>
                    <a:pt x="734" y="19"/>
                  </a:cubicBezTo>
                  <a:cubicBezTo>
                    <a:pt x="734" y="19"/>
                    <a:pt x="734" y="19"/>
                    <a:pt x="734" y="19"/>
                  </a:cubicBezTo>
                  <a:cubicBezTo>
                    <a:pt x="734" y="19"/>
                    <a:pt x="734" y="19"/>
                    <a:pt x="734" y="19"/>
                  </a:cubicBezTo>
                  <a:cubicBezTo>
                    <a:pt x="734" y="19"/>
                    <a:pt x="734" y="19"/>
                    <a:pt x="734" y="19"/>
                  </a:cubicBezTo>
                  <a:cubicBezTo>
                    <a:pt x="734" y="206"/>
                    <a:pt x="734" y="206"/>
                    <a:pt x="734" y="206"/>
                  </a:cubicBezTo>
                  <a:cubicBezTo>
                    <a:pt x="734" y="206"/>
                    <a:pt x="734" y="206"/>
                    <a:pt x="734" y="206"/>
                  </a:cubicBezTo>
                  <a:cubicBezTo>
                    <a:pt x="734" y="233"/>
                    <a:pt x="712" y="254"/>
                    <a:pt x="685" y="254"/>
                  </a:cubicBezTo>
                  <a:cubicBezTo>
                    <a:pt x="600" y="254"/>
                    <a:pt x="600" y="254"/>
                    <a:pt x="600" y="254"/>
                  </a:cubicBezTo>
                  <a:cubicBezTo>
                    <a:pt x="587" y="322"/>
                    <a:pt x="528" y="373"/>
                    <a:pt x="457" y="373"/>
                  </a:cubicBezTo>
                  <a:cubicBezTo>
                    <a:pt x="300" y="373"/>
                    <a:pt x="300" y="373"/>
                    <a:pt x="300" y="373"/>
                  </a:cubicBezTo>
                  <a:cubicBezTo>
                    <a:pt x="300" y="433"/>
                    <a:pt x="300" y="433"/>
                    <a:pt x="300" y="433"/>
                  </a:cubicBezTo>
                  <a:cubicBezTo>
                    <a:pt x="300" y="433"/>
                    <a:pt x="300" y="433"/>
                    <a:pt x="300" y="433"/>
                  </a:cubicBezTo>
                  <a:cubicBezTo>
                    <a:pt x="300" y="460"/>
                    <a:pt x="278" y="481"/>
                    <a:pt x="252" y="481"/>
                  </a:cubicBezTo>
                  <a:cubicBezTo>
                    <a:pt x="19" y="481"/>
                    <a:pt x="19" y="481"/>
                    <a:pt x="19" y="481"/>
                  </a:cubicBezTo>
                  <a:cubicBezTo>
                    <a:pt x="19" y="481"/>
                    <a:pt x="19" y="481"/>
                    <a:pt x="19" y="481"/>
                  </a:cubicBezTo>
                  <a:cubicBezTo>
                    <a:pt x="19" y="481"/>
                    <a:pt x="19" y="481"/>
                    <a:pt x="19" y="481"/>
                  </a:cubicBezTo>
                  <a:cubicBezTo>
                    <a:pt x="19" y="481"/>
                    <a:pt x="19" y="481"/>
                    <a:pt x="19" y="481"/>
                  </a:cubicBezTo>
                  <a:cubicBezTo>
                    <a:pt x="19" y="481"/>
                    <a:pt x="19" y="481"/>
                    <a:pt x="19" y="481"/>
                  </a:cubicBezTo>
                  <a:cubicBezTo>
                    <a:pt x="19" y="481"/>
                    <a:pt x="19" y="481"/>
                    <a:pt x="19" y="481"/>
                  </a:cubicBezTo>
                  <a:cubicBezTo>
                    <a:pt x="19" y="481"/>
                    <a:pt x="19" y="481"/>
                    <a:pt x="19" y="481"/>
                  </a:cubicBezTo>
                  <a:cubicBezTo>
                    <a:pt x="19" y="481"/>
                    <a:pt x="19" y="481"/>
                    <a:pt x="19" y="481"/>
                  </a:cubicBezTo>
                  <a:cubicBezTo>
                    <a:pt x="19" y="481"/>
                    <a:pt x="19" y="481"/>
                    <a:pt x="18" y="481"/>
                  </a:cubicBezTo>
                  <a:cubicBezTo>
                    <a:pt x="18" y="481"/>
                    <a:pt x="18" y="481"/>
                    <a:pt x="18" y="481"/>
                  </a:cubicBezTo>
                  <a:cubicBezTo>
                    <a:pt x="18" y="481"/>
                    <a:pt x="18" y="481"/>
                    <a:pt x="18" y="481"/>
                  </a:cubicBezTo>
                  <a:cubicBezTo>
                    <a:pt x="18" y="481"/>
                    <a:pt x="18" y="481"/>
                    <a:pt x="18" y="481"/>
                  </a:cubicBezTo>
                  <a:cubicBezTo>
                    <a:pt x="18" y="481"/>
                    <a:pt x="18" y="481"/>
                    <a:pt x="18" y="481"/>
                  </a:cubicBezTo>
                  <a:cubicBezTo>
                    <a:pt x="18" y="481"/>
                    <a:pt x="18" y="481"/>
                    <a:pt x="18" y="481"/>
                  </a:cubicBezTo>
                  <a:cubicBezTo>
                    <a:pt x="18" y="481"/>
                    <a:pt x="18" y="481"/>
                    <a:pt x="18" y="481"/>
                  </a:cubicBezTo>
                  <a:cubicBezTo>
                    <a:pt x="12" y="481"/>
                    <a:pt x="6" y="480"/>
                    <a:pt x="0" y="477"/>
                  </a:cubicBezTo>
                  <a:cubicBezTo>
                    <a:pt x="7" y="495"/>
                    <a:pt x="25" y="507"/>
                    <a:pt x="45" y="507"/>
                  </a:cubicBezTo>
                  <a:cubicBezTo>
                    <a:pt x="277" y="507"/>
                    <a:pt x="277" y="507"/>
                    <a:pt x="277" y="507"/>
                  </a:cubicBezTo>
                  <a:cubicBezTo>
                    <a:pt x="304" y="507"/>
                    <a:pt x="326" y="485"/>
                    <a:pt x="326" y="458"/>
                  </a:cubicBezTo>
                  <a:cubicBezTo>
                    <a:pt x="326" y="398"/>
                    <a:pt x="326" y="398"/>
                    <a:pt x="326" y="398"/>
                  </a:cubicBezTo>
                  <a:cubicBezTo>
                    <a:pt x="482" y="398"/>
                    <a:pt x="482" y="398"/>
                    <a:pt x="482" y="398"/>
                  </a:cubicBezTo>
                  <a:cubicBezTo>
                    <a:pt x="553" y="398"/>
                    <a:pt x="612" y="347"/>
                    <a:pt x="625" y="280"/>
                  </a:cubicBezTo>
                  <a:cubicBezTo>
                    <a:pt x="710" y="280"/>
                    <a:pt x="710" y="280"/>
                    <a:pt x="710" y="280"/>
                  </a:cubicBezTo>
                  <a:cubicBezTo>
                    <a:pt x="737" y="280"/>
                    <a:pt x="759" y="258"/>
                    <a:pt x="759" y="231"/>
                  </a:cubicBezTo>
                  <a:cubicBezTo>
                    <a:pt x="759" y="45"/>
                    <a:pt x="759" y="45"/>
                    <a:pt x="759" y="45"/>
                  </a:cubicBezTo>
                  <a:cubicBezTo>
                    <a:pt x="759" y="32"/>
                    <a:pt x="754" y="19"/>
                    <a:pt x="745" y="10"/>
                  </a:cubicBezTo>
                  <a:cubicBezTo>
                    <a:pt x="740" y="6"/>
                    <a:pt x="735" y="2"/>
                    <a:pt x="730" y="0"/>
                  </a:cubicBezTo>
                </a:path>
              </a:pathLst>
            </a:custGeom>
            <a:solidFill>
              <a:srgbClr val="C5CDC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82880" tIns="91440" rIns="182880" bIns="91440" numCol="1" anchor="t" anchorCtr="0" compatLnSpc="1"/>
            <a:lstStyle/>
            <a:p>
              <a:endParaRPr lang="zh-CN" altLang="en-US" sz="4800"/>
            </a:p>
          </p:txBody>
        </p:sp>
        <p:sp>
          <p:nvSpPr>
            <p:cNvPr id="45" name="Freeform 27"/>
            <p:cNvSpPr>
              <a:spLocks noEditPoints="1"/>
            </p:cNvSpPr>
            <p:nvPr/>
          </p:nvSpPr>
          <p:spPr bwMode="auto">
            <a:xfrm>
              <a:off x="8410575" y="2166938"/>
              <a:ext cx="3228975" cy="2116138"/>
            </a:xfrm>
            <a:custGeom>
              <a:avLst/>
              <a:gdLst>
                <a:gd name="T0" fmla="*/ 19 w 734"/>
                <a:gd name="T1" fmla="*/ 481 h 481"/>
                <a:gd name="T2" fmla="*/ 19 w 734"/>
                <a:gd name="T3" fmla="*/ 481 h 481"/>
                <a:gd name="T4" fmla="*/ 19 w 734"/>
                <a:gd name="T5" fmla="*/ 481 h 481"/>
                <a:gd name="T6" fmla="*/ 19 w 734"/>
                <a:gd name="T7" fmla="*/ 481 h 481"/>
                <a:gd name="T8" fmla="*/ 19 w 734"/>
                <a:gd name="T9" fmla="*/ 481 h 481"/>
                <a:gd name="T10" fmla="*/ 19 w 734"/>
                <a:gd name="T11" fmla="*/ 481 h 481"/>
                <a:gd name="T12" fmla="*/ 19 w 734"/>
                <a:gd name="T13" fmla="*/ 481 h 481"/>
                <a:gd name="T14" fmla="*/ 19 w 734"/>
                <a:gd name="T15" fmla="*/ 481 h 481"/>
                <a:gd name="T16" fmla="*/ 19 w 734"/>
                <a:gd name="T17" fmla="*/ 481 h 481"/>
                <a:gd name="T18" fmla="*/ 18 w 734"/>
                <a:gd name="T19" fmla="*/ 481 h 481"/>
                <a:gd name="T20" fmla="*/ 18 w 734"/>
                <a:gd name="T21" fmla="*/ 481 h 481"/>
                <a:gd name="T22" fmla="*/ 18 w 734"/>
                <a:gd name="T23" fmla="*/ 481 h 481"/>
                <a:gd name="T24" fmla="*/ 18 w 734"/>
                <a:gd name="T25" fmla="*/ 481 h 481"/>
                <a:gd name="T26" fmla="*/ 18 w 734"/>
                <a:gd name="T27" fmla="*/ 481 h 481"/>
                <a:gd name="T28" fmla="*/ 18 w 734"/>
                <a:gd name="T29" fmla="*/ 481 h 481"/>
                <a:gd name="T30" fmla="*/ 18 w 734"/>
                <a:gd name="T31" fmla="*/ 481 h 481"/>
                <a:gd name="T32" fmla="*/ 18 w 734"/>
                <a:gd name="T33" fmla="*/ 481 h 481"/>
                <a:gd name="T34" fmla="*/ 18 w 734"/>
                <a:gd name="T35" fmla="*/ 481 h 481"/>
                <a:gd name="T36" fmla="*/ 0 w 734"/>
                <a:gd name="T37" fmla="*/ 477 h 481"/>
                <a:gd name="T38" fmla="*/ 0 w 734"/>
                <a:gd name="T39" fmla="*/ 477 h 481"/>
                <a:gd name="T40" fmla="*/ 18 w 734"/>
                <a:gd name="T41" fmla="*/ 481 h 481"/>
                <a:gd name="T42" fmla="*/ 0 w 734"/>
                <a:gd name="T43" fmla="*/ 477 h 481"/>
                <a:gd name="T44" fmla="*/ 300 w 734"/>
                <a:gd name="T45" fmla="*/ 433 h 481"/>
                <a:gd name="T46" fmla="*/ 252 w 734"/>
                <a:gd name="T47" fmla="*/ 481 h 481"/>
                <a:gd name="T48" fmla="*/ 19 w 734"/>
                <a:gd name="T49" fmla="*/ 481 h 481"/>
                <a:gd name="T50" fmla="*/ 19 w 734"/>
                <a:gd name="T51" fmla="*/ 481 h 481"/>
                <a:gd name="T52" fmla="*/ 19 w 734"/>
                <a:gd name="T53" fmla="*/ 481 h 481"/>
                <a:gd name="T54" fmla="*/ 252 w 734"/>
                <a:gd name="T55" fmla="*/ 481 h 481"/>
                <a:gd name="T56" fmla="*/ 300 w 734"/>
                <a:gd name="T57" fmla="*/ 433 h 481"/>
                <a:gd name="T58" fmla="*/ 300 w 734"/>
                <a:gd name="T59" fmla="*/ 433 h 481"/>
                <a:gd name="T60" fmla="*/ 734 w 734"/>
                <a:gd name="T61" fmla="*/ 206 h 481"/>
                <a:gd name="T62" fmla="*/ 685 w 734"/>
                <a:gd name="T63" fmla="*/ 254 h 481"/>
                <a:gd name="T64" fmla="*/ 600 w 734"/>
                <a:gd name="T65" fmla="*/ 254 h 481"/>
                <a:gd name="T66" fmla="*/ 457 w 734"/>
                <a:gd name="T67" fmla="*/ 373 h 481"/>
                <a:gd name="T68" fmla="*/ 300 w 734"/>
                <a:gd name="T69" fmla="*/ 373 h 481"/>
                <a:gd name="T70" fmla="*/ 457 w 734"/>
                <a:gd name="T71" fmla="*/ 373 h 481"/>
                <a:gd name="T72" fmla="*/ 600 w 734"/>
                <a:gd name="T73" fmla="*/ 254 h 481"/>
                <a:gd name="T74" fmla="*/ 685 w 734"/>
                <a:gd name="T75" fmla="*/ 254 h 481"/>
                <a:gd name="T76" fmla="*/ 734 w 734"/>
                <a:gd name="T77" fmla="*/ 206 h 481"/>
                <a:gd name="T78" fmla="*/ 734 w 734"/>
                <a:gd name="T79" fmla="*/ 206 h 481"/>
                <a:gd name="T80" fmla="*/ 734 w 734"/>
                <a:gd name="T81" fmla="*/ 19 h 481"/>
                <a:gd name="T82" fmla="*/ 734 w 734"/>
                <a:gd name="T83" fmla="*/ 19 h 481"/>
                <a:gd name="T84" fmla="*/ 734 w 734"/>
                <a:gd name="T85" fmla="*/ 19 h 481"/>
                <a:gd name="T86" fmla="*/ 734 w 734"/>
                <a:gd name="T87" fmla="*/ 19 h 481"/>
                <a:gd name="T88" fmla="*/ 734 w 734"/>
                <a:gd name="T89" fmla="*/ 19 h 481"/>
                <a:gd name="T90" fmla="*/ 734 w 734"/>
                <a:gd name="T91" fmla="*/ 19 h 481"/>
                <a:gd name="T92" fmla="*/ 734 w 734"/>
                <a:gd name="T93" fmla="*/ 19 h 481"/>
                <a:gd name="T94" fmla="*/ 734 w 734"/>
                <a:gd name="T95" fmla="*/ 19 h 481"/>
                <a:gd name="T96" fmla="*/ 734 w 734"/>
                <a:gd name="T97" fmla="*/ 19 h 481"/>
                <a:gd name="T98" fmla="*/ 734 w 734"/>
                <a:gd name="T99" fmla="*/ 18 h 481"/>
                <a:gd name="T100" fmla="*/ 734 w 734"/>
                <a:gd name="T101" fmla="*/ 18 h 481"/>
                <a:gd name="T102" fmla="*/ 734 w 734"/>
                <a:gd name="T103" fmla="*/ 18 h 481"/>
                <a:gd name="T104" fmla="*/ 730 w 734"/>
                <a:gd name="T105" fmla="*/ 0 h 481"/>
                <a:gd name="T106" fmla="*/ 734 w 734"/>
                <a:gd name="T107" fmla="*/ 18 h 481"/>
                <a:gd name="T108" fmla="*/ 730 w 734"/>
                <a:gd name="T109" fmla="*/ 0 h 481"/>
                <a:gd name="T110" fmla="*/ 730 w 734"/>
                <a:gd name="T111" fmla="*/ 0 h 4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734" h="481">
                  <a:moveTo>
                    <a:pt x="19" y="481"/>
                  </a:moveTo>
                  <a:cubicBezTo>
                    <a:pt x="19" y="481"/>
                    <a:pt x="19" y="481"/>
                    <a:pt x="19" y="481"/>
                  </a:cubicBezTo>
                  <a:cubicBezTo>
                    <a:pt x="19" y="481"/>
                    <a:pt x="19" y="481"/>
                    <a:pt x="19" y="481"/>
                  </a:cubicBezTo>
                  <a:moveTo>
                    <a:pt x="19" y="481"/>
                  </a:moveTo>
                  <a:cubicBezTo>
                    <a:pt x="19" y="481"/>
                    <a:pt x="19" y="481"/>
                    <a:pt x="19" y="481"/>
                  </a:cubicBezTo>
                  <a:cubicBezTo>
                    <a:pt x="19" y="481"/>
                    <a:pt x="19" y="481"/>
                    <a:pt x="19" y="481"/>
                  </a:cubicBezTo>
                  <a:moveTo>
                    <a:pt x="19" y="481"/>
                  </a:moveTo>
                  <a:cubicBezTo>
                    <a:pt x="19" y="481"/>
                    <a:pt x="19" y="481"/>
                    <a:pt x="19" y="481"/>
                  </a:cubicBezTo>
                  <a:cubicBezTo>
                    <a:pt x="19" y="481"/>
                    <a:pt x="19" y="481"/>
                    <a:pt x="19" y="481"/>
                  </a:cubicBezTo>
                  <a:moveTo>
                    <a:pt x="18" y="481"/>
                  </a:moveTo>
                  <a:cubicBezTo>
                    <a:pt x="18" y="481"/>
                    <a:pt x="18" y="481"/>
                    <a:pt x="18" y="481"/>
                  </a:cubicBezTo>
                  <a:cubicBezTo>
                    <a:pt x="18" y="481"/>
                    <a:pt x="18" y="481"/>
                    <a:pt x="18" y="481"/>
                  </a:cubicBezTo>
                  <a:moveTo>
                    <a:pt x="18" y="481"/>
                  </a:moveTo>
                  <a:cubicBezTo>
                    <a:pt x="18" y="481"/>
                    <a:pt x="18" y="481"/>
                    <a:pt x="18" y="481"/>
                  </a:cubicBezTo>
                  <a:cubicBezTo>
                    <a:pt x="18" y="481"/>
                    <a:pt x="18" y="481"/>
                    <a:pt x="18" y="481"/>
                  </a:cubicBezTo>
                  <a:moveTo>
                    <a:pt x="18" y="481"/>
                  </a:moveTo>
                  <a:cubicBezTo>
                    <a:pt x="18" y="481"/>
                    <a:pt x="18" y="481"/>
                    <a:pt x="18" y="481"/>
                  </a:cubicBezTo>
                  <a:cubicBezTo>
                    <a:pt x="18" y="481"/>
                    <a:pt x="18" y="481"/>
                    <a:pt x="18" y="481"/>
                  </a:cubicBezTo>
                  <a:moveTo>
                    <a:pt x="0" y="477"/>
                  </a:moveTo>
                  <a:cubicBezTo>
                    <a:pt x="0" y="477"/>
                    <a:pt x="0" y="477"/>
                    <a:pt x="0" y="477"/>
                  </a:cubicBezTo>
                  <a:cubicBezTo>
                    <a:pt x="6" y="480"/>
                    <a:pt x="12" y="481"/>
                    <a:pt x="18" y="481"/>
                  </a:cubicBezTo>
                  <a:cubicBezTo>
                    <a:pt x="12" y="481"/>
                    <a:pt x="6" y="480"/>
                    <a:pt x="0" y="477"/>
                  </a:cubicBezTo>
                  <a:moveTo>
                    <a:pt x="300" y="433"/>
                  </a:moveTo>
                  <a:cubicBezTo>
                    <a:pt x="300" y="460"/>
                    <a:pt x="278" y="481"/>
                    <a:pt x="252" y="481"/>
                  </a:cubicBezTo>
                  <a:cubicBezTo>
                    <a:pt x="19" y="481"/>
                    <a:pt x="19" y="481"/>
                    <a:pt x="19" y="481"/>
                  </a:cubicBezTo>
                  <a:cubicBezTo>
                    <a:pt x="19" y="481"/>
                    <a:pt x="19" y="481"/>
                    <a:pt x="19" y="481"/>
                  </a:cubicBezTo>
                  <a:cubicBezTo>
                    <a:pt x="19" y="481"/>
                    <a:pt x="19" y="481"/>
                    <a:pt x="19" y="481"/>
                  </a:cubicBezTo>
                  <a:cubicBezTo>
                    <a:pt x="252" y="481"/>
                    <a:pt x="252" y="481"/>
                    <a:pt x="252" y="481"/>
                  </a:cubicBezTo>
                  <a:cubicBezTo>
                    <a:pt x="278" y="481"/>
                    <a:pt x="300" y="460"/>
                    <a:pt x="300" y="433"/>
                  </a:cubicBezTo>
                  <a:cubicBezTo>
                    <a:pt x="300" y="433"/>
                    <a:pt x="300" y="433"/>
                    <a:pt x="300" y="433"/>
                  </a:cubicBezTo>
                  <a:moveTo>
                    <a:pt x="734" y="206"/>
                  </a:moveTo>
                  <a:cubicBezTo>
                    <a:pt x="734" y="233"/>
                    <a:pt x="712" y="254"/>
                    <a:pt x="685" y="254"/>
                  </a:cubicBezTo>
                  <a:cubicBezTo>
                    <a:pt x="600" y="254"/>
                    <a:pt x="600" y="254"/>
                    <a:pt x="600" y="254"/>
                  </a:cubicBezTo>
                  <a:cubicBezTo>
                    <a:pt x="587" y="322"/>
                    <a:pt x="528" y="373"/>
                    <a:pt x="457" y="373"/>
                  </a:cubicBezTo>
                  <a:cubicBezTo>
                    <a:pt x="300" y="373"/>
                    <a:pt x="300" y="373"/>
                    <a:pt x="300" y="373"/>
                  </a:cubicBezTo>
                  <a:cubicBezTo>
                    <a:pt x="457" y="373"/>
                    <a:pt x="457" y="373"/>
                    <a:pt x="457" y="373"/>
                  </a:cubicBezTo>
                  <a:cubicBezTo>
                    <a:pt x="528" y="373"/>
                    <a:pt x="587" y="322"/>
                    <a:pt x="600" y="254"/>
                  </a:cubicBezTo>
                  <a:cubicBezTo>
                    <a:pt x="685" y="254"/>
                    <a:pt x="685" y="254"/>
                    <a:pt x="685" y="254"/>
                  </a:cubicBezTo>
                  <a:cubicBezTo>
                    <a:pt x="712" y="254"/>
                    <a:pt x="734" y="233"/>
                    <a:pt x="734" y="206"/>
                  </a:cubicBezTo>
                  <a:cubicBezTo>
                    <a:pt x="734" y="206"/>
                    <a:pt x="734" y="206"/>
                    <a:pt x="734" y="206"/>
                  </a:cubicBezTo>
                  <a:moveTo>
                    <a:pt x="734" y="19"/>
                  </a:moveTo>
                  <a:cubicBezTo>
                    <a:pt x="734" y="19"/>
                    <a:pt x="734" y="19"/>
                    <a:pt x="734" y="19"/>
                  </a:cubicBezTo>
                  <a:cubicBezTo>
                    <a:pt x="734" y="19"/>
                    <a:pt x="734" y="19"/>
                    <a:pt x="734" y="19"/>
                  </a:cubicBezTo>
                  <a:moveTo>
                    <a:pt x="734" y="19"/>
                  </a:moveTo>
                  <a:cubicBezTo>
                    <a:pt x="734" y="19"/>
                    <a:pt x="734" y="19"/>
                    <a:pt x="734" y="19"/>
                  </a:cubicBezTo>
                  <a:cubicBezTo>
                    <a:pt x="734" y="19"/>
                    <a:pt x="734" y="19"/>
                    <a:pt x="734" y="19"/>
                  </a:cubicBezTo>
                  <a:moveTo>
                    <a:pt x="734" y="19"/>
                  </a:moveTo>
                  <a:cubicBezTo>
                    <a:pt x="734" y="19"/>
                    <a:pt x="734" y="19"/>
                    <a:pt x="734" y="19"/>
                  </a:cubicBezTo>
                  <a:cubicBezTo>
                    <a:pt x="734" y="19"/>
                    <a:pt x="734" y="19"/>
                    <a:pt x="734" y="19"/>
                  </a:cubicBezTo>
                  <a:moveTo>
                    <a:pt x="734" y="18"/>
                  </a:moveTo>
                  <a:cubicBezTo>
                    <a:pt x="734" y="18"/>
                    <a:pt x="734" y="18"/>
                    <a:pt x="734" y="18"/>
                  </a:cubicBezTo>
                  <a:cubicBezTo>
                    <a:pt x="734" y="18"/>
                    <a:pt x="734" y="18"/>
                    <a:pt x="734" y="18"/>
                  </a:cubicBezTo>
                  <a:moveTo>
                    <a:pt x="730" y="0"/>
                  </a:moveTo>
                  <a:cubicBezTo>
                    <a:pt x="732" y="6"/>
                    <a:pt x="733" y="12"/>
                    <a:pt x="734" y="18"/>
                  </a:cubicBezTo>
                  <a:cubicBezTo>
                    <a:pt x="733" y="12"/>
                    <a:pt x="732" y="6"/>
                    <a:pt x="730" y="0"/>
                  </a:cubicBezTo>
                  <a:cubicBezTo>
                    <a:pt x="730" y="0"/>
                    <a:pt x="730" y="0"/>
                    <a:pt x="730" y="0"/>
                  </a:cubicBezTo>
                </a:path>
              </a:pathLst>
            </a:custGeom>
            <a:solidFill>
              <a:srgbClr val="C5CDC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82880" tIns="91440" rIns="182880" bIns="91440" numCol="1" anchor="t" anchorCtr="0" compatLnSpc="1"/>
            <a:lstStyle/>
            <a:p>
              <a:endParaRPr lang="zh-CN" altLang="en-US" sz="4800"/>
            </a:p>
          </p:txBody>
        </p:sp>
        <p:sp>
          <p:nvSpPr>
            <p:cNvPr id="46" name="Freeform 28"/>
            <p:cNvSpPr/>
            <p:nvPr/>
          </p:nvSpPr>
          <p:spPr bwMode="auto">
            <a:xfrm>
              <a:off x="9712325" y="3165475"/>
              <a:ext cx="131763" cy="347663"/>
            </a:xfrm>
            <a:custGeom>
              <a:avLst/>
              <a:gdLst>
                <a:gd name="T0" fmla="*/ 0 w 30"/>
                <a:gd name="T1" fmla="*/ 0 h 79"/>
                <a:gd name="T2" fmla="*/ 4 w 30"/>
                <a:gd name="T3" fmla="*/ 18 h 79"/>
                <a:gd name="T4" fmla="*/ 4 w 30"/>
                <a:gd name="T5" fmla="*/ 18 h 79"/>
                <a:gd name="T6" fmla="*/ 4 w 30"/>
                <a:gd name="T7" fmla="*/ 19 h 79"/>
                <a:gd name="T8" fmla="*/ 4 w 30"/>
                <a:gd name="T9" fmla="*/ 19 h 79"/>
                <a:gd name="T10" fmla="*/ 4 w 30"/>
                <a:gd name="T11" fmla="*/ 19 h 79"/>
                <a:gd name="T12" fmla="*/ 4 w 30"/>
                <a:gd name="T13" fmla="*/ 19 h 79"/>
                <a:gd name="T14" fmla="*/ 4 w 30"/>
                <a:gd name="T15" fmla="*/ 19 h 79"/>
                <a:gd name="T16" fmla="*/ 4 w 30"/>
                <a:gd name="T17" fmla="*/ 19 h 79"/>
                <a:gd name="T18" fmla="*/ 4 w 30"/>
                <a:gd name="T19" fmla="*/ 19 h 79"/>
                <a:gd name="T20" fmla="*/ 4 w 30"/>
                <a:gd name="T21" fmla="*/ 19 h 79"/>
                <a:gd name="T22" fmla="*/ 4 w 30"/>
                <a:gd name="T23" fmla="*/ 79 h 79"/>
                <a:gd name="T24" fmla="*/ 30 w 30"/>
                <a:gd name="T25" fmla="*/ 79 h 79"/>
                <a:gd name="T26" fmla="*/ 30 w 30"/>
                <a:gd name="T27" fmla="*/ 45 h 79"/>
                <a:gd name="T28" fmla="*/ 15 w 30"/>
                <a:gd name="T29" fmla="*/ 10 h 79"/>
                <a:gd name="T30" fmla="*/ 0 w 30"/>
                <a:gd name="T31" fmla="*/ 0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0" h="79">
                  <a:moveTo>
                    <a:pt x="0" y="0"/>
                  </a:moveTo>
                  <a:cubicBezTo>
                    <a:pt x="3" y="6"/>
                    <a:pt x="4" y="12"/>
                    <a:pt x="4" y="18"/>
                  </a:cubicBezTo>
                  <a:cubicBezTo>
                    <a:pt x="4" y="18"/>
                    <a:pt x="4" y="18"/>
                    <a:pt x="4" y="18"/>
                  </a:cubicBezTo>
                  <a:cubicBezTo>
                    <a:pt x="4" y="18"/>
                    <a:pt x="4" y="19"/>
                    <a:pt x="4" y="19"/>
                  </a:cubicBezTo>
                  <a:cubicBezTo>
                    <a:pt x="4" y="19"/>
                    <a:pt x="4" y="19"/>
                    <a:pt x="4" y="19"/>
                  </a:cubicBezTo>
                  <a:cubicBezTo>
                    <a:pt x="4" y="19"/>
                    <a:pt x="4" y="19"/>
                    <a:pt x="4" y="19"/>
                  </a:cubicBezTo>
                  <a:cubicBezTo>
                    <a:pt x="4" y="19"/>
                    <a:pt x="4" y="19"/>
                    <a:pt x="4" y="19"/>
                  </a:cubicBezTo>
                  <a:cubicBezTo>
                    <a:pt x="4" y="19"/>
                    <a:pt x="4" y="19"/>
                    <a:pt x="4" y="19"/>
                  </a:cubicBezTo>
                  <a:cubicBezTo>
                    <a:pt x="4" y="19"/>
                    <a:pt x="4" y="19"/>
                    <a:pt x="4" y="19"/>
                  </a:cubicBezTo>
                  <a:cubicBezTo>
                    <a:pt x="4" y="19"/>
                    <a:pt x="4" y="19"/>
                    <a:pt x="4" y="19"/>
                  </a:cubicBezTo>
                  <a:cubicBezTo>
                    <a:pt x="4" y="19"/>
                    <a:pt x="4" y="19"/>
                    <a:pt x="4" y="19"/>
                  </a:cubicBezTo>
                  <a:cubicBezTo>
                    <a:pt x="4" y="79"/>
                    <a:pt x="4" y="79"/>
                    <a:pt x="4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45"/>
                    <a:pt x="30" y="45"/>
                    <a:pt x="30" y="45"/>
                  </a:cubicBezTo>
                  <a:cubicBezTo>
                    <a:pt x="30" y="32"/>
                    <a:pt x="25" y="19"/>
                    <a:pt x="15" y="10"/>
                  </a:cubicBezTo>
                  <a:cubicBezTo>
                    <a:pt x="11" y="6"/>
                    <a:pt x="6" y="2"/>
                    <a:pt x="0" y="0"/>
                  </a:cubicBezTo>
                </a:path>
              </a:pathLst>
            </a:custGeom>
            <a:solidFill>
              <a:srgbClr val="C5CDC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82880" tIns="91440" rIns="182880" bIns="91440" numCol="1" anchor="t" anchorCtr="0" compatLnSpc="1"/>
            <a:lstStyle/>
            <a:p>
              <a:endParaRPr lang="zh-CN" altLang="en-US" sz="4800"/>
            </a:p>
          </p:txBody>
        </p:sp>
        <p:sp>
          <p:nvSpPr>
            <p:cNvPr id="48" name="Freeform 29"/>
            <p:cNvSpPr>
              <a:spLocks noEditPoints="1"/>
            </p:cNvSpPr>
            <p:nvPr/>
          </p:nvSpPr>
          <p:spPr bwMode="auto">
            <a:xfrm>
              <a:off x="9712325" y="3165475"/>
              <a:ext cx="17463" cy="84138"/>
            </a:xfrm>
            <a:custGeom>
              <a:avLst/>
              <a:gdLst>
                <a:gd name="T0" fmla="*/ 4 w 4"/>
                <a:gd name="T1" fmla="*/ 19 h 19"/>
                <a:gd name="T2" fmla="*/ 4 w 4"/>
                <a:gd name="T3" fmla="*/ 19 h 19"/>
                <a:gd name="T4" fmla="*/ 4 w 4"/>
                <a:gd name="T5" fmla="*/ 19 h 19"/>
                <a:gd name="T6" fmla="*/ 4 w 4"/>
                <a:gd name="T7" fmla="*/ 19 h 19"/>
                <a:gd name="T8" fmla="*/ 4 w 4"/>
                <a:gd name="T9" fmla="*/ 19 h 19"/>
                <a:gd name="T10" fmla="*/ 4 w 4"/>
                <a:gd name="T11" fmla="*/ 19 h 19"/>
                <a:gd name="T12" fmla="*/ 4 w 4"/>
                <a:gd name="T13" fmla="*/ 19 h 19"/>
                <a:gd name="T14" fmla="*/ 4 w 4"/>
                <a:gd name="T15" fmla="*/ 19 h 19"/>
                <a:gd name="T16" fmla="*/ 4 w 4"/>
                <a:gd name="T17" fmla="*/ 19 h 19"/>
                <a:gd name="T18" fmla="*/ 4 w 4"/>
                <a:gd name="T19" fmla="*/ 18 h 19"/>
                <a:gd name="T20" fmla="*/ 4 w 4"/>
                <a:gd name="T21" fmla="*/ 19 h 19"/>
                <a:gd name="T22" fmla="*/ 4 w 4"/>
                <a:gd name="T23" fmla="*/ 18 h 19"/>
                <a:gd name="T24" fmla="*/ 0 w 4"/>
                <a:gd name="T25" fmla="*/ 0 h 19"/>
                <a:gd name="T26" fmla="*/ 4 w 4"/>
                <a:gd name="T27" fmla="*/ 18 h 19"/>
                <a:gd name="T28" fmla="*/ 0 w 4"/>
                <a:gd name="T29" fmla="*/ 0 h 19"/>
                <a:gd name="T30" fmla="*/ 0 w 4"/>
                <a:gd name="T31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" h="19">
                  <a:moveTo>
                    <a:pt x="4" y="19"/>
                  </a:moveTo>
                  <a:cubicBezTo>
                    <a:pt x="4" y="19"/>
                    <a:pt x="4" y="19"/>
                    <a:pt x="4" y="19"/>
                  </a:cubicBezTo>
                  <a:cubicBezTo>
                    <a:pt x="4" y="19"/>
                    <a:pt x="4" y="19"/>
                    <a:pt x="4" y="19"/>
                  </a:cubicBezTo>
                  <a:moveTo>
                    <a:pt x="4" y="19"/>
                  </a:moveTo>
                  <a:cubicBezTo>
                    <a:pt x="4" y="19"/>
                    <a:pt x="4" y="19"/>
                    <a:pt x="4" y="19"/>
                  </a:cubicBezTo>
                  <a:cubicBezTo>
                    <a:pt x="4" y="19"/>
                    <a:pt x="4" y="19"/>
                    <a:pt x="4" y="19"/>
                  </a:cubicBezTo>
                  <a:moveTo>
                    <a:pt x="4" y="19"/>
                  </a:moveTo>
                  <a:cubicBezTo>
                    <a:pt x="4" y="19"/>
                    <a:pt x="4" y="19"/>
                    <a:pt x="4" y="19"/>
                  </a:cubicBezTo>
                  <a:cubicBezTo>
                    <a:pt x="4" y="19"/>
                    <a:pt x="4" y="19"/>
                    <a:pt x="4" y="19"/>
                  </a:cubicBezTo>
                  <a:moveTo>
                    <a:pt x="4" y="18"/>
                  </a:moveTo>
                  <a:cubicBezTo>
                    <a:pt x="4" y="18"/>
                    <a:pt x="4" y="19"/>
                    <a:pt x="4" y="19"/>
                  </a:cubicBezTo>
                  <a:cubicBezTo>
                    <a:pt x="4" y="19"/>
                    <a:pt x="4" y="18"/>
                    <a:pt x="4" y="18"/>
                  </a:cubicBezTo>
                  <a:moveTo>
                    <a:pt x="0" y="0"/>
                  </a:moveTo>
                  <a:cubicBezTo>
                    <a:pt x="3" y="6"/>
                    <a:pt x="4" y="12"/>
                    <a:pt x="4" y="18"/>
                  </a:cubicBezTo>
                  <a:cubicBezTo>
                    <a:pt x="4" y="12"/>
                    <a:pt x="3" y="6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C5CDC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82880" tIns="91440" rIns="182880" bIns="91440" numCol="1" anchor="t" anchorCtr="0" compatLnSpc="1"/>
            <a:lstStyle/>
            <a:p>
              <a:endParaRPr lang="zh-CN" altLang="en-US" sz="4800"/>
            </a:p>
          </p:txBody>
        </p:sp>
        <p:sp>
          <p:nvSpPr>
            <p:cNvPr id="49" name="Freeform 30"/>
            <p:cNvSpPr/>
            <p:nvPr/>
          </p:nvSpPr>
          <p:spPr bwMode="auto">
            <a:xfrm>
              <a:off x="10315575" y="3267075"/>
              <a:ext cx="430213" cy="131763"/>
            </a:xfrm>
            <a:custGeom>
              <a:avLst/>
              <a:gdLst>
                <a:gd name="T0" fmla="*/ 0 w 98"/>
                <a:gd name="T1" fmla="*/ 0 h 30"/>
                <a:gd name="T2" fmla="*/ 45 w 98"/>
                <a:gd name="T3" fmla="*/ 30 h 30"/>
                <a:gd name="T4" fmla="*/ 82 w 98"/>
                <a:gd name="T5" fmla="*/ 30 h 30"/>
                <a:gd name="T6" fmla="*/ 97 w 98"/>
                <a:gd name="T7" fmla="*/ 5 h 30"/>
                <a:gd name="T8" fmla="*/ 97 w 98"/>
                <a:gd name="T9" fmla="*/ 5 h 30"/>
                <a:gd name="T10" fmla="*/ 97 w 98"/>
                <a:gd name="T11" fmla="*/ 5 h 30"/>
                <a:gd name="T12" fmla="*/ 97 w 98"/>
                <a:gd name="T13" fmla="*/ 5 h 30"/>
                <a:gd name="T14" fmla="*/ 97 w 98"/>
                <a:gd name="T15" fmla="*/ 5 h 30"/>
                <a:gd name="T16" fmla="*/ 97 w 98"/>
                <a:gd name="T17" fmla="*/ 5 h 30"/>
                <a:gd name="T18" fmla="*/ 97 w 98"/>
                <a:gd name="T19" fmla="*/ 5 h 30"/>
                <a:gd name="T20" fmla="*/ 98 w 98"/>
                <a:gd name="T21" fmla="*/ 5 h 30"/>
                <a:gd name="T22" fmla="*/ 98 w 98"/>
                <a:gd name="T23" fmla="*/ 4 h 30"/>
                <a:gd name="T24" fmla="*/ 98 w 98"/>
                <a:gd name="T25" fmla="*/ 4 h 30"/>
                <a:gd name="T26" fmla="*/ 98 w 98"/>
                <a:gd name="T27" fmla="*/ 4 h 30"/>
                <a:gd name="T28" fmla="*/ 20 w 98"/>
                <a:gd name="T29" fmla="*/ 4 h 30"/>
                <a:gd name="T30" fmla="*/ 19 w 98"/>
                <a:gd name="T31" fmla="*/ 4 h 30"/>
                <a:gd name="T32" fmla="*/ 19 w 98"/>
                <a:gd name="T33" fmla="*/ 4 h 30"/>
                <a:gd name="T34" fmla="*/ 19 w 98"/>
                <a:gd name="T35" fmla="*/ 4 h 30"/>
                <a:gd name="T36" fmla="*/ 19 w 98"/>
                <a:gd name="T37" fmla="*/ 4 h 30"/>
                <a:gd name="T38" fmla="*/ 19 w 98"/>
                <a:gd name="T39" fmla="*/ 4 h 30"/>
                <a:gd name="T40" fmla="*/ 19 w 98"/>
                <a:gd name="T41" fmla="*/ 4 h 30"/>
                <a:gd name="T42" fmla="*/ 19 w 98"/>
                <a:gd name="T43" fmla="*/ 4 h 30"/>
                <a:gd name="T44" fmla="*/ 19 w 98"/>
                <a:gd name="T45" fmla="*/ 4 h 30"/>
                <a:gd name="T46" fmla="*/ 0 w 98"/>
                <a:gd name="T47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98" h="30">
                  <a:moveTo>
                    <a:pt x="0" y="0"/>
                  </a:moveTo>
                  <a:cubicBezTo>
                    <a:pt x="8" y="18"/>
                    <a:pt x="25" y="30"/>
                    <a:pt x="45" y="30"/>
                  </a:cubicBezTo>
                  <a:cubicBezTo>
                    <a:pt x="82" y="30"/>
                    <a:pt x="82" y="30"/>
                    <a:pt x="82" y="30"/>
                  </a:cubicBezTo>
                  <a:cubicBezTo>
                    <a:pt x="89" y="23"/>
                    <a:pt x="94" y="14"/>
                    <a:pt x="97" y="5"/>
                  </a:cubicBezTo>
                  <a:cubicBezTo>
                    <a:pt x="97" y="5"/>
                    <a:pt x="97" y="5"/>
                    <a:pt x="97" y="5"/>
                  </a:cubicBezTo>
                  <a:cubicBezTo>
                    <a:pt x="97" y="5"/>
                    <a:pt x="97" y="5"/>
                    <a:pt x="97" y="5"/>
                  </a:cubicBezTo>
                  <a:cubicBezTo>
                    <a:pt x="97" y="5"/>
                    <a:pt x="97" y="5"/>
                    <a:pt x="97" y="5"/>
                  </a:cubicBezTo>
                  <a:cubicBezTo>
                    <a:pt x="97" y="5"/>
                    <a:pt x="97" y="5"/>
                    <a:pt x="97" y="5"/>
                  </a:cubicBezTo>
                  <a:cubicBezTo>
                    <a:pt x="97" y="5"/>
                    <a:pt x="97" y="5"/>
                    <a:pt x="97" y="5"/>
                  </a:cubicBezTo>
                  <a:cubicBezTo>
                    <a:pt x="97" y="5"/>
                    <a:pt x="97" y="5"/>
                    <a:pt x="97" y="5"/>
                  </a:cubicBezTo>
                  <a:cubicBezTo>
                    <a:pt x="98" y="5"/>
                    <a:pt x="98" y="5"/>
                    <a:pt x="98" y="5"/>
                  </a:cubicBezTo>
                  <a:cubicBezTo>
                    <a:pt x="98" y="5"/>
                    <a:pt x="98" y="5"/>
                    <a:pt x="98" y="4"/>
                  </a:cubicBezTo>
                  <a:cubicBezTo>
                    <a:pt x="98" y="4"/>
                    <a:pt x="98" y="4"/>
                    <a:pt x="98" y="4"/>
                  </a:cubicBezTo>
                  <a:cubicBezTo>
                    <a:pt x="98" y="4"/>
                    <a:pt x="98" y="4"/>
                    <a:pt x="98" y="4"/>
                  </a:cubicBezTo>
                  <a:cubicBezTo>
                    <a:pt x="20" y="4"/>
                    <a:pt x="20" y="4"/>
                    <a:pt x="20" y="4"/>
                  </a:cubicBezTo>
                  <a:cubicBezTo>
                    <a:pt x="19" y="4"/>
                    <a:pt x="19" y="4"/>
                    <a:pt x="19" y="4"/>
                  </a:cubicBezTo>
                  <a:cubicBezTo>
                    <a:pt x="19" y="4"/>
                    <a:pt x="19" y="4"/>
                    <a:pt x="19" y="4"/>
                  </a:cubicBezTo>
                  <a:cubicBezTo>
                    <a:pt x="19" y="4"/>
                    <a:pt x="19" y="4"/>
                    <a:pt x="19" y="4"/>
                  </a:cubicBezTo>
                  <a:cubicBezTo>
                    <a:pt x="19" y="4"/>
                    <a:pt x="19" y="4"/>
                    <a:pt x="19" y="4"/>
                  </a:cubicBezTo>
                  <a:cubicBezTo>
                    <a:pt x="19" y="4"/>
                    <a:pt x="19" y="4"/>
                    <a:pt x="19" y="4"/>
                  </a:cubicBezTo>
                  <a:cubicBezTo>
                    <a:pt x="19" y="4"/>
                    <a:pt x="19" y="4"/>
                    <a:pt x="19" y="4"/>
                  </a:cubicBezTo>
                  <a:cubicBezTo>
                    <a:pt x="19" y="4"/>
                    <a:pt x="19" y="4"/>
                    <a:pt x="19" y="4"/>
                  </a:cubicBezTo>
                  <a:cubicBezTo>
                    <a:pt x="19" y="4"/>
                    <a:pt x="19" y="4"/>
                    <a:pt x="19" y="4"/>
                  </a:cubicBezTo>
                  <a:cubicBezTo>
                    <a:pt x="12" y="4"/>
                    <a:pt x="6" y="3"/>
                    <a:pt x="0" y="0"/>
                  </a:cubicBezTo>
                </a:path>
              </a:pathLst>
            </a:custGeom>
            <a:solidFill>
              <a:srgbClr val="C5CDC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82880" tIns="91440" rIns="182880" bIns="91440" numCol="1" anchor="t" anchorCtr="0" compatLnSpc="1"/>
            <a:lstStyle/>
            <a:p>
              <a:endParaRPr lang="zh-CN" altLang="en-US" sz="4800"/>
            </a:p>
          </p:txBody>
        </p:sp>
        <p:sp>
          <p:nvSpPr>
            <p:cNvPr id="50" name="Freeform 31"/>
            <p:cNvSpPr>
              <a:spLocks noEditPoints="1"/>
            </p:cNvSpPr>
            <p:nvPr/>
          </p:nvSpPr>
          <p:spPr bwMode="auto">
            <a:xfrm>
              <a:off x="10315575" y="3267075"/>
              <a:ext cx="430213" cy="22225"/>
            </a:xfrm>
            <a:custGeom>
              <a:avLst/>
              <a:gdLst>
                <a:gd name="T0" fmla="*/ 97 w 98"/>
                <a:gd name="T1" fmla="*/ 5 h 5"/>
                <a:gd name="T2" fmla="*/ 97 w 98"/>
                <a:gd name="T3" fmla="*/ 5 h 5"/>
                <a:gd name="T4" fmla="*/ 97 w 98"/>
                <a:gd name="T5" fmla="*/ 5 h 5"/>
                <a:gd name="T6" fmla="*/ 97 w 98"/>
                <a:gd name="T7" fmla="*/ 5 h 5"/>
                <a:gd name="T8" fmla="*/ 97 w 98"/>
                <a:gd name="T9" fmla="*/ 5 h 5"/>
                <a:gd name="T10" fmla="*/ 97 w 98"/>
                <a:gd name="T11" fmla="*/ 5 h 5"/>
                <a:gd name="T12" fmla="*/ 97 w 98"/>
                <a:gd name="T13" fmla="*/ 5 h 5"/>
                <a:gd name="T14" fmla="*/ 97 w 98"/>
                <a:gd name="T15" fmla="*/ 5 h 5"/>
                <a:gd name="T16" fmla="*/ 97 w 98"/>
                <a:gd name="T17" fmla="*/ 5 h 5"/>
                <a:gd name="T18" fmla="*/ 98 w 98"/>
                <a:gd name="T19" fmla="*/ 5 h 5"/>
                <a:gd name="T20" fmla="*/ 97 w 98"/>
                <a:gd name="T21" fmla="*/ 5 h 5"/>
                <a:gd name="T22" fmla="*/ 98 w 98"/>
                <a:gd name="T23" fmla="*/ 5 h 5"/>
                <a:gd name="T24" fmla="*/ 98 w 98"/>
                <a:gd name="T25" fmla="*/ 4 h 5"/>
                <a:gd name="T26" fmla="*/ 98 w 98"/>
                <a:gd name="T27" fmla="*/ 4 h 5"/>
                <a:gd name="T28" fmla="*/ 98 w 98"/>
                <a:gd name="T29" fmla="*/ 4 h 5"/>
                <a:gd name="T30" fmla="*/ 19 w 98"/>
                <a:gd name="T31" fmla="*/ 4 h 5"/>
                <a:gd name="T32" fmla="*/ 20 w 98"/>
                <a:gd name="T33" fmla="*/ 4 h 5"/>
                <a:gd name="T34" fmla="*/ 98 w 98"/>
                <a:gd name="T35" fmla="*/ 4 h 5"/>
                <a:gd name="T36" fmla="*/ 98 w 98"/>
                <a:gd name="T37" fmla="*/ 4 h 5"/>
                <a:gd name="T38" fmla="*/ 20 w 98"/>
                <a:gd name="T39" fmla="*/ 4 h 5"/>
                <a:gd name="T40" fmla="*/ 19 w 98"/>
                <a:gd name="T41" fmla="*/ 4 h 5"/>
                <a:gd name="T42" fmla="*/ 19 w 98"/>
                <a:gd name="T43" fmla="*/ 4 h 5"/>
                <a:gd name="T44" fmla="*/ 19 w 98"/>
                <a:gd name="T45" fmla="*/ 4 h 5"/>
                <a:gd name="T46" fmla="*/ 19 w 98"/>
                <a:gd name="T47" fmla="*/ 4 h 5"/>
                <a:gd name="T48" fmla="*/ 19 w 98"/>
                <a:gd name="T49" fmla="*/ 4 h 5"/>
                <a:gd name="T50" fmla="*/ 19 w 98"/>
                <a:gd name="T51" fmla="*/ 4 h 5"/>
                <a:gd name="T52" fmla="*/ 19 w 98"/>
                <a:gd name="T53" fmla="*/ 4 h 5"/>
                <a:gd name="T54" fmla="*/ 19 w 98"/>
                <a:gd name="T55" fmla="*/ 4 h 5"/>
                <a:gd name="T56" fmla="*/ 19 w 98"/>
                <a:gd name="T57" fmla="*/ 4 h 5"/>
                <a:gd name="T58" fmla="*/ 19 w 98"/>
                <a:gd name="T59" fmla="*/ 4 h 5"/>
                <a:gd name="T60" fmla="*/ 0 w 98"/>
                <a:gd name="T61" fmla="*/ 0 h 5"/>
                <a:gd name="T62" fmla="*/ 0 w 98"/>
                <a:gd name="T63" fmla="*/ 0 h 5"/>
                <a:gd name="T64" fmla="*/ 19 w 98"/>
                <a:gd name="T65" fmla="*/ 4 h 5"/>
                <a:gd name="T66" fmla="*/ 0 w 98"/>
                <a:gd name="T6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98" h="5">
                  <a:moveTo>
                    <a:pt x="97" y="5"/>
                  </a:moveTo>
                  <a:cubicBezTo>
                    <a:pt x="97" y="5"/>
                    <a:pt x="97" y="5"/>
                    <a:pt x="97" y="5"/>
                  </a:cubicBezTo>
                  <a:cubicBezTo>
                    <a:pt x="97" y="5"/>
                    <a:pt x="97" y="5"/>
                    <a:pt x="97" y="5"/>
                  </a:cubicBezTo>
                  <a:moveTo>
                    <a:pt x="97" y="5"/>
                  </a:moveTo>
                  <a:cubicBezTo>
                    <a:pt x="97" y="5"/>
                    <a:pt x="97" y="5"/>
                    <a:pt x="97" y="5"/>
                  </a:cubicBezTo>
                  <a:cubicBezTo>
                    <a:pt x="97" y="5"/>
                    <a:pt x="97" y="5"/>
                    <a:pt x="97" y="5"/>
                  </a:cubicBezTo>
                  <a:moveTo>
                    <a:pt x="97" y="5"/>
                  </a:moveTo>
                  <a:cubicBezTo>
                    <a:pt x="97" y="5"/>
                    <a:pt x="97" y="5"/>
                    <a:pt x="97" y="5"/>
                  </a:cubicBezTo>
                  <a:cubicBezTo>
                    <a:pt x="97" y="5"/>
                    <a:pt x="97" y="5"/>
                    <a:pt x="97" y="5"/>
                  </a:cubicBezTo>
                  <a:moveTo>
                    <a:pt x="98" y="5"/>
                  </a:moveTo>
                  <a:cubicBezTo>
                    <a:pt x="98" y="5"/>
                    <a:pt x="98" y="5"/>
                    <a:pt x="97" y="5"/>
                  </a:cubicBezTo>
                  <a:cubicBezTo>
                    <a:pt x="98" y="5"/>
                    <a:pt x="98" y="5"/>
                    <a:pt x="98" y="5"/>
                  </a:cubicBezTo>
                  <a:moveTo>
                    <a:pt x="98" y="4"/>
                  </a:moveTo>
                  <a:cubicBezTo>
                    <a:pt x="98" y="4"/>
                    <a:pt x="98" y="4"/>
                    <a:pt x="98" y="4"/>
                  </a:cubicBezTo>
                  <a:cubicBezTo>
                    <a:pt x="98" y="4"/>
                    <a:pt x="98" y="4"/>
                    <a:pt x="98" y="4"/>
                  </a:cubicBezTo>
                  <a:moveTo>
                    <a:pt x="19" y="4"/>
                  </a:moveTo>
                  <a:cubicBezTo>
                    <a:pt x="19" y="4"/>
                    <a:pt x="19" y="4"/>
                    <a:pt x="20" y="4"/>
                  </a:cubicBezTo>
                  <a:cubicBezTo>
                    <a:pt x="98" y="4"/>
                    <a:pt x="98" y="4"/>
                    <a:pt x="98" y="4"/>
                  </a:cubicBezTo>
                  <a:cubicBezTo>
                    <a:pt x="98" y="4"/>
                    <a:pt x="98" y="4"/>
                    <a:pt x="98" y="4"/>
                  </a:cubicBezTo>
                  <a:cubicBezTo>
                    <a:pt x="20" y="4"/>
                    <a:pt x="20" y="4"/>
                    <a:pt x="20" y="4"/>
                  </a:cubicBezTo>
                  <a:cubicBezTo>
                    <a:pt x="19" y="4"/>
                    <a:pt x="19" y="4"/>
                    <a:pt x="19" y="4"/>
                  </a:cubicBezTo>
                  <a:moveTo>
                    <a:pt x="19" y="4"/>
                  </a:moveTo>
                  <a:cubicBezTo>
                    <a:pt x="19" y="4"/>
                    <a:pt x="19" y="4"/>
                    <a:pt x="19" y="4"/>
                  </a:cubicBezTo>
                  <a:cubicBezTo>
                    <a:pt x="19" y="4"/>
                    <a:pt x="19" y="4"/>
                    <a:pt x="19" y="4"/>
                  </a:cubicBezTo>
                  <a:moveTo>
                    <a:pt x="19" y="4"/>
                  </a:moveTo>
                  <a:cubicBezTo>
                    <a:pt x="19" y="4"/>
                    <a:pt x="19" y="4"/>
                    <a:pt x="19" y="4"/>
                  </a:cubicBezTo>
                  <a:cubicBezTo>
                    <a:pt x="19" y="4"/>
                    <a:pt x="19" y="4"/>
                    <a:pt x="19" y="4"/>
                  </a:cubicBezTo>
                  <a:moveTo>
                    <a:pt x="19" y="4"/>
                  </a:moveTo>
                  <a:cubicBezTo>
                    <a:pt x="19" y="4"/>
                    <a:pt x="19" y="4"/>
                    <a:pt x="19" y="4"/>
                  </a:cubicBezTo>
                  <a:cubicBezTo>
                    <a:pt x="19" y="4"/>
                    <a:pt x="19" y="4"/>
                    <a:pt x="19" y="4"/>
                  </a:cubicBezTo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6" y="3"/>
                    <a:pt x="12" y="4"/>
                    <a:pt x="19" y="4"/>
                  </a:cubicBezTo>
                  <a:cubicBezTo>
                    <a:pt x="12" y="4"/>
                    <a:pt x="6" y="3"/>
                    <a:pt x="0" y="0"/>
                  </a:cubicBezTo>
                </a:path>
              </a:pathLst>
            </a:custGeom>
            <a:solidFill>
              <a:srgbClr val="C5CDC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82880" tIns="91440" rIns="182880" bIns="91440" numCol="1" anchor="t" anchorCtr="0" compatLnSpc="1"/>
            <a:lstStyle/>
            <a:p>
              <a:endParaRPr lang="zh-CN" altLang="en-US" sz="4800"/>
            </a:p>
          </p:txBody>
        </p:sp>
        <p:sp>
          <p:nvSpPr>
            <p:cNvPr id="51" name="Freeform 32"/>
            <p:cNvSpPr/>
            <p:nvPr/>
          </p:nvSpPr>
          <p:spPr bwMode="auto">
            <a:xfrm>
              <a:off x="7245350" y="3808413"/>
              <a:ext cx="1038225" cy="220663"/>
            </a:xfrm>
            <a:custGeom>
              <a:avLst/>
              <a:gdLst>
                <a:gd name="T0" fmla="*/ 236 w 236"/>
                <a:gd name="T1" fmla="*/ 0 h 50"/>
                <a:gd name="T2" fmla="*/ 74 w 236"/>
                <a:gd name="T3" fmla="*/ 0 h 50"/>
                <a:gd name="T4" fmla="*/ 0 w 236"/>
                <a:gd name="T5" fmla="*/ 50 h 50"/>
                <a:gd name="T6" fmla="*/ 42 w 236"/>
                <a:gd name="T7" fmla="*/ 50 h 50"/>
                <a:gd name="T8" fmla="*/ 99 w 236"/>
                <a:gd name="T9" fmla="*/ 25 h 50"/>
                <a:gd name="T10" fmla="*/ 236 w 236"/>
                <a:gd name="T11" fmla="*/ 25 h 50"/>
                <a:gd name="T12" fmla="*/ 236 w 236"/>
                <a:gd name="T13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36" h="50">
                  <a:moveTo>
                    <a:pt x="236" y="0"/>
                  </a:moveTo>
                  <a:cubicBezTo>
                    <a:pt x="74" y="0"/>
                    <a:pt x="74" y="0"/>
                    <a:pt x="74" y="0"/>
                  </a:cubicBezTo>
                  <a:cubicBezTo>
                    <a:pt x="40" y="0"/>
                    <a:pt x="11" y="21"/>
                    <a:pt x="0" y="50"/>
                  </a:cubicBezTo>
                  <a:cubicBezTo>
                    <a:pt x="42" y="50"/>
                    <a:pt x="42" y="50"/>
                    <a:pt x="42" y="50"/>
                  </a:cubicBezTo>
                  <a:cubicBezTo>
                    <a:pt x="56" y="35"/>
                    <a:pt x="77" y="25"/>
                    <a:pt x="99" y="25"/>
                  </a:cubicBezTo>
                  <a:cubicBezTo>
                    <a:pt x="236" y="25"/>
                    <a:pt x="236" y="25"/>
                    <a:pt x="236" y="25"/>
                  </a:cubicBezTo>
                  <a:cubicBezTo>
                    <a:pt x="236" y="0"/>
                    <a:pt x="236" y="0"/>
                    <a:pt x="236" y="0"/>
                  </a:cubicBezTo>
                </a:path>
              </a:pathLst>
            </a:custGeom>
            <a:solidFill>
              <a:srgbClr val="C5CDC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82880" tIns="91440" rIns="182880" bIns="91440" numCol="1" anchor="t" anchorCtr="0" compatLnSpc="1"/>
            <a:lstStyle/>
            <a:p>
              <a:endParaRPr lang="zh-CN" altLang="en-US" sz="4800"/>
            </a:p>
          </p:txBody>
        </p:sp>
        <p:sp>
          <p:nvSpPr>
            <p:cNvPr id="52" name="Freeform 33"/>
            <p:cNvSpPr/>
            <p:nvPr/>
          </p:nvSpPr>
          <p:spPr bwMode="auto">
            <a:xfrm>
              <a:off x="7253288" y="4160838"/>
              <a:ext cx="660400" cy="1274763"/>
            </a:xfrm>
            <a:custGeom>
              <a:avLst/>
              <a:gdLst>
                <a:gd name="T0" fmla="*/ 121 w 150"/>
                <a:gd name="T1" fmla="*/ 0 h 290"/>
                <a:gd name="T2" fmla="*/ 124 w 150"/>
                <a:gd name="T3" fmla="*/ 19 h 290"/>
                <a:gd name="T4" fmla="*/ 124 w 150"/>
                <a:gd name="T5" fmla="*/ 19 h 290"/>
                <a:gd name="T6" fmla="*/ 124 w 150"/>
                <a:gd name="T7" fmla="*/ 19 h 290"/>
                <a:gd name="T8" fmla="*/ 124 w 150"/>
                <a:gd name="T9" fmla="*/ 19 h 290"/>
                <a:gd name="T10" fmla="*/ 124 w 150"/>
                <a:gd name="T11" fmla="*/ 19 h 290"/>
                <a:gd name="T12" fmla="*/ 124 w 150"/>
                <a:gd name="T13" fmla="*/ 19 h 290"/>
                <a:gd name="T14" fmla="*/ 124 w 150"/>
                <a:gd name="T15" fmla="*/ 19 h 290"/>
                <a:gd name="T16" fmla="*/ 124 w 150"/>
                <a:gd name="T17" fmla="*/ 19 h 290"/>
                <a:gd name="T18" fmla="*/ 124 w 150"/>
                <a:gd name="T19" fmla="*/ 206 h 290"/>
                <a:gd name="T20" fmla="*/ 124 w 150"/>
                <a:gd name="T21" fmla="*/ 206 h 290"/>
                <a:gd name="T22" fmla="*/ 76 w 150"/>
                <a:gd name="T23" fmla="*/ 254 h 290"/>
                <a:gd name="T24" fmla="*/ 0 w 150"/>
                <a:gd name="T25" fmla="*/ 254 h 290"/>
                <a:gd name="T26" fmla="*/ 0 w 150"/>
                <a:gd name="T27" fmla="*/ 254 h 290"/>
                <a:gd name="T28" fmla="*/ 4 w 150"/>
                <a:gd name="T29" fmla="*/ 263 h 290"/>
                <a:gd name="T30" fmla="*/ 4 w 150"/>
                <a:gd name="T31" fmla="*/ 263 h 290"/>
                <a:gd name="T32" fmla="*/ 4 w 150"/>
                <a:gd name="T33" fmla="*/ 263 h 290"/>
                <a:gd name="T34" fmla="*/ 4 w 150"/>
                <a:gd name="T35" fmla="*/ 263 h 290"/>
                <a:gd name="T36" fmla="*/ 4 w 150"/>
                <a:gd name="T37" fmla="*/ 263 h 290"/>
                <a:gd name="T38" fmla="*/ 4 w 150"/>
                <a:gd name="T39" fmla="*/ 263 h 290"/>
                <a:gd name="T40" fmla="*/ 4 w 150"/>
                <a:gd name="T41" fmla="*/ 263 h 290"/>
                <a:gd name="T42" fmla="*/ 4 w 150"/>
                <a:gd name="T43" fmla="*/ 263 h 290"/>
                <a:gd name="T44" fmla="*/ 4 w 150"/>
                <a:gd name="T45" fmla="*/ 263 h 290"/>
                <a:gd name="T46" fmla="*/ 30 w 150"/>
                <a:gd name="T47" fmla="*/ 290 h 290"/>
                <a:gd name="T48" fmla="*/ 25 w 150"/>
                <a:gd name="T49" fmla="*/ 280 h 290"/>
                <a:gd name="T50" fmla="*/ 101 w 150"/>
                <a:gd name="T51" fmla="*/ 280 h 290"/>
                <a:gd name="T52" fmla="*/ 150 w 150"/>
                <a:gd name="T53" fmla="*/ 231 h 290"/>
                <a:gd name="T54" fmla="*/ 150 w 150"/>
                <a:gd name="T55" fmla="*/ 45 h 290"/>
                <a:gd name="T56" fmla="*/ 136 w 150"/>
                <a:gd name="T57" fmla="*/ 10 h 290"/>
                <a:gd name="T58" fmla="*/ 121 w 150"/>
                <a:gd name="T59" fmla="*/ 0 h 2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50" h="290">
                  <a:moveTo>
                    <a:pt x="121" y="0"/>
                  </a:moveTo>
                  <a:cubicBezTo>
                    <a:pt x="123" y="6"/>
                    <a:pt x="124" y="12"/>
                    <a:pt x="124" y="19"/>
                  </a:cubicBezTo>
                  <a:cubicBezTo>
                    <a:pt x="124" y="19"/>
                    <a:pt x="124" y="19"/>
                    <a:pt x="124" y="19"/>
                  </a:cubicBezTo>
                  <a:cubicBezTo>
                    <a:pt x="124" y="19"/>
                    <a:pt x="124" y="19"/>
                    <a:pt x="124" y="19"/>
                  </a:cubicBezTo>
                  <a:cubicBezTo>
                    <a:pt x="124" y="19"/>
                    <a:pt x="124" y="19"/>
                    <a:pt x="124" y="19"/>
                  </a:cubicBezTo>
                  <a:cubicBezTo>
                    <a:pt x="124" y="19"/>
                    <a:pt x="124" y="19"/>
                    <a:pt x="124" y="19"/>
                  </a:cubicBezTo>
                  <a:cubicBezTo>
                    <a:pt x="124" y="19"/>
                    <a:pt x="124" y="19"/>
                    <a:pt x="124" y="19"/>
                  </a:cubicBezTo>
                  <a:cubicBezTo>
                    <a:pt x="124" y="19"/>
                    <a:pt x="124" y="19"/>
                    <a:pt x="124" y="19"/>
                  </a:cubicBezTo>
                  <a:cubicBezTo>
                    <a:pt x="124" y="19"/>
                    <a:pt x="124" y="19"/>
                    <a:pt x="124" y="19"/>
                  </a:cubicBezTo>
                  <a:cubicBezTo>
                    <a:pt x="124" y="206"/>
                    <a:pt x="124" y="206"/>
                    <a:pt x="124" y="206"/>
                  </a:cubicBezTo>
                  <a:cubicBezTo>
                    <a:pt x="124" y="206"/>
                    <a:pt x="124" y="206"/>
                    <a:pt x="124" y="206"/>
                  </a:cubicBezTo>
                  <a:cubicBezTo>
                    <a:pt x="124" y="233"/>
                    <a:pt x="103" y="254"/>
                    <a:pt x="76" y="254"/>
                  </a:cubicBezTo>
                  <a:cubicBezTo>
                    <a:pt x="0" y="254"/>
                    <a:pt x="0" y="254"/>
                    <a:pt x="0" y="254"/>
                  </a:cubicBezTo>
                  <a:cubicBezTo>
                    <a:pt x="0" y="254"/>
                    <a:pt x="0" y="254"/>
                    <a:pt x="0" y="254"/>
                  </a:cubicBezTo>
                  <a:cubicBezTo>
                    <a:pt x="1" y="257"/>
                    <a:pt x="2" y="260"/>
                    <a:pt x="4" y="263"/>
                  </a:cubicBezTo>
                  <a:cubicBezTo>
                    <a:pt x="4" y="263"/>
                    <a:pt x="4" y="263"/>
                    <a:pt x="4" y="263"/>
                  </a:cubicBezTo>
                  <a:cubicBezTo>
                    <a:pt x="4" y="263"/>
                    <a:pt x="4" y="263"/>
                    <a:pt x="4" y="263"/>
                  </a:cubicBezTo>
                  <a:cubicBezTo>
                    <a:pt x="4" y="263"/>
                    <a:pt x="4" y="263"/>
                    <a:pt x="4" y="263"/>
                  </a:cubicBezTo>
                  <a:cubicBezTo>
                    <a:pt x="4" y="263"/>
                    <a:pt x="4" y="263"/>
                    <a:pt x="4" y="263"/>
                  </a:cubicBezTo>
                  <a:cubicBezTo>
                    <a:pt x="4" y="263"/>
                    <a:pt x="4" y="263"/>
                    <a:pt x="4" y="263"/>
                  </a:cubicBezTo>
                  <a:cubicBezTo>
                    <a:pt x="4" y="263"/>
                    <a:pt x="4" y="263"/>
                    <a:pt x="4" y="263"/>
                  </a:cubicBezTo>
                  <a:cubicBezTo>
                    <a:pt x="4" y="263"/>
                    <a:pt x="4" y="263"/>
                    <a:pt x="4" y="263"/>
                  </a:cubicBezTo>
                  <a:cubicBezTo>
                    <a:pt x="4" y="263"/>
                    <a:pt x="4" y="263"/>
                    <a:pt x="4" y="263"/>
                  </a:cubicBezTo>
                  <a:cubicBezTo>
                    <a:pt x="11" y="274"/>
                    <a:pt x="20" y="283"/>
                    <a:pt x="30" y="290"/>
                  </a:cubicBezTo>
                  <a:cubicBezTo>
                    <a:pt x="28" y="287"/>
                    <a:pt x="27" y="283"/>
                    <a:pt x="25" y="280"/>
                  </a:cubicBezTo>
                  <a:cubicBezTo>
                    <a:pt x="101" y="280"/>
                    <a:pt x="101" y="280"/>
                    <a:pt x="101" y="280"/>
                  </a:cubicBezTo>
                  <a:cubicBezTo>
                    <a:pt x="128" y="280"/>
                    <a:pt x="150" y="258"/>
                    <a:pt x="150" y="231"/>
                  </a:cubicBezTo>
                  <a:cubicBezTo>
                    <a:pt x="150" y="45"/>
                    <a:pt x="150" y="45"/>
                    <a:pt x="150" y="45"/>
                  </a:cubicBezTo>
                  <a:cubicBezTo>
                    <a:pt x="150" y="32"/>
                    <a:pt x="145" y="19"/>
                    <a:pt x="136" y="10"/>
                  </a:cubicBezTo>
                  <a:cubicBezTo>
                    <a:pt x="131" y="6"/>
                    <a:pt x="126" y="2"/>
                    <a:pt x="121" y="0"/>
                  </a:cubicBezTo>
                </a:path>
              </a:pathLst>
            </a:custGeom>
            <a:solidFill>
              <a:srgbClr val="C5CDC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82880" tIns="91440" rIns="182880" bIns="91440" numCol="1" anchor="t" anchorCtr="0" compatLnSpc="1"/>
            <a:lstStyle/>
            <a:p>
              <a:endParaRPr lang="zh-CN" altLang="en-US" sz="4800"/>
            </a:p>
          </p:txBody>
        </p:sp>
        <p:sp>
          <p:nvSpPr>
            <p:cNvPr id="53" name="Freeform 34"/>
            <p:cNvSpPr>
              <a:spLocks noEditPoints="1"/>
            </p:cNvSpPr>
            <p:nvPr/>
          </p:nvSpPr>
          <p:spPr bwMode="auto">
            <a:xfrm>
              <a:off x="7253288" y="4160838"/>
              <a:ext cx="546100" cy="1155700"/>
            </a:xfrm>
            <a:custGeom>
              <a:avLst/>
              <a:gdLst>
                <a:gd name="T0" fmla="*/ 4 w 124"/>
                <a:gd name="T1" fmla="*/ 263 h 263"/>
                <a:gd name="T2" fmla="*/ 4 w 124"/>
                <a:gd name="T3" fmla="*/ 263 h 263"/>
                <a:gd name="T4" fmla="*/ 4 w 124"/>
                <a:gd name="T5" fmla="*/ 263 h 263"/>
                <a:gd name="T6" fmla="*/ 4 w 124"/>
                <a:gd name="T7" fmla="*/ 263 h 263"/>
                <a:gd name="T8" fmla="*/ 4 w 124"/>
                <a:gd name="T9" fmla="*/ 263 h 263"/>
                <a:gd name="T10" fmla="*/ 4 w 124"/>
                <a:gd name="T11" fmla="*/ 263 h 263"/>
                <a:gd name="T12" fmla="*/ 4 w 124"/>
                <a:gd name="T13" fmla="*/ 263 h 263"/>
                <a:gd name="T14" fmla="*/ 4 w 124"/>
                <a:gd name="T15" fmla="*/ 263 h 263"/>
                <a:gd name="T16" fmla="*/ 4 w 124"/>
                <a:gd name="T17" fmla="*/ 263 h 263"/>
                <a:gd name="T18" fmla="*/ 4 w 124"/>
                <a:gd name="T19" fmla="*/ 263 h 263"/>
                <a:gd name="T20" fmla="*/ 4 w 124"/>
                <a:gd name="T21" fmla="*/ 263 h 263"/>
                <a:gd name="T22" fmla="*/ 4 w 124"/>
                <a:gd name="T23" fmla="*/ 263 h 263"/>
                <a:gd name="T24" fmla="*/ 0 w 124"/>
                <a:gd name="T25" fmla="*/ 254 h 263"/>
                <a:gd name="T26" fmla="*/ 4 w 124"/>
                <a:gd name="T27" fmla="*/ 263 h 263"/>
                <a:gd name="T28" fmla="*/ 0 w 124"/>
                <a:gd name="T29" fmla="*/ 254 h 263"/>
                <a:gd name="T30" fmla="*/ 124 w 124"/>
                <a:gd name="T31" fmla="*/ 206 h 263"/>
                <a:gd name="T32" fmla="*/ 76 w 124"/>
                <a:gd name="T33" fmla="*/ 254 h 263"/>
                <a:gd name="T34" fmla="*/ 0 w 124"/>
                <a:gd name="T35" fmla="*/ 254 h 263"/>
                <a:gd name="T36" fmla="*/ 0 w 124"/>
                <a:gd name="T37" fmla="*/ 254 h 263"/>
                <a:gd name="T38" fmla="*/ 76 w 124"/>
                <a:gd name="T39" fmla="*/ 254 h 263"/>
                <a:gd name="T40" fmla="*/ 124 w 124"/>
                <a:gd name="T41" fmla="*/ 206 h 263"/>
                <a:gd name="T42" fmla="*/ 124 w 124"/>
                <a:gd name="T43" fmla="*/ 206 h 263"/>
                <a:gd name="T44" fmla="*/ 124 w 124"/>
                <a:gd name="T45" fmla="*/ 19 h 263"/>
                <a:gd name="T46" fmla="*/ 124 w 124"/>
                <a:gd name="T47" fmla="*/ 19 h 263"/>
                <a:gd name="T48" fmla="*/ 124 w 124"/>
                <a:gd name="T49" fmla="*/ 19 h 263"/>
                <a:gd name="T50" fmla="*/ 124 w 124"/>
                <a:gd name="T51" fmla="*/ 19 h 263"/>
                <a:gd name="T52" fmla="*/ 124 w 124"/>
                <a:gd name="T53" fmla="*/ 19 h 263"/>
                <a:gd name="T54" fmla="*/ 124 w 124"/>
                <a:gd name="T55" fmla="*/ 19 h 263"/>
                <a:gd name="T56" fmla="*/ 124 w 124"/>
                <a:gd name="T57" fmla="*/ 19 h 263"/>
                <a:gd name="T58" fmla="*/ 124 w 124"/>
                <a:gd name="T59" fmla="*/ 19 h 263"/>
                <a:gd name="T60" fmla="*/ 124 w 124"/>
                <a:gd name="T61" fmla="*/ 19 h 263"/>
                <a:gd name="T62" fmla="*/ 121 w 124"/>
                <a:gd name="T63" fmla="*/ 0 h 263"/>
                <a:gd name="T64" fmla="*/ 124 w 124"/>
                <a:gd name="T65" fmla="*/ 19 h 263"/>
                <a:gd name="T66" fmla="*/ 121 w 124"/>
                <a:gd name="T67" fmla="*/ 0 h 263"/>
                <a:gd name="T68" fmla="*/ 121 w 124"/>
                <a:gd name="T69" fmla="*/ 0 h 2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24" h="263">
                  <a:moveTo>
                    <a:pt x="4" y="263"/>
                  </a:moveTo>
                  <a:cubicBezTo>
                    <a:pt x="4" y="263"/>
                    <a:pt x="4" y="263"/>
                    <a:pt x="4" y="263"/>
                  </a:cubicBezTo>
                  <a:cubicBezTo>
                    <a:pt x="4" y="263"/>
                    <a:pt x="4" y="263"/>
                    <a:pt x="4" y="263"/>
                  </a:cubicBezTo>
                  <a:moveTo>
                    <a:pt x="4" y="263"/>
                  </a:moveTo>
                  <a:cubicBezTo>
                    <a:pt x="4" y="263"/>
                    <a:pt x="4" y="263"/>
                    <a:pt x="4" y="263"/>
                  </a:cubicBezTo>
                  <a:cubicBezTo>
                    <a:pt x="4" y="263"/>
                    <a:pt x="4" y="263"/>
                    <a:pt x="4" y="263"/>
                  </a:cubicBezTo>
                  <a:moveTo>
                    <a:pt x="4" y="263"/>
                  </a:moveTo>
                  <a:cubicBezTo>
                    <a:pt x="4" y="263"/>
                    <a:pt x="4" y="263"/>
                    <a:pt x="4" y="263"/>
                  </a:cubicBezTo>
                  <a:cubicBezTo>
                    <a:pt x="4" y="263"/>
                    <a:pt x="4" y="263"/>
                    <a:pt x="4" y="263"/>
                  </a:cubicBezTo>
                  <a:moveTo>
                    <a:pt x="4" y="263"/>
                  </a:moveTo>
                  <a:cubicBezTo>
                    <a:pt x="4" y="263"/>
                    <a:pt x="4" y="263"/>
                    <a:pt x="4" y="263"/>
                  </a:cubicBezTo>
                  <a:cubicBezTo>
                    <a:pt x="4" y="263"/>
                    <a:pt x="4" y="263"/>
                    <a:pt x="4" y="263"/>
                  </a:cubicBezTo>
                  <a:moveTo>
                    <a:pt x="0" y="254"/>
                  </a:moveTo>
                  <a:cubicBezTo>
                    <a:pt x="1" y="257"/>
                    <a:pt x="2" y="260"/>
                    <a:pt x="4" y="263"/>
                  </a:cubicBezTo>
                  <a:cubicBezTo>
                    <a:pt x="2" y="260"/>
                    <a:pt x="1" y="257"/>
                    <a:pt x="0" y="254"/>
                  </a:cubicBezTo>
                  <a:moveTo>
                    <a:pt x="124" y="206"/>
                  </a:moveTo>
                  <a:cubicBezTo>
                    <a:pt x="124" y="233"/>
                    <a:pt x="103" y="254"/>
                    <a:pt x="76" y="254"/>
                  </a:cubicBezTo>
                  <a:cubicBezTo>
                    <a:pt x="0" y="254"/>
                    <a:pt x="0" y="254"/>
                    <a:pt x="0" y="254"/>
                  </a:cubicBezTo>
                  <a:cubicBezTo>
                    <a:pt x="0" y="254"/>
                    <a:pt x="0" y="254"/>
                    <a:pt x="0" y="254"/>
                  </a:cubicBezTo>
                  <a:cubicBezTo>
                    <a:pt x="76" y="254"/>
                    <a:pt x="76" y="254"/>
                    <a:pt x="76" y="254"/>
                  </a:cubicBezTo>
                  <a:cubicBezTo>
                    <a:pt x="103" y="254"/>
                    <a:pt x="124" y="233"/>
                    <a:pt x="124" y="206"/>
                  </a:cubicBezTo>
                  <a:cubicBezTo>
                    <a:pt x="124" y="206"/>
                    <a:pt x="124" y="206"/>
                    <a:pt x="124" y="206"/>
                  </a:cubicBezTo>
                  <a:moveTo>
                    <a:pt x="124" y="19"/>
                  </a:moveTo>
                  <a:cubicBezTo>
                    <a:pt x="124" y="19"/>
                    <a:pt x="124" y="19"/>
                    <a:pt x="124" y="19"/>
                  </a:cubicBezTo>
                  <a:cubicBezTo>
                    <a:pt x="124" y="19"/>
                    <a:pt x="124" y="19"/>
                    <a:pt x="124" y="19"/>
                  </a:cubicBezTo>
                  <a:moveTo>
                    <a:pt x="124" y="19"/>
                  </a:moveTo>
                  <a:cubicBezTo>
                    <a:pt x="124" y="19"/>
                    <a:pt x="124" y="19"/>
                    <a:pt x="124" y="19"/>
                  </a:cubicBezTo>
                  <a:cubicBezTo>
                    <a:pt x="124" y="19"/>
                    <a:pt x="124" y="19"/>
                    <a:pt x="124" y="19"/>
                  </a:cubicBezTo>
                  <a:moveTo>
                    <a:pt x="124" y="19"/>
                  </a:moveTo>
                  <a:cubicBezTo>
                    <a:pt x="124" y="19"/>
                    <a:pt x="124" y="19"/>
                    <a:pt x="124" y="19"/>
                  </a:cubicBezTo>
                  <a:cubicBezTo>
                    <a:pt x="124" y="19"/>
                    <a:pt x="124" y="19"/>
                    <a:pt x="124" y="19"/>
                  </a:cubicBezTo>
                  <a:moveTo>
                    <a:pt x="121" y="0"/>
                  </a:moveTo>
                  <a:cubicBezTo>
                    <a:pt x="123" y="6"/>
                    <a:pt x="124" y="12"/>
                    <a:pt x="124" y="19"/>
                  </a:cubicBezTo>
                  <a:cubicBezTo>
                    <a:pt x="124" y="12"/>
                    <a:pt x="123" y="6"/>
                    <a:pt x="121" y="0"/>
                  </a:cubicBezTo>
                  <a:cubicBezTo>
                    <a:pt x="121" y="0"/>
                    <a:pt x="121" y="0"/>
                    <a:pt x="121" y="0"/>
                  </a:cubicBezTo>
                </a:path>
              </a:pathLst>
            </a:custGeom>
            <a:solidFill>
              <a:srgbClr val="C5CDC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82880" tIns="91440" rIns="182880" bIns="91440" numCol="1" anchor="t" anchorCtr="0" compatLnSpc="1"/>
            <a:lstStyle/>
            <a:p>
              <a:endParaRPr lang="zh-CN" altLang="en-US" sz="4800"/>
            </a:p>
          </p:txBody>
        </p:sp>
        <p:sp>
          <p:nvSpPr>
            <p:cNvPr id="54" name="Freeform 35"/>
            <p:cNvSpPr/>
            <p:nvPr/>
          </p:nvSpPr>
          <p:spPr bwMode="auto">
            <a:xfrm>
              <a:off x="10728325" y="5145088"/>
              <a:ext cx="127000" cy="339725"/>
            </a:xfrm>
            <a:custGeom>
              <a:avLst/>
              <a:gdLst>
                <a:gd name="T0" fmla="*/ 0 w 29"/>
                <a:gd name="T1" fmla="*/ 0 h 77"/>
                <a:gd name="T2" fmla="*/ 4 w 29"/>
                <a:gd name="T3" fmla="*/ 18 h 77"/>
                <a:gd name="T4" fmla="*/ 4 w 29"/>
                <a:gd name="T5" fmla="*/ 18 h 77"/>
                <a:gd name="T6" fmla="*/ 4 w 29"/>
                <a:gd name="T7" fmla="*/ 19 h 77"/>
                <a:gd name="T8" fmla="*/ 4 w 29"/>
                <a:gd name="T9" fmla="*/ 19 h 77"/>
                <a:gd name="T10" fmla="*/ 4 w 29"/>
                <a:gd name="T11" fmla="*/ 19 h 77"/>
                <a:gd name="T12" fmla="*/ 4 w 29"/>
                <a:gd name="T13" fmla="*/ 19 h 77"/>
                <a:gd name="T14" fmla="*/ 4 w 29"/>
                <a:gd name="T15" fmla="*/ 19 h 77"/>
                <a:gd name="T16" fmla="*/ 4 w 29"/>
                <a:gd name="T17" fmla="*/ 19 h 77"/>
                <a:gd name="T18" fmla="*/ 4 w 29"/>
                <a:gd name="T19" fmla="*/ 19 h 77"/>
                <a:gd name="T20" fmla="*/ 4 w 29"/>
                <a:gd name="T21" fmla="*/ 19 h 77"/>
                <a:gd name="T22" fmla="*/ 4 w 29"/>
                <a:gd name="T23" fmla="*/ 77 h 77"/>
                <a:gd name="T24" fmla="*/ 29 w 29"/>
                <a:gd name="T25" fmla="*/ 77 h 77"/>
                <a:gd name="T26" fmla="*/ 29 w 29"/>
                <a:gd name="T27" fmla="*/ 45 h 77"/>
                <a:gd name="T28" fmla="*/ 15 w 29"/>
                <a:gd name="T29" fmla="*/ 10 h 77"/>
                <a:gd name="T30" fmla="*/ 0 w 29"/>
                <a:gd name="T31" fmla="*/ 0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9" h="77">
                  <a:moveTo>
                    <a:pt x="0" y="0"/>
                  </a:moveTo>
                  <a:cubicBezTo>
                    <a:pt x="2" y="6"/>
                    <a:pt x="4" y="12"/>
                    <a:pt x="4" y="18"/>
                  </a:cubicBezTo>
                  <a:cubicBezTo>
                    <a:pt x="4" y="18"/>
                    <a:pt x="4" y="18"/>
                    <a:pt x="4" y="18"/>
                  </a:cubicBezTo>
                  <a:cubicBezTo>
                    <a:pt x="4" y="19"/>
                    <a:pt x="4" y="19"/>
                    <a:pt x="4" y="19"/>
                  </a:cubicBezTo>
                  <a:cubicBezTo>
                    <a:pt x="4" y="19"/>
                    <a:pt x="4" y="19"/>
                    <a:pt x="4" y="19"/>
                  </a:cubicBezTo>
                  <a:cubicBezTo>
                    <a:pt x="4" y="19"/>
                    <a:pt x="4" y="19"/>
                    <a:pt x="4" y="19"/>
                  </a:cubicBezTo>
                  <a:cubicBezTo>
                    <a:pt x="4" y="19"/>
                    <a:pt x="4" y="19"/>
                    <a:pt x="4" y="19"/>
                  </a:cubicBezTo>
                  <a:cubicBezTo>
                    <a:pt x="4" y="19"/>
                    <a:pt x="4" y="19"/>
                    <a:pt x="4" y="19"/>
                  </a:cubicBezTo>
                  <a:cubicBezTo>
                    <a:pt x="4" y="19"/>
                    <a:pt x="4" y="19"/>
                    <a:pt x="4" y="19"/>
                  </a:cubicBezTo>
                  <a:cubicBezTo>
                    <a:pt x="4" y="19"/>
                    <a:pt x="4" y="19"/>
                    <a:pt x="4" y="19"/>
                  </a:cubicBezTo>
                  <a:cubicBezTo>
                    <a:pt x="4" y="19"/>
                    <a:pt x="4" y="19"/>
                    <a:pt x="4" y="19"/>
                  </a:cubicBezTo>
                  <a:cubicBezTo>
                    <a:pt x="4" y="77"/>
                    <a:pt x="4" y="77"/>
                    <a:pt x="4" y="77"/>
                  </a:cubicBezTo>
                  <a:cubicBezTo>
                    <a:pt x="29" y="77"/>
                    <a:pt x="29" y="77"/>
                    <a:pt x="29" y="77"/>
                  </a:cubicBezTo>
                  <a:cubicBezTo>
                    <a:pt x="29" y="45"/>
                    <a:pt x="29" y="45"/>
                    <a:pt x="29" y="45"/>
                  </a:cubicBezTo>
                  <a:cubicBezTo>
                    <a:pt x="29" y="32"/>
                    <a:pt x="24" y="19"/>
                    <a:pt x="15" y="10"/>
                  </a:cubicBezTo>
                  <a:cubicBezTo>
                    <a:pt x="11" y="6"/>
                    <a:pt x="6" y="2"/>
                    <a:pt x="0" y="0"/>
                  </a:cubicBezTo>
                </a:path>
              </a:pathLst>
            </a:custGeom>
            <a:solidFill>
              <a:srgbClr val="C5CDC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82880" tIns="91440" rIns="182880" bIns="91440" numCol="1" anchor="t" anchorCtr="0" compatLnSpc="1"/>
            <a:lstStyle/>
            <a:p>
              <a:endParaRPr lang="zh-CN" altLang="en-US" sz="4800"/>
            </a:p>
          </p:txBody>
        </p:sp>
        <p:sp>
          <p:nvSpPr>
            <p:cNvPr id="55" name="Freeform 36"/>
            <p:cNvSpPr>
              <a:spLocks noEditPoints="1"/>
            </p:cNvSpPr>
            <p:nvPr/>
          </p:nvSpPr>
          <p:spPr bwMode="auto">
            <a:xfrm>
              <a:off x="10728325" y="5145088"/>
              <a:ext cx="17463" cy="84138"/>
            </a:xfrm>
            <a:custGeom>
              <a:avLst/>
              <a:gdLst>
                <a:gd name="T0" fmla="*/ 4 w 4"/>
                <a:gd name="T1" fmla="*/ 19 h 19"/>
                <a:gd name="T2" fmla="*/ 4 w 4"/>
                <a:gd name="T3" fmla="*/ 19 h 19"/>
                <a:gd name="T4" fmla="*/ 4 w 4"/>
                <a:gd name="T5" fmla="*/ 19 h 19"/>
                <a:gd name="T6" fmla="*/ 4 w 4"/>
                <a:gd name="T7" fmla="*/ 19 h 19"/>
                <a:gd name="T8" fmla="*/ 4 w 4"/>
                <a:gd name="T9" fmla="*/ 19 h 19"/>
                <a:gd name="T10" fmla="*/ 4 w 4"/>
                <a:gd name="T11" fmla="*/ 19 h 19"/>
                <a:gd name="T12" fmla="*/ 4 w 4"/>
                <a:gd name="T13" fmla="*/ 19 h 19"/>
                <a:gd name="T14" fmla="*/ 4 w 4"/>
                <a:gd name="T15" fmla="*/ 19 h 19"/>
                <a:gd name="T16" fmla="*/ 4 w 4"/>
                <a:gd name="T17" fmla="*/ 19 h 19"/>
                <a:gd name="T18" fmla="*/ 4 w 4"/>
                <a:gd name="T19" fmla="*/ 18 h 19"/>
                <a:gd name="T20" fmla="*/ 4 w 4"/>
                <a:gd name="T21" fmla="*/ 19 h 19"/>
                <a:gd name="T22" fmla="*/ 4 w 4"/>
                <a:gd name="T23" fmla="*/ 18 h 19"/>
                <a:gd name="T24" fmla="*/ 0 w 4"/>
                <a:gd name="T25" fmla="*/ 0 h 19"/>
                <a:gd name="T26" fmla="*/ 4 w 4"/>
                <a:gd name="T27" fmla="*/ 18 h 19"/>
                <a:gd name="T28" fmla="*/ 0 w 4"/>
                <a:gd name="T29" fmla="*/ 0 h 19"/>
                <a:gd name="T30" fmla="*/ 0 w 4"/>
                <a:gd name="T31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" h="19">
                  <a:moveTo>
                    <a:pt x="4" y="19"/>
                  </a:moveTo>
                  <a:cubicBezTo>
                    <a:pt x="4" y="19"/>
                    <a:pt x="4" y="19"/>
                    <a:pt x="4" y="19"/>
                  </a:cubicBezTo>
                  <a:cubicBezTo>
                    <a:pt x="4" y="19"/>
                    <a:pt x="4" y="19"/>
                    <a:pt x="4" y="19"/>
                  </a:cubicBezTo>
                  <a:moveTo>
                    <a:pt x="4" y="19"/>
                  </a:moveTo>
                  <a:cubicBezTo>
                    <a:pt x="4" y="19"/>
                    <a:pt x="4" y="19"/>
                    <a:pt x="4" y="19"/>
                  </a:cubicBezTo>
                  <a:cubicBezTo>
                    <a:pt x="4" y="19"/>
                    <a:pt x="4" y="19"/>
                    <a:pt x="4" y="19"/>
                  </a:cubicBezTo>
                  <a:moveTo>
                    <a:pt x="4" y="19"/>
                  </a:moveTo>
                  <a:cubicBezTo>
                    <a:pt x="4" y="19"/>
                    <a:pt x="4" y="19"/>
                    <a:pt x="4" y="19"/>
                  </a:cubicBezTo>
                  <a:cubicBezTo>
                    <a:pt x="4" y="19"/>
                    <a:pt x="4" y="19"/>
                    <a:pt x="4" y="19"/>
                  </a:cubicBezTo>
                  <a:moveTo>
                    <a:pt x="4" y="18"/>
                  </a:moveTo>
                  <a:cubicBezTo>
                    <a:pt x="4" y="19"/>
                    <a:pt x="4" y="19"/>
                    <a:pt x="4" y="19"/>
                  </a:cubicBezTo>
                  <a:cubicBezTo>
                    <a:pt x="4" y="19"/>
                    <a:pt x="4" y="19"/>
                    <a:pt x="4" y="18"/>
                  </a:cubicBezTo>
                  <a:moveTo>
                    <a:pt x="0" y="0"/>
                  </a:moveTo>
                  <a:cubicBezTo>
                    <a:pt x="2" y="6"/>
                    <a:pt x="4" y="12"/>
                    <a:pt x="4" y="18"/>
                  </a:cubicBezTo>
                  <a:cubicBezTo>
                    <a:pt x="4" y="12"/>
                    <a:pt x="2" y="6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C5CDC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82880" tIns="91440" rIns="182880" bIns="91440" numCol="1" anchor="t" anchorCtr="0" compatLnSpc="1"/>
            <a:lstStyle/>
            <a:p>
              <a:endParaRPr lang="zh-CN" altLang="en-US" sz="4800"/>
            </a:p>
          </p:txBody>
        </p:sp>
        <p:sp>
          <p:nvSpPr>
            <p:cNvPr id="56" name="Freeform 37"/>
            <p:cNvSpPr/>
            <p:nvPr/>
          </p:nvSpPr>
          <p:spPr bwMode="auto">
            <a:xfrm>
              <a:off x="6480175" y="5264150"/>
              <a:ext cx="500063" cy="128588"/>
            </a:xfrm>
            <a:custGeom>
              <a:avLst/>
              <a:gdLst>
                <a:gd name="T0" fmla="*/ 0 w 114"/>
                <a:gd name="T1" fmla="*/ 0 h 29"/>
                <a:gd name="T2" fmla="*/ 45 w 114"/>
                <a:gd name="T3" fmla="*/ 29 h 29"/>
                <a:gd name="T4" fmla="*/ 114 w 114"/>
                <a:gd name="T5" fmla="*/ 29 h 29"/>
                <a:gd name="T6" fmla="*/ 106 w 114"/>
                <a:gd name="T7" fmla="*/ 6 h 29"/>
                <a:gd name="T8" fmla="*/ 106 w 114"/>
                <a:gd name="T9" fmla="*/ 3 h 29"/>
                <a:gd name="T10" fmla="*/ 106 w 114"/>
                <a:gd name="T11" fmla="*/ 3 h 29"/>
                <a:gd name="T12" fmla="*/ 19 w 114"/>
                <a:gd name="T13" fmla="*/ 3 h 29"/>
                <a:gd name="T14" fmla="*/ 19 w 114"/>
                <a:gd name="T15" fmla="*/ 3 h 29"/>
                <a:gd name="T16" fmla="*/ 19 w 114"/>
                <a:gd name="T17" fmla="*/ 3 h 29"/>
                <a:gd name="T18" fmla="*/ 19 w 114"/>
                <a:gd name="T19" fmla="*/ 3 h 29"/>
                <a:gd name="T20" fmla="*/ 19 w 114"/>
                <a:gd name="T21" fmla="*/ 3 h 29"/>
                <a:gd name="T22" fmla="*/ 19 w 114"/>
                <a:gd name="T23" fmla="*/ 3 h 29"/>
                <a:gd name="T24" fmla="*/ 19 w 114"/>
                <a:gd name="T25" fmla="*/ 3 h 29"/>
                <a:gd name="T26" fmla="*/ 0 w 114"/>
                <a:gd name="T27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14" h="29">
                  <a:moveTo>
                    <a:pt x="0" y="0"/>
                  </a:moveTo>
                  <a:cubicBezTo>
                    <a:pt x="8" y="17"/>
                    <a:pt x="25" y="29"/>
                    <a:pt x="45" y="29"/>
                  </a:cubicBezTo>
                  <a:cubicBezTo>
                    <a:pt x="114" y="29"/>
                    <a:pt x="114" y="29"/>
                    <a:pt x="114" y="29"/>
                  </a:cubicBezTo>
                  <a:cubicBezTo>
                    <a:pt x="111" y="22"/>
                    <a:pt x="108" y="14"/>
                    <a:pt x="106" y="6"/>
                  </a:cubicBezTo>
                  <a:cubicBezTo>
                    <a:pt x="106" y="5"/>
                    <a:pt x="106" y="4"/>
                    <a:pt x="106" y="3"/>
                  </a:cubicBezTo>
                  <a:cubicBezTo>
                    <a:pt x="106" y="3"/>
                    <a:pt x="106" y="3"/>
                    <a:pt x="106" y="3"/>
                  </a:cubicBezTo>
                  <a:cubicBezTo>
                    <a:pt x="19" y="3"/>
                    <a:pt x="19" y="3"/>
                    <a:pt x="19" y="3"/>
                  </a:cubicBezTo>
                  <a:cubicBezTo>
                    <a:pt x="19" y="3"/>
                    <a:pt x="19" y="3"/>
                    <a:pt x="19" y="3"/>
                  </a:cubicBezTo>
                  <a:cubicBezTo>
                    <a:pt x="19" y="3"/>
                    <a:pt x="19" y="3"/>
                    <a:pt x="19" y="3"/>
                  </a:cubicBezTo>
                  <a:cubicBezTo>
                    <a:pt x="19" y="3"/>
                    <a:pt x="19" y="3"/>
                    <a:pt x="19" y="3"/>
                  </a:cubicBezTo>
                  <a:cubicBezTo>
                    <a:pt x="19" y="3"/>
                    <a:pt x="19" y="3"/>
                    <a:pt x="19" y="3"/>
                  </a:cubicBezTo>
                  <a:cubicBezTo>
                    <a:pt x="19" y="3"/>
                    <a:pt x="19" y="3"/>
                    <a:pt x="19" y="3"/>
                  </a:cubicBezTo>
                  <a:cubicBezTo>
                    <a:pt x="19" y="3"/>
                    <a:pt x="19" y="3"/>
                    <a:pt x="19" y="3"/>
                  </a:cubicBezTo>
                  <a:cubicBezTo>
                    <a:pt x="12" y="3"/>
                    <a:pt x="6" y="2"/>
                    <a:pt x="0" y="0"/>
                  </a:cubicBezTo>
                </a:path>
              </a:pathLst>
            </a:custGeom>
            <a:solidFill>
              <a:srgbClr val="C5CDC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82880" tIns="91440" rIns="182880" bIns="91440" numCol="1" anchor="t" anchorCtr="0" compatLnSpc="1"/>
            <a:lstStyle/>
            <a:p>
              <a:endParaRPr lang="zh-CN" altLang="en-US" sz="4800"/>
            </a:p>
          </p:txBody>
        </p:sp>
        <p:sp>
          <p:nvSpPr>
            <p:cNvPr id="57" name="Freeform 38"/>
            <p:cNvSpPr>
              <a:spLocks noEditPoints="1"/>
            </p:cNvSpPr>
            <p:nvPr/>
          </p:nvSpPr>
          <p:spPr bwMode="auto">
            <a:xfrm>
              <a:off x="6480175" y="5264150"/>
              <a:ext cx="500063" cy="128588"/>
            </a:xfrm>
            <a:custGeom>
              <a:avLst/>
              <a:gdLst>
                <a:gd name="T0" fmla="*/ 106 w 114"/>
                <a:gd name="T1" fmla="*/ 6 h 29"/>
                <a:gd name="T2" fmla="*/ 114 w 114"/>
                <a:gd name="T3" fmla="*/ 29 h 29"/>
                <a:gd name="T4" fmla="*/ 114 w 114"/>
                <a:gd name="T5" fmla="*/ 29 h 29"/>
                <a:gd name="T6" fmla="*/ 106 w 114"/>
                <a:gd name="T7" fmla="*/ 6 h 29"/>
                <a:gd name="T8" fmla="*/ 19 w 114"/>
                <a:gd name="T9" fmla="*/ 3 h 29"/>
                <a:gd name="T10" fmla="*/ 19 w 114"/>
                <a:gd name="T11" fmla="*/ 3 h 29"/>
                <a:gd name="T12" fmla="*/ 106 w 114"/>
                <a:gd name="T13" fmla="*/ 3 h 29"/>
                <a:gd name="T14" fmla="*/ 106 w 114"/>
                <a:gd name="T15" fmla="*/ 3 h 29"/>
                <a:gd name="T16" fmla="*/ 106 w 114"/>
                <a:gd name="T17" fmla="*/ 3 h 29"/>
                <a:gd name="T18" fmla="*/ 19 w 114"/>
                <a:gd name="T19" fmla="*/ 3 h 29"/>
                <a:gd name="T20" fmla="*/ 19 w 114"/>
                <a:gd name="T21" fmla="*/ 3 h 29"/>
                <a:gd name="T22" fmla="*/ 19 w 114"/>
                <a:gd name="T23" fmla="*/ 3 h 29"/>
                <a:gd name="T24" fmla="*/ 19 w 114"/>
                <a:gd name="T25" fmla="*/ 3 h 29"/>
                <a:gd name="T26" fmla="*/ 19 w 114"/>
                <a:gd name="T27" fmla="*/ 3 h 29"/>
                <a:gd name="T28" fmla="*/ 19 w 114"/>
                <a:gd name="T29" fmla="*/ 3 h 29"/>
                <a:gd name="T30" fmla="*/ 19 w 114"/>
                <a:gd name="T31" fmla="*/ 3 h 29"/>
                <a:gd name="T32" fmla="*/ 19 w 114"/>
                <a:gd name="T33" fmla="*/ 3 h 29"/>
                <a:gd name="T34" fmla="*/ 0 w 114"/>
                <a:gd name="T35" fmla="*/ 0 h 29"/>
                <a:gd name="T36" fmla="*/ 0 w 114"/>
                <a:gd name="T37" fmla="*/ 0 h 29"/>
                <a:gd name="T38" fmla="*/ 19 w 114"/>
                <a:gd name="T39" fmla="*/ 3 h 29"/>
                <a:gd name="T40" fmla="*/ 0 w 114"/>
                <a:gd name="T41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14" h="29">
                  <a:moveTo>
                    <a:pt x="106" y="6"/>
                  </a:moveTo>
                  <a:cubicBezTo>
                    <a:pt x="108" y="14"/>
                    <a:pt x="111" y="22"/>
                    <a:pt x="114" y="29"/>
                  </a:cubicBezTo>
                  <a:cubicBezTo>
                    <a:pt x="114" y="29"/>
                    <a:pt x="114" y="29"/>
                    <a:pt x="114" y="29"/>
                  </a:cubicBezTo>
                  <a:cubicBezTo>
                    <a:pt x="111" y="22"/>
                    <a:pt x="108" y="14"/>
                    <a:pt x="106" y="6"/>
                  </a:cubicBezTo>
                  <a:moveTo>
                    <a:pt x="19" y="3"/>
                  </a:moveTo>
                  <a:cubicBezTo>
                    <a:pt x="19" y="3"/>
                    <a:pt x="19" y="3"/>
                    <a:pt x="19" y="3"/>
                  </a:cubicBezTo>
                  <a:cubicBezTo>
                    <a:pt x="106" y="3"/>
                    <a:pt x="106" y="3"/>
                    <a:pt x="106" y="3"/>
                  </a:cubicBezTo>
                  <a:cubicBezTo>
                    <a:pt x="106" y="3"/>
                    <a:pt x="106" y="3"/>
                    <a:pt x="106" y="3"/>
                  </a:cubicBezTo>
                  <a:cubicBezTo>
                    <a:pt x="106" y="3"/>
                    <a:pt x="106" y="3"/>
                    <a:pt x="106" y="3"/>
                  </a:cubicBezTo>
                  <a:cubicBezTo>
                    <a:pt x="19" y="3"/>
                    <a:pt x="19" y="3"/>
                    <a:pt x="19" y="3"/>
                  </a:cubicBezTo>
                  <a:cubicBezTo>
                    <a:pt x="19" y="3"/>
                    <a:pt x="19" y="3"/>
                    <a:pt x="19" y="3"/>
                  </a:cubicBezTo>
                  <a:moveTo>
                    <a:pt x="19" y="3"/>
                  </a:moveTo>
                  <a:cubicBezTo>
                    <a:pt x="19" y="3"/>
                    <a:pt x="19" y="3"/>
                    <a:pt x="19" y="3"/>
                  </a:cubicBezTo>
                  <a:cubicBezTo>
                    <a:pt x="19" y="3"/>
                    <a:pt x="19" y="3"/>
                    <a:pt x="19" y="3"/>
                  </a:cubicBezTo>
                  <a:moveTo>
                    <a:pt x="19" y="3"/>
                  </a:moveTo>
                  <a:cubicBezTo>
                    <a:pt x="19" y="3"/>
                    <a:pt x="19" y="3"/>
                    <a:pt x="19" y="3"/>
                  </a:cubicBezTo>
                  <a:cubicBezTo>
                    <a:pt x="19" y="3"/>
                    <a:pt x="19" y="3"/>
                    <a:pt x="19" y="3"/>
                  </a:cubicBezTo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6" y="2"/>
                    <a:pt x="12" y="3"/>
                    <a:pt x="19" y="3"/>
                  </a:cubicBezTo>
                  <a:cubicBezTo>
                    <a:pt x="12" y="3"/>
                    <a:pt x="6" y="2"/>
                    <a:pt x="0" y="0"/>
                  </a:cubicBezTo>
                </a:path>
              </a:pathLst>
            </a:custGeom>
            <a:solidFill>
              <a:srgbClr val="C5CDC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82880" tIns="91440" rIns="182880" bIns="91440" numCol="1" anchor="t" anchorCtr="0" compatLnSpc="1"/>
            <a:lstStyle/>
            <a:p>
              <a:endParaRPr lang="zh-CN" altLang="en-US" sz="4800"/>
            </a:p>
          </p:txBody>
        </p:sp>
        <p:sp>
          <p:nvSpPr>
            <p:cNvPr id="58" name="Freeform 39"/>
            <p:cNvSpPr/>
            <p:nvPr/>
          </p:nvSpPr>
          <p:spPr bwMode="auto">
            <a:xfrm>
              <a:off x="9426575" y="5519738"/>
              <a:ext cx="2516188" cy="857250"/>
            </a:xfrm>
            <a:custGeom>
              <a:avLst/>
              <a:gdLst>
                <a:gd name="T0" fmla="*/ 540 w 572"/>
                <a:gd name="T1" fmla="*/ 0 h 195"/>
                <a:gd name="T2" fmla="*/ 546 w 572"/>
                <a:gd name="T3" fmla="*/ 24 h 195"/>
                <a:gd name="T4" fmla="*/ 546 w 572"/>
                <a:gd name="T5" fmla="*/ 24 h 195"/>
                <a:gd name="T6" fmla="*/ 546 w 572"/>
                <a:gd name="T7" fmla="*/ 24 h 195"/>
                <a:gd name="T8" fmla="*/ 546 w 572"/>
                <a:gd name="T9" fmla="*/ 24 h 195"/>
                <a:gd name="T10" fmla="*/ 546 w 572"/>
                <a:gd name="T11" fmla="*/ 24 h 195"/>
                <a:gd name="T12" fmla="*/ 546 w 572"/>
                <a:gd name="T13" fmla="*/ 24 h 195"/>
                <a:gd name="T14" fmla="*/ 546 w 572"/>
                <a:gd name="T15" fmla="*/ 24 h 195"/>
                <a:gd name="T16" fmla="*/ 546 w 572"/>
                <a:gd name="T17" fmla="*/ 24 h 195"/>
                <a:gd name="T18" fmla="*/ 546 w 572"/>
                <a:gd name="T19" fmla="*/ 24 h 195"/>
                <a:gd name="T20" fmla="*/ 546 w 572"/>
                <a:gd name="T21" fmla="*/ 25 h 195"/>
                <a:gd name="T22" fmla="*/ 546 w 572"/>
                <a:gd name="T23" fmla="*/ 25 h 195"/>
                <a:gd name="T24" fmla="*/ 546 w 572"/>
                <a:gd name="T25" fmla="*/ 25 h 195"/>
                <a:gd name="T26" fmla="*/ 546 w 572"/>
                <a:gd name="T27" fmla="*/ 25 h 195"/>
                <a:gd name="T28" fmla="*/ 546 w 572"/>
                <a:gd name="T29" fmla="*/ 25 h 195"/>
                <a:gd name="T30" fmla="*/ 546 w 572"/>
                <a:gd name="T31" fmla="*/ 25 h 195"/>
                <a:gd name="T32" fmla="*/ 546 w 572"/>
                <a:gd name="T33" fmla="*/ 25 h 195"/>
                <a:gd name="T34" fmla="*/ 490 w 572"/>
                <a:gd name="T35" fmla="*/ 82 h 195"/>
                <a:gd name="T36" fmla="*/ 445 w 572"/>
                <a:gd name="T37" fmla="*/ 59 h 195"/>
                <a:gd name="T38" fmla="*/ 300 w 572"/>
                <a:gd name="T39" fmla="*/ 59 h 195"/>
                <a:gd name="T40" fmla="*/ 300 w 572"/>
                <a:gd name="T41" fmla="*/ 121 h 195"/>
                <a:gd name="T42" fmla="*/ 300 w 572"/>
                <a:gd name="T43" fmla="*/ 121 h 195"/>
                <a:gd name="T44" fmla="*/ 251 w 572"/>
                <a:gd name="T45" fmla="*/ 169 h 195"/>
                <a:gd name="T46" fmla="*/ 19 w 572"/>
                <a:gd name="T47" fmla="*/ 169 h 195"/>
                <a:gd name="T48" fmla="*/ 19 w 572"/>
                <a:gd name="T49" fmla="*/ 169 h 195"/>
                <a:gd name="T50" fmla="*/ 19 w 572"/>
                <a:gd name="T51" fmla="*/ 169 h 195"/>
                <a:gd name="T52" fmla="*/ 18 w 572"/>
                <a:gd name="T53" fmla="*/ 169 h 195"/>
                <a:gd name="T54" fmla="*/ 18 w 572"/>
                <a:gd name="T55" fmla="*/ 169 h 195"/>
                <a:gd name="T56" fmla="*/ 18 w 572"/>
                <a:gd name="T57" fmla="*/ 169 h 195"/>
                <a:gd name="T58" fmla="*/ 18 w 572"/>
                <a:gd name="T59" fmla="*/ 169 h 195"/>
                <a:gd name="T60" fmla="*/ 0 w 572"/>
                <a:gd name="T61" fmla="*/ 166 h 195"/>
                <a:gd name="T62" fmla="*/ 44 w 572"/>
                <a:gd name="T63" fmla="*/ 195 h 195"/>
                <a:gd name="T64" fmla="*/ 277 w 572"/>
                <a:gd name="T65" fmla="*/ 195 h 195"/>
                <a:gd name="T66" fmla="*/ 325 w 572"/>
                <a:gd name="T67" fmla="*/ 146 h 195"/>
                <a:gd name="T68" fmla="*/ 325 w 572"/>
                <a:gd name="T69" fmla="*/ 85 h 195"/>
                <a:gd name="T70" fmla="*/ 470 w 572"/>
                <a:gd name="T71" fmla="*/ 85 h 195"/>
                <a:gd name="T72" fmla="*/ 515 w 572"/>
                <a:gd name="T73" fmla="*/ 107 h 195"/>
                <a:gd name="T74" fmla="*/ 572 w 572"/>
                <a:gd name="T75" fmla="*/ 51 h 195"/>
                <a:gd name="T76" fmla="*/ 540 w 572"/>
                <a:gd name="T77" fmla="*/ 0 h 1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572" h="195">
                  <a:moveTo>
                    <a:pt x="540" y="0"/>
                  </a:moveTo>
                  <a:cubicBezTo>
                    <a:pt x="544" y="7"/>
                    <a:pt x="546" y="15"/>
                    <a:pt x="546" y="24"/>
                  </a:cubicBezTo>
                  <a:cubicBezTo>
                    <a:pt x="546" y="24"/>
                    <a:pt x="546" y="24"/>
                    <a:pt x="546" y="24"/>
                  </a:cubicBezTo>
                  <a:cubicBezTo>
                    <a:pt x="546" y="24"/>
                    <a:pt x="546" y="24"/>
                    <a:pt x="546" y="24"/>
                  </a:cubicBezTo>
                  <a:cubicBezTo>
                    <a:pt x="546" y="24"/>
                    <a:pt x="546" y="24"/>
                    <a:pt x="546" y="24"/>
                  </a:cubicBezTo>
                  <a:cubicBezTo>
                    <a:pt x="546" y="24"/>
                    <a:pt x="546" y="24"/>
                    <a:pt x="546" y="24"/>
                  </a:cubicBezTo>
                  <a:cubicBezTo>
                    <a:pt x="546" y="24"/>
                    <a:pt x="546" y="24"/>
                    <a:pt x="546" y="24"/>
                  </a:cubicBezTo>
                  <a:cubicBezTo>
                    <a:pt x="546" y="24"/>
                    <a:pt x="546" y="24"/>
                    <a:pt x="546" y="24"/>
                  </a:cubicBezTo>
                  <a:cubicBezTo>
                    <a:pt x="546" y="24"/>
                    <a:pt x="546" y="24"/>
                    <a:pt x="546" y="24"/>
                  </a:cubicBezTo>
                  <a:cubicBezTo>
                    <a:pt x="546" y="24"/>
                    <a:pt x="546" y="24"/>
                    <a:pt x="546" y="24"/>
                  </a:cubicBezTo>
                  <a:cubicBezTo>
                    <a:pt x="546" y="25"/>
                    <a:pt x="546" y="25"/>
                    <a:pt x="546" y="25"/>
                  </a:cubicBezTo>
                  <a:cubicBezTo>
                    <a:pt x="546" y="25"/>
                    <a:pt x="546" y="25"/>
                    <a:pt x="546" y="25"/>
                  </a:cubicBezTo>
                  <a:cubicBezTo>
                    <a:pt x="546" y="25"/>
                    <a:pt x="546" y="25"/>
                    <a:pt x="546" y="25"/>
                  </a:cubicBezTo>
                  <a:cubicBezTo>
                    <a:pt x="546" y="25"/>
                    <a:pt x="546" y="25"/>
                    <a:pt x="546" y="25"/>
                  </a:cubicBezTo>
                  <a:cubicBezTo>
                    <a:pt x="546" y="25"/>
                    <a:pt x="546" y="25"/>
                    <a:pt x="546" y="25"/>
                  </a:cubicBezTo>
                  <a:cubicBezTo>
                    <a:pt x="546" y="25"/>
                    <a:pt x="546" y="25"/>
                    <a:pt x="546" y="25"/>
                  </a:cubicBezTo>
                  <a:cubicBezTo>
                    <a:pt x="546" y="25"/>
                    <a:pt x="546" y="25"/>
                    <a:pt x="546" y="25"/>
                  </a:cubicBezTo>
                  <a:cubicBezTo>
                    <a:pt x="546" y="56"/>
                    <a:pt x="521" y="82"/>
                    <a:pt x="490" y="82"/>
                  </a:cubicBezTo>
                  <a:cubicBezTo>
                    <a:pt x="471" y="82"/>
                    <a:pt x="455" y="73"/>
                    <a:pt x="445" y="59"/>
                  </a:cubicBezTo>
                  <a:cubicBezTo>
                    <a:pt x="300" y="59"/>
                    <a:pt x="300" y="59"/>
                    <a:pt x="300" y="59"/>
                  </a:cubicBezTo>
                  <a:cubicBezTo>
                    <a:pt x="300" y="121"/>
                    <a:pt x="300" y="121"/>
                    <a:pt x="300" y="121"/>
                  </a:cubicBezTo>
                  <a:cubicBezTo>
                    <a:pt x="300" y="121"/>
                    <a:pt x="300" y="121"/>
                    <a:pt x="300" y="121"/>
                  </a:cubicBezTo>
                  <a:cubicBezTo>
                    <a:pt x="300" y="148"/>
                    <a:pt x="278" y="169"/>
                    <a:pt x="251" y="169"/>
                  </a:cubicBezTo>
                  <a:cubicBezTo>
                    <a:pt x="19" y="169"/>
                    <a:pt x="19" y="169"/>
                    <a:pt x="19" y="169"/>
                  </a:cubicBezTo>
                  <a:cubicBezTo>
                    <a:pt x="19" y="169"/>
                    <a:pt x="19" y="169"/>
                    <a:pt x="19" y="169"/>
                  </a:cubicBezTo>
                  <a:cubicBezTo>
                    <a:pt x="19" y="169"/>
                    <a:pt x="19" y="169"/>
                    <a:pt x="19" y="169"/>
                  </a:cubicBezTo>
                  <a:cubicBezTo>
                    <a:pt x="19" y="169"/>
                    <a:pt x="19" y="169"/>
                    <a:pt x="18" y="169"/>
                  </a:cubicBezTo>
                  <a:cubicBezTo>
                    <a:pt x="18" y="169"/>
                    <a:pt x="18" y="169"/>
                    <a:pt x="18" y="169"/>
                  </a:cubicBezTo>
                  <a:cubicBezTo>
                    <a:pt x="18" y="169"/>
                    <a:pt x="18" y="169"/>
                    <a:pt x="18" y="169"/>
                  </a:cubicBezTo>
                  <a:cubicBezTo>
                    <a:pt x="18" y="169"/>
                    <a:pt x="18" y="169"/>
                    <a:pt x="18" y="169"/>
                  </a:cubicBezTo>
                  <a:cubicBezTo>
                    <a:pt x="12" y="169"/>
                    <a:pt x="5" y="168"/>
                    <a:pt x="0" y="166"/>
                  </a:cubicBezTo>
                  <a:cubicBezTo>
                    <a:pt x="7" y="183"/>
                    <a:pt x="24" y="195"/>
                    <a:pt x="44" y="195"/>
                  </a:cubicBezTo>
                  <a:cubicBezTo>
                    <a:pt x="277" y="195"/>
                    <a:pt x="277" y="195"/>
                    <a:pt x="277" y="195"/>
                  </a:cubicBezTo>
                  <a:cubicBezTo>
                    <a:pt x="304" y="195"/>
                    <a:pt x="325" y="173"/>
                    <a:pt x="325" y="146"/>
                  </a:cubicBezTo>
                  <a:cubicBezTo>
                    <a:pt x="325" y="85"/>
                    <a:pt x="325" y="85"/>
                    <a:pt x="325" y="85"/>
                  </a:cubicBezTo>
                  <a:cubicBezTo>
                    <a:pt x="470" y="85"/>
                    <a:pt x="470" y="85"/>
                    <a:pt x="470" y="85"/>
                  </a:cubicBezTo>
                  <a:cubicBezTo>
                    <a:pt x="481" y="98"/>
                    <a:pt x="497" y="107"/>
                    <a:pt x="515" y="107"/>
                  </a:cubicBezTo>
                  <a:cubicBezTo>
                    <a:pt x="547" y="107"/>
                    <a:pt x="572" y="82"/>
                    <a:pt x="572" y="51"/>
                  </a:cubicBezTo>
                  <a:cubicBezTo>
                    <a:pt x="572" y="28"/>
                    <a:pt x="559" y="9"/>
                    <a:pt x="540" y="0"/>
                  </a:cubicBezTo>
                </a:path>
              </a:pathLst>
            </a:custGeom>
            <a:solidFill>
              <a:srgbClr val="C5CDC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82880" tIns="91440" rIns="182880" bIns="91440" numCol="1" anchor="t" anchorCtr="0" compatLnSpc="1"/>
            <a:lstStyle/>
            <a:p>
              <a:endParaRPr lang="zh-CN" altLang="en-US" sz="4800"/>
            </a:p>
          </p:txBody>
        </p:sp>
        <p:sp>
          <p:nvSpPr>
            <p:cNvPr id="59" name="Freeform 40"/>
            <p:cNvSpPr>
              <a:spLocks noEditPoints="1"/>
            </p:cNvSpPr>
            <p:nvPr/>
          </p:nvSpPr>
          <p:spPr bwMode="auto">
            <a:xfrm>
              <a:off x="9426575" y="5519738"/>
              <a:ext cx="2401888" cy="742950"/>
            </a:xfrm>
            <a:custGeom>
              <a:avLst/>
              <a:gdLst>
                <a:gd name="T0" fmla="*/ 18 w 546"/>
                <a:gd name="T1" fmla="*/ 169 h 169"/>
                <a:gd name="T2" fmla="*/ 19 w 546"/>
                <a:gd name="T3" fmla="*/ 169 h 169"/>
                <a:gd name="T4" fmla="*/ 18 w 546"/>
                <a:gd name="T5" fmla="*/ 169 h 169"/>
                <a:gd name="T6" fmla="*/ 18 w 546"/>
                <a:gd name="T7" fmla="*/ 169 h 169"/>
                <a:gd name="T8" fmla="*/ 18 w 546"/>
                <a:gd name="T9" fmla="*/ 169 h 169"/>
                <a:gd name="T10" fmla="*/ 18 w 546"/>
                <a:gd name="T11" fmla="*/ 169 h 169"/>
                <a:gd name="T12" fmla="*/ 0 w 546"/>
                <a:gd name="T13" fmla="*/ 166 h 169"/>
                <a:gd name="T14" fmla="*/ 0 w 546"/>
                <a:gd name="T15" fmla="*/ 166 h 169"/>
                <a:gd name="T16" fmla="*/ 18 w 546"/>
                <a:gd name="T17" fmla="*/ 169 h 169"/>
                <a:gd name="T18" fmla="*/ 0 w 546"/>
                <a:gd name="T19" fmla="*/ 166 h 169"/>
                <a:gd name="T20" fmla="*/ 300 w 546"/>
                <a:gd name="T21" fmla="*/ 121 h 169"/>
                <a:gd name="T22" fmla="*/ 251 w 546"/>
                <a:gd name="T23" fmla="*/ 169 h 169"/>
                <a:gd name="T24" fmla="*/ 19 w 546"/>
                <a:gd name="T25" fmla="*/ 169 h 169"/>
                <a:gd name="T26" fmla="*/ 19 w 546"/>
                <a:gd name="T27" fmla="*/ 169 h 169"/>
                <a:gd name="T28" fmla="*/ 19 w 546"/>
                <a:gd name="T29" fmla="*/ 169 h 169"/>
                <a:gd name="T30" fmla="*/ 251 w 546"/>
                <a:gd name="T31" fmla="*/ 169 h 169"/>
                <a:gd name="T32" fmla="*/ 300 w 546"/>
                <a:gd name="T33" fmla="*/ 121 h 169"/>
                <a:gd name="T34" fmla="*/ 300 w 546"/>
                <a:gd name="T35" fmla="*/ 121 h 169"/>
                <a:gd name="T36" fmla="*/ 546 w 546"/>
                <a:gd name="T37" fmla="*/ 25 h 169"/>
                <a:gd name="T38" fmla="*/ 490 w 546"/>
                <a:gd name="T39" fmla="*/ 82 h 169"/>
                <a:gd name="T40" fmla="*/ 445 w 546"/>
                <a:gd name="T41" fmla="*/ 59 h 169"/>
                <a:gd name="T42" fmla="*/ 300 w 546"/>
                <a:gd name="T43" fmla="*/ 59 h 169"/>
                <a:gd name="T44" fmla="*/ 445 w 546"/>
                <a:gd name="T45" fmla="*/ 59 h 169"/>
                <a:gd name="T46" fmla="*/ 490 w 546"/>
                <a:gd name="T47" fmla="*/ 82 h 169"/>
                <a:gd name="T48" fmla="*/ 546 w 546"/>
                <a:gd name="T49" fmla="*/ 25 h 169"/>
                <a:gd name="T50" fmla="*/ 546 w 546"/>
                <a:gd name="T51" fmla="*/ 25 h 169"/>
                <a:gd name="T52" fmla="*/ 546 w 546"/>
                <a:gd name="T53" fmla="*/ 25 h 169"/>
                <a:gd name="T54" fmla="*/ 546 w 546"/>
                <a:gd name="T55" fmla="*/ 25 h 169"/>
                <a:gd name="T56" fmla="*/ 546 w 546"/>
                <a:gd name="T57" fmla="*/ 25 h 169"/>
                <a:gd name="T58" fmla="*/ 546 w 546"/>
                <a:gd name="T59" fmla="*/ 25 h 169"/>
                <a:gd name="T60" fmla="*/ 546 w 546"/>
                <a:gd name="T61" fmla="*/ 25 h 169"/>
                <a:gd name="T62" fmla="*/ 546 w 546"/>
                <a:gd name="T63" fmla="*/ 25 h 169"/>
                <a:gd name="T64" fmla="*/ 546 w 546"/>
                <a:gd name="T65" fmla="*/ 24 h 169"/>
                <a:gd name="T66" fmla="*/ 546 w 546"/>
                <a:gd name="T67" fmla="*/ 24 h 169"/>
                <a:gd name="T68" fmla="*/ 546 w 546"/>
                <a:gd name="T69" fmla="*/ 24 h 169"/>
                <a:gd name="T70" fmla="*/ 546 w 546"/>
                <a:gd name="T71" fmla="*/ 24 h 169"/>
                <a:gd name="T72" fmla="*/ 546 w 546"/>
                <a:gd name="T73" fmla="*/ 24 h 169"/>
                <a:gd name="T74" fmla="*/ 546 w 546"/>
                <a:gd name="T75" fmla="*/ 24 h 169"/>
                <a:gd name="T76" fmla="*/ 546 w 546"/>
                <a:gd name="T77" fmla="*/ 24 h 169"/>
                <a:gd name="T78" fmla="*/ 546 w 546"/>
                <a:gd name="T79" fmla="*/ 24 h 169"/>
                <a:gd name="T80" fmla="*/ 546 w 546"/>
                <a:gd name="T81" fmla="*/ 24 h 169"/>
                <a:gd name="T82" fmla="*/ 546 w 546"/>
                <a:gd name="T83" fmla="*/ 24 h 169"/>
                <a:gd name="T84" fmla="*/ 546 w 546"/>
                <a:gd name="T85" fmla="*/ 24 h 169"/>
                <a:gd name="T86" fmla="*/ 546 w 546"/>
                <a:gd name="T87" fmla="*/ 24 h 169"/>
                <a:gd name="T88" fmla="*/ 540 w 546"/>
                <a:gd name="T89" fmla="*/ 0 h 169"/>
                <a:gd name="T90" fmla="*/ 546 w 546"/>
                <a:gd name="T91" fmla="*/ 24 h 169"/>
                <a:gd name="T92" fmla="*/ 540 w 546"/>
                <a:gd name="T93" fmla="*/ 0 h 169"/>
                <a:gd name="T94" fmla="*/ 540 w 546"/>
                <a:gd name="T95" fmla="*/ 0 h 1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546" h="169">
                  <a:moveTo>
                    <a:pt x="18" y="169"/>
                  </a:moveTo>
                  <a:cubicBezTo>
                    <a:pt x="19" y="169"/>
                    <a:pt x="19" y="169"/>
                    <a:pt x="19" y="169"/>
                  </a:cubicBezTo>
                  <a:cubicBezTo>
                    <a:pt x="19" y="169"/>
                    <a:pt x="19" y="169"/>
                    <a:pt x="18" y="169"/>
                  </a:cubicBezTo>
                  <a:moveTo>
                    <a:pt x="18" y="169"/>
                  </a:moveTo>
                  <a:cubicBezTo>
                    <a:pt x="18" y="169"/>
                    <a:pt x="18" y="169"/>
                    <a:pt x="18" y="169"/>
                  </a:cubicBezTo>
                  <a:cubicBezTo>
                    <a:pt x="18" y="169"/>
                    <a:pt x="18" y="169"/>
                    <a:pt x="18" y="169"/>
                  </a:cubicBezTo>
                  <a:moveTo>
                    <a:pt x="0" y="166"/>
                  </a:moveTo>
                  <a:cubicBezTo>
                    <a:pt x="0" y="166"/>
                    <a:pt x="0" y="166"/>
                    <a:pt x="0" y="166"/>
                  </a:cubicBezTo>
                  <a:cubicBezTo>
                    <a:pt x="5" y="168"/>
                    <a:pt x="12" y="169"/>
                    <a:pt x="18" y="169"/>
                  </a:cubicBezTo>
                  <a:cubicBezTo>
                    <a:pt x="12" y="169"/>
                    <a:pt x="5" y="168"/>
                    <a:pt x="0" y="166"/>
                  </a:cubicBezTo>
                  <a:moveTo>
                    <a:pt x="300" y="121"/>
                  </a:moveTo>
                  <a:cubicBezTo>
                    <a:pt x="300" y="148"/>
                    <a:pt x="278" y="169"/>
                    <a:pt x="251" y="169"/>
                  </a:cubicBezTo>
                  <a:cubicBezTo>
                    <a:pt x="19" y="169"/>
                    <a:pt x="19" y="169"/>
                    <a:pt x="19" y="169"/>
                  </a:cubicBezTo>
                  <a:cubicBezTo>
                    <a:pt x="19" y="169"/>
                    <a:pt x="19" y="169"/>
                    <a:pt x="19" y="169"/>
                  </a:cubicBezTo>
                  <a:cubicBezTo>
                    <a:pt x="19" y="169"/>
                    <a:pt x="19" y="169"/>
                    <a:pt x="19" y="169"/>
                  </a:cubicBezTo>
                  <a:cubicBezTo>
                    <a:pt x="251" y="169"/>
                    <a:pt x="251" y="169"/>
                    <a:pt x="251" y="169"/>
                  </a:cubicBezTo>
                  <a:cubicBezTo>
                    <a:pt x="278" y="169"/>
                    <a:pt x="300" y="148"/>
                    <a:pt x="300" y="121"/>
                  </a:cubicBezTo>
                  <a:cubicBezTo>
                    <a:pt x="300" y="121"/>
                    <a:pt x="300" y="121"/>
                    <a:pt x="300" y="121"/>
                  </a:cubicBezTo>
                  <a:moveTo>
                    <a:pt x="546" y="25"/>
                  </a:moveTo>
                  <a:cubicBezTo>
                    <a:pt x="546" y="56"/>
                    <a:pt x="521" y="82"/>
                    <a:pt x="490" y="82"/>
                  </a:cubicBezTo>
                  <a:cubicBezTo>
                    <a:pt x="471" y="82"/>
                    <a:pt x="455" y="73"/>
                    <a:pt x="445" y="59"/>
                  </a:cubicBezTo>
                  <a:cubicBezTo>
                    <a:pt x="300" y="59"/>
                    <a:pt x="300" y="59"/>
                    <a:pt x="300" y="59"/>
                  </a:cubicBezTo>
                  <a:cubicBezTo>
                    <a:pt x="445" y="59"/>
                    <a:pt x="445" y="59"/>
                    <a:pt x="445" y="59"/>
                  </a:cubicBezTo>
                  <a:cubicBezTo>
                    <a:pt x="455" y="73"/>
                    <a:pt x="471" y="82"/>
                    <a:pt x="490" y="82"/>
                  </a:cubicBezTo>
                  <a:cubicBezTo>
                    <a:pt x="521" y="82"/>
                    <a:pt x="546" y="56"/>
                    <a:pt x="546" y="25"/>
                  </a:cubicBezTo>
                  <a:cubicBezTo>
                    <a:pt x="546" y="25"/>
                    <a:pt x="546" y="25"/>
                    <a:pt x="546" y="25"/>
                  </a:cubicBezTo>
                  <a:moveTo>
                    <a:pt x="546" y="25"/>
                  </a:moveTo>
                  <a:cubicBezTo>
                    <a:pt x="546" y="25"/>
                    <a:pt x="546" y="25"/>
                    <a:pt x="546" y="25"/>
                  </a:cubicBezTo>
                  <a:cubicBezTo>
                    <a:pt x="546" y="25"/>
                    <a:pt x="546" y="25"/>
                    <a:pt x="546" y="25"/>
                  </a:cubicBezTo>
                  <a:moveTo>
                    <a:pt x="546" y="25"/>
                  </a:moveTo>
                  <a:cubicBezTo>
                    <a:pt x="546" y="25"/>
                    <a:pt x="546" y="25"/>
                    <a:pt x="546" y="25"/>
                  </a:cubicBezTo>
                  <a:cubicBezTo>
                    <a:pt x="546" y="25"/>
                    <a:pt x="546" y="25"/>
                    <a:pt x="546" y="25"/>
                  </a:cubicBezTo>
                  <a:moveTo>
                    <a:pt x="546" y="24"/>
                  </a:moveTo>
                  <a:cubicBezTo>
                    <a:pt x="546" y="24"/>
                    <a:pt x="546" y="24"/>
                    <a:pt x="546" y="24"/>
                  </a:cubicBezTo>
                  <a:cubicBezTo>
                    <a:pt x="546" y="24"/>
                    <a:pt x="546" y="24"/>
                    <a:pt x="546" y="24"/>
                  </a:cubicBezTo>
                  <a:moveTo>
                    <a:pt x="546" y="24"/>
                  </a:moveTo>
                  <a:cubicBezTo>
                    <a:pt x="546" y="24"/>
                    <a:pt x="546" y="24"/>
                    <a:pt x="546" y="24"/>
                  </a:cubicBezTo>
                  <a:cubicBezTo>
                    <a:pt x="546" y="24"/>
                    <a:pt x="546" y="24"/>
                    <a:pt x="546" y="24"/>
                  </a:cubicBezTo>
                  <a:moveTo>
                    <a:pt x="546" y="24"/>
                  </a:moveTo>
                  <a:cubicBezTo>
                    <a:pt x="546" y="24"/>
                    <a:pt x="546" y="24"/>
                    <a:pt x="546" y="24"/>
                  </a:cubicBezTo>
                  <a:cubicBezTo>
                    <a:pt x="546" y="24"/>
                    <a:pt x="546" y="24"/>
                    <a:pt x="546" y="24"/>
                  </a:cubicBezTo>
                  <a:moveTo>
                    <a:pt x="546" y="24"/>
                  </a:moveTo>
                  <a:cubicBezTo>
                    <a:pt x="546" y="24"/>
                    <a:pt x="546" y="24"/>
                    <a:pt x="546" y="24"/>
                  </a:cubicBezTo>
                  <a:cubicBezTo>
                    <a:pt x="546" y="24"/>
                    <a:pt x="546" y="24"/>
                    <a:pt x="546" y="24"/>
                  </a:cubicBezTo>
                  <a:moveTo>
                    <a:pt x="540" y="0"/>
                  </a:moveTo>
                  <a:cubicBezTo>
                    <a:pt x="544" y="7"/>
                    <a:pt x="546" y="15"/>
                    <a:pt x="546" y="24"/>
                  </a:cubicBezTo>
                  <a:cubicBezTo>
                    <a:pt x="546" y="15"/>
                    <a:pt x="544" y="7"/>
                    <a:pt x="540" y="0"/>
                  </a:cubicBezTo>
                  <a:cubicBezTo>
                    <a:pt x="540" y="0"/>
                    <a:pt x="540" y="0"/>
                    <a:pt x="540" y="0"/>
                  </a:cubicBezTo>
                </a:path>
              </a:pathLst>
            </a:custGeom>
            <a:solidFill>
              <a:srgbClr val="C5CDC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82880" tIns="91440" rIns="182880" bIns="91440" numCol="1" anchor="t" anchorCtr="0" compatLnSpc="1"/>
            <a:lstStyle/>
            <a:p>
              <a:endParaRPr lang="zh-CN" altLang="en-US" sz="4800"/>
            </a:p>
          </p:txBody>
        </p:sp>
        <p:sp>
          <p:nvSpPr>
            <p:cNvPr id="60" name="Freeform 41"/>
            <p:cNvSpPr/>
            <p:nvPr/>
          </p:nvSpPr>
          <p:spPr bwMode="auto">
            <a:xfrm>
              <a:off x="7178675" y="5646738"/>
              <a:ext cx="2116138" cy="246063"/>
            </a:xfrm>
            <a:custGeom>
              <a:avLst/>
              <a:gdLst>
                <a:gd name="T0" fmla="*/ 0 w 481"/>
                <a:gd name="T1" fmla="*/ 0 h 56"/>
                <a:gd name="T2" fmla="*/ 114 w 481"/>
                <a:gd name="T3" fmla="*/ 56 h 56"/>
                <a:gd name="T4" fmla="*/ 481 w 481"/>
                <a:gd name="T5" fmla="*/ 56 h 56"/>
                <a:gd name="T6" fmla="*/ 481 w 481"/>
                <a:gd name="T7" fmla="*/ 30 h 56"/>
                <a:gd name="T8" fmla="*/ 89 w 481"/>
                <a:gd name="T9" fmla="*/ 30 h 56"/>
                <a:gd name="T10" fmla="*/ 89 w 481"/>
                <a:gd name="T11" fmla="*/ 30 h 56"/>
                <a:gd name="T12" fmla="*/ 89 w 481"/>
                <a:gd name="T13" fmla="*/ 30 h 56"/>
                <a:gd name="T14" fmla="*/ 88 w 481"/>
                <a:gd name="T15" fmla="*/ 30 h 56"/>
                <a:gd name="T16" fmla="*/ 88 w 481"/>
                <a:gd name="T17" fmla="*/ 30 h 56"/>
                <a:gd name="T18" fmla="*/ 88 w 481"/>
                <a:gd name="T19" fmla="*/ 30 h 56"/>
                <a:gd name="T20" fmla="*/ 88 w 481"/>
                <a:gd name="T21" fmla="*/ 30 h 56"/>
                <a:gd name="T22" fmla="*/ 88 w 481"/>
                <a:gd name="T23" fmla="*/ 30 h 56"/>
                <a:gd name="T24" fmla="*/ 88 w 481"/>
                <a:gd name="T25" fmla="*/ 30 h 56"/>
                <a:gd name="T26" fmla="*/ 88 w 481"/>
                <a:gd name="T27" fmla="*/ 30 h 56"/>
                <a:gd name="T28" fmla="*/ 88 w 481"/>
                <a:gd name="T29" fmla="*/ 30 h 56"/>
                <a:gd name="T30" fmla="*/ 88 w 481"/>
                <a:gd name="T31" fmla="*/ 30 h 56"/>
                <a:gd name="T32" fmla="*/ 88 w 481"/>
                <a:gd name="T33" fmla="*/ 30 h 56"/>
                <a:gd name="T34" fmla="*/ 87 w 481"/>
                <a:gd name="T35" fmla="*/ 30 h 56"/>
                <a:gd name="T36" fmla="*/ 87 w 481"/>
                <a:gd name="T37" fmla="*/ 30 h 56"/>
                <a:gd name="T38" fmla="*/ 87 w 481"/>
                <a:gd name="T39" fmla="*/ 30 h 56"/>
                <a:gd name="T40" fmla="*/ 87 w 481"/>
                <a:gd name="T41" fmla="*/ 30 h 56"/>
                <a:gd name="T42" fmla="*/ 87 w 481"/>
                <a:gd name="T43" fmla="*/ 30 h 56"/>
                <a:gd name="T44" fmla="*/ 87 w 481"/>
                <a:gd name="T45" fmla="*/ 30 h 56"/>
                <a:gd name="T46" fmla="*/ 87 w 481"/>
                <a:gd name="T47" fmla="*/ 30 h 56"/>
                <a:gd name="T48" fmla="*/ 87 w 481"/>
                <a:gd name="T49" fmla="*/ 30 h 56"/>
                <a:gd name="T50" fmla="*/ 0 w 481"/>
                <a:gd name="T51" fmla="*/ 0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481" h="56">
                  <a:moveTo>
                    <a:pt x="0" y="0"/>
                  </a:moveTo>
                  <a:cubicBezTo>
                    <a:pt x="26" y="34"/>
                    <a:pt x="68" y="56"/>
                    <a:pt x="114" y="56"/>
                  </a:cubicBezTo>
                  <a:cubicBezTo>
                    <a:pt x="481" y="56"/>
                    <a:pt x="481" y="56"/>
                    <a:pt x="481" y="56"/>
                  </a:cubicBezTo>
                  <a:cubicBezTo>
                    <a:pt x="481" y="30"/>
                    <a:pt x="481" y="30"/>
                    <a:pt x="481" y="30"/>
                  </a:cubicBezTo>
                  <a:cubicBezTo>
                    <a:pt x="89" y="30"/>
                    <a:pt x="89" y="30"/>
                    <a:pt x="89" y="30"/>
                  </a:cubicBezTo>
                  <a:cubicBezTo>
                    <a:pt x="89" y="30"/>
                    <a:pt x="89" y="30"/>
                    <a:pt x="89" y="30"/>
                  </a:cubicBezTo>
                  <a:cubicBezTo>
                    <a:pt x="89" y="30"/>
                    <a:pt x="89" y="30"/>
                    <a:pt x="89" y="30"/>
                  </a:cubicBezTo>
                  <a:cubicBezTo>
                    <a:pt x="89" y="30"/>
                    <a:pt x="88" y="30"/>
                    <a:pt x="88" y="30"/>
                  </a:cubicBezTo>
                  <a:cubicBezTo>
                    <a:pt x="88" y="30"/>
                    <a:pt x="88" y="30"/>
                    <a:pt x="88" y="30"/>
                  </a:cubicBezTo>
                  <a:cubicBezTo>
                    <a:pt x="88" y="30"/>
                    <a:pt x="88" y="30"/>
                    <a:pt x="88" y="30"/>
                  </a:cubicBezTo>
                  <a:cubicBezTo>
                    <a:pt x="88" y="30"/>
                    <a:pt x="88" y="30"/>
                    <a:pt x="88" y="30"/>
                  </a:cubicBezTo>
                  <a:cubicBezTo>
                    <a:pt x="88" y="30"/>
                    <a:pt x="88" y="30"/>
                    <a:pt x="88" y="30"/>
                  </a:cubicBezTo>
                  <a:cubicBezTo>
                    <a:pt x="88" y="30"/>
                    <a:pt x="88" y="30"/>
                    <a:pt x="88" y="30"/>
                  </a:cubicBezTo>
                  <a:cubicBezTo>
                    <a:pt x="88" y="30"/>
                    <a:pt x="88" y="30"/>
                    <a:pt x="88" y="30"/>
                  </a:cubicBezTo>
                  <a:cubicBezTo>
                    <a:pt x="88" y="30"/>
                    <a:pt x="88" y="30"/>
                    <a:pt x="88" y="30"/>
                  </a:cubicBezTo>
                  <a:cubicBezTo>
                    <a:pt x="88" y="30"/>
                    <a:pt x="88" y="30"/>
                    <a:pt x="88" y="30"/>
                  </a:cubicBezTo>
                  <a:cubicBezTo>
                    <a:pt x="88" y="30"/>
                    <a:pt x="88" y="30"/>
                    <a:pt x="88" y="30"/>
                  </a:cubicBezTo>
                  <a:cubicBezTo>
                    <a:pt x="88" y="30"/>
                    <a:pt x="87" y="30"/>
                    <a:pt x="87" y="30"/>
                  </a:cubicBezTo>
                  <a:cubicBezTo>
                    <a:pt x="87" y="30"/>
                    <a:pt x="87" y="30"/>
                    <a:pt x="87" y="30"/>
                  </a:cubicBezTo>
                  <a:cubicBezTo>
                    <a:pt x="87" y="30"/>
                    <a:pt x="87" y="30"/>
                    <a:pt x="87" y="30"/>
                  </a:cubicBezTo>
                  <a:cubicBezTo>
                    <a:pt x="87" y="30"/>
                    <a:pt x="87" y="30"/>
                    <a:pt x="87" y="30"/>
                  </a:cubicBezTo>
                  <a:cubicBezTo>
                    <a:pt x="87" y="30"/>
                    <a:pt x="87" y="30"/>
                    <a:pt x="87" y="30"/>
                  </a:cubicBezTo>
                  <a:cubicBezTo>
                    <a:pt x="87" y="30"/>
                    <a:pt x="87" y="30"/>
                    <a:pt x="87" y="30"/>
                  </a:cubicBezTo>
                  <a:cubicBezTo>
                    <a:pt x="87" y="30"/>
                    <a:pt x="87" y="30"/>
                    <a:pt x="87" y="30"/>
                  </a:cubicBezTo>
                  <a:cubicBezTo>
                    <a:pt x="87" y="30"/>
                    <a:pt x="87" y="30"/>
                    <a:pt x="87" y="30"/>
                  </a:cubicBezTo>
                  <a:cubicBezTo>
                    <a:pt x="54" y="30"/>
                    <a:pt x="24" y="18"/>
                    <a:pt x="0" y="0"/>
                  </a:cubicBezTo>
                </a:path>
              </a:pathLst>
            </a:custGeom>
            <a:solidFill>
              <a:srgbClr val="C5CDC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82880" tIns="91440" rIns="182880" bIns="91440" numCol="1" anchor="t" anchorCtr="0" compatLnSpc="1"/>
            <a:lstStyle/>
            <a:p>
              <a:endParaRPr lang="zh-CN" altLang="en-US" sz="4800"/>
            </a:p>
          </p:txBody>
        </p:sp>
        <p:sp>
          <p:nvSpPr>
            <p:cNvPr id="61" name="Freeform 42"/>
            <p:cNvSpPr>
              <a:spLocks noEditPoints="1"/>
            </p:cNvSpPr>
            <p:nvPr/>
          </p:nvSpPr>
          <p:spPr bwMode="auto">
            <a:xfrm>
              <a:off x="7178675" y="5643563"/>
              <a:ext cx="2116138" cy="249238"/>
            </a:xfrm>
            <a:custGeom>
              <a:avLst/>
              <a:gdLst>
                <a:gd name="T0" fmla="*/ 481 w 481"/>
                <a:gd name="T1" fmla="*/ 31 h 57"/>
                <a:gd name="T2" fmla="*/ 89 w 481"/>
                <a:gd name="T3" fmla="*/ 31 h 57"/>
                <a:gd name="T4" fmla="*/ 89 w 481"/>
                <a:gd name="T5" fmla="*/ 31 h 57"/>
                <a:gd name="T6" fmla="*/ 89 w 481"/>
                <a:gd name="T7" fmla="*/ 31 h 57"/>
                <a:gd name="T8" fmla="*/ 481 w 481"/>
                <a:gd name="T9" fmla="*/ 31 h 57"/>
                <a:gd name="T10" fmla="*/ 481 w 481"/>
                <a:gd name="T11" fmla="*/ 57 h 57"/>
                <a:gd name="T12" fmla="*/ 481 w 481"/>
                <a:gd name="T13" fmla="*/ 31 h 57"/>
                <a:gd name="T14" fmla="*/ 88 w 481"/>
                <a:gd name="T15" fmla="*/ 31 h 57"/>
                <a:gd name="T16" fmla="*/ 89 w 481"/>
                <a:gd name="T17" fmla="*/ 31 h 57"/>
                <a:gd name="T18" fmla="*/ 88 w 481"/>
                <a:gd name="T19" fmla="*/ 31 h 57"/>
                <a:gd name="T20" fmla="*/ 88 w 481"/>
                <a:gd name="T21" fmla="*/ 31 h 57"/>
                <a:gd name="T22" fmla="*/ 88 w 481"/>
                <a:gd name="T23" fmla="*/ 31 h 57"/>
                <a:gd name="T24" fmla="*/ 88 w 481"/>
                <a:gd name="T25" fmla="*/ 31 h 57"/>
                <a:gd name="T26" fmla="*/ 88 w 481"/>
                <a:gd name="T27" fmla="*/ 31 h 57"/>
                <a:gd name="T28" fmla="*/ 88 w 481"/>
                <a:gd name="T29" fmla="*/ 31 h 57"/>
                <a:gd name="T30" fmla="*/ 88 w 481"/>
                <a:gd name="T31" fmla="*/ 31 h 57"/>
                <a:gd name="T32" fmla="*/ 88 w 481"/>
                <a:gd name="T33" fmla="*/ 31 h 57"/>
                <a:gd name="T34" fmla="*/ 88 w 481"/>
                <a:gd name="T35" fmla="*/ 31 h 57"/>
                <a:gd name="T36" fmla="*/ 88 w 481"/>
                <a:gd name="T37" fmla="*/ 31 h 57"/>
                <a:gd name="T38" fmla="*/ 88 w 481"/>
                <a:gd name="T39" fmla="*/ 31 h 57"/>
                <a:gd name="T40" fmla="*/ 88 w 481"/>
                <a:gd name="T41" fmla="*/ 31 h 57"/>
                <a:gd name="T42" fmla="*/ 88 w 481"/>
                <a:gd name="T43" fmla="*/ 31 h 57"/>
                <a:gd name="T44" fmla="*/ 87 w 481"/>
                <a:gd name="T45" fmla="*/ 31 h 57"/>
                <a:gd name="T46" fmla="*/ 88 w 481"/>
                <a:gd name="T47" fmla="*/ 31 h 57"/>
                <a:gd name="T48" fmla="*/ 87 w 481"/>
                <a:gd name="T49" fmla="*/ 31 h 57"/>
                <a:gd name="T50" fmla="*/ 87 w 481"/>
                <a:gd name="T51" fmla="*/ 31 h 57"/>
                <a:gd name="T52" fmla="*/ 87 w 481"/>
                <a:gd name="T53" fmla="*/ 31 h 57"/>
                <a:gd name="T54" fmla="*/ 87 w 481"/>
                <a:gd name="T55" fmla="*/ 31 h 57"/>
                <a:gd name="T56" fmla="*/ 87 w 481"/>
                <a:gd name="T57" fmla="*/ 31 h 57"/>
                <a:gd name="T58" fmla="*/ 87 w 481"/>
                <a:gd name="T59" fmla="*/ 31 h 57"/>
                <a:gd name="T60" fmla="*/ 87 w 481"/>
                <a:gd name="T61" fmla="*/ 31 h 57"/>
                <a:gd name="T62" fmla="*/ 87 w 481"/>
                <a:gd name="T63" fmla="*/ 31 h 57"/>
                <a:gd name="T64" fmla="*/ 87 w 481"/>
                <a:gd name="T65" fmla="*/ 31 h 57"/>
                <a:gd name="T66" fmla="*/ 87 w 481"/>
                <a:gd name="T67" fmla="*/ 31 h 57"/>
                <a:gd name="T68" fmla="*/ 0 w 481"/>
                <a:gd name="T69" fmla="*/ 0 h 57"/>
                <a:gd name="T70" fmla="*/ 0 w 481"/>
                <a:gd name="T71" fmla="*/ 1 h 57"/>
                <a:gd name="T72" fmla="*/ 87 w 481"/>
                <a:gd name="T73" fmla="*/ 31 h 57"/>
                <a:gd name="T74" fmla="*/ 0 w 481"/>
                <a:gd name="T75" fmla="*/ 0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481" h="57">
                  <a:moveTo>
                    <a:pt x="481" y="31"/>
                  </a:moveTo>
                  <a:cubicBezTo>
                    <a:pt x="89" y="31"/>
                    <a:pt x="89" y="31"/>
                    <a:pt x="89" y="31"/>
                  </a:cubicBezTo>
                  <a:cubicBezTo>
                    <a:pt x="89" y="31"/>
                    <a:pt x="89" y="31"/>
                    <a:pt x="89" y="31"/>
                  </a:cubicBezTo>
                  <a:cubicBezTo>
                    <a:pt x="89" y="31"/>
                    <a:pt x="89" y="31"/>
                    <a:pt x="89" y="31"/>
                  </a:cubicBezTo>
                  <a:cubicBezTo>
                    <a:pt x="481" y="31"/>
                    <a:pt x="481" y="31"/>
                    <a:pt x="481" y="31"/>
                  </a:cubicBezTo>
                  <a:cubicBezTo>
                    <a:pt x="481" y="57"/>
                    <a:pt x="481" y="57"/>
                    <a:pt x="481" y="57"/>
                  </a:cubicBezTo>
                  <a:cubicBezTo>
                    <a:pt x="481" y="31"/>
                    <a:pt x="481" y="31"/>
                    <a:pt x="481" y="31"/>
                  </a:cubicBezTo>
                  <a:moveTo>
                    <a:pt x="88" y="31"/>
                  </a:moveTo>
                  <a:cubicBezTo>
                    <a:pt x="88" y="31"/>
                    <a:pt x="89" y="31"/>
                    <a:pt x="89" y="31"/>
                  </a:cubicBezTo>
                  <a:cubicBezTo>
                    <a:pt x="89" y="31"/>
                    <a:pt x="88" y="31"/>
                    <a:pt x="88" y="31"/>
                  </a:cubicBezTo>
                  <a:moveTo>
                    <a:pt x="88" y="31"/>
                  </a:moveTo>
                  <a:cubicBezTo>
                    <a:pt x="88" y="31"/>
                    <a:pt x="88" y="31"/>
                    <a:pt x="88" y="31"/>
                  </a:cubicBezTo>
                  <a:cubicBezTo>
                    <a:pt x="88" y="31"/>
                    <a:pt x="88" y="31"/>
                    <a:pt x="88" y="31"/>
                  </a:cubicBezTo>
                  <a:moveTo>
                    <a:pt x="88" y="31"/>
                  </a:moveTo>
                  <a:cubicBezTo>
                    <a:pt x="88" y="31"/>
                    <a:pt x="88" y="31"/>
                    <a:pt x="88" y="31"/>
                  </a:cubicBezTo>
                  <a:cubicBezTo>
                    <a:pt x="88" y="31"/>
                    <a:pt x="88" y="31"/>
                    <a:pt x="88" y="31"/>
                  </a:cubicBezTo>
                  <a:moveTo>
                    <a:pt x="88" y="31"/>
                  </a:moveTo>
                  <a:cubicBezTo>
                    <a:pt x="88" y="31"/>
                    <a:pt x="88" y="31"/>
                    <a:pt x="88" y="31"/>
                  </a:cubicBezTo>
                  <a:cubicBezTo>
                    <a:pt x="88" y="31"/>
                    <a:pt x="88" y="31"/>
                    <a:pt x="88" y="31"/>
                  </a:cubicBezTo>
                  <a:moveTo>
                    <a:pt x="88" y="31"/>
                  </a:moveTo>
                  <a:cubicBezTo>
                    <a:pt x="88" y="31"/>
                    <a:pt x="88" y="31"/>
                    <a:pt x="88" y="31"/>
                  </a:cubicBezTo>
                  <a:cubicBezTo>
                    <a:pt x="88" y="31"/>
                    <a:pt x="88" y="31"/>
                    <a:pt x="88" y="31"/>
                  </a:cubicBezTo>
                  <a:moveTo>
                    <a:pt x="87" y="31"/>
                  </a:moveTo>
                  <a:cubicBezTo>
                    <a:pt x="87" y="31"/>
                    <a:pt x="88" y="31"/>
                    <a:pt x="88" y="31"/>
                  </a:cubicBezTo>
                  <a:cubicBezTo>
                    <a:pt x="88" y="31"/>
                    <a:pt x="87" y="31"/>
                    <a:pt x="87" y="31"/>
                  </a:cubicBezTo>
                  <a:moveTo>
                    <a:pt x="87" y="31"/>
                  </a:moveTo>
                  <a:cubicBezTo>
                    <a:pt x="87" y="31"/>
                    <a:pt x="87" y="31"/>
                    <a:pt x="87" y="31"/>
                  </a:cubicBezTo>
                  <a:cubicBezTo>
                    <a:pt x="87" y="31"/>
                    <a:pt x="87" y="31"/>
                    <a:pt x="87" y="31"/>
                  </a:cubicBezTo>
                  <a:moveTo>
                    <a:pt x="87" y="31"/>
                  </a:moveTo>
                  <a:cubicBezTo>
                    <a:pt x="87" y="31"/>
                    <a:pt x="87" y="31"/>
                    <a:pt x="87" y="31"/>
                  </a:cubicBezTo>
                  <a:cubicBezTo>
                    <a:pt x="87" y="31"/>
                    <a:pt x="87" y="31"/>
                    <a:pt x="87" y="31"/>
                  </a:cubicBezTo>
                  <a:moveTo>
                    <a:pt x="87" y="31"/>
                  </a:moveTo>
                  <a:cubicBezTo>
                    <a:pt x="87" y="31"/>
                    <a:pt x="87" y="31"/>
                    <a:pt x="87" y="31"/>
                  </a:cubicBezTo>
                  <a:cubicBezTo>
                    <a:pt x="87" y="31"/>
                    <a:pt x="87" y="31"/>
                    <a:pt x="87" y="31"/>
                  </a:cubicBezTo>
                  <a:moveTo>
                    <a:pt x="0" y="0"/>
                  </a:moveTo>
                  <a:cubicBezTo>
                    <a:pt x="0" y="0"/>
                    <a:pt x="0" y="1"/>
                    <a:pt x="0" y="1"/>
                  </a:cubicBezTo>
                  <a:cubicBezTo>
                    <a:pt x="24" y="19"/>
                    <a:pt x="54" y="31"/>
                    <a:pt x="87" y="31"/>
                  </a:cubicBezTo>
                  <a:cubicBezTo>
                    <a:pt x="54" y="31"/>
                    <a:pt x="24" y="19"/>
                    <a:pt x="0" y="0"/>
                  </a:cubicBezTo>
                </a:path>
              </a:pathLst>
            </a:custGeom>
            <a:solidFill>
              <a:srgbClr val="C5CDC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82880" tIns="91440" rIns="182880" bIns="91440" numCol="1" anchor="t" anchorCtr="0" compatLnSpc="1"/>
            <a:lstStyle/>
            <a:p>
              <a:endParaRPr lang="zh-CN" altLang="en-US" sz="4800"/>
            </a:p>
          </p:txBody>
        </p:sp>
        <p:sp>
          <p:nvSpPr>
            <p:cNvPr id="62" name="Freeform 43"/>
            <p:cNvSpPr>
              <a:spLocks noEditPoints="1"/>
            </p:cNvSpPr>
            <p:nvPr/>
          </p:nvSpPr>
          <p:spPr bwMode="auto">
            <a:xfrm>
              <a:off x="10663238" y="2444750"/>
              <a:ext cx="509588" cy="457200"/>
            </a:xfrm>
            <a:custGeom>
              <a:avLst/>
              <a:gdLst>
                <a:gd name="T0" fmla="*/ 81 w 116"/>
                <a:gd name="T1" fmla="*/ 70 h 104"/>
                <a:gd name="T2" fmla="*/ 65 w 116"/>
                <a:gd name="T3" fmla="*/ 83 h 104"/>
                <a:gd name="T4" fmla="*/ 111 w 116"/>
                <a:gd name="T5" fmla="*/ 104 h 104"/>
                <a:gd name="T6" fmla="*/ 116 w 116"/>
                <a:gd name="T7" fmla="*/ 85 h 104"/>
                <a:gd name="T8" fmla="*/ 81 w 116"/>
                <a:gd name="T9" fmla="*/ 70 h 104"/>
                <a:gd name="T10" fmla="*/ 111 w 116"/>
                <a:gd name="T11" fmla="*/ 2 h 104"/>
                <a:gd name="T12" fmla="*/ 65 w 116"/>
                <a:gd name="T13" fmla="*/ 24 h 104"/>
                <a:gd name="T14" fmla="*/ 77 w 116"/>
                <a:gd name="T15" fmla="*/ 32 h 104"/>
                <a:gd name="T16" fmla="*/ 0 w 116"/>
                <a:gd name="T17" fmla="*/ 83 h 104"/>
                <a:gd name="T18" fmla="*/ 3 w 116"/>
                <a:gd name="T19" fmla="*/ 102 h 104"/>
                <a:gd name="T20" fmla="*/ 93 w 116"/>
                <a:gd name="T21" fmla="*/ 44 h 104"/>
                <a:gd name="T22" fmla="*/ 106 w 116"/>
                <a:gd name="T23" fmla="*/ 52 h 104"/>
                <a:gd name="T24" fmla="*/ 111 w 116"/>
                <a:gd name="T25" fmla="*/ 2 h 104"/>
                <a:gd name="T26" fmla="*/ 7 w 116"/>
                <a:gd name="T27" fmla="*/ 0 h 104"/>
                <a:gd name="T28" fmla="*/ 11 w 116"/>
                <a:gd name="T29" fmla="*/ 51 h 104"/>
                <a:gd name="T30" fmla="*/ 24 w 116"/>
                <a:gd name="T31" fmla="*/ 42 h 104"/>
                <a:gd name="T32" fmla="*/ 36 w 116"/>
                <a:gd name="T33" fmla="*/ 58 h 104"/>
                <a:gd name="T34" fmla="*/ 52 w 116"/>
                <a:gd name="T35" fmla="*/ 47 h 104"/>
                <a:gd name="T36" fmla="*/ 40 w 116"/>
                <a:gd name="T37" fmla="*/ 32 h 104"/>
                <a:gd name="T38" fmla="*/ 53 w 116"/>
                <a:gd name="T39" fmla="*/ 24 h 104"/>
                <a:gd name="T40" fmla="*/ 7 w 116"/>
                <a:gd name="T41" fmla="*/ 0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16" h="104">
                  <a:moveTo>
                    <a:pt x="81" y="70"/>
                  </a:moveTo>
                  <a:cubicBezTo>
                    <a:pt x="76" y="75"/>
                    <a:pt x="70" y="79"/>
                    <a:pt x="65" y="83"/>
                  </a:cubicBezTo>
                  <a:cubicBezTo>
                    <a:pt x="88" y="99"/>
                    <a:pt x="110" y="104"/>
                    <a:pt x="111" y="104"/>
                  </a:cubicBezTo>
                  <a:cubicBezTo>
                    <a:pt x="116" y="85"/>
                    <a:pt x="116" y="85"/>
                    <a:pt x="116" y="85"/>
                  </a:cubicBezTo>
                  <a:cubicBezTo>
                    <a:pt x="115" y="85"/>
                    <a:pt x="100" y="81"/>
                    <a:pt x="81" y="70"/>
                  </a:cubicBezTo>
                  <a:moveTo>
                    <a:pt x="111" y="2"/>
                  </a:moveTo>
                  <a:cubicBezTo>
                    <a:pt x="65" y="24"/>
                    <a:pt x="65" y="24"/>
                    <a:pt x="65" y="24"/>
                  </a:cubicBezTo>
                  <a:cubicBezTo>
                    <a:pt x="77" y="32"/>
                    <a:pt x="77" y="32"/>
                    <a:pt x="77" y="32"/>
                  </a:cubicBezTo>
                  <a:cubicBezTo>
                    <a:pt x="49" y="72"/>
                    <a:pt x="0" y="83"/>
                    <a:pt x="0" y="83"/>
                  </a:cubicBezTo>
                  <a:cubicBezTo>
                    <a:pt x="3" y="102"/>
                    <a:pt x="3" y="102"/>
                    <a:pt x="3" y="102"/>
                  </a:cubicBezTo>
                  <a:cubicBezTo>
                    <a:pt x="6" y="102"/>
                    <a:pt x="60" y="90"/>
                    <a:pt x="93" y="44"/>
                  </a:cubicBezTo>
                  <a:cubicBezTo>
                    <a:pt x="106" y="52"/>
                    <a:pt x="106" y="52"/>
                    <a:pt x="106" y="52"/>
                  </a:cubicBezTo>
                  <a:cubicBezTo>
                    <a:pt x="111" y="2"/>
                    <a:pt x="111" y="2"/>
                    <a:pt x="111" y="2"/>
                  </a:cubicBezTo>
                  <a:moveTo>
                    <a:pt x="7" y="0"/>
                  </a:moveTo>
                  <a:cubicBezTo>
                    <a:pt x="11" y="51"/>
                    <a:pt x="11" y="51"/>
                    <a:pt x="11" y="51"/>
                  </a:cubicBezTo>
                  <a:cubicBezTo>
                    <a:pt x="24" y="42"/>
                    <a:pt x="24" y="42"/>
                    <a:pt x="24" y="42"/>
                  </a:cubicBezTo>
                  <a:cubicBezTo>
                    <a:pt x="28" y="48"/>
                    <a:pt x="32" y="54"/>
                    <a:pt x="36" y="58"/>
                  </a:cubicBezTo>
                  <a:cubicBezTo>
                    <a:pt x="41" y="55"/>
                    <a:pt x="47" y="51"/>
                    <a:pt x="52" y="47"/>
                  </a:cubicBezTo>
                  <a:cubicBezTo>
                    <a:pt x="48" y="42"/>
                    <a:pt x="44" y="37"/>
                    <a:pt x="40" y="32"/>
                  </a:cubicBezTo>
                  <a:cubicBezTo>
                    <a:pt x="53" y="24"/>
                    <a:pt x="53" y="24"/>
                    <a:pt x="53" y="24"/>
                  </a:cubicBezTo>
                  <a:cubicBezTo>
                    <a:pt x="7" y="0"/>
                    <a:pt x="7" y="0"/>
                    <a:pt x="7" y="0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182880" tIns="91440" rIns="182880" bIns="91440" numCol="1" anchor="t" anchorCtr="0" compatLnSpc="1"/>
            <a:lstStyle/>
            <a:p>
              <a:endParaRPr lang="zh-CN" altLang="en-US" sz="4800"/>
            </a:p>
          </p:txBody>
        </p:sp>
        <p:sp>
          <p:nvSpPr>
            <p:cNvPr id="63" name="Freeform 44"/>
            <p:cNvSpPr>
              <a:spLocks noEditPoints="1"/>
            </p:cNvSpPr>
            <p:nvPr/>
          </p:nvSpPr>
          <p:spPr bwMode="auto">
            <a:xfrm>
              <a:off x="8634413" y="3333750"/>
              <a:ext cx="774700" cy="638175"/>
            </a:xfrm>
            <a:custGeom>
              <a:avLst/>
              <a:gdLst>
                <a:gd name="T0" fmla="*/ 115 w 176"/>
                <a:gd name="T1" fmla="*/ 44 h 145"/>
                <a:gd name="T2" fmla="*/ 93 w 176"/>
                <a:gd name="T3" fmla="*/ 38 h 145"/>
                <a:gd name="T4" fmla="*/ 73 w 176"/>
                <a:gd name="T5" fmla="*/ 18 h 145"/>
                <a:gd name="T6" fmla="*/ 54 w 176"/>
                <a:gd name="T7" fmla="*/ 30 h 145"/>
                <a:gd name="T8" fmla="*/ 26 w 176"/>
                <a:gd name="T9" fmla="*/ 30 h 145"/>
                <a:gd name="T10" fmla="*/ 20 w 176"/>
                <a:gd name="T11" fmla="*/ 52 h 145"/>
                <a:gd name="T12" fmla="*/ 0 w 176"/>
                <a:gd name="T13" fmla="*/ 72 h 145"/>
                <a:gd name="T14" fmla="*/ 12 w 176"/>
                <a:gd name="T15" fmla="*/ 92 h 145"/>
                <a:gd name="T16" fmla="*/ 12 w 176"/>
                <a:gd name="T17" fmla="*/ 120 h 145"/>
                <a:gd name="T18" fmla="*/ 34 w 176"/>
                <a:gd name="T19" fmla="*/ 125 h 145"/>
                <a:gd name="T20" fmla="*/ 54 w 176"/>
                <a:gd name="T21" fmla="*/ 145 h 145"/>
                <a:gd name="T22" fmla="*/ 73 w 176"/>
                <a:gd name="T23" fmla="*/ 134 h 145"/>
                <a:gd name="T24" fmla="*/ 101 w 176"/>
                <a:gd name="T25" fmla="*/ 134 h 145"/>
                <a:gd name="T26" fmla="*/ 107 w 176"/>
                <a:gd name="T27" fmla="*/ 111 h 145"/>
                <a:gd name="T28" fmla="*/ 127 w 176"/>
                <a:gd name="T29" fmla="*/ 92 h 145"/>
                <a:gd name="T30" fmla="*/ 115 w 176"/>
                <a:gd name="T31" fmla="*/ 72 h 145"/>
                <a:gd name="T32" fmla="*/ 63 w 176"/>
                <a:gd name="T33" fmla="*/ 122 h 145"/>
                <a:gd name="T34" fmla="*/ 63 w 176"/>
                <a:gd name="T35" fmla="*/ 42 h 145"/>
                <a:gd name="T36" fmla="*/ 63 w 176"/>
                <a:gd name="T37" fmla="*/ 122 h 145"/>
                <a:gd name="T38" fmla="*/ 176 w 176"/>
                <a:gd name="T39" fmla="*/ 26 h 145"/>
                <a:gd name="T40" fmla="*/ 166 w 176"/>
                <a:gd name="T41" fmla="*/ 17 h 145"/>
                <a:gd name="T42" fmla="*/ 163 w 176"/>
                <a:gd name="T43" fmla="*/ 6 h 145"/>
                <a:gd name="T44" fmla="*/ 150 w 176"/>
                <a:gd name="T45" fmla="*/ 6 h 145"/>
                <a:gd name="T46" fmla="*/ 140 w 176"/>
                <a:gd name="T47" fmla="*/ 0 h 145"/>
                <a:gd name="T48" fmla="*/ 131 w 176"/>
                <a:gd name="T49" fmla="*/ 10 h 145"/>
                <a:gd name="T50" fmla="*/ 120 w 176"/>
                <a:gd name="T51" fmla="*/ 13 h 145"/>
                <a:gd name="T52" fmla="*/ 120 w 176"/>
                <a:gd name="T53" fmla="*/ 26 h 145"/>
                <a:gd name="T54" fmla="*/ 115 w 176"/>
                <a:gd name="T55" fmla="*/ 36 h 145"/>
                <a:gd name="T56" fmla="*/ 124 w 176"/>
                <a:gd name="T57" fmla="*/ 45 h 145"/>
                <a:gd name="T58" fmla="*/ 127 w 176"/>
                <a:gd name="T59" fmla="*/ 56 h 145"/>
                <a:gd name="T60" fmla="*/ 140 w 176"/>
                <a:gd name="T61" fmla="*/ 56 h 145"/>
                <a:gd name="T62" fmla="*/ 150 w 176"/>
                <a:gd name="T63" fmla="*/ 61 h 145"/>
                <a:gd name="T64" fmla="*/ 159 w 176"/>
                <a:gd name="T65" fmla="*/ 52 h 145"/>
                <a:gd name="T66" fmla="*/ 170 w 176"/>
                <a:gd name="T67" fmla="*/ 49 h 145"/>
                <a:gd name="T68" fmla="*/ 170 w 176"/>
                <a:gd name="T69" fmla="*/ 36 h 145"/>
                <a:gd name="T70" fmla="*/ 145 w 176"/>
                <a:gd name="T71" fmla="*/ 47 h 145"/>
                <a:gd name="T72" fmla="*/ 145 w 176"/>
                <a:gd name="T73" fmla="*/ 15 h 145"/>
                <a:gd name="T74" fmla="*/ 145 w 176"/>
                <a:gd name="T75" fmla="*/ 47 h 1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76" h="145">
                  <a:moveTo>
                    <a:pt x="107" y="52"/>
                  </a:moveTo>
                  <a:cubicBezTo>
                    <a:pt x="115" y="44"/>
                    <a:pt x="115" y="44"/>
                    <a:pt x="115" y="44"/>
                  </a:cubicBezTo>
                  <a:cubicBezTo>
                    <a:pt x="101" y="30"/>
                    <a:pt x="101" y="30"/>
                    <a:pt x="101" y="30"/>
                  </a:cubicBezTo>
                  <a:cubicBezTo>
                    <a:pt x="93" y="38"/>
                    <a:pt x="93" y="38"/>
                    <a:pt x="93" y="38"/>
                  </a:cubicBezTo>
                  <a:cubicBezTo>
                    <a:pt x="87" y="34"/>
                    <a:pt x="81" y="32"/>
                    <a:pt x="73" y="30"/>
                  </a:cubicBezTo>
                  <a:cubicBezTo>
                    <a:pt x="73" y="18"/>
                    <a:pt x="73" y="18"/>
                    <a:pt x="73" y="18"/>
                  </a:cubicBezTo>
                  <a:cubicBezTo>
                    <a:pt x="54" y="18"/>
                    <a:pt x="54" y="18"/>
                    <a:pt x="54" y="18"/>
                  </a:cubicBezTo>
                  <a:cubicBezTo>
                    <a:pt x="54" y="30"/>
                    <a:pt x="54" y="30"/>
                    <a:pt x="54" y="30"/>
                  </a:cubicBezTo>
                  <a:cubicBezTo>
                    <a:pt x="46" y="32"/>
                    <a:pt x="40" y="34"/>
                    <a:pt x="34" y="38"/>
                  </a:cubicBezTo>
                  <a:cubicBezTo>
                    <a:pt x="26" y="30"/>
                    <a:pt x="26" y="30"/>
                    <a:pt x="26" y="30"/>
                  </a:cubicBezTo>
                  <a:cubicBezTo>
                    <a:pt x="12" y="44"/>
                    <a:pt x="12" y="44"/>
                    <a:pt x="12" y="44"/>
                  </a:cubicBezTo>
                  <a:cubicBezTo>
                    <a:pt x="20" y="52"/>
                    <a:pt x="20" y="52"/>
                    <a:pt x="20" y="52"/>
                  </a:cubicBezTo>
                  <a:cubicBezTo>
                    <a:pt x="16" y="58"/>
                    <a:pt x="13" y="65"/>
                    <a:pt x="12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12" y="92"/>
                    <a:pt x="12" y="92"/>
                    <a:pt x="12" y="92"/>
                  </a:cubicBezTo>
                  <a:cubicBezTo>
                    <a:pt x="13" y="99"/>
                    <a:pt x="16" y="106"/>
                    <a:pt x="20" y="111"/>
                  </a:cubicBezTo>
                  <a:cubicBezTo>
                    <a:pt x="12" y="120"/>
                    <a:pt x="12" y="120"/>
                    <a:pt x="12" y="120"/>
                  </a:cubicBezTo>
                  <a:cubicBezTo>
                    <a:pt x="26" y="134"/>
                    <a:pt x="26" y="134"/>
                    <a:pt x="26" y="134"/>
                  </a:cubicBezTo>
                  <a:cubicBezTo>
                    <a:pt x="34" y="125"/>
                    <a:pt x="34" y="125"/>
                    <a:pt x="34" y="125"/>
                  </a:cubicBezTo>
                  <a:cubicBezTo>
                    <a:pt x="40" y="129"/>
                    <a:pt x="46" y="132"/>
                    <a:pt x="54" y="134"/>
                  </a:cubicBezTo>
                  <a:cubicBezTo>
                    <a:pt x="54" y="145"/>
                    <a:pt x="54" y="145"/>
                    <a:pt x="54" y="145"/>
                  </a:cubicBezTo>
                  <a:cubicBezTo>
                    <a:pt x="73" y="145"/>
                    <a:pt x="73" y="145"/>
                    <a:pt x="73" y="145"/>
                  </a:cubicBezTo>
                  <a:cubicBezTo>
                    <a:pt x="73" y="134"/>
                    <a:pt x="73" y="134"/>
                    <a:pt x="73" y="134"/>
                  </a:cubicBezTo>
                  <a:cubicBezTo>
                    <a:pt x="81" y="132"/>
                    <a:pt x="87" y="129"/>
                    <a:pt x="93" y="125"/>
                  </a:cubicBezTo>
                  <a:cubicBezTo>
                    <a:pt x="101" y="134"/>
                    <a:pt x="101" y="134"/>
                    <a:pt x="101" y="134"/>
                  </a:cubicBezTo>
                  <a:cubicBezTo>
                    <a:pt x="115" y="120"/>
                    <a:pt x="115" y="120"/>
                    <a:pt x="115" y="120"/>
                  </a:cubicBezTo>
                  <a:cubicBezTo>
                    <a:pt x="107" y="111"/>
                    <a:pt x="107" y="111"/>
                    <a:pt x="107" y="111"/>
                  </a:cubicBezTo>
                  <a:cubicBezTo>
                    <a:pt x="111" y="106"/>
                    <a:pt x="114" y="99"/>
                    <a:pt x="115" y="92"/>
                  </a:cubicBezTo>
                  <a:cubicBezTo>
                    <a:pt x="127" y="92"/>
                    <a:pt x="127" y="92"/>
                    <a:pt x="127" y="92"/>
                  </a:cubicBezTo>
                  <a:cubicBezTo>
                    <a:pt x="127" y="72"/>
                    <a:pt x="127" y="72"/>
                    <a:pt x="127" y="72"/>
                  </a:cubicBezTo>
                  <a:cubicBezTo>
                    <a:pt x="115" y="72"/>
                    <a:pt x="115" y="72"/>
                    <a:pt x="115" y="72"/>
                  </a:cubicBezTo>
                  <a:cubicBezTo>
                    <a:pt x="114" y="65"/>
                    <a:pt x="111" y="58"/>
                    <a:pt x="107" y="52"/>
                  </a:cubicBezTo>
                  <a:close/>
                  <a:moveTo>
                    <a:pt x="63" y="122"/>
                  </a:moveTo>
                  <a:cubicBezTo>
                    <a:pt x="41" y="122"/>
                    <a:pt x="23" y="104"/>
                    <a:pt x="23" y="82"/>
                  </a:cubicBezTo>
                  <a:cubicBezTo>
                    <a:pt x="23" y="60"/>
                    <a:pt x="41" y="42"/>
                    <a:pt x="63" y="42"/>
                  </a:cubicBezTo>
                  <a:cubicBezTo>
                    <a:pt x="86" y="42"/>
                    <a:pt x="104" y="60"/>
                    <a:pt x="104" y="82"/>
                  </a:cubicBezTo>
                  <a:cubicBezTo>
                    <a:pt x="104" y="104"/>
                    <a:pt x="86" y="122"/>
                    <a:pt x="63" y="122"/>
                  </a:cubicBezTo>
                  <a:close/>
                  <a:moveTo>
                    <a:pt x="176" y="36"/>
                  </a:moveTo>
                  <a:cubicBezTo>
                    <a:pt x="176" y="26"/>
                    <a:pt x="176" y="26"/>
                    <a:pt x="176" y="26"/>
                  </a:cubicBezTo>
                  <a:cubicBezTo>
                    <a:pt x="170" y="26"/>
                    <a:pt x="170" y="26"/>
                    <a:pt x="170" y="26"/>
                  </a:cubicBezTo>
                  <a:cubicBezTo>
                    <a:pt x="169" y="23"/>
                    <a:pt x="168" y="20"/>
                    <a:pt x="166" y="17"/>
                  </a:cubicBezTo>
                  <a:cubicBezTo>
                    <a:pt x="170" y="13"/>
                    <a:pt x="170" y="13"/>
                    <a:pt x="170" y="13"/>
                  </a:cubicBezTo>
                  <a:cubicBezTo>
                    <a:pt x="163" y="6"/>
                    <a:pt x="163" y="6"/>
                    <a:pt x="163" y="6"/>
                  </a:cubicBezTo>
                  <a:cubicBezTo>
                    <a:pt x="159" y="10"/>
                    <a:pt x="159" y="10"/>
                    <a:pt x="159" y="10"/>
                  </a:cubicBezTo>
                  <a:cubicBezTo>
                    <a:pt x="157" y="8"/>
                    <a:pt x="153" y="7"/>
                    <a:pt x="150" y="6"/>
                  </a:cubicBezTo>
                  <a:cubicBezTo>
                    <a:pt x="150" y="0"/>
                    <a:pt x="150" y="0"/>
                    <a:pt x="150" y="0"/>
                  </a:cubicBezTo>
                  <a:cubicBezTo>
                    <a:pt x="140" y="0"/>
                    <a:pt x="140" y="0"/>
                    <a:pt x="140" y="0"/>
                  </a:cubicBezTo>
                  <a:cubicBezTo>
                    <a:pt x="140" y="6"/>
                    <a:pt x="140" y="6"/>
                    <a:pt x="140" y="6"/>
                  </a:cubicBezTo>
                  <a:cubicBezTo>
                    <a:pt x="137" y="7"/>
                    <a:pt x="134" y="8"/>
                    <a:pt x="131" y="10"/>
                  </a:cubicBezTo>
                  <a:cubicBezTo>
                    <a:pt x="127" y="6"/>
                    <a:pt x="127" y="6"/>
                    <a:pt x="127" y="6"/>
                  </a:cubicBezTo>
                  <a:cubicBezTo>
                    <a:pt x="120" y="13"/>
                    <a:pt x="120" y="13"/>
                    <a:pt x="120" y="13"/>
                  </a:cubicBezTo>
                  <a:cubicBezTo>
                    <a:pt x="124" y="17"/>
                    <a:pt x="124" y="17"/>
                    <a:pt x="124" y="17"/>
                  </a:cubicBezTo>
                  <a:cubicBezTo>
                    <a:pt x="122" y="20"/>
                    <a:pt x="121" y="23"/>
                    <a:pt x="120" y="26"/>
                  </a:cubicBezTo>
                  <a:cubicBezTo>
                    <a:pt x="115" y="26"/>
                    <a:pt x="115" y="26"/>
                    <a:pt x="115" y="26"/>
                  </a:cubicBezTo>
                  <a:cubicBezTo>
                    <a:pt x="115" y="36"/>
                    <a:pt x="115" y="36"/>
                    <a:pt x="115" y="36"/>
                  </a:cubicBezTo>
                  <a:cubicBezTo>
                    <a:pt x="120" y="36"/>
                    <a:pt x="120" y="36"/>
                    <a:pt x="120" y="36"/>
                  </a:cubicBezTo>
                  <a:cubicBezTo>
                    <a:pt x="121" y="39"/>
                    <a:pt x="122" y="42"/>
                    <a:pt x="124" y="45"/>
                  </a:cubicBezTo>
                  <a:cubicBezTo>
                    <a:pt x="120" y="49"/>
                    <a:pt x="120" y="49"/>
                    <a:pt x="120" y="49"/>
                  </a:cubicBezTo>
                  <a:cubicBezTo>
                    <a:pt x="127" y="56"/>
                    <a:pt x="127" y="56"/>
                    <a:pt x="127" y="56"/>
                  </a:cubicBezTo>
                  <a:cubicBezTo>
                    <a:pt x="131" y="52"/>
                    <a:pt x="131" y="52"/>
                    <a:pt x="131" y="52"/>
                  </a:cubicBezTo>
                  <a:cubicBezTo>
                    <a:pt x="134" y="54"/>
                    <a:pt x="137" y="55"/>
                    <a:pt x="140" y="56"/>
                  </a:cubicBezTo>
                  <a:cubicBezTo>
                    <a:pt x="140" y="61"/>
                    <a:pt x="140" y="61"/>
                    <a:pt x="140" y="61"/>
                  </a:cubicBezTo>
                  <a:cubicBezTo>
                    <a:pt x="150" y="61"/>
                    <a:pt x="150" y="61"/>
                    <a:pt x="150" y="61"/>
                  </a:cubicBezTo>
                  <a:cubicBezTo>
                    <a:pt x="150" y="56"/>
                    <a:pt x="150" y="56"/>
                    <a:pt x="150" y="56"/>
                  </a:cubicBezTo>
                  <a:cubicBezTo>
                    <a:pt x="153" y="55"/>
                    <a:pt x="157" y="54"/>
                    <a:pt x="159" y="52"/>
                  </a:cubicBezTo>
                  <a:cubicBezTo>
                    <a:pt x="163" y="56"/>
                    <a:pt x="163" y="56"/>
                    <a:pt x="163" y="56"/>
                  </a:cubicBezTo>
                  <a:cubicBezTo>
                    <a:pt x="170" y="49"/>
                    <a:pt x="170" y="49"/>
                    <a:pt x="170" y="49"/>
                  </a:cubicBezTo>
                  <a:cubicBezTo>
                    <a:pt x="166" y="45"/>
                    <a:pt x="166" y="45"/>
                    <a:pt x="166" y="45"/>
                  </a:cubicBezTo>
                  <a:cubicBezTo>
                    <a:pt x="168" y="42"/>
                    <a:pt x="169" y="39"/>
                    <a:pt x="170" y="36"/>
                  </a:cubicBezTo>
                  <a:lnTo>
                    <a:pt x="176" y="36"/>
                  </a:lnTo>
                  <a:close/>
                  <a:moveTo>
                    <a:pt x="145" y="47"/>
                  </a:moveTo>
                  <a:cubicBezTo>
                    <a:pt x="136" y="47"/>
                    <a:pt x="129" y="40"/>
                    <a:pt x="129" y="31"/>
                  </a:cubicBezTo>
                  <a:cubicBezTo>
                    <a:pt x="129" y="22"/>
                    <a:pt x="136" y="15"/>
                    <a:pt x="145" y="15"/>
                  </a:cubicBezTo>
                  <a:cubicBezTo>
                    <a:pt x="154" y="15"/>
                    <a:pt x="161" y="22"/>
                    <a:pt x="161" y="31"/>
                  </a:cubicBezTo>
                  <a:cubicBezTo>
                    <a:pt x="161" y="40"/>
                    <a:pt x="154" y="47"/>
                    <a:pt x="145" y="47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182880" tIns="91440" rIns="182880" bIns="91440" numCol="1" anchor="t" anchorCtr="0" compatLnSpc="1"/>
            <a:lstStyle/>
            <a:p>
              <a:endParaRPr lang="zh-CN" altLang="en-US" sz="4800"/>
            </a:p>
          </p:txBody>
        </p:sp>
        <p:sp>
          <p:nvSpPr>
            <p:cNvPr id="64" name="Freeform 45"/>
            <p:cNvSpPr>
              <a:spLocks noEditPoints="1"/>
            </p:cNvSpPr>
            <p:nvPr/>
          </p:nvSpPr>
          <p:spPr bwMode="auto">
            <a:xfrm>
              <a:off x="9550400" y="5378450"/>
              <a:ext cx="962025" cy="493713"/>
            </a:xfrm>
            <a:custGeom>
              <a:avLst/>
              <a:gdLst>
                <a:gd name="T0" fmla="*/ 29 w 219"/>
                <a:gd name="T1" fmla="*/ 43 h 112"/>
                <a:gd name="T2" fmla="*/ 19 w 219"/>
                <a:gd name="T3" fmla="*/ 54 h 112"/>
                <a:gd name="T4" fmla="*/ 23 w 219"/>
                <a:gd name="T5" fmla="*/ 62 h 112"/>
                <a:gd name="T6" fmla="*/ 4 w 219"/>
                <a:gd name="T7" fmla="*/ 91 h 112"/>
                <a:gd name="T8" fmla="*/ 6 w 219"/>
                <a:gd name="T9" fmla="*/ 92 h 112"/>
                <a:gd name="T10" fmla="*/ 18 w 219"/>
                <a:gd name="T11" fmla="*/ 81 h 112"/>
                <a:gd name="T12" fmla="*/ 12 w 219"/>
                <a:gd name="T13" fmla="*/ 112 h 112"/>
                <a:gd name="T14" fmla="*/ 22 w 219"/>
                <a:gd name="T15" fmla="*/ 112 h 112"/>
                <a:gd name="T16" fmla="*/ 29 w 219"/>
                <a:gd name="T17" fmla="*/ 99 h 112"/>
                <a:gd name="T18" fmla="*/ 36 w 219"/>
                <a:gd name="T19" fmla="*/ 112 h 112"/>
                <a:gd name="T20" fmla="*/ 46 w 219"/>
                <a:gd name="T21" fmla="*/ 112 h 112"/>
                <a:gd name="T22" fmla="*/ 41 w 219"/>
                <a:gd name="T23" fmla="*/ 81 h 112"/>
                <a:gd name="T24" fmla="*/ 52 w 219"/>
                <a:gd name="T25" fmla="*/ 92 h 112"/>
                <a:gd name="T26" fmla="*/ 55 w 219"/>
                <a:gd name="T27" fmla="*/ 91 h 112"/>
                <a:gd name="T28" fmla="*/ 36 w 219"/>
                <a:gd name="T29" fmla="*/ 62 h 112"/>
                <a:gd name="T30" fmla="*/ 40 w 219"/>
                <a:gd name="T31" fmla="*/ 54 h 112"/>
                <a:gd name="T32" fmla="*/ 29 w 219"/>
                <a:gd name="T33" fmla="*/ 43 h 112"/>
                <a:gd name="T34" fmla="*/ 189 w 219"/>
                <a:gd name="T35" fmla="*/ 43 h 112"/>
                <a:gd name="T36" fmla="*/ 179 w 219"/>
                <a:gd name="T37" fmla="*/ 54 h 112"/>
                <a:gd name="T38" fmla="*/ 183 w 219"/>
                <a:gd name="T39" fmla="*/ 62 h 112"/>
                <a:gd name="T40" fmla="*/ 164 w 219"/>
                <a:gd name="T41" fmla="*/ 91 h 112"/>
                <a:gd name="T42" fmla="*/ 166 w 219"/>
                <a:gd name="T43" fmla="*/ 92 h 112"/>
                <a:gd name="T44" fmla="*/ 178 w 219"/>
                <a:gd name="T45" fmla="*/ 81 h 112"/>
                <a:gd name="T46" fmla="*/ 172 w 219"/>
                <a:gd name="T47" fmla="*/ 112 h 112"/>
                <a:gd name="T48" fmla="*/ 182 w 219"/>
                <a:gd name="T49" fmla="*/ 112 h 112"/>
                <a:gd name="T50" fmla="*/ 189 w 219"/>
                <a:gd name="T51" fmla="*/ 99 h 112"/>
                <a:gd name="T52" fmla="*/ 197 w 219"/>
                <a:gd name="T53" fmla="*/ 112 h 112"/>
                <a:gd name="T54" fmla="*/ 206 w 219"/>
                <a:gd name="T55" fmla="*/ 112 h 112"/>
                <a:gd name="T56" fmla="*/ 201 w 219"/>
                <a:gd name="T57" fmla="*/ 81 h 112"/>
                <a:gd name="T58" fmla="*/ 213 w 219"/>
                <a:gd name="T59" fmla="*/ 92 h 112"/>
                <a:gd name="T60" fmla="*/ 215 w 219"/>
                <a:gd name="T61" fmla="*/ 91 h 112"/>
                <a:gd name="T62" fmla="*/ 196 w 219"/>
                <a:gd name="T63" fmla="*/ 62 h 112"/>
                <a:gd name="T64" fmla="*/ 200 w 219"/>
                <a:gd name="T65" fmla="*/ 54 h 112"/>
                <a:gd name="T66" fmla="*/ 189 w 219"/>
                <a:gd name="T67" fmla="*/ 43 h 112"/>
                <a:gd name="T68" fmla="*/ 111 w 219"/>
                <a:gd name="T69" fmla="*/ 0 h 112"/>
                <a:gd name="T70" fmla="*/ 94 w 219"/>
                <a:gd name="T71" fmla="*/ 17 h 112"/>
                <a:gd name="T72" fmla="*/ 100 w 219"/>
                <a:gd name="T73" fmla="*/ 31 h 112"/>
                <a:gd name="T74" fmla="*/ 70 w 219"/>
                <a:gd name="T75" fmla="*/ 78 h 112"/>
                <a:gd name="T76" fmla="*/ 73 w 219"/>
                <a:gd name="T77" fmla="*/ 80 h 112"/>
                <a:gd name="T78" fmla="*/ 92 w 219"/>
                <a:gd name="T79" fmla="*/ 62 h 112"/>
                <a:gd name="T80" fmla="*/ 84 w 219"/>
                <a:gd name="T81" fmla="*/ 112 h 112"/>
                <a:gd name="T82" fmla="*/ 99 w 219"/>
                <a:gd name="T83" fmla="*/ 112 h 112"/>
                <a:gd name="T84" fmla="*/ 111 w 219"/>
                <a:gd name="T85" fmla="*/ 91 h 112"/>
                <a:gd name="T86" fmla="*/ 123 w 219"/>
                <a:gd name="T87" fmla="*/ 112 h 112"/>
                <a:gd name="T88" fmla="*/ 139 w 219"/>
                <a:gd name="T89" fmla="*/ 112 h 112"/>
                <a:gd name="T90" fmla="*/ 130 w 219"/>
                <a:gd name="T91" fmla="*/ 62 h 112"/>
                <a:gd name="T92" fmla="*/ 149 w 219"/>
                <a:gd name="T93" fmla="*/ 80 h 112"/>
                <a:gd name="T94" fmla="*/ 153 w 219"/>
                <a:gd name="T95" fmla="*/ 78 h 112"/>
                <a:gd name="T96" fmla="*/ 122 w 219"/>
                <a:gd name="T97" fmla="*/ 31 h 112"/>
                <a:gd name="T98" fmla="*/ 128 w 219"/>
                <a:gd name="T99" fmla="*/ 17 h 112"/>
                <a:gd name="T100" fmla="*/ 111 w 219"/>
                <a:gd name="T101" fmla="*/ 0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219" h="112">
                  <a:moveTo>
                    <a:pt x="29" y="43"/>
                  </a:moveTo>
                  <a:cubicBezTo>
                    <a:pt x="23" y="43"/>
                    <a:pt x="19" y="48"/>
                    <a:pt x="19" y="54"/>
                  </a:cubicBezTo>
                  <a:cubicBezTo>
                    <a:pt x="19" y="57"/>
                    <a:pt x="20" y="60"/>
                    <a:pt x="23" y="62"/>
                  </a:cubicBezTo>
                  <a:cubicBezTo>
                    <a:pt x="12" y="66"/>
                    <a:pt x="0" y="87"/>
                    <a:pt x="4" y="91"/>
                  </a:cubicBezTo>
                  <a:cubicBezTo>
                    <a:pt x="4" y="92"/>
                    <a:pt x="5" y="92"/>
                    <a:pt x="6" y="92"/>
                  </a:cubicBezTo>
                  <a:cubicBezTo>
                    <a:pt x="9" y="92"/>
                    <a:pt x="14" y="87"/>
                    <a:pt x="18" y="81"/>
                  </a:cubicBezTo>
                  <a:cubicBezTo>
                    <a:pt x="15" y="91"/>
                    <a:pt x="13" y="102"/>
                    <a:pt x="12" y="112"/>
                  </a:cubicBezTo>
                  <a:cubicBezTo>
                    <a:pt x="22" y="112"/>
                    <a:pt x="22" y="112"/>
                    <a:pt x="22" y="112"/>
                  </a:cubicBezTo>
                  <a:cubicBezTo>
                    <a:pt x="22" y="106"/>
                    <a:pt x="25" y="99"/>
                    <a:pt x="29" y="99"/>
                  </a:cubicBezTo>
                  <a:cubicBezTo>
                    <a:pt x="33" y="99"/>
                    <a:pt x="36" y="106"/>
                    <a:pt x="36" y="112"/>
                  </a:cubicBezTo>
                  <a:cubicBezTo>
                    <a:pt x="46" y="112"/>
                    <a:pt x="46" y="112"/>
                    <a:pt x="46" y="112"/>
                  </a:cubicBezTo>
                  <a:cubicBezTo>
                    <a:pt x="45" y="102"/>
                    <a:pt x="43" y="91"/>
                    <a:pt x="41" y="81"/>
                  </a:cubicBezTo>
                  <a:cubicBezTo>
                    <a:pt x="44" y="87"/>
                    <a:pt x="49" y="92"/>
                    <a:pt x="52" y="92"/>
                  </a:cubicBezTo>
                  <a:cubicBezTo>
                    <a:pt x="53" y="92"/>
                    <a:pt x="54" y="92"/>
                    <a:pt x="55" y="91"/>
                  </a:cubicBezTo>
                  <a:cubicBezTo>
                    <a:pt x="59" y="87"/>
                    <a:pt x="47" y="66"/>
                    <a:pt x="36" y="62"/>
                  </a:cubicBezTo>
                  <a:cubicBezTo>
                    <a:pt x="38" y="60"/>
                    <a:pt x="40" y="57"/>
                    <a:pt x="40" y="54"/>
                  </a:cubicBezTo>
                  <a:cubicBezTo>
                    <a:pt x="40" y="48"/>
                    <a:pt x="35" y="43"/>
                    <a:pt x="29" y="43"/>
                  </a:cubicBezTo>
                  <a:moveTo>
                    <a:pt x="189" y="43"/>
                  </a:moveTo>
                  <a:cubicBezTo>
                    <a:pt x="184" y="43"/>
                    <a:pt x="179" y="48"/>
                    <a:pt x="179" y="54"/>
                  </a:cubicBezTo>
                  <a:cubicBezTo>
                    <a:pt x="179" y="57"/>
                    <a:pt x="180" y="60"/>
                    <a:pt x="183" y="62"/>
                  </a:cubicBezTo>
                  <a:cubicBezTo>
                    <a:pt x="172" y="66"/>
                    <a:pt x="160" y="87"/>
                    <a:pt x="164" y="91"/>
                  </a:cubicBezTo>
                  <a:cubicBezTo>
                    <a:pt x="165" y="92"/>
                    <a:pt x="165" y="92"/>
                    <a:pt x="166" y="92"/>
                  </a:cubicBezTo>
                  <a:cubicBezTo>
                    <a:pt x="170" y="92"/>
                    <a:pt x="174" y="87"/>
                    <a:pt x="178" y="81"/>
                  </a:cubicBezTo>
                  <a:cubicBezTo>
                    <a:pt x="175" y="91"/>
                    <a:pt x="173" y="102"/>
                    <a:pt x="172" y="112"/>
                  </a:cubicBezTo>
                  <a:cubicBezTo>
                    <a:pt x="182" y="112"/>
                    <a:pt x="182" y="112"/>
                    <a:pt x="182" y="112"/>
                  </a:cubicBezTo>
                  <a:cubicBezTo>
                    <a:pt x="182" y="106"/>
                    <a:pt x="186" y="99"/>
                    <a:pt x="189" y="99"/>
                  </a:cubicBezTo>
                  <a:cubicBezTo>
                    <a:pt x="193" y="99"/>
                    <a:pt x="196" y="106"/>
                    <a:pt x="197" y="112"/>
                  </a:cubicBezTo>
                  <a:cubicBezTo>
                    <a:pt x="206" y="112"/>
                    <a:pt x="206" y="112"/>
                    <a:pt x="206" y="112"/>
                  </a:cubicBezTo>
                  <a:cubicBezTo>
                    <a:pt x="205" y="102"/>
                    <a:pt x="203" y="91"/>
                    <a:pt x="201" y="81"/>
                  </a:cubicBezTo>
                  <a:cubicBezTo>
                    <a:pt x="205" y="87"/>
                    <a:pt x="209" y="92"/>
                    <a:pt x="213" y="92"/>
                  </a:cubicBezTo>
                  <a:cubicBezTo>
                    <a:pt x="213" y="92"/>
                    <a:pt x="214" y="92"/>
                    <a:pt x="215" y="91"/>
                  </a:cubicBezTo>
                  <a:cubicBezTo>
                    <a:pt x="219" y="87"/>
                    <a:pt x="207" y="66"/>
                    <a:pt x="196" y="62"/>
                  </a:cubicBezTo>
                  <a:cubicBezTo>
                    <a:pt x="198" y="60"/>
                    <a:pt x="200" y="57"/>
                    <a:pt x="200" y="54"/>
                  </a:cubicBezTo>
                  <a:cubicBezTo>
                    <a:pt x="200" y="48"/>
                    <a:pt x="195" y="43"/>
                    <a:pt x="189" y="43"/>
                  </a:cubicBezTo>
                  <a:moveTo>
                    <a:pt x="111" y="0"/>
                  </a:moveTo>
                  <a:cubicBezTo>
                    <a:pt x="102" y="0"/>
                    <a:pt x="94" y="8"/>
                    <a:pt x="94" y="17"/>
                  </a:cubicBezTo>
                  <a:cubicBezTo>
                    <a:pt x="94" y="23"/>
                    <a:pt x="96" y="28"/>
                    <a:pt x="100" y="31"/>
                  </a:cubicBezTo>
                  <a:cubicBezTo>
                    <a:pt x="83" y="37"/>
                    <a:pt x="63" y="72"/>
                    <a:pt x="70" y="78"/>
                  </a:cubicBezTo>
                  <a:cubicBezTo>
                    <a:pt x="71" y="79"/>
                    <a:pt x="72" y="80"/>
                    <a:pt x="73" y="80"/>
                  </a:cubicBezTo>
                  <a:cubicBezTo>
                    <a:pt x="79" y="80"/>
                    <a:pt x="86" y="71"/>
                    <a:pt x="92" y="62"/>
                  </a:cubicBezTo>
                  <a:cubicBezTo>
                    <a:pt x="88" y="78"/>
                    <a:pt x="85" y="96"/>
                    <a:pt x="84" y="112"/>
                  </a:cubicBezTo>
                  <a:cubicBezTo>
                    <a:pt x="99" y="112"/>
                    <a:pt x="99" y="112"/>
                    <a:pt x="99" y="112"/>
                  </a:cubicBezTo>
                  <a:cubicBezTo>
                    <a:pt x="100" y="103"/>
                    <a:pt x="105" y="91"/>
                    <a:pt x="111" y="91"/>
                  </a:cubicBezTo>
                  <a:cubicBezTo>
                    <a:pt x="117" y="91"/>
                    <a:pt x="123" y="103"/>
                    <a:pt x="123" y="112"/>
                  </a:cubicBezTo>
                  <a:cubicBezTo>
                    <a:pt x="139" y="112"/>
                    <a:pt x="139" y="112"/>
                    <a:pt x="139" y="112"/>
                  </a:cubicBezTo>
                  <a:cubicBezTo>
                    <a:pt x="137" y="96"/>
                    <a:pt x="134" y="78"/>
                    <a:pt x="130" y="62"/>
                  </a:cubicBezTo>
                  <a:cubicBezTo>
                    <a:pt x="136" y="71"/>
                    <a:pt x="143" y="80"/>
                    <a:pt x="149" y="80"/>
                  </a:cubicBezTo>
                  <a:cubicBezTo>
                    <a:pt x="150" y="80"/>
                    <a:pt x="152" y="79"/>
                    <a:pt x="153" y="78"/>
                  </a:cubicBezTo>
                  <a:cubicBezTo>
                    <a:pt x="159" y="72"/>
                    <a:pt x="140" y="37"/>
                    <a:pt x="122" y="31"/>
                  </a:cubicBezTo>
                  <a:cubicBezTo>
                    <a:pt x="126" y="28"/>
                    <a:pt x="128" y="23"/>
                    <a:pt x="128" y="17"/>
                  </a:cubicBezTo>
                  <a:cubicBezTo>
                    <a:pt x="128" y="8"/>
                    <a:pt x="121" y="0"/>
                    <a:pt x="111" y="0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182880" tIns="91440" rIns="182880" bIns="91440" numCol="1" anchor="t" anchorCtr="0" compatLnSpc="1"/>
            <a:lstStyle/>
            <a:p>
              <a:endParaRPr lang="zh-CN" altLang="en-US" sz="4800"/>
            </a:p>
          </p:txBody>
        </p:sp>
        <p:sp>
          <p:nvSpPr>
            <p:cNvPr id="65" name="Freeform 46"/>
            <p:cNvSpPr>
              <a:spLocks noEditPoints="1"/>
            </p:cNvSpPr>
            <p:nvPr/>
          </p:nvSpPr>
          <p:spPr bwMode="auto">
            <a:xfrm>
              <a:off x="8137525" y="1354138"/>
              <a:ext cx="677863" cy="676275"/>
            </a:xfrm>
            <a:custGeom>
              <a:avLst/>
              <a:gdLst>
                <a:gd name="T0" fmla="*/ 69 w 154"/>
                <a:gd name="T1" fmla="*/ 142 h 154"/>
                <a:gd name="T2" fmla="*/ 85 w 154"/>
                <a:gd name="T3" fmla="*/ 142 h 154"/>
                <a:gd name="T4" fmla="*/ 23 w 154"/>
                <a:gd name="T5" fmla="*/ 131 h 154"/>
                <a:gd name="T6" fmla="*/ 25 w 154"/>
                <a:gd name="T7" fmla="*/ 117 h 154"/>
                <a:gd name="T8" fmla="*/ 117 w 154"/>
                <a:gd name="T9" fmla="*/ 129 h 154"/>
                <a:gd name="T10" fmla="*/ 128 w 154"/>
                <a:gd name="T11" fmla="*/ 117 h 154"/>
                <a:gd name="T12" fmla="*/ 0 w 154"/>
                <a:gd name="T13" fmla="*/ 77 h 154"/>
                <a:gd name="T14" fmla="*/ 12 w 154"/>
                <a:gd name="T15" fmla="*/ 69 h 154"/>
                <a:gd name="T16" fmla="*/ 142 w 154"/>
                <a:gd name="T17" fmla="*/ 85 h 154"/>
                <a:gd name="T18" fmla="*/ 142 w 154"/>
                <a:gd name="T19" fmla="*/ 69 h 154"/>
                <a:gd name="T20" fmla="*/ 73 w 154"/>
                <a:gd name="T21" fmla="*/ 34 h 154"/>
                <a:gd name="T22" fmla="*/ 56 w 154"/>
                <a:gd name="T23" fmla="*/ 57 h 154"/>
                <a:gd name="T24" fmla="*/ 69 w 154"/>
                <a:gd name="T25" fmla="*/ 76 h 154"/>
                <a:gd name="T26" fmla="*/ 81 w 154"/>
                <a:gd name="T27" fmla="*/ 92 h 154"/>
                <a:gd name="T28" fmla="*/ 81 w 154"/>
                <a:gd name="T29" fmla="*/ 95 h 154"/>
                <a:gd name="T30" fmla="*/ 71 w 154"/>
                <a:gd name="T31" fmla="*/ 91 h 154"/>
                <a:gd name="T32" fmla="*/ 71 w 154"/>
                <a:gd name="T33" fmla="*/ 86 h 154"/>
                <a:gd name="T34" fmla="*/ 72 w 154"/>
                <a:gd name="T35" fmla="*/ 82 h 154"/>
                <a:gd name="T36" fmla="*/ 56 w 154"/>
                <a:gd name="T37" fmla="*/ 84 h 154"/>
                <a:gd name="T38" fmla="*/ 56 w 154"/>
                <a:gd name="T39" fmla="*/ 90 h 154"/>
                <a:gd name="T40" fmla="*/ 60 w 154"/>
                <a:gd name="T41" fmla="*/ 104 h 154"/>
                <a:gd name="T42" fmla="*/ 73 w 154"/>
                <a:gd name="T43" fmla="*/ 118 h 154"/>
                <a:gd name="T44" fmla="*/ 80 w 154"/>
                <a:gd name="T45" fmla="*/ 108 h 154"/>
                <a:gd name="T46" fmla="*/ 98 w 154"/>
                <a:gd name="T47" fmla="*/ 93 h 154"/>
                <a:gd name="T48" fmla="*/ 85 w 154"/>
                <a:gd name="T49" fmla="*/ 74 h 154"/>
                <a:gd name="T50" fmla="*/ 73 w 154"/>
                <a:gd name="T51" fmla="*/ 57 h 154"/>
                <a:gd name="T52" fmla="*/ 81 w 154"/>
                <a:gd name="T53" fmla="*/ 51 h 154"/>
                <a:gd name="T54" fmla="*/ 82 w 154"/>
                <a:gd name="T55" fmla="*/ 68 h 154"/>
                <a:gd name="T56" fmla="*/ 98 w 154"/>
                <a:gd name="T57" fmla="*/ 66 h 154"/>
                <a:gd name="T58" fmla="*/ 98 w 154"/>
                <a:gd name="T59" fmla="*/ 60 h 154"/>
                <a:gd name="T60" fmla="*/ 93 w 154"/>
                <a:gd name="T61" fmla="*/ 46 h 154"/>
                <a:gd name="T62" fmla="*/ 80 w 154"/>
                <a:gd name="T63" fmla="*/ 34 h 154"/>
                <a:gd name="T64" fmla="*/ 25 w 154"/>
                <a:gd name="T65" fmla="*/ 37 h 154"/>
                <a:gd name="T66" fmla="*/ 23 w 154"/>
                <a:gd name="T67" fmla="*/ 23 h 154"/>
                <a:gd name="T68" fmla="*/ 117 w 154"/>
                <a:gd name="T69" fmla="*/ 26 h 154"/>
                <a:gd name="T70" fmla="*/ 131 w 154"/>
                <a:gd name="T71" fmla="*/ 23 h 154"/>
                <a:gd name="T72" fmla="*/ 31 w 154"/>
                <a:gd name="T73" fmla="*/ 77 h 154"/>
                <a:gd name="T74" fmla="*/ 123 w 154"/>
                <a:gd name="T75" fmla="*/ 77 h 154"/>
                <a:gd name="T76" fmla="*/ 77 w 154"/>
                <a:gd name="T77" fmla="*/ 17 h 154"/>
                <a:gd name="T78" fmla="*/ 77 w 154"/>
                <a:gd name="T79" fmla="*/ 137 h 154"/>
                <a:gd name="T80" fmla="*/ 77 w 154"/>
                <a:gd name="T81" fmla="*/ 17 h 154"/>
                <a:gd name="T82" fmla="*/ 69 w 154"/>
                <a:gd name="T83" fmla="*/ 12 h 154"/>
                <a:gd name="T84" fmla="*/ 77 w 154"/>
                <a:gd name="T85" fmla="*/ 0 h 1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154" h="154">
                  <a:moveTo>
                    <a:pt x="85" y="142"/>
                  </a:moveTo>
                  <a:cubicBezTo>
                    <a:pt x="69" y="142"/>
                    <a:pt x="69" y="142"/>
                    <a:pt x="69" y="142"/>
                  </a:cubicBezTo>
                  <a:cubicBezTo>
                    <a:pt x="77" y="154"/>
                    <a:pt x="77" y="154"/>
                    <a:pt x="77" y="154"/>
                  </a:cubicBezTo>
                  <a:cubicBezTo>
                    <a:pt x="85" y="142"/>
                    <a:pt x="85" y="142"/>
                    <a:pt x="85" y="142"/>
                  </a:cubicBezTo>
                  <a:moveTo>
                    <a:pt x="25" y="117"/>
                  </a:moveTo>
                  <a:cubicBezTo>
                    <a:pt x="23" y="131"/>
                    <a:pt x="23" y="131"/>
                    <a:pt x="23" y="131"/>
                  </a:cubicBezTo>
                  <a:cubicBezTo>
                    <a:pt x="37" y="129"/>
                    <a:pt x="37" y="129"/>
                    <a:pt x="37" y="129"/>
                  </a:cubicBezTo>
                  <a:cubicBezTo>
                    <a:pt x="25" y="117"/>
                    <a:pt x="25" y="117"/>
                    <a:pt x="25" y="117"/>
                  </a:cubicBezTo>
                  <a:moveTo>
                    <a:pt x="128" y="117"/>
                  </a:moveTo>
                  <a:cubicBezTo>
                    <a:pt x="117" y="129"/>
                    <a:pt x="117" y="129"/>
                    <a:pt x="117" y="129"/>
                  </a:cubicBezTo>
                  <a:cubicBezTo>
                    <a:pt x="131" y="131"/>
                    <a:pt x="131" y="131"/>
                    <a:pt x="131" y="131"/>
                  </a:cubicBezTo>
                  <a:cubicBezTo>
                    <a:pt x="128" y="117"/>
                    <a:pt x="128" y="117"/>
                    <a:pt x="128" y="117"/>
                  </a:cubicBezTo>
                  <a:moveTo>
                    <a:pt x="12" y="69"/>
                  </a:moveTo>
                  <a:cubicBezTo>
                    <a:pt x="0" y="77"/>
                    <a:pt x="0" y="77"/>
                    <a:pt x="0" y="77"/>
                  </a:cubicBezTo>
                  <a:cubicBezTo>
                    <a:pt x="12" y="85"/>
                    <a:pt x="12" y="85"/>
                    <a:pt x="12" y="85"/>
                  </a:cubicBezTo>
                  <a:cubicBezTo>
                    <a:pt x="12" y="69"/>
                    <a:pt x="12" y="69"/>
                    <a:pt x="12" y="69"/>
                  </a:cubicBezTo>
                  <a:moveTo>
                    <a:pt x="142" y="69"/>
                  </a:moveTo>
                  <a:cubicBezTo>
                    <a:pt x="142" y="85"/>
                    <a:pt x="142" y="85"/>
                    <a:pt x="142" y="85"/>
                  </a:cubicBezTo>
                  <a:cubicBezTo>
                    <a:pt x="154" y="77"/>
                    <a:pt x="154" y="77"/>
                    <a:pt x="154" y="77"/>
                  </a:cubicBezTo>
                  <a:cubicBezTo>
                    <a:pt x="142" y="69"/>
                    <a:pt x="142" y="69"/>
                    <a:pt x="142" y="69"/>
                  </a:cubicBezTo>
                  <a:moveTo>
                    <a:pt x="80" y="34"/>
                  </a:moveTo>
                  <a:cubicBezTo>
                    <a:pt x="73" y="34"/>
                    <a:pt x="73" y="34"/>
                    <a:pt x="73" y="34"/>
                  </a:cubicBezTo>
                  <a:cubicBezTo>
                    <a:pt x="73" y="42"/>
                    <a:pt x="73" y="42"/>
                    <a:pt x="73" y="42"/>
                  </a:cubicBezTo>
                  <a:cubicBezTo>
                    <a:pt x="62" y="43"/>
                    <a:pt x="56" y="48"/>
                    <a:pt x="56" y="57"/>
                  </a:cubicBezTo>
                  <a:cubicBezTo>
                    <a:pt x="56" y="61"/>
                    <a:pt x="58" y="66"/>
                    <a:pt x="63" y="71"/>
                  </a:cubicBezTo>
                  <a:cubicBezTo>
                    <a:pt x="65" y="72"/>
                    <a:pt x="67" y="74"/>
                    <a:pt x="69" y="76"/>
                  </a:cubicBezTo>
                  <a:cubicBezTo>
                    <a:pt x="71" y="78"/>
                    <a:pt x="73" y="80"/>
                    <a:pt x="75" y="81"/>
                  </a:cubicBezTo>
                  <a:cubicBezTo>
                    <a:pt x="79" y="85"/>
                    <a:pt x="81" y="89"/>
                    <a:pt x="81" y="92"/>
                  </a:cubicBezTo>
                  <a:cubicBezTo>
                    <a:pt x="81" y="92"/>
                    <a:pt x="81" y="93"/>
                    <a:pt x="81" y="93"/>
                  </a:cubicBezTo>
                  <a:cubicBezTo>
                    <a:pt x="81" y="94"/>
                    <a:pt x="81" y="95"/>
                    <a:pt x="81" y="95"/>
                  </a:cubicBezTo>
                  <a:cubicBezTo>
                    <a:pt x="81" y="98"/>
                    <a:pt x="80" y="100"/>
                    <a:pt x="76" y="100"/>
                  </a:cubicBezTo>
                  <a:cubicBezTo>
                    <a:pt x="73" y="100"/>
                    <a:pt x="71" y="97"/>
                    <a:pt x="71" y="91"/>
                  </a:cubicBezTo>
                  <a:cubicBezTo>
                    <a:pt x="71" y="90"/>
                    <a:pt x="71" y="90"/>
                    <a:pt x="71" y="89"/>
                  </a:cubicBezTo>
                  <a:cubicBezTo>
                    <a:pt x="71" y="88"/>
                    <a:pt x="71" y="87"/>
                    <a:pt x="71" y="86"/>
                  </a:cubicBezTo>
                  <a:cubicBezTo>
                    <a:pt x="71" y="85"/>
                    <a:pt x="72" y="84"/>
                    <a:pt x="72" y="84"/>
                  </a:cubicBezTo>
                  <a:cubicBezTo>
                    <a:pt x="72" y="83"/>
                    <a:pt x="72" y="82"/>
                    <a:pt x="72" y="82"/>
                  </a:cubicBezTo>
                  <a:cubicBezTo>
                    <a:pt x="56" y="82"/>
                    <a:pt x="56" y="82"/>
                    <a:pt x="56" y="82"/>
                  </a:cubicBezTo>
                  <a:cubicBezTo>
                    <a:pt x="56" y="83"/>
                    <a:pt x="56" y="83"/>
                    <a:pt x="56" y="84"/>
                  </a:cubicBezTo>
                  <a:cubicBezTo>
                    <a:pt x="56" y="85"/>
                    <a:pt x="56" y="86"/>
                    <a:pt x="56" y="87"/>
                  </a:cubicBezTo>
                  <a:cubicBezTo>
                    <a:pt x="56" y="88"/>
                    <a:pt x="56" y="89"/>
                    <a:pt x="56" y="90"/>
                  </a:cubicBezTo>
                  <a:cubicBezTo>
                    <a:pt x="56" y="91"/>
                    <a:pt x="56" y="92"/>
                    <a:pt x="56" y="92"/>
                  </a:cubicBezTo>
                  <a:cubicBezTo>
                    <a:pt x="56" y="98"/>
                    <a:pt x="57" y="102"/>
                    <a:pt x="60" y="104"/>
                  </a:cubicBezTo>
                  <a:cubicBezTo>
                    <a:pt x="63" y="106"/>
                    <a:pt x="67" y="108"/>
                    <a:pt x="73" y="108"/>
                  </a:cubicBezTo>
                  <a:cubicBezTo>
                    <a:pt x="73" y="118"/>
                    <a:pt x="73" y="118"/>
                    <a:pt x="73" y="118"/>
                  </a:cubicBezTo>
                  <a:cubicBezTo>
                    <a:pt x="80" y="118"/>
                    <a:pt x="80" y="118"/>
                    <a:pt x="80" y="118"/>
                  </a:cubicBezTo>
                  <a:cubicBezTo>
                    <a:pt x="80" y="108"/>
                    <a:pt x="80" y="108"/>
                    <a:pt x="80" y="108"/>
                  </a:cubicBezTo>
                  <a:cubicBezTo>
                    <a:pt x="86" y="108"/>
                    <a:pt x="90" y="106"/>
                    <a:pt x="93" y="104"/>
                  </a:cubicBezTo>
                  <a:cubicBezTo>
                    <a:pt x="96" y="102"/>
                    <a:pt x="98" y="98"/>
                    <a:pt x="98" y="93"/>
                  </a:cubicBezTo>
                  <a:cubicBezTo>
                    <a:pt x="98" y="88"/>
                    <a:pt x="96" y="84"/>
                    <a:pt x="91" y="79"/>
                  </a:cubicBezTo>
                  <a:cubicBezTo>
                    <a:pt x="89" y="77"/>
                    <a:pt x="87" y="76"/>
                    <a:pt x="85" y="74"/>
                  </a:cubicBezTo>
                  <a:cubicBezTo>
                    <a:pt x="83" y="72"/>
                    <a:pt x="81" y="70"/>
                    <a:pt x="79" y="68"/>
                  </a:cubicBezTo>
                  <a:cubicBezTo>
                    <a:pt x="75" y="64"/>
                    <a:pt x="73" y="61"/>
                    <a:pt x="73" y="57"/>
                  </a:cubicBezTo>
                  <a:cubicBezTo>
                    <a:pt x="73" y="52"/>
                    <a:pt x="74" y="50"/>
                    <a:pt x="78" y="50"/>
                  </a:cubicBezTo>
                  <a:cubicBezTo>
                    <a:pt x="79" y="50"/>
                    <a:pt x="80" y="50"/>
                    <a:pt x="81" y="51"/>
                  </a:cubicBezTo>
                  <a:cubicBezTo>
                    <a:pt x="82" y="52"/>
                    <a:pt x="82" y="54"/>
                    <a:pt x="82" y="55"/>
                  </a:cubicBezTo>
                  <a:cubicBezTo>
                    <a:pt x="82" y="68"/>
                    <a:pt x="82" y="68"/>
                    <a:pt x="82" y="68"/>
                  </a:cubicBezTo>
                  <a:cubicBezTo>
                    <a:pt x="98" y="68"/>
                    <a:pt x="98" y="68"/>
                    <a:pt x="98" y="68"/>
                  </a:cubicBezTo>
                  <a:cubicBezTo>
                    <a:pt x="98" y="67"/>
                    <a:pt x="98" y="67"/>
                    <a:pt x="98" y="66"/>
                  </a:cubicBezTo>
                  <a:cubicBezTo>
                    <a:pt x="98" y="65"/>
                    <a:pt x="98" y="64"/>
                    <a:pt x="98" y="63"/>
                  </a:cubicBezTo>
                  <a:cubicBezTo>
                    <a:pt x="98" y="62"/>
                    <a:pt x="98" y="61"/>
                    <a:pt x="98" y="60"/>
                  </a:cubicBezTo>
                  <a:cubicBezTo>
                    <a:pt x="98" y="59"/>
                    <a:pt x="98" y="58"/>
                    <a:pt x="98" y="58"/>
                  </a:cubicBezTo>
                  <a:cubicBezTo>
                    <a:pt x="98" y="52"/>
                    <a:pt x="97" y="48"/>
                    <a:pt x="93" y="46"/>
                  </a:cubicBezTo>
                  <a:cubicBezTo>
                    <a:pt x="91" y="44"/>
                    <a:pt x="86" y="42"/>
                    <a:pt x="80" y="42"/>
                  </a:cubicBezTo>
                  <a:cubicBezTo>
                    <a:pt x="80" y="34"/>
                    <a:pt x="80" y="34"/>
                    <a:pt x="80" y="34"/>
                  </a:cubicBezTo>
                  <a:moveTo>
                    <a:pt x="23" y="23"/>
                  </a:moveTo>
                  <a:cubicBezTo>
                    <a:pt x="25" y="37"/>
                    <a:pt x="25" y="37"/>
                    <a:pt x="25" y="37"/>
                  </a:cubicBezTo>
                  <a:cubicBezTo>
                    <a:pt x="37" y="26"/>
                    <a:pt x="37" y="26"/>
                    <a:pt x="37" y="26"/>
                  </a:cubicBezTo>
                  <a:cubicBezTo>
                    <a:pt x="23" y="23"/>
                    <a:pt x="23" y="23"/>
                    <a:pt x="23" y="23"/>
                  </a:cubicBezTo>
                  <a:moveTo>
                    <a:pt x="131" y="23"/>
                  </a:moveTo>
                  <a:cubicBezTo>
                    <a:pt x="117" y="26"/>
                    <a:pt x="117" y="26"/>
                    <a:pt x="117" y="26"/>
                  </a:cubicBezTo>
                  <a:cubicBezTo>
                    <a:pt x="128" y="37"/>
                    <a:pt x="128" y="37"/>
                    <a:pt x="128" y="37"/>
                  </a:cubicBezTo>
                  <a:cubicBezTo>
                    <a:pt x="131" y="23"/>
                    <a:pt x="131" y="23"/>
                    <a:pt x="131" y="23"/>
                  </a:cubicBezTo>
                  <a:moveTo>
                    <a:pt x="77" y="123"/>
                  </a:moveTo>
                  <a:cubicBezTo>
                    <a:pt x="51" y="123"/>
                    <a:pt x="31" y="103"/>
                    <a:pt x="31" y="77"/>
                  </a:cubicBezTo>
                  <a:cubicBezTo>
                    <a:pt x="31" y="52"/>
                    <a:pt x="51" y="31"/>
                    <a:pt x="77" y="31"/>
                  </a:cubicBezTo>
                  <a:cubicBezTo>
                    <a:pt x="102" y="31"/>
                    <a:pt x="123" y="52"/>
                    <a:pt x="123" y="77"/>
                  </a:cubicBezTo>
                  <a:cubicBezTo>
                    <a:pt x="123" y="103"/>
                    <a:pt x="102" y="123"/>
                    <a:pt x="77" y="123"/>
                  </a:cubicBezTo>
                  <a:moveTo>
                    <a:pt x="77" y="17"/>
                  </a:moveTo>
                  <a:cubicBezTo>
                    <a:pt x="44" y="17"/>
                    <a:pt x="17" y="44"/>
                    <a:pt x="17" y="77"/>
                  </a:cubicBezTo>
                  <a:cubicBezTo>
                    <a:pt x="17" y="110"/>
                    <a:pt x="44" y="137"/>
                    <a:pt x="77" y="137"/>
                  </a:cubicBezTo>
                  <a:cubicBezTo>
                    <a:pt x="110" y="137"/>
                    <a:pt x="137" y="110"/>
                    <a:pt x="137" y="77"/>
                  </a:cubicBezTo>
                  <a:cubicBezTo>
                    <a:pt x="137" y="44"/>
                    <a:pt x="110" y="17"/>
                    <a:pt x="77" y="17"/>
                  </a:cubicBezTo>
                  <a:moveTo>
                    <a:pt x="77" y="0"/>
                  </a:moveTo>
                  <a:cubicBezTo>
                    <a:pt x="69" y="12"/>
                    <a:pt x="69" y="12"/>
                    <a:pt x="69" y="12"/>
                  </a:cubicBezTo>
                  <a:cubicBezTo>
                    <a:pt x="85" y="12"/>
                    <a:pt x="85" y="12"/>
                    <a:pt x="85" y="12"/>
                  </a:cubicBezTo>
                  <a:cubicBezTo>
                    <a:pt x="77" y="0"/>
                    <a:pt x="77" y="0"/>
                    <a:pt x="77" y="0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182880" tIns="91440" rIns="182880" bIns="91440" numCol="1" anchor="t" anchorCtr="0" compatLnSpc="1"/>
            <a:lstStyle/>
            <a:p>
              <a:endParaRPr lang="zh-CN" altLang="en-US" sz="4800"/>
            </a:p>
          </p:txBody>
        </p:sp>
        <p:sp>
          <p:nvSpPr>
            <p:cNvPr id="66" name="Freeform 47"/>
            <p:cNvSpPr>
              <a:spLocks noEditPoints="1"/>
            </p:cNvSpPr>
            <p:nvPr/>
          </p:nvSpPr>
          <p:spPr bwMode="auto">
            <a:xfrm>
              <a:off x="6669088" y="4471988"/>
              <a:ext cx="822325" cy="493713"/>
            </a:xfrm>
            <a:custGeom>
              <a:avLst/>
              <a:gdLst>
                <a:gd name="T0" fmla="*/ 88 w 187"/>
                <a:gd name="T1" fmla="*/ 82 h 112"/>
                <a:gd name="T2" fmla="*/ 77 w 187"/>
                <a:gd name="T3" fmla="*/ 100 h 112"/>
                <a:gd name="T4" fmla="*/ 82 w 187"/>
                <a:gd name="T5" fmla="*/ 100 h 112"/>
                <a:gd name="T6" fmla="*/ 82 w 187"/>
                <a:gd name="T7" fmla="*/ 112 h 112"/>
                <a:gd name="T8" fmla="*/ 95 w 187"/>
                <a:gd name="T9" fmla="*/ 112 h 112"/>
                <a:gd name="T10" fmla="*/ 95 w 187"/>
                <a:gd name="T11" fmla="*/ 100 h 112"/>
                <a:gd name="T12" fmla="*/ 100 w 187"/>
                <a:gd name="T13" fmla="*/ 100 h 112"/>
                <a:gd name="T14" fmla="*/ 88 w 187"/>
                <a:gd name="T15" fmla="*/ 82 h 112"/>
                <a:gd name="T16" fmla="*/ 115 w 187"/>
                <a:gd name="T17" fmla="*/ 82 h 112"/>
                <a:gd name="T18" fmla="*/ 103 w 187"/>
                <a:gd name="T19" fmla="*/ 100 h 112"/>
                <a:gd name="T20" fmla="*/ 108 w 187"/>
                <a:gd name="T21" fmla="*/ 100 h 112"/>
                <a:gd name="T22" fmla="*/ 108 w 187"/>
                <a:gd name="T23" fmla="*/ 112 h 112"/>
                <a:gd name="T24" fmla="*/ 121 w 187"/>
                <a:gd name="T25" fmla="*/ 112 h 112"/>
                <a:gd name="T26" fmla="*/ 121 w 187"/>
                <a:gd name="T27" fmla="*/ 100 h 112"/>
                <a:gd name="T28" fmla="*/ 126 w 187"/>
                <a:gd name="T29" fmla="*/ 100 h 112"/>
                <a:gd name="T30" fmla="*/ 115 w 187"/>
                <a:gd name="T31" fmla="*/ 82 h 112"/>
                <a:gd name="T32" fmla="*/ 141 w 187"/>
                <a:gd name="T33" fmla="*/ 82 h 112"/>
                <a:gd name="T34" fmla="*/ 130 w 187"/>
                <a:gd name="T35" fmla="*/ 100 h 112"/>
                <a:gd name="T36" fmla="*/ 134 w 187"/>
                <a:gd name="T37" fmla="*/ 100 h 112"/>
                <a:gd name="T38" fmla="*/ 134 w 187"/>
                <a:gd name="T39" fmla="*/ 112 h 112"/>
                <a:gd name="T40" fmla="*/ 148 w 187"/>
                <a:gd name="T41" fmla="*/ 112 h 112"/>
                <a:gd name="T42" fmla="*/ 148 w 187"/>
                <a:gd name="T43" fmla="*/ 100 h 112"/>
                <a:gd name="T44" fmla="*/ 152 w 187"/>
                <a:gd name="T45" fmla="*/ 100 h 112"/>
                <a:gd name="T46" fmla="*/ 141 w 187"/>
                <a:gd name="T47" fmla="*/ 82 h 112"/>
                <a:gd name="T48" fmla="*/ 115 w 187"/>
                <a:gd name="T49" fmla="*/ 12 h 112"/>
                <a:gd name="T50" fmla="*/ 91 w 187"/>
                <a:gd name="T51" fmla="*/ 28 h 112"/>
                <a:gd name="T52" fmla="*/ 82 w 187"/>
                <a:gd name="T53" fmla="*/ 24 h 112"/>
                <a:gd name="T54" fmla="*/ 79 w 187"/>
                <a:gd name="T55" fmla="*/ 24 h 112"/>
                <a:gd name="T56" fmla="*/ 68 w 187"/>
                <a:gd name="T57" fmla="*/ 40 h 112"/>
                <a:gd name="T58" fmla="*/ 59 w 187"/>
                <a:gd name="T59" fmla="*/ 38 h 112"/>
                <a:gd name="T60" fmla="*/ 44 w 187"/>
                <a:gd name="T61" fmla="*/ 53 h 112"/>
                <a:gd name="T62" fmla="*/ 67 w 187"/>
                <a:gd name="T63" fmla="*/ 79 h 112"/>
                <a:gd name="T64" fmla="*/ 163 w 187"/>
                <a:gd name="T65" fmla="*/ 79 h 112"/>
                <a:gd name="T66" fmla="*/ 187 w 187"/>
                <a:gd name="T67" fmla="*/ 53 h 112"/>
                <a:gd name="T68" fmla="*/ 168 w 187"/>
                <a:gd name="T69" fmla="*/ 37 h 112"/>
                <a:gd name="T70" fmla="*/ 163 w 187"/>
                <a:gd name="T71" fmla="*/ 38 h 112"/>
                <a:gd name="T72" fmla="*/ 151 w 187"/>
                <a:gd name="T73" fmla="*/ 24 h 112"/>
                <a:gd name="T74" fmla="*/ 143 w 187"/>
                <a:gd name="T75" fmla="*/ 27 h 112"/>
                <a:gd name="T76" fmla="*/ 115 w 187"/>
                <a:gd name="T77" fmla="*/ 12 h 112"/>
                <a:gd name="T78" fmla="*/ 72 w 187"/>
                <a:gd name="T79" fmla="*/ 0 h 112"/>
                <a:gd name="T80" fmla="*/ 47 w 187"/>
                <a:gd name="T81" fmla="*/ 17 h 112"/>
                <a:gd name="T82" fmla="*/ 38 w 187"/>
                <a:gd name="T83" fmla="*/ 12 h 112"/>
                <a:gd name="T84" fmla="*/ 36 w 187"/>
                <a:gd name="T85" fmla="*/ 12 h 112"/>
                <a:gd name="T86" fmla="*/ 24 w 187"/>
                <a:gd name="T87" fmla="*/ 28 h 112"/>
                <a:gd name="T88" fmla="*/ 15 w 187"/>
                <a:gd name="T89" fmla="*/ 26 h 112"/>
                <a:gd name="T90" fmla="*/ 0 w 187"/>
                <a:gd name="T91" fmla="*/ 41 h 112"/>
                <a:gd name="T92" fmla="*/ 24 w 187"/>
                <a:gd name="T93" fmla="*/ 67 h 112"/>
                <a:gd name="T94" fmla="*/ 40 w 187"/>
                <a:gd name="T95" fmla="*/ 67 h 112"/>
                <a:gd name="T96" fmla="*/ 38 w 187"/>
                <a:gd name="T97" fmla="*/ 53 h 112"/>
                <a:gd name="T98" fmla="*/ 48 w 187"/>
                <a:gd name="T99" fmla="*/ 35 h 112"/>
                <a:gd name="T100" fmla="*/ 59 w 187"/>
                <a:gd name="T101" fmla="*/ 32 h 112"/>
                <a:gd name="T102" fmla="*/ 62 w 187"/>
                <a:gd name="T103" fmla="*/ 32 h 112"/>
                <a:gd name="T104" fmla="*/ 78 w 187"/>
                <a:gd name="T105" fmla="*/ 18 h 112"/>
                <a:gd name="T106" fmla="*/ 82 w 187"/>
                <a:gd name="T107" fmla="*/ 18 h 112"/>
                <a:gd name="T108" fmla="*/ 90 w 187"/>
                <a:gd name="T109" fmla="*/ 20 h 112"/>
                <a:gd name="T110" fmla="*/ 97 w 187"/>
                <a:gd name="T111" fmla="*/ 12 h 112"/>
                <a:gd name="T112" fmla="*/ 72 w 187"/>
                <a:gd name="T113" fmla="*/ 0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87" h="112">
                  <a:moveTo>
                    <a:pt x="88" y="82"/>
                  </a:moveTo>
                  <a:cubicBezTo>
                    <a:pt x="77" y="100"/>
                    <a:pt x="77" y="100"/>
                    <a:pt x="77" y="100"/>
                  </a:cubicBezTo>
                  <a:cubicBezTo>
                    <a:pt x="82" y="100"/>
                    <a:pt x="82" y="100"/>
                    <a:pt x="82" y="100"/>
                  </a:cubicBezTo>
                  <a:cubicBezTo>
                    <a:pt x="82" y="112"/>
                    <a:pt x="82" y="112"/>
                    <a:pt x="82" y="112"/>
                  </a:cubicBezTo>
                  <a:cubicBezTo>
                    <a:pt x="95" y="112"/>
                    <a:pt x="95" y="112"/>
                    <a:pt x="95" y="112"/>
                  </a:cubicBezTo>
                  <a:cubicBezTo>
                    <a:pt x="95" y="100"/>
                    <a:pt x="95" y="100"/>
                    <a:pt x="95" y="100"/>
                  </a:cubicBezTo>
                  <a:cubicBezTo>
                    <a:pt x="100" y="100"/>
                    <a:pt x="100" y="100"/>
                    <a:pt x="100" y="100"/>
                  </a:cubicBezTo>
                  <a:cubicBezTo>
                    <a:pt x="88" y="82"/>
                    <a:pt x="88" y="82"/>
                    <a:pt x="88" y="82"/>
                  </a:cubicBezTo>
                  <a:moveTo>
                    <a:pt x="115" y="82"/>
                  </a:moveTo>
                  <a:cubicBezTo>
                    <a:pt x="103" y="100"/>
                    <a:pt x="103" y="100"/>
                    <a:pt x="103" y="100"/>
                  </a:cubicBezTo>
                  <a:cubicBezTo>
                    <a:pt x="108" y="100"/>
                    <a:pt x="108" y="100"/>
                    <a:pt x="108" y="100"/>
                  </a:cubicBezTo>
                  <a:cubicBezTo>
                    <a:pt x="108" y="112"/>
                    <a:pt x="108" y="112"/>
                    <a:pt x="108" y="112"/>
                  </a:cubicBezTo>
                  <a:cubicBezTo>
                    <a:pt x="121" y="112"/>
                    <a:pt x="121" y="112"/>
                    <a:pt x="121" y="112"/>
                  </a:cubicBezTo>
                  <a:cubicBezTo>
                    <a:pt x="121" y="100"/>
                    <a:pt x="121" y="100"/>
                    <a:pt x="121" y="100"/>
                  </a:cubicBezTo>
                  <a:cubicBezTo>
                    <a:pt x="126" y="100"/>
                    <a:pt x="126" y="100"/>
                    <a:pt x="126" y="100"/>
                  </a:cubicBezTo>
                  <a:cubicBezTo>
                    <a:pt x="115" y="82"/>
                    <a:pt x="115" y="82"/>
                    <a:pt x="115" y="82"/>
                  </a:cubicBezTo>
                  <a:moveTo>
                    <a:pt x="141" y="82"/>
                  </a:moveTo>
                  <a:cubicBezTo>
                    <a:pt x="130" y="100"/>
                    <a:pt x="130" y="100"/>
                    <a:pt x="130" y="100"/>
                  </a:cubicBezTo>
                  <a:cubicBezTo>
                    <a:pt x="134" y="100"/>
                    <a:pt x="134" y="100"/>
                    <a:pt x="134" y="100"/>
                  </a:cubicBezTo>
                  <a:cubicBezTo>
                    <a:pt x="134" y="112"/>
                    <a:pt x="134" y="112"/>
                    <a:pt x="134" y="112"/>
                  </a:cubicBezTo>
                  <a:cubicBezTo>
                    <a:pt x="148" y="112"/>
                    <a:pt x="148" y="112"/>
                    <a:pt x="148" y="112"/>
                  </a:cubicBezTo>
                  <a:cubicBezTo>
                    <a:pt x="148" y="100"/>
                    <a:pt x="148" y="100"/>
                    <a:pt x="148" y="100"/>
                  </a:cubicBezTo>
                  <a:cubicBezTo>
                    <a:pt x="152" y="100"/>
                    <a:pt x="152" y="100"/>
                    <a:pt x="152" y="100"/>
                  </a:cubicBezTo>
                  <a:cubicBezTo>
                    <a:pt x="141" y="82"/>
                    <a:pt x="141" y="82"/>
                    <a:pt x="141" y="82"/>
                  </a:cubicBezTo>
                  <a:moveTo>
                    <a:pt x="115" y="12"/>
                  </a:moveTo>
                  <a:cubicBezTo>
                    <a:pt x="101" y="12"/>
                    <a:pt x="97" y="20"/>
                    <a:pt x="91" y="28"/>
                  </a:cubicBezTo>
                  <a:cubicBezTo>
                    <a:pt x="90" y="26"/>
                    <a:pt x="86" y="24"/>
                    <a:pt x="82" y="24"/>
                  </a:cubicBezTo>
                  <a:cubicBezTo>
                    <a:pt x="81" y="24"/>
                    <a:pt x="80" y="24"/>
                    <a:pt x="79" y="24"/>
                  </a:cubicBezTo>
                  <a:cubicBezTo>
                    <a:pt x="70" y="27"/>
                    <a:pt x="66" y="33"/>
                    <a:pt x="68" y="40"/>
                  </a:cubicBezTo>
                  <a:cubicBezTo>
                    <a:pt x="65" y="39"/>
                    <a:pt x="62" y="38"/>
                    <a:pt x="59" y="38"/>
                  </a:cubicBezTo>
                  <a:cubicBezTo>
                    <a:pt x="50" y="38"/>
                    <a:pt x="44" y="46"/>
                    <a:pt x="44" y="53"/>
                  </a:cubicBezTo>
                  <a:cubicBezTo>
                    <a:pt x="43" y="66"/>
                    <a:pt x="50" y="79"/>
                    <a:pt x="67" y="79"/>
                  </a:cubicBezTo>
                  <a:cubicBezTo>
                    <a:pt x="163" y="79"/>
                    <a:pt x="163" y="79"/>
                    <a:pt x="163" y="79"/>
                  </a:cubicBezTo>
                  <a:cubicBezTo>
                    <a:pt x="181" y="79"/>
                    <a:pt x="187" y="66"/>
                    <a:pt x="187" y="53"/>
                  </a:cubicBezTo>
                  <a:cubicBezTo>
                    <a:pt x="186" y="45"/>
                    <a:pt x="177" y="37"/>
                    <a:pt x="168" y="37"/>
                  </a:cubicBezTo>
                  <a:cubicBezTo>
                    <a:pt x="166" y="37"/>
                    <a:pt x="164" y="37"/>
                    <a:pt x="163" y="38"/>
                  </a:cubicBezTo>
                  <a:cubicBezTo>
                    <a:pt x="165" y="32"/>
                    <a:pt x="158" y="24"/>
                    <a:pt x="151" y="24"/>
                  </a:cubicBezTo>
                  <a:cubicBezTo>
                    <a:pt x="148" y="24"/>
                    <a:pt x="145" y="25"/>
                    <a:pt x="143" y="27"/>
                  </a:cubicBezTo>
                  <a:cubicBezTo>
                    <a:pt x="138" y="19"/>
                    <a:pt x="130" y="12"/>
                    <a:pt x="115" y="12"/>
                  </a:cubicBezTo>
                  <a:moveTo>
                    <a:pt x="72" y="0"/>
                  </a:moveTo>
                  <a:cubicBezTo>
                    <a:pt x="57" y="0"/>
                    <a:pt x="53" y="8"/>
                    <a:pt x="47" y="17"/>
                  </a:cubicBezTo>
                  <a:cubicBezTo>
                    <a:pt x="46" y="15"/>
                    <a:pt x="42" y="12"/>
                    <a:pt x="38" y="12"/>
                  </a:cubicBezTo>
                  <a:cubicBezTo>
                    <a:pt x="37" y="12"/>
                    <a:pt x="36" y="12"/>
                    <a:pt x="36" y="12"/>
                  </a:cubicBezTo>
                  <a:cubicBezTo>
                    <a:pt x="26" y="15"/>
                    <a:pt x="22" y="21"/>
                    <a:pt x="24" y="28"/>
                  </a:cubicBezTo>
                  <a:cubicBezTo>
                    <a:pt x="21" y="27"/>
                    <a:pt x="18" y="26"/>
                    <a:pt x="15" y="26"/>
                  </a:cubicBezTo>
                  <a:cubicBezTo>
                    <a:pt x="6" y="26"/>
                    <a:pt x="1" y="34"/>
                    <a:pt x="0" y="41"/>
                  </a:cubicBezTo>
                  <a:cubicBezTo>
                    <a:pt x="0" y="54"/>
                    <a:pt x="6" y="67"/>
                    <a:pt x="24" y="67"/>
                  </a:cubicBezTo>
                  <a:cubicBezTo>
                    <a:pt x="40" y="67"/>
                    <a:pt x="40" y="67"/>
                    <a:pt x="40" y="67"/>
                  </a:cubicBezTo>
                  <a:cubicBezTo>
                    <a:pt x="39" y="63"/>
                    <a:pt x="38" y="58"/>
                    <a:pt x="38" y="53"/>
                  </a:cubicBezTo>
                  <a:cubicBezTo>
                    <a:pt x="39" y="45"/>
                    <a:pt x="42" y="39"/>
                    <a:pt x="48" y="35"/>
                  </a:cubicBezTo>
                  <a:cubicBezTo>
                    <a:pt x="52" y="33"/>
                    <a:pt x="55" y="32"/>
                    <a:pt x="59" y="32"/>
                  </a:cubicBezTo>
                  <a:cubicBezTo>
                    <a:pt x="60" y="32"/>
                    <a:pt x="61" y="32"/>
                    <a:pt x="62" y="32"/>
                  </a:cubicBezTo>
                  <a:cubicBezTo>
                    <a:pt x="64" y="26"/>
                    <a:pt x="69" y="21"/>
                    <a:pt x="78" y="18"/>
                  </a:cubicBezTo>
                  <a:cubicBezTo>
                    <a:pt x="79" y="18"/>
                    <a:pt x="81" y="18"/>
                    <a:pt x="82" y="18"/>
                  </a:cubicBezTo>
                  <a:cubicBezTo>
                    <a:pt x="85" y="18"/>
                    <a:pt x="87" y="19"/>
                    <a:pt x="90" y="20"/>
                  </a:cubicBezTo>
                  <a:cubicBezTo>
                    <a:pt x="92" y="17"/>
                    <a:pt x="94" y="14"/>
                    <a:pt x="97" y="12"/>
                  </a:cubicBezTo>
                  <a:cubicBezTo>
                    <a:pt x="92" y="5"/>
                    <a:pt x="84" y="0"/>
                    <a:pt x="72" y="0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182880" tIns="91440" rIns="182880" bIns="91440" numCol="1" anchor="t" anchorCtr="0" compatLnSpc="1"/>
            <a:lstStyle/>
            <a:p>
              <a:endParaRPr lang="zh-CN" altLang="en-US" sz="4800"/>
            </a:p>
          </p:txBody>
        </p:sp>
        <p:sp>
          <p:nvSpPr>
            <p:cNvPr id="67" name="Oval 48"/>
            <p:cNvSpPr>
              <a:spLocks noChangeArrowheads="1"/>
            </p:cNvSpPr>
            <p:nvPr/>
          </p:nvSpPr>
          <p:spPr bwMode="auto">
            <a:xfrm>
              <a:off x="9245600" y="1679575"/>
              <a:ext cx="44450" cy="44450"/>
            </a:xfrm>
            <a:prstGeom prst="ellipse">
              <a:avLst/>
            </a:prstGeom>
            <a:solidFill>
              <a:srgbClr val="EAA75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82880" tIns="91440" rIns="182880" bIns="91440" numCol="1" anchor="t" anchorCtr="0" compatLnSpc="1"/>
            <a:lstStyle/>
            <a:p>
              <a:endParaRPr lang="zh-CN" altLang="en-US" sz="4800"/>
            </a:p>
          </p:txBody>
        </p:sp>
        <p:sp>
          <p:nvSpPr>
            <p:cNvPr id="68" name="Oval 49"/>
            <p:cNvSpPr>
              <a:spLocks noChangeArrowheads="1"/>
            </p:cNvSpPr>
            <p:nvPr/>
          </p:nvSpPr>
          <p:spPr bwMode="auto">
            <a:xfrm>
              <a:off x="8212138" y="3641725"/>
              <a:ext cx="44450" cy="42863"/>
            </a:xfrm>
            <a:prstGeom prst="ellipse">
              <a:avLst/>
            </a:prstGeom>
            <a:solidFill>
              <a:srgbClr val="45444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82880" tIns="91440" rIns="182880" bIns="91440" numCol="1" anchor="t" anchorCtr="0" compatLnSpc="1"/>
            <a:lstStyle/>
            <a:p>
              <a:endParaRPr lang="zh-CN" altLang="en-US" sz="4800"/>
            </a:p>
          </p:txBody>
        </p:sp>
        <p:sp>
          <p:nvSpPr>
            <p:cNvPr id="69" name="Oval 50"/>
            <p:cNvSpPr>
              <a:spLocks noChangeArrowheads="1"/>
            </p:cNvSpPr>
            <p:nvPr/>
          </p:nvSpPr>
          <p:spPr bwMode="auto">
            <a:xfrm>
              <a:off x="8072438" y="3641725"/>
              <a:ext cx="42863" cy="42863"/>
            </a:xfrm>
            <a:prstGeom prst="ellipse">
              <a:avLst/>
            </a:prstGeom>
            <a:solidFill>
              <a:srgbClr val="45444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82880" tIns="91440" rIns="182880" bIns="91440" numCol="1" anchor="t" anchorCtr="0" compatLnSpc="1"/>
            <a:lstStyle/>
            <a:p>
              <a:endParaRPr lang="zh-CN" altLang="en-US" sz="4800"/>
            </a:p>
          </p:txBody>
        </p:sp>
        <p:sp>
          <p:nvSpPr>
            <p:cNvPr id="70" name="Oval 51"/>
            <p:cNvSpPr>
              <a:spLocks noChangeArrowheads="1"/>
            </p:cNvSpPr>
            <p:nvPr/>
          </p:nvSpPr>
          <p:spPr bwMode="auto">
            <a:xfrm>
              <a:off x="7926388" y="3641725"/>
              <a:ext cx="44450" cy="42863"/>
            </a:xfrm>
            <a:prstGeom prst="ellipse">
              <a:avLst/>
            </a:prstGeom>
            <a:solidFill>
              <a:srgbClr val="45444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82880" tIns="91440" rIns="182880" bIns="91440" numCol="1" anchor="t" anchorCtr="0" compatLnSpc="1"/>
            <a:lstStyle/>
            <a:p>
              <a:endParaRPr lang="zh-CN" altLang="en-US" sz="4800"/>
            </a:p>
          </p:txBody>
        </p:sp>
        <p:sp>
          <p:nvSpPr>
            <p:cNvPr id="86" name="Oval 52"/>
            <p:cNvSpPr>
              <a:spLocks noChangeArrowheads="1"/>
            </p:cNvSpPr>
            <p:nvPr/>
          </p:nvSpPr>
          <p:spPr bwMode="auto">
            <a:xfrm>
              <a:off x="10795000" y="5621338"/>
              <a:ext cx="42863" cy="42863"/>
            </a:xfrm>
            <a:prstGeom prst="ellipse">
              <a:avLst/>
            </a:prstGeom>
            <a:solidFill>
              <a:srgbClr val="9651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82880" tIns="91440" rIns="182880" bIns="91440" numCol="1" anchor="t" anchorCtr="0" compatLnSpc="1"/>
            <a:lstStyle/>
            <a:p>
              <a:endParaRPr lang="zh-CN" altLang="en-US" sz="4800"/>
            </a:p>
          </p:txBody>
        </p:sp>
        <p:sp>
          <p:nvSpPr>
            <p:cNvPr id="87" name="Oval 53"/>
            <p:cNvSpPr>
              <a:spLocks noChangeArrowheads="1"/>
            </p:cNvSpPr>
            <p:nvPr/>
          </p:nvSpPr>
          <p:spPr bwMode="auto">
            <a:xfrm>
              <a:off x="10917238" y="5621338"/>
              <a:ext cx="44450" cy="42863"/>
            </a:xfrm>
            <a:prstGeom prst="ellipse">
              <a:avLst/>
            </a:prstGeom>
            <a:solidFill>
              <a:srgbClr val="9651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82880" tIns="91440" rIns="182880" bIns="91440" numCol="1" anchor="t" anchorCtr="0" compatLnSpc="1"/>
            <a:lstStyle/>
            <a:p>
              <a:endParaRPr lang="zh-CN" altLang="en-US" sz="4800"/>
            </a:p>
          </p:txBody>
        </p:sp>
        <p:sp>
          <p:nvSpPr>
            <p:cNvPr id="88" name="Oval 54"/>
            <p:cNvSpPr>
              <a:spLocks noChangeArrowheads="1"/>
            </p:cNvSpPr>
            <p:nvPr/>
          </p:nvSpPr>
          <p:spPr bwMode="auto">
            <a:xfrm>
              <a:off x="11036300" y="5621338"/>
              <a:ext cx="44450" cy="42863"/>
            </a:xfrm>
            <a:prstGeom prst="ellipse">
              <a:avLst/>
            </a:prstGeom>
            <a:solidFill>
              <a:srgbClr val="9651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82880" tIns="91440" rIns="182880" bIns="91440" numCol="1" anchor="t" anchorCtr="0" compatLnSpc="1"/>
            <a:lstStyle/>
            <a:p>
              <a:endParaRPr lang="zh-CN" altLang="en-US" sz="4800"/>
            </a:p>
          </p:txBody>
        </p:sp>
        <p:sp>
          <p:nvSpPr>
            <p:cNvPr id="89" name="Oval 55"/>
            <p:cNvSpPr>
              <a:spLocks noChangeArrowheads="1"/>
            </p:cNvSpPr>
            <p:nvPr/>
          </p:nvSpPr>
          <p:spPr bwMode="auto">
            <a:xfrm>
              <a:off x="11150600" y="5621338"/>
              <a:ext cx="44450" cy="42863"/>
            </a:xfrm>
            <a:prstGeom prst="ellipse">
              <a:avLst/>
            </a:prstGeom>
            <a:solidFill>
              <a:srgbClr val="9651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82880" tIns="91440" rIns="182880" bIns="91440" numCol="1" anchor="t" anchorCtr="0" compatLnSpc="1"/>
            <a:lstStyle/>
            <a:p>
              <a:endParaRPr lang="zh-CN" altLang="en-US" sz="4800"/>
            </a:p>
          </p:txBody>
        </p:sp>
        <p:sp>
          <p:nvSpPr>
            <p:cNvPr id="90" name="Oval 56"/>
            <p:cNvSpPr>
              <a:spLocks noChangeArrowheads="1"/>
            </p:cNvSpPr>
            <p:nvPr/>
          </p:nvSpPr>
          <p:spPr bwMode="auto">
            <a:xfrm>
              <a:off x="11264900" y="5621338"/>
              <a:ext cx="44450" cy="42863"/>
            </a:xfrm>
            <a:prstGeom prst="ellipse">
              <a:avLst/>
            </a:prstGeom>
            <a:solidFill>
              <a:srgbClr val="9651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82880" tIns="91440" rIns="182880" bIns="91440" numCol="1" anchor="t" anchorCtr="0" compatLnSpc="1"/>
            <a:lstStyle/>
            <a:p>
              <a:endParaRPr lang="zh-CN" altLang="en-US" sz="4800"/>
            </a:p>
          </p:txBody>
        </p:sp>
        <p:sp>
          <p:nvSpPr>
            <p:cNvPr id="91" name="Oval 57"/>
            <p:cNvSpPr>
              <a:spLocks noChangeArrowheads="1"/>
            </p:cNvSpPr>
            <p:nvPr/>
          </p:nvSpPr>
          <p:spPr bwMode="auto">
            <a:xfrm>
              <a:off x="7091363" y="5299075"/>
              <a:ext cx="42863" cy="44450"/>
            </a:xfrm>
            <a:prstGeom prst="ellipse">
              <a:avLst/>
            </a:prstGeom>
            <a:solidFill>
              <a:srgbClr val="4F9DA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82880" tIns="91440" rIns="182880" bIns="91440" numCol="1" anchor="t" anchorCtr="0" compatLnSpc="1"/>
            <a:lstStyle/>
            <a:p>
              <a:endParaRPr lang="zh-CN" altLang="en-US" sz="4800"/>
            </a:p>
          </p:txBody>
        </p:sp>
        <p:sp>
          <p:nvSpPr>
            <p:cNvPr id="92" name="Oval 58"/>
            <p:cNvSpPr>
              <a:spLocks noChangeArrowheads="1"/>
            </p:cNvSpPr>
            <p:nvPr/>
          </p:nvSpPr>
          <p:spPr bwMode="auto">
            <a:xfrm>
              <a:off x="7173913" y="5430838"/>
              <a:ext cx="44450" cy="49213"/>
            </a:xfrm>
            <a:prstGeom prst="ellipse">
              <a:avLst/>
            </a:prstGeom>
            <a:solidFill>
              <a:srgbClr val="4F9DA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82880" tIns="91440" rIns="182880" bIns="91440" numCol="1" anchor="t" anchorCtr="0" compatLnSpc="1"/>
            <a:lstStyle/>
            <a:p>
              <a:endParaRPr lang="zh-CN" altLang="en-US" sz="4800"/>
            </a:p>
          </p:txBody>
        </p:sp>
        <p:sp>
          <p:nvSpPr>
            <p:cNvPr id="93" name="Oval 59"/>
            <p:cNvSpPr>
              <a:spLocks noChangeArrowheads="1"/>
            </p:cNvSpPr>
            <p:nvPr/>
          </p:nvSpPr>
          <p:spPr bwMode="auto">
            <a:xfrm>
              <a:off x="7285038" y="5541963"/>
              <a:ext cx="42863" cy="42863"/>
            </a:xfrm>
            <a:prstGeom prst="ellipse">
              <a:avLst/>
            </a:prstGeom>
            <a:solidFill>
              <a:srgbClr val="4F9DA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82880" tIns="91440" rIns="182880" bIns="91440" numCol="1" anchor="t" anchorCtr="0" compatLnSpc="1"/>
            <a:lstStyle/>
            <a:p>
              <a:endParaRPr lang="zh-CN" altLang="en-US" sz="4800"/>
            </a:p>
          </p:txBody>
        </p:sp>
        <p:sp>
          <p:nvSpPr>
            <p:cNvPr id="94" name="Oval 60"/>
            <p:cNvSpPr>
              <a:spLocks noChangeArrowheads="1"/>
            </p:cNvSpPr>
            <p:nvPr/>
          </p:nvSpPr>
          <p:spPr bwMode="auto">
            <a:xfrm>
              <a:off x="7421563" y="5611813"/>
              <a:ext cx="42863" cy="44450"/>
            </a:xfrm>
            <a:prstGeom prst="ellipse">
              <a:avLst/>
            </a:prstGeom>
            <a:solidFill>
              <a:srgbClr val="4F9DA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82880" tIns="91440" rIns="182880" bIns="91440" numCol="1" anchor="t" anchorCtr="0" compatLnSpc="1"/>
            <a:lstStyle/>
            <a:p>
              <a:endParaRPr lang="zh-CN" altLang="en-US" sz="4800"/>
            </a:p>
          </p:txBody>
        </p:sp>
        <p:sp>
          <p:nvSpPr>
            <p:cNvPr id="95" name="Oval 61"/>
            <p:cNvSpPr>
              <a:spLocks noChangeArrowheads="1"/>
            </p:cNvSpPr>
            <p:nvPr/>
          </p:nvSpPr>
          <p:spPr bwMode="auto">
            <a:xfrm>
              <a:off x="10864850" y="3306763"/>
              <a:ext cx="44450" cy="44450"/>
            </a:xfrm>
            <a:prstGeom prst="ellipse">
              <a:avLst/>
            </a:prstGeom>
            <a:solidFill>
              <a:srgbClr val="D1677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82880" tIns="91440" rIns="182880" bIns="91440" numCol="1" anchor="t" anchorCtr="0" compatLnSpc="1"/>
            <a:lstStyle/>
            <a:p>
              <a:endParaRPr lang="zh-CN" altLang="en-US" sz="4800"/>
            </a:p>
          </p:txBody>
        </p:sp>
        <p:sp>
          <p:nvSpPr>
            <p:cNvPr id="96" name="Oval 62"/>
            <p:cNvSpPr>
              <a:spLocks noChangeArrowheads="1"/>
            </p:cNvSpPr>
            <p:nvPr/>
          </p:nvSpPr>
          <p:spPr bwMode="auto">
            <a:xfrm>
              <a:off x="10790238" y="3438525"/>
              <a:ext cx="47625" cy="44450"/>
            </a:xfrm>
            <a:prstGeom prst="ellipse">
              <a:avLst/>
            </a:prstGeom>
            <a:solidFill>
              <a:srgbClr val="D1677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82880" tIns="91440" rIns="182880" bIns="91440" numCol="1" anchor="t" anchorCtr="0" compatLnSpc="1"/>
            <a:lstStyle/>
            <a:p>
              <a:endParaRPr lang="zh-CN" altLang="en-US" sz="4800"/>
            </a:p>
          </p:txBody>
        </p:sp>
        <p:sp>
          <p:nvSpPr>
            <p:cNvPr id="97" name="文本框 96"/>
            <p:cNvSpPr txBox="1"/>
            <p:nvPr/>
          </p:nvSpPr>
          <p:spPr>
            <a:xfrm>
              <a:off x="9267824" y="548066"/>
              <a:ext cx="181789" cy="84085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lang="zh-CN" altLang="en-US" sz="9600" dirty="0">
                <a:solidFill>
                  <a:srgbClr val="605E5E"/>
                </a:solidFill>
                <a:latin typeface="Impact" panose="020B0806030902050204" pitchFamily="34" charset="0"/>
                <a:cs typeface="Aharoni" panose="02010803020104030203" pitchFamily="2" charset="-79"/>
              </a:endParaRPr>
            </a:p>
          </p:txBody>
        </p:sp>
        <p:sp>
          <p:nvSpPr>
            <p:cNvPr id="98" name="文本框 97"/>
            <p:cNvSpPr txBox="1"/>
            <p:nvPr/>
          </p:nvSpPr>
          <p:spPr>
            <a:xfrm>
              <a:off x="9593563" y="550157"/>
              <a:ext cx="3645271" cy="8408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32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多渠道接入</a:t>
              </a:r>
              <a:r>
                <a:rPr lang="zh-CN" altLang="en-US" sz="32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：</a:t>
              </a:r>
              <a:r>
                <a:rPr lang="en-US" altLang="zh-CN" sz="32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PC</a:t>
              </a:r>
              <a:r>
                <a:rPr lang="zh-CN" altLang="en-US" sz="32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端的</a:t>
              </a:r>
              <a:r>
                <a:rPr lang="en-US" altLang="zh-CN" sz="32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OA</a:t>
              </a:r>
              <a:r>
                <a:rPr lang="zh-CN" altLang="en-US" sz="32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和企业微信都可以享受智能客服助理的接待服务</a:t>
              </a:r>
              <a:endParaRPr lang="zh-CN" altLang="en-US" sz="3200" dirty="0">
                <a:latin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99" name="文本框 98"/>
            <p:cNvSpPr txBox="1"/>
            <p:nvPr/>
          </p:nvSpPr>
          <p:spPr>
            <a:xfrm>
              <a:off x="11925375" y="1933961"/>
              <a:ext cx="181789" cy="84085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lang="zh-CN" altLang="en-US" sz="9600" dirty="0">
                <a:solidFill>
                  <a:srgbClr val="605E5E"/>
                </a:solidFill>
                <a:latin typeface="Impact" panose="020B0806030902050204" pitchFamily="34" charset="0"/>
                <a:cs typeface="Aharoni" panose="02010803020104030203" pitchFamily="2" charset="-79"/>
              </a:endParaRPr>
            </a:p>
          </p:txBody>
        </p:sp>
        <p:sp>
          <p:nvSpPr>
            <p:cNvPr id="100" name="文本框 99"/>
            <p:cNvSpPr txBox="1"/>
            <p:nvPr/>
          </p:nvSpPr>
          <p:spPr>
            <a:xfrm>
              <a:off x="3091135" y="2643151"/>
              <a:ext cx="4505053" cy="113804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3200" b="1" dirty="0">
                  <a:latin typeface="微软雅黑" panose="020B0503020204020204" charset="-122"/>
                  <a:ea typeface="微软雅黑" panose="020B0503020204020204" charset="-122"/>
                  <a:cs typeface="Tahoma" panose="020B0604030504040204" pitchFamily="34" charset="0"/>
                </a:rPr>
                <a:t>智能优化策略：</a:t>
              </a:r>
              <a:r>
                <a:rPr lang="zh-CN" altLang="en-US" sz="3200" dirty="0">
                  <a:latin typeface="微软雅黑" panose="020B0503020204020204" charset="-122"/>
                  <a:ea typeface="微软雅黑" panose="020B0503020204020204" charset="-122"/>
                  <a:cs typeface="Tahoma" panose="020B0604030504040204" pitchFamily="34" charset="0"/>
                </a:rPr>
                <a:t>设置机器人在特定时间对知识库进行自动优化，极大的节省了人工客服维护成本。</a:t>
              </a:r>
              <a:endParaRPr lang="zh-CN" altLang="en-US" sz="3200" dirty="0">
                <a:latin typeface="微软雅黑" panose="020B0503020204020204" charset="-122"/>
                <a:ea typeface="微软雅黑" panose="020B0503020204020204" charset="-122"/>
                <a:cs typeface="Tahoma" panose="020B0604030504040204" pitchFamily="34" charset="0"/>
              </a:endParaRPr>
            </a:p>
            <a:p>
              <a:endParaRPr lang="zh-CN" altLang="en-US" sz="3600" b="1" dirty="0">
                <a:latin typeface="微软雅黑" panose="020B0503020204020204" charset="-122"/>
                <a:ea typeface="微软雅黑" panose="020B0503020204020204" charset="-122"/>
                <a:cs typeface="Tahoma" panose="020B0604030504040204" pitchFamily="34" charset="0"/>
              </a:endParaRPr>
            </a:p>
          </p:txBody>
        </p:sp>
        <p:sp>
          <p:nvSpPr>
            <p:cNvPr id="103" name="文本框 102"/>
            <p:cNvSpPr txBox="1"/>
            <p:nvPr/>
          </p:nvSpPr>
          <p:spPr>
            <a:xfrm>
              <a:off x="7410723" y="2684840"/>
              <a:ext cx="181789" cy="84085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lang="zh-CN" altLang="en-US" sz="9600" dirty="0">
                <a:solidFill>
                  <a:srgbClr val="605E5E"/>
                </a:solidFill>
                <a:latin typeface="Impact" panose="020B0806030902050204" pitchFamily="34" charset="0"/>
                <a:cs typeface="Aharoni" panose="02010803020104030203" pitchFamily="2" charset="-79"/>
              </a:endParaRPr>
            </a:p>
          </p:txBody>
        </p:sp>
      </p:grpSp>
      <p:sp>
        <p:nvSpPr>
          <p:cNvPr id="104" name="文本框 103"/>
          <p:cNvSpPr txBox="1"/>
          <p:nvPr/>
        </p:nvSpPr>
        <p:spPr>
          <a:xfrm>
            <a:off x="17330796" y="5898430"/>
            <a:ext cx="5929794" cy="20612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b="1" dirty="0">
                <a:latin typeface="微软雅黑" panose="020B0503020204020204" charset="-122"/>
                <a:ea typeface="微软雅黑" panose="020B0503020204020204" charset="-122"/>
                <a:cs typeface="Tahoma" panose="020B0604030504040204" pitchFamily="34" charset="0"/>
              </a:rPr>
              <a:t>多机器人交互</a:t>
            </a:r>
            <a:r>
              <a:rPr lang="zh-CN" altLang="en-US" sz="3200" dirty="0">
                <a:latin typeface="微软雅黑" panose="020B0503020204020204" charset="-122"/>
                <a:ea typeface="微软雅黑" panose="020B0503020204020204" charset="-122"/>
                <a:cs typeface="Tahoma" panose="020B0604030504040204" pitchFamily="34" charset="0"/>
              </a:rPr>
              <a:t>：为不同业务、不同渠道的用户配置不同的客服助理，每个智能客服助理有自己独立的知识库。</a:t>
            </a:r>
            <a:endParaRPr lang="zh-CN" altLang="en-US" sz="3200" dirty="0">
              <a:latin typeface="微软雅黑" panose="020B0503020204020204" charset="-122"/>
              <a:ea typeface="微软雅黑" panose="020B0503020204020204" charset="-122"/>
              <a:cs typeface="Tahoma" panose="020B0604030504040204" pitchFamily="34" charset="0"/>
            </a:endParaRPr>
          </a:p>
        </p:txBody>
      </p:sp>
      <p:sp>
        <p:nvSpPr>
          <p:cNvPr id="105" name="文本框 104"/>
          <p:cNvSpPr txBox="1"/>
          <p:nvPr/>
        </p:nvSpPr>
        <p:spPr>
          <a:xfrm>
            <a:off x="17136854" y="10381108"/>
            <a:ext cx="5929794" cy="15684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b="1" dirty="0">
                <a:latin typeface="微软雅黑" panose="020B0503020204020204" charset="-122"/>
                <a:ea typeface="微软雅黑" panose="020B0503020204020204" charset="-122"/>
                <a:cs typeface="Tahoma" panose="020B0604030504040204" pitchFamily="34" charset="0"/>
              </a:rPr>
              <a:t>接待模式</a:t>
            </a:r>
            <a:r>
              <a:rPr lang="zh-CN" altLang="en-US" sz="3200" dirty="0">
                <a:latin typeface="微软雅黑" panose="020B0503020204020204" charset="-122"/>
                <a:ea typeface="微软雅黑" panose="020B0503020204020204" charset="-122"/>
                <a:cs typeface="Tahoma" panose="020B0604030504040204" pitchFamily="34" charset="0"/>
              </a:rPr>
              <a:t>：可以配置智能客服助理服优先接待，大大减少人工回复</a:t>
            </a:r>
            <a:endParaRPr lang="zh-CN" altLang="en-US" sz="3200" dirty="0">
              <a:latin typeface="微软雅黑" panose="020B0503020204020204" charset="-122"/>
              <a:ea typeface="微软雅黑" panose="020B0503020204020204" charset="-122"/>
              <a:cs typeface="Tahoma" panose="020B0604030504040204" pitchFamily="34" charset="0"/>
            </a:endParaRPr>
          </a:p>
        </p:txBody>
      </p:sp>
      <p:sp>
        <p:nvSpPr>
          <p:cNvPr id="106" name="文本框 105"/>
          <p:cNvSpPr txBox="1"/>
          <p:nvPr/>
        </p:nvSpPr>
        <p:spPr>
          <a:xfrm>
            <a:off x="968990" y="9625670"/>
            <a:ext cx="6424226" cy="20612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b="1" dirty="0">
                <a:latin typeface="微软雅黑" panose="020B0503020204020204" charset="-122"/>
                <a:ea typeface="微软雅黑" panose="020B0503020204020204" charset="-122"/>
                <a:cs typeface="Tahoma" panose="020B0604030504040204" pitchFamily="34" charset="0"/>
              </a:rPr>
              <a:t>意图识别：</a:t>
            </a:r>
            <a:r>
              <a:rPr lang="zh-CN" altLang="en-US" sz="3200" dirty="0">
                <a:latin typeface="微软雅黑" panose="020B0503020204020204" charset="-122"/>
                <a:ea typeface="微软雅黑" panose="020B0503020204020204" charset="-122"/>
                <a:cs typeface="Tahoma" panose="020B0604030504040204" pitchFamily="34" charset="0"/>
              </a:rPr>
              <a:t>关键字识别以及精准的语义分析，让智能客服助理准确理解员工意图，为后续的会话交互提供支撑。</a:t>
            </a:r>
            <a:endParaRPr lang="zh-CN" altLang="en-US" sz="3200" dirty="0">
              <a:latin typeface="微软雅黑" panose="020B0503020204020204" charset="-122"/>
              <a:ea typeface="微软雅黑" panose="020B0503020204020204" charset="-122"/>
              <a:cs typeface="Tahoma" panose="020B0604030504040204" pitchFamily="34" charset="0"/>
            </a:endParaRPr>
          </a:p>
        </p:txBody>
      </p:sp>
      <p:sp>
        <p:nvSpPr>
          <p:cNvPr id="107" name="矩形 106"/>
          <p:cNvSpPr/>
          <p:nvPr/>
        </p:nvSpPr>
        <p:spPr>
          <a:xfrm>
            <a:off x="172274" y="2001518"/>
            <a:ext cx="8489150" cy="1076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3200" b="1" dirty="0">
                <a:solidFill>
                  <a:srgbClr val="0076BB"/>
                </a:solidFill>
                <a:ea typeface="Lantinghei SC Demibold" panose="02000000000000000000" charset="-122"/>
              </a:rPr>
              <a:t>扩展智能客服助理的大脑，智能分析决策系统等全渠道对接，从而提高效率、优化体验 </a:t>
            </a:r>
            <a:endParaRPr lang="zh-CN" altLang="en-US" sz="3200" b="1" dirty="0">
              <a:solidFill>
                <a:srgbClr val="0076BB"/>
              </a:solidFill>
              <a:ea typeface="Lantinghei SC Demibold" panose="02000000000000000000" charset="-122"/>
            </a:endParaRPr>
          </a:p>
        </p:txBody>
      </p:sp>
    </p:spTree>
    <p:custDataLst>
      <p:tags r:id="rId1"/>
    </p:custData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0" y="322730"/>
            <a:ext cx="24384000" cy="75303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CN" altLang="en-US" sz="4800" b="1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智能客服应用场景举例</a:t>
            </a:r>
            <a:r>
              <a:rPr lang="en-US" altLang="zh-CN" sz="4800" b="1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-</a:t>
            </a:r>
            <a:r>
              <a:rPr lang="en-US" altLang="zh-CN" sz="4800" b="1" dirty="0" err="1">
                <a:latin typeface="微软雅黑" panose="020B0503020204020204" charset="-122"/>
                <a:ea typeface="微软雅黑" panose="020B0503020204020204" charset="-122"/>
              </a:rPr>
              <a:t>人力资源应用场景</a:t>
            </a:r>
            <a:endParaRPr lang="zh-CN" altLang="en-US" sz="4800" b="1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57" name="文本框 56"/>
          <p:cNvSpPr txBox="1"/>
          <p:nvPr/>
        </p:nvSpPr>
        <p:spPr>
          <a:xfrm>
            <a:off x="580390" y="1436370"/>
            <a:ext cx="22964140" cy="52197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lvl="0" algn="l">
              <a:buClrTx/>
              <a:buSzTx/>
              <a:buFontTx/>
            </a:pPr>
            <a:r>
              <a:rPr sz="2800" b="1" dirty="0" err="1">
                <a:solidFill>
                  <a:srgbClr val="00B05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智能</a:t>
            </a:r>
            <a:r>
              <a:rPr lang="zh-CN" altLang="en-US" sz="2800" b="1" dirty="0">
                <a:solidFill>
                  <a:srgbClr val="00B05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对话</a:t>
            </a:r>
            <a:r>
              <a:rPr sz="2800" b="1" dirty="0" err="1">
                <a:solidFill>
                  <a:srgbClr val="00B05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机器</a:t>
            </a:r>
            <a:r>
              <a:rPr sz="2800" b="1" dirty="0">
                <a:solidFill>
                  <a:srgbClr val="00B05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⼈，</a:t>
            </a:r>
            <a:r>
              <a:rPr sz="2800" b="1" dirty="0" err="1">
                <a:solidFill>
                  <a:srgbClr val="00B05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它可以回答政策法规、薪酬、假期和培训等相关问题和⼀般查询</a:t>
            </a:r>
            <a:endParaRPr sz="2800" b="1" dirty="0">
              <a:solidFill>
                <a:srgbClr val="00B050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sp>
        <p:nvSpPr>
          <p:cNvPr id="80" name="椭圆 79"/>
          <p:cNvSpPr/>
          <p:nvPr/>
        </p:nvSpPr>
        <p:spPr>
          <a:xfrm>
            <a:off x="8612972" y="4523596"/>
            <a:ext cx="5771166" cy="5817586"/>
          </a:xfrm>
          <a:prstGeom prst="ellipse">
            <a:avLst/>
          </a:prstGeom>
          <a:solidFill>
            <a:srgbClr val="519C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3600"/>
          </a:p>
        </p:txBody>
      </p:sp>
      <p:sp>
        <p:nvSpPr>
          <p:cNvPr id="90" name="任意多边形 7"/>
          <p:cNvSpPr/>
          <p:nvPr/>
        </p:nvSpPr>
        <p:spPr>
          <a:xfrm flipH="1">
            <a:off x="8612966" y="4523594"/>
            <a:ext cx="2885582" cy="5817586"/>
          </a:xfrm>
          <a:custGeom>
            <a:avLst/>
            <a:gdLst>
              <a:gd name="connsiteX0" fmla="*/ 0 w 1629911"/>
              <a:gd name="connsiteY0" fmla="*/ 0 h 3259822"/>
              <a:gd name="connsiteX1" fmla="*/ 1629911 w 1629911"/>
              <a:gd name="connsiteY1" fmla="*/ 1629911 h 3259822"/>
              <a:gd name="connsiteX2" fmla="*/ 0 w 1629911"/>
              <a:gd name="connsiteY2" fmla="*/ 3259822 h 32598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629911" h="3259822">
                <a:moveTo>
                  <a:pt x="0" y="0"/>
                </a:moveTo>
                <a:cubicBezTo>
                  <a:pt x="900175" y="0"/>
                  <a:pt x="1629911" y="729736"/>
                  <a:pt x="1629911" y="1629911"/>
                </a:cubicBezTo>
                <a:cubicBezTo>
                  <a:pt x="1629911" y="2530086"/>
                  <a:pt x="900175" y="3259822"/>
                  <a:pt x="0" y="3259822"/>
                </a:cubicBezTo>
                <a:close/>
              </a:path>
            </a:pathLst>
          </a:custGeom>
          <a:solidFill>
            <a:srgbClr val="3A87C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3600"/>
          </a:p>
        </p:txBody>
      </p:sp>
      <p:sp>
        <p:nvSpPr>
          <p:cNvPr id="91" name="椭圆 90"/>
          <p:cNvSpPr/>
          <p:nvPr/>
        </p:nvSpPr>
        <p:spPr>
          <a:xfrm>
            <a:off x="6252728" y="4946980"/>
            <a:ext cx="1535928" cy="1507516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3600">
              <a:solidFill>
                <a:srgbClr val="5EC2A6"/>
              </a:solidFill>
            </a:endParaRPr>
          </a:p>
        </p:txBody>
      </p:sp>
      <p:sp>
        <p:nvSpPr>
          <p:cNvPr id="92" name="椭圆 91"/>
          <p:cNvSpPr/>
          <p:nvPr/>
        </p:nvSpPr>
        <p:spPr>
          <a:xfrm>
            <a:off x="6249184" y="9131456"/>
            <a:ext cx="1568462" cy="1640682"/>
          </a:xfrm>
          <a:prstGeom prst="ellipse">
            <a:avLst/>
          </a:prstGeom>
          <a:solidFill>
            <a:srgbClr val="E8B16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3600" dirty="0"/>
          </a:p>
        </p:txBody>
      </p:sp>
      <p:sp>
        <p:nvSpPr>
          <p:cNvPr id="93" name="椭圆 92"/>
          <p:cNvSpPr/>
          <p:nvPr/>
        </p:nvSpPr>
        <p:spPr>
          <a:xfrm>
            <a:off x="14380012" y="3584358"/>
            <a:ext cx="1596656" cy="1508028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solidFill>
              <a:srgbClr val="519CD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3600"/>
          </a:p>
        </p:txBody>
      </p:sp>
      <p:cxnSp>
        <p:nvCxnSpPr>
          <p:cNvPr id="94" name="直接连接符 93"/>
          <p:cNvCxnSpPr/>
          <p:nvPr/>
        </p:nvCxnSpPr>
        <p:spPr>
          <a:xfrm>
            <a:off x="2767542" y="5432464"/>
            <a:ext cx="3456196" cy="0"/>
          </a:xfrm>
          <a:prstGeom prst="line">
            <a:avLst/>
          </a:prstGeom>
          <a:ln>
            <a:solidFill>
              <a:srgbClr val="519CD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" name="直接连接符 94"/>
          <p:cNvCxnSpPr/>
          <p:nvPr/>
        </p:nvCxnSpPr>
        <p:spPr>
          <a:xfrm>
            <a:off x="2842668" y="10157094"/>
            <a:ext cx="3456196" cy="0"/>
          </a:xfrm>
          <a:prstGeom prst="line">
            <a:avLst/>
          </a:prstGeom>
          <a:ln>
            <a:solidFill>
              <a:srgbClr val="E8B16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直接连接符 95"/>
          <p:cNvCxnSpPr/>
          <p:nvPr/>
        </p:nvCxnSpPr>
        <p:spPr>
          <a:xfrm>
            <a:off x="15622742" y="4072186"/>
            <a:ext cx="3456196" cy="0"/>
          </a:xfrm>
          <a:prstGeom prst="line">
            <a:avLst/>
          </a:prstGeom>
          <a:ln>
            <a:solidFill>
              <a:srgbClr val="519CD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直接连接符 96"/>
          <p:cNvCxnSpPr/>
          <p:nvPr/>
        </p:nvCxnSpPr>
        <p:spPr>
          <a:xfrm>
            <a:off x="16313444" y="11045794"/>
            <a:ext cx="3456196" cy="0"/>
          </a:xfrm>
          <a:prstGeom prst="line">
            <a:avLst/>
          </a:prstGeom>
          <a:ln>
            <a:solidFill>
              <a:srgbClr val="519CD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8" name="文本框 97"/>
          <p:cNvSpPr txBox="1"/>
          <p:nvPr/>
        </p:nvSpPr>
        <p:spPr>
          <a:xfrm>
            <a:off x="16709742" y="3251630"/>
            <a:ext cx="5166870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800" b="1" dirty="0">
                <a:latin typeface="微软雅黑" panose="020B0503020204020204" charset="-122"/>
                <a:ea typeface="微软雅黑" panose="020B0503020204020204" charset="-122"/>
              </a:rPr>
              <a:t>假期</a:t>
            </a:r>
            <a:endParaRPr lang="zh-CN" altLang="en-US" sz="4800" b="1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99" name="文本框 98"/>
          <p:cNvSpPr txBox="1"/>
          <p:nvPr/>
        </p:nvSpPr>
        <p:spPr>
          <a:xfrm>
            <a:off x="1972264" y="9291814"/>
            <a:ext cx="4437144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4800" b="1" dirty="0">
                <a:latin typeface="微软雅黑" panose="020B0503020204020204" charset="-122"/>
                <a:ea typeface="微软雅黑" panose="020B0503020204020204" charset="-122"/>
              </a:rPr>
              <a:t>政策法规</a:t>
            </a:r>
            <a:endParaRPr lang="zh-CN" altLang="en-US" sz="4800" b="1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0" name="文本框 99"/>
          <p:cNvSpPr txBox="1"/>
          <p:nvPr/>
        </p:nvSpPr>
        <p:spPr>
          <a:xfrm>
            <a:off x="781212" y="4513890"/>
            <a:ext cx="4888936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zh-CN" altLang="en-US" sz="4800" b="1" dirty="0">
                <a:latin typeface="微软雅黑" panose="020B0503020204020204" charset="-122"/>
                <a:ea typeface="微软雅黑" panose="020B0503020204020204" charset="-122"/>
              </a:rPr>
              <a:t>日常工作</a:t>
            </a:r>
            <a:endParaRPr lang="zh-CN" altLang="en-US" sz="4800" b="1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1" name="文本框 100"/>
          <p:cNvSpPr txBox="1"/>
          <p:nvPr/>
        </p:nvSpPr>
        <p:spPr>
          <a:xfrm>
            <a:off x="16693120" y="10206166"/>
            <a:ext cx="4965624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800" b="1" dirty="0">
                <a:latin typeface="微软雅黑" panose="020B0503020204020204" charset="-122"/>
                <a:ea typeface="微软雅黑" panose="020B0503020204020204" charset="-122"/>
              </a:rPr>
              <a:t>问题咨询</a:t>
            </a:r>
            <a:endParaRPr lang="zh-CN" altLang="en-US" sz="4800" b="1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2" name="右箭头 21"/>
          <p:cNvSpPr/>
          <p:nvPr/>
        </p:nvSpPr>
        <p:spPr>
          <a:xfrm rot="19231963">
            <a:off x="13725580" y="4347884"/>
            <a:ext cx="672564" cy="748554"/>
          </a:xfrm>
          <a:prstGeom prst="rightArrow">
            <a:avLst/>
          </a:prstGeom>
          <a:solidFill>
            <a:srgbClr val="9182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3600"/>
          </a:p>
        </p:txBody>
      </p:sp>
      <p:sp>
        <p:nvSpPr>
          <p:cNvPr id="103" name="右箭头 23"/>
          <p:cNvSpPr/>
          <p:nvPr/>
        </p:nvSpPr>
        <p:spPr>
          <a:xfrm rot="2368497">
            <a:off x="13919136" y="9987658"/>
            <a:ext cx="672564" cy="748554"/>
          </a:xfrm>
          <a:prstGeom prst="rightArrow">
            <a:avLst/>
          </a:prstGeom>
          <a:solidFill>
            <a:srgbClr val="9182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3600"/>
          </a:p>
        </p:txBody>
      </p:sp>
      <p:sp>
        <p:nvSpPr>
          <p:cNvPr id="104" name="椭圆 103"/>
          <p:cNvSpPr/>
          <p:nvPr/>
        </p:nvSpPr>
        <p:spPr>
          <a:xfrm>
            <a:off x="14673038" y="10179820"/>
            <a:ext cx="1596658" cy="1508028"/>
          </a:xfrm>
          <a:prstGeom prst="ellipse">
            <a:avLst/>
          </a:prstGeom>
          <a:solidFill>
            <a:srgbClr val="519C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3600"/>
          </a:p>
        </p:txBody>
      </p:sp>
      <p:sp>
        <p:nvSpPr>
          <p:cNvPr id="105" name="右箭头 26"/>
          <p:cNvSpPr/>
          <p:nvPr/>
        </p:nvSpPr>
        <p:spPr>
          <a:xfrm rot="11932469">
            <a:off x="7917110" y="5655414"/>
            <a:ext cx="672564" cy="748554"/>
          </a:xfrm>
          <a:prstGeom prst="rightArrow">
            <a:avLst/>
          </a:prstGeom>
          <a:solidFill>
            <a:srgbClr val="9182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3600"/>
          </a:p>
        </p:txBody>
      </p:sp>
      <p:sp>
        <p:nvSpPr>
          <p:cNvPr id="106" name="右箭头 27"/>
          <p:cNvSpPr/>
          <p:nvPr/>
        </p:nvSpPr>
        <p:spPr>
          <a:xfrm rot="9061604">
            <a:off x="8019478" y="9188458"/>
            <a:ext cx="672564" cy="748554"/>
          </a:xfrm>
          <a:prstGeom prst="rightArrow">
            <a:avLst/>
          </a:prstGeom>
          <a:solidFill>
            <a:srgbClr val="9182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3600"/>
          </a:p>
        </p:txBody>
      </p:sp>
      <p:pic>
        <p:nvPicPr>
          <p:cNvPr id="107" name="Picture 4" descr="C:\Users\Jonahs\Dropbox\Projects SCOTT\MEET Windows Azure\source\Background\tile-icon-cache.png"/>
          <p:cNvPicPr>
            <a:picLocks noChangeAspect="1" noChangeArrowheads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45714" y="5204370"/>
            <a:ext cx="940910" cy="9839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8" name="Picture 9" descr="\\MAGNUM\Projects\Microsoft\Cloud Power FY12\Design\Icons\PNGs\Optimized.png"/>
          <p:cNvPicPr>
            <a:picLocks noChangeAspect="1" noChangeArrowheads="1"/>
          </p:cNvPicPr>
          <p:nvPr/>
        </p:nvPicPr>
        <p:blipFill>
          <a:blip r:embed="rId2" cstate="print">
            <a:biLevel thresh="50000"/>
          </a:blip>
          <a:srcRect/>
          <a:stretch>
            <a:fillRect/>
          </a:stretch>
        </p:blipFill>
        <p:spPr bwMode="auto">
          <a:xfrm>
            <a:off x="14517638" y="3666246"/>
            <a:ext cx="1302982" cy="1362622"/>
          </a:xfrm>
          <a:prstGeom prst="rect">
            <a:avLst/>
          </a:prstGeom>
          <a:noFill/>
        </p:spPr>
      </p:pic>
      <p:sp>
        <p:nvSpPr>
          <p:cNvPr id="110" name="文本框 109"/>
          <p:cNvSpPr txBox="1"/>
          <p:nvPr/>
        </p:nvSpPr>
        <p:spPr>
          <a:xfrm>
            <a:off x="1354016" y="5584936"/>
            <a:ext cx="4868836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 dirty="0">
                <a:latin typeface="微软雅黑" panose="020B0503020204020204" charset="-122"/>
                <a:ea typeface="微软雅黑" panose="020B0503020204020204" charset="-122"/>
              </a:rPr>
              <a:t>加班流程、出差流程、报销流程</a:t>
            </a:r>
            <a:endParaRPr lang="zh-CN" altLang="en-US" sz="3600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11" name="文本框 110"/>
          <p:cNvSpPr txBox="1"/>
          <p:nvPr/>
        </p:nvSpPr>
        <p:spPr>
          <a:xfrm>
            <a:off x="1189530" y="10231584"/>
            <a:ext cx="5106126" cy="23069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 dirty="0">
                <a:latin typeface="微软雅黑" panose="020B0503020204020204" charset="-122"/>
                <a:ea typeface="微软雅黑" panose="020B0503020204020204" charset="-122"/>
              </a:rPr>
              <a:t>政策咨询、证明开具流程、利益申报流程、奖惩政策、内推政策、学历进修政策</a:t>
            </a:r>
            <a:endParaRPr lang="zh-CN" altLang="en-US" sz="3600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12" name="文本框 111"/>
          <p:cNvSpPr txBox="1"/>
          <p:nvPr/>
        </p:nvSpPr>
        <p:spPr>
          <a:xfrm>
            <a:off x="16640822" y="4146920"/>
            <a:ext cx="5771166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 dirty="0">
                <a:latin typeface="微软雅黑" panose="020B0503020204020204" charset="-122"/>
                <a:ea typeface="微软雅黑" panose="020B0503020204020204" charset="-122"/>
              </a:rPr>
              <a:t>请假</a:t>
            </a:r>
            <a:r>
              <a:rPr lang="en-US" altLang="zh-CN" sz="3600" dirty="0">
                <a:latin typeface="微软雅黑" panose="020B0503020204020204" charset="-122"/>
                <a:ea typeface="微软雅黑" panose="020B0503020204020204" charset="-122"/>
              </a:rPr>
              <a:t>/</a:t>
            </a:r>
            <a:r>
              <a:rPr lang="zh-CN" altLang="en-US" sz="3600">
                <a:latin typeface="微软雅黑" panose="020B0503020204020204" charset="-122"/>
                <a:ea typeface="微软雅黑" panose="020B0503020204020204" charset="-122"/>
              </a:rPr>
              <a:t>销假流程</a:t>
            </a:r>
            <a:endParaRPr lang="zh-CN" altLang="en-US" sz="3600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13" name="文本框 112"/>
          <p:cNvSpPr txBox="1"/>
          <p:nvPr/>
        </p:nvSpPr>
        <p:spPr>
          <a:xfrm>
            <a:off x="16786868" y="11039778"/>
            <a:ext cx="5411684" cy="23069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 dirty="0">
                <a:latin typeface="微软雅黑" panose="020B0503020204020204" charset="-122"/>
                <a:ea typeface="微软雅黑" panose="020B0503020204020204" charset="-122"/>
              </a:rPr>
              <a:t>学历补贴标准、职称</a:t>
            </a:r>
            <a:r>
              <a:rPr lang="en-US" altLang="zh-CN" sz="3600" dirty="0">
                <a:latin typeface="微软雅黑" panose="020B0503020204020204" charset="-122"/>
                <a:ea typeface="微软雅黑" panose="020B0503020204020204" charset="-122"/>
              </a:rPr>
              <a:t>/</a:t>
            </a:r>
            <a:r>
              <a:rPr lang="zh-CN" altLang="en-US" sz="3600" dirty="0">
                <a:latin typeface="微软雅黑" panose="020B0503020204020204" charset="-122"/>
                <a:ea typeface="微软雅黑" panose="020B0503020204020204" charset="-122"/>
              </a:rPr>
              <a:t>职业补贴标准，福利纸标准、节日福利标准、租房补贴标准</a:t>
            </a:r>
            <a:endParaRPr lang="zh-CN" altLang="en-US" sz="3600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14" name="Freeform 18"/>
          <p:cNvSpPr>
            <a:spLocks noEditPoints="1"/>
          </p:cNvSpPr>
          <p:nvPr/>
        </p:nvSpPr>
        <p:spPr bwMode="black">
          <a:xfrm>
            <a:off x="15189640" y="10420850"/>
            <a:ext cx="716450" cy="914308"/>
          </a:xfrm>
          <a:custGeom>
            <a:avLst/>
            <a:gdLst>
              <a:gd name="T0" fmla="*/ 129 w 246"/>
              <a:gd name="T1" fmla="*/ 192 h 300"/>
              <a:gd name="T2" fmla="*/ 43 w 246"/>
              <a:gd name="T3" fmla="*/ 202 h 300"/>
              <a:gd name="T4" fmla="*/ 129 w 246"/>
              <a:gd name="T5" fmla="*/ 126 h 300"/>
              <a:gd name="T6" fmla="*/ 43 w 246"/>
              <a:gd name="T7" fmla="*/ 135 h 300"/>
              <a:gd name="T8" fmla="*/ 129 w 246"/>
              <a:gd name="T9" fmla="*/ 126 h 300"/>
              <a:gd name="T10" fmla="*/ 215 w 246"/>
              <a:gd name="T11" fmla="*/ 101 h 300"/>
              <a:gd name="T12" fmla="*/ 219 w 246"/>
              <a:gd name="T13" fmla="*/ 90 h 300"/>
              <a:gd name="T14" fmla="*/ 208 w 246"/>
              <a:gd name="T15" fmla="*/ 111 h 300"/>
              <a:gd name="T16" fmla="*/ 43 w 246"/>
              <a:gd name="T17" fmla="*/ 92 h 300"/>
              <a:gd name="T18" fmla="*/ 117 w 246"/>
              <a:gd name="T19" fmla="*/ 102 h 300"/>
              <a:gd name="T20" fmla="*/ 43 w 246"/>
              <a:gd name="T21" fmla="*/ 235 h 300"/>
              <a:gd name="T22" fmla="*/ 117 w 246"/>
              <a:gd name="T23" fmla="*/ 226 h 300"/>
              <a:gd name="T24" fmla="*/ 43 w 246"/>
              <a:gd name="T25" fmla="*/ 235 h 300"/>
              <a:gd name="T26" fmla="*/ 11 w 246"/>
              <a:gd name="T27" fmla="*/ 287 h 300"/>
              <a:gd name="T28" fmla="*/ 35 w 246"/>
              <a:gd name="T29" fmla="*/ 36 h 300"/>
              <a:gd name="T30" fmla="*/ 0 w 246"/>
              <a:gd name="T31" fmla="*/ 22 h 300"/>
              <a:gd name="T32" fmla="*/ 219 w 246"/>
              <a:gd name="T33" fmla="*/ 300 h 300"/>
              <a:gd name="T34" fmla="*/ 208 w 246"/>
              <a:gd name="T35" fmla="*/ 173 h 300"/>
              <a:gd name="T36" fmla="*/ 117 w 246"/>
              <a:gd name="T37" fmla="*/ 159 h 300"/>
              <a:gd name="T38" fmla="*/ 43 w 246"/>
              <a:gd name="T39" fmla="*/ 169 h 300"/>
              <a:gd name="T40" fmla="*/ 117 w 246"/>
              <a:gd name="T41" fmla="*/ 159 h 300"/>
              <a:gd name="T42" fmla="*/ 57 w 246"/>
              <a:gd name="T43" fmla="*/ 22 h 300"/>
              <a:gd name="T44" fmla="*/ 86 w 246"/>
              <a:gd name="T45" fmla="*/ 20 h 300"/>
              <a:gd name="T46" fmla="*/ 110 w 246"/>
              <a:gd name="T47" fmla="*/ 0 h 300"/>
              <a:gd name="T48" fmla="*/ 133 w 246"/>
              <a:gd name="T49" fmla="*/ 20 h 300"/>
              <a:gd name="T50" fmla="*/ 162 w 246"/>
              <a:gd name="T51" fmla="*/ 22 h 300"/>
              <a:gd name="T52" fmla="*/ 179 w 246"/>
              <a:gd name="T53" fmla="*/ 43 h 300"/>
              <a:gd name="T54" fmla="*/ 41 w 246"/>
              <a:gd name="T55" fmla="*/ 36 h 300"/>
              <a:gd name="T56" fmla="*/ 110 w 246"/>
              <a:gd name="T57" fmla="*/ 20 h 300"/>
              <a:gd name="T58" fmla="*/ 110 w 246"/>
              <a:gd name="T59" fmla="*/ 11 h 300"/>
              <a:gd name="T60" fmla="*/ 190 w 246"/>
              <a:gd name="T61" fmla="*/ 269 h 300"/>
              <a:gd name="T62" fmla="*/ 29 w 246"/>
              <a:gd name="T63" fmla="*/ 59 h 300"/>
              <a:gd name="T64" fmla="*/ 190 w 246"/>
              <a:gd name="T65" fmla="*/ 71 h 300"/>
              <a:gd name="T66" fmla="*/ 200 w 246"/>
              <a:gd name="T67" fmla="*/ 49 h 300"/>
              <a:gd name="T68" fmla="*/ 19 w 246"/>
              <a:gd name="T69" fmla="*/ 278 h 300"/>
              <a:gd name="T70" fmla="*/ 200 w 246"/>
              <a:gd name="T71" fmla="*/ 185 h 300"/>
              <a:gd name="T72" fmla="*/ 190 w 246"/>
              <a:gd name="T73" fmla="*/ 269 h 300"/>
              <a:gd name="T74" fmla="*/ 190 w 246"/>
              <a:gd name="T75" fmla="*/ 133 h 300"/>
              <a:gd name="T76" fmla="*/ 200 w 246"/>
              <a:gd name="T77" fmla="*/ 124 h 300"/>
              <a:gd name="T78" fmla="*/ 215 w 246"/>
              <a:gd name="T79" fmla="*/ 35 h 300"/>
              <a:gd name="T80" fmla="*/ 219 w 246"/>
              <a:gd name="T81" fmla="*/ 22 h 300"/>
              <a:gd name="T82" fmla="*/ 184 w 246"/>
              <a:gd name="T83" fmla="*/ 36 h 300"/>
              <a:gd name="T84" fmla="*/ 208 w 246"/>
              <a:gd name="T85" fmla="*/ 44 h 300"/>
              <a:gd name="T86" fmla="*/ 246 w 246"/>
              <a:gd name="T87" fmla="*/ 41 h 300"/>
              <a:gd name="T88" fmla="*/ 155 w 246"/>
              <a:gd name="T89" fmla="*/ 134 h 300"/>
              <a:gd name="T90" fmla="*/ 156 w 246"/>
              <a:gd name="T91" fmla="*/ 92 h 300"/>
              <a:gd name="T92" fmla="*/ 218 w 246"/>
              <a:gd name="T93" fmla="*/ 41 h 300"/>
              <a:gd name="T94" fmla="*/ 246 w 246"/>
              <a:gd name="T95" fmla="*/ 107 h 300"/>
              <a:gd name="T96" fmla="*/ 155 w 246"/>
              <a:gd name="T97" fmla="*/ 201 h 300"/>
              <a:gd name="T98" fmla="*/ 156 w 246"/>
              <a:gd name="T99" fmla="*/ 159 h 300"/>
              <a:gd name="T100" fmla="*/ 218 w 246"/>
              <a:gd name="T101" fmla="*/ 107 h 3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246" h="300">
                <a:moveTo>
                  <a:pt x="43" y="192"/>
                </a:moveTo>
                <a:cubicBezTo>
                  <a:pt x="129" y="192"/>
                  <a:pt x="129" y="192"/>
                  <a:pt x="129" y="192"/>
                </a:cubicBezTo>
                <a:cubicBezTo>
                  <a:pt x="129" y="202"/>
                  <a:pt x="129" y="202"/>
                  <a:pt x="129" y="202"/>
                </a:cubicBezTo>
                <a:cubicBezTo>
                  <a:pt x="43" y="202"/>
                  <a:pt x="43" y="202"/>
                  <a:pt x="43" y="202"/>
                </a:cubicBezTo>
                <a:lnTo>
                  <a:pt x="43" y="192"/>
                </a:lnTo>
                <a:close/>
                <a:moveTo>
                  <a:pt x="129" y="126"/>
                </a:moveTo>
                <a:cubicBezTo>
                  <a:pt x="43" y="126"/>
                  <a:pt x="43" y="126"/>
                  <a:pt x="43" y="126"/>
                </a:cubicBezTo>
                <a:cubicBezTo>
                  <a:pt x="43" y="135"/>
                  <a:pt x="43" y="135"/>
                  <a:pt x="43" y="135"/>
                </a:cubicBezTo>
                <a:cubicBezTo>
                  <a:pt x="129" y="135"/>
                  <a:pt x="129" y="135"/>
                  <a:pt x="129" y="135"/>
                </a:cubicBezTo>
                <a:lnTo>
                  <a:pt x="129" y="126"/>
                </a:lnTo>
                <a:close/>
                <a:moveTo>
                  <a:pt x="208" y="111"/>
                </a:moveTo>
                <a:cubicBezTo>
                  <a:pt x="215" y="101"/>
                  <a:pt x="215" y="101"/>
                  <a:pt x="215" y="101"/>
                </a:cubicBezTo>
                <a:cubicBezTo>
                  <a:pt x="219" y="101"/>
                  <a:pt x="219" y="101"/>
                  <a:pt x="219" y="101"/>
                </a:cubicBezTo>
                <a:cubicBezTo>
                  <a:pt x="219" y="90"/>
                  <a:pt x="219" y="90"/>
                  <a:pt x="219" y="90"/>
                </a:cubicBezTo>
                <a:cubicBezTo>
                  <a:pt x="208" y="106"/>
                  <a:pt x="208" y="106"/>
                  <a:pt x="208" y="106"/>
                </a:cubicBezTo>
                <a:lnTo>
                  <a:pt x="208" y="111"/>
                </a:lnTo>
                <a:close/>
                <a:moveTo>
                  <a:pt x="117" y="92"/>
                </a:moveTo>
                <a:cubicBezTo>
                  <a:pt x="43" y="92"/>
                  <a:pt x="43" y="92"/>
                  <a:pt x="43" y="92"/>
                </a:cubicBezTo>
                <a:cubicBezTo>
                  <a:pt x="43" y="102"/>
                  <a:pt x="43" y="102"/>
                  <a:pt x="43" y="102"/>
                </a:cubicBezTo>
                <a:cubicBezTo>
                  <a:pt x="117" y="102"/>
                  <a:pt x="117" y="102"/>
                  <a:pt x="117" y="102"/>
                </a:cubicBezTo>
                <a:lnTo>
                  <a:pt x="117" y="92"/>
                </a:lnTo>
                <a:close/>
                <a:moveTo>
                  <a:pt x="43" y="235"/>
                </a:moveTo>
                <a:cubicBezTo>
                  <a:pt x="117" y="235"/>
                  <a:pt x="117" y="235"/>
                  <a:pt x="117" y="235"/>
                </a:cubicBezTo>
                <a:cubicBezTo>
                  <a:pt x="117" y="226"/>
                  <a:pt x="117" y="226"/>
                  <a:pt x="117" y="226"/>
                </a:cubicBezTo>
                <a:cubicBezTo>
                  <a:pt x="43" y="226"/>
                  <a:pt x="43" y="226"/>
                  <a:pt x="43" y="226"/>
                </a:cubicBezTo>
                <a:lnTo>
                  <a:pt x="43" y="235"/>
                </a:lnTo>
                <a:close/>
                <a:moveTo>
                  <a:pt x="208" y="287"/>
                </a:moveTo>
                <a:cubicBezTo>
                  <a:pt x="11" y="287"/>
                  <a:pt x="11" y="287"/>
                  <a:pt x="11" y="287"/>
                </a:cubicBezTo>
                <a:cubicBezTo>
                  <a:pt x="11" y="36"/>
                  <a:pt x="11" y="36"/>
                  <a:pt x="11" y="36"/>
                </a:cubicBezTo>
                <a:cubicBezTo>
                  <a:pt x="35" y="36"/>
                  <a:pt x="35" y="36"/>
                  <a:pt x="35" y="36"/>
                </a:cubicBezTo>
                <a:cubicBezTo>
                  <a:pt x="37" y="31"/>
                  <a:pt x="40" y="26"/>
                  <a:pt x="44" y="22"/>
                </a:cubicBezTo>
                <a:cubicBezTo>
                  <a:pt x="0" y="22"/>
                  <a:pt x="0" y="22"/>
                  <a:pt x="0" y="22"/>
                </a:cubicBezTo>
                <a:cubicBezTo>
                  <a:pt x="0" y="300"/>
                  <a:pt x="0" y="300"/>
                  <a:pt x="0" y="300"/>
                </a:cubicBezTo>
                <a:cubicBezTo>
                  <a:pt x="219" y="300"/>
                  <a:pt x="219" y="300"/>
                  <a:pt x="219" y="300"/>
                </a:cubicBezTo>
                <a:cubicBezTo>
                  <a:pt x="219" y="157"/>
                  <a:pt x="219" y="157"/>
                  <a:pt x="219" y="157"/>
                </a:cubicBezTo>
                <a:cubicBezTo>
                  <a:pt x="208" y="173"/>
                  <a:pt x="208" y="173"/>
                  <a:pt x="208" y="173"/>
                </a:cubicBezTo>
                <a:lnTo>
                  <a:pt x="208" y="287"/>
                </a:lnTo>
                <a:close/>
                <a:moveTo>
                  <a:pt x="117" y="159"/>
                </a:moveTo>
                <a:cubicBezTo>
                  <a:pt x="43" y="159"/>
                  <a:pt x="43" y="159"/>
                  <a:pt x="43" y="159"/>
                </a:cubicBezTo>
                <a:cubicBezTo>
                  <a:pt x="43" y="169"/>
                  <a:pt x="43" y="169"/>
                  <a:pt x="43" y="169"/>
                </a:cubicBezTo>
                <a:cubicBezTo>
                  <a:pt x="117" y="169"/>
                  <a:pt x="117" y="169"/>
                  <a:pt x="117" y="169"/>
                </a:cubicBezTo>
                <a:lnTo>
                  <a:pt x="117" y="159"/>
                </a:lnTo>
                <a:close/>
                <a:moveTo>
                  <a:pt x="41" y="36"/>
                </a:moveTo>
                <a:cubicBezTo>
                  <a:pt x="43" y="29"/>
                  <a:pt x="50" y="25"/>
                  <a:pt x="57" y="22"/>
                </a:cubicBezTo>
                <a:cubicBezTo>
                  <a:pt x="63" y="21"/>
                  <a:pt x="71" y="20"/>
                  <a:pt x="77" y="20"/>
                </a:cubicBezTo>
                <a:cubicBezTo>
                  <a:pt x="80" y="20"/>
                  <a:pt x="83" y="20"/>
                  <a:pt x="86" y="20"/>
                </a:cubicBezTo>
                <a:cubicBezTo>
                  <a:pt x="87" y="20"/>
                  <a:pt x="88" y="20"/>
                  <a:pt x="89" y="20"/>
                </a:cubicBezTo>
                <a:cubicBezTo>
                  <a:pt x="89" y="9"/>
                  <a:pt x="98" y="0"/>
                  <a:pt x="110" y="0"/>
                </a:cubicBezTo>
                <a:cubicBezTo>
                  <a:pt x="121" y="0"/>
                  <a:pt x="130" y="9"/>
                  <a:pt x="130" y="20"/>
                </a:cubicBezTo>
                <a:cubicBezTo>
                  <a:pt x="131" y="20"/>
                  <a:pt x="132" y="20"/>
                  <a:pt x="133" y="20"/>
                </a:cubicBezTo>
                <a:cubicBezTo>
                  <a:pt x="136" y="20"/>
                  <a:pt x="139" y="20"/>
                  <a:pt x="142" y="20"/>
                </a:cubicBezTo>
                <a:cubicBezTo>
                  <a:pt x="149" y="20"/>
                  <a:pt x="156" y="21"/>
                  <a:pt x="162" y="22"/>
                </a:cubicBezTo>
                <a:cubicBezTo>
                  <a:pt x="170" y="25"/>
                  <a:pt x="176" y="29"/>
                  <a:pt x="178" y="36"/>
                </a:cubicBezTo>
                <a:cubicBezTo>
                  <a:pt x="179" y="38"/>
                  <a:pt x="179" y="41"/>
                  <a:pt x="179" y="43"/>
                </a:cubicBezTo>
                <a:cubicBezTo>
                  <a:pt x="145" y="43"/>
                  <a:pt x="74" y="43"/>
                  <a:pt x="40" y="43"/>
                </a:cubicBezTo>
                <a:cubicBezTo>
                  <a:pt x="40" y="41"/>
                  <a:pt x="41" y="38"/>
                  <a:pt x="41" y="36"/>
                </a:cubicBezTo>
                <a:close/>
                <a:moveTo>
                  <a:pt x="99" y="20"/>
                </a:moveTo>
                <a:cubicBezTo>
                  <a:pt x="103" y="20"/>
                  <a:pt x="106" y="20"/>
                  <a:pt x="110" y="20"/>
                </a:cubicBezTo>
                <a:cubicBezTo>
                  <a:pt x="113" y="20"/>
                  <a:pt x="116" y="20"/>
                  <a:pt x="120" y="20"/>
                </a:cubicBezTo>
                <a:cubicBezTo>
                  <a:pt x="119" y="15"/>
                  <a:pt x="115" y="11"/>
                  <a:pt x="110" y="11"/>
                </a:cubicBezTo>
                <a:cubicBezTo>
                  <a:pt x="104" y="11"/>
                  <a:pt x="100" y="15"/>
                  <a:pt x="99" y="20"/>
                </a:cubicBezTo>
                <a:close/>
                <a:moveTo>
                  <a:pt x="190" y="269"/>
                </a:moveTo>
                <a:cubicBezTo>
                  <a:pt x="29" y="269"/>
                  <a:pt x="29" y="269"/>
                  <a:pt x="29" y="269"/>
                </a:cubicBezTo>
                <a:cubicBezTo>
                  <a:pt x="29" y="59"/>
                  <a:pt x="29" y="59"/>
                  <a:pt x="29" y="59"/>
                </a:cubicBezTo>
                <a:cubicBezTo>
                  <a:pt x="190" y="59"/>
                  <a:pt x="190" y="59"/>
                  <a:pt x="190" y="59"/>
                </a:cubicBezTo>
                <a:cubicBezTo>
                  <a:pt x="190" y="71"/>
                  <a:pt x="190" y="71"/>
                  <a:pt x="190" y="71"/>
                </a:cubicBezTo>
                <a:cubicBezTo>
                  <a:pt x="200" y="57"/>
                  <a:pt x="200" y="57"/>
                  <a:pt x="200" y="57"/>
                </a:cubicBezTo>
                <a:cubicBezTo>
                  <a:pt x="200" y="49"/>
                  <a:pt x="200" y="49"/>
                  <a:pt x="200" y="49"/>
                </a:cubicBezTo>
                <a:cubicBezTo>
                  <a:pt x="19" y="49"/>
                  <a:pt x="19" y="49"/>
                  <a:pt x="19" y="49"/>
                </a:cubicBezTo>
                <a:cubicBezTo>
                  <a:pt x="19" y="278"/>
                  <a:pt x="19" y="278"/>
                  <a:pt x="19" y="278"/>
                </a:cubicBezTo>
                <a:cubicBezTo>
                  <a:pt x="200" y="278"/>
                  <a:pt x="200" y="278"/>
                  <a:pt x="200" y="278"/>
                </a:cubicBezTo>
                <a:cubicBezTo>
                  <a:pt x="200" y="185"/>
                  <a:pt x="200" y="185"/>
                  <a:pt x="200" y="185"/>
                </a:cubicBezTo>
                <a:cubicBezTo>
                  <a:pt x="190" y="199"/>
                  <a:pt x="190" y="199"/>
                  <a:pt x="190" y="199"/>
                </a:cubicBezTo>
                <a:lnTo>
                  <a:pt x="190" y="269"/>
                </a:lnTo>
                <a:close/>
                <a:moveTo>
                  <a:pt x="200" y="119"/>
                </a:moveTo>
                <a:cubicBezTo>
                  <a:pt x="190" y="133"/>
                  <a:pt x="190" y="133"/>
                  <a:pt x="190" y="133"/>
                </a:cubicBezTo>
                <a:cubicBezTo>
                  <a:pt x="190" y="138"/>
                  <a:pt x="190" y="138"/>
                  <a:pt x="190" y="138"/>
                </a:cubicBezTo>
                <a:cubicBezTo>
                  <a:pt x="200" y="124"/>
                  <a:pt x="200" y="124"/>
                  <a:pt x="200" y="124"/>
                </a:cubicBezTo>
                <a:lnTo>
                  <a:pt x="200" y="119"/>
                </a:lnTo>
                <a:close/>
                <a:moveTo>
                  <a:pt x="215" y="35"/>
                </a:moveTo>
                <a:cubicBezTo>
                  <a:pt x="219" y="35"/>
                  <a:pt x="219" y="35"/>
                  <a:pt x="219" y="35"/>
                </a:cubicBezTo>
                <a:cubicBezTo>
                  <a:pt x="219" y="22"/>
                  <a:pt x="219" y="22"/>
                  <a:pt x="219" y="22"/>
                </a:cubicBezTo>
                <a:cubicBezTo>
                  <a:pt x="175" y="22"/>
                  <a:pt x="175" y="22"/>
                  <a:pt x="175" y="22"/>
                </a:cubicBezTo>
                <a:cubicBezTo>
                  <a:pt x="179" y="26"/>
                  <a:pt x="182" y="30"/>
                  <a:pt x="184" y="36"/>
                </a:cubicBezTo>
                <a:cubicBezTo>
                  <a:pt x="208" y="36"/>
                  <a:pt x="208" y="36"/>
                  <a:pt x="208" y="36"/>
                </a:cubicBezTo>
                <a:cubicBezTo>
                  <a:pt x="208" y="44"/>
                  <a:pt x="208" y="44"/>
                  <a:pt x="208" y="44"/>
                </a:cubicBezTo>
                <a:lnTo>
                  <a:pt x="215" y="35"/>
                </a:lnTo>
                <a:close/>
                <a:moveTo>
                  <a:pt x="246" y="41"/>
                </a:moveTo>
                <a:cubicBezTo>
                  <a:pt x="182" y="134"/>
                  <a:pt x="182" y="134"/>
                  <a:pt x="182" y="134"/>
                </a:cubicBezTo>
                <a:cubicBezTo>
                  <a:pt x="155" y="134"/>
                  <a:pt x="155" y="134"/>
                  <a:pt x="155" y="134"/>
                </a:cubicBezTo>
                <a:cubicBezTo>
                  <a:pt x="129" y="92"/>
                  <a:pt x="129" y="92"/>
                  <a:pt x="129" y="92"/>
                </a:cubicBezTo>
                <a:cubicBezTo>
                  <a:pt x="156" y="92"/>
                  <a:pt x="156" y="92"/>
                  <a:pt x="156" y="92"/>
                </a:cubicBezTo>
                <a:cubicBezTo>
                  <a:pt x="169" y="113"/>
                  <a:pt x="169" y="113"/>
                  <a:pt x="169" y="113"/>
                </a:cubicBezTo>
                <a:cubicBezTo>
                  <a:pt x="218" y="41"/>
                  <a:pt x="218" y="41"/>
                  <a:pt x="218" y="41"/>
                </a:cubicBezTo>
                <a:lnTo>
                  <a:pt x="246" y="41"/>
                </a:lnTo>
                <a:close/>
                <a:moveTo>
                  <a:pt x="246" y="107"/>
                </a:moveTo>
                <a:cubicBezTo>
                  <a:pt x="182" y="201"/>
                  <a:pt x="182" y="201"/>
                  <a:pt x="182" y="201"/>
                </a:cubicBezTo>
                <a:cubicBezTo>
                  <a:pt x="155" y="201"/>
                  <a:pt x="155" y="201"/>
                  <a:pt x="155" y="201"/>
                </a:cubicBezTo>
                <a:cubicBezTo>
                  <a:pt x="129" y="159"/>
                  <a:pt x="129" y="159"/>
                  <a:pt x="129" y="159"/>
                </a:cubicBezTo>
                <a:cubicBezTo>
                  <a:pt x="156" y="159"/>
                  <a:pt x="156" y="159"/>
                  <a:pt x="156" y="159"/>
                </a:cubicBezTo>
                <a:cubicBezTo>
                  <a:pt x="169" y="180"/>
                  <a:pt x="169" y="180"/>
                  <a:pt x="169" y="180"/>
                </a:cubicBezTo>
                <a:cubicBezTo>
                  <a:pt x="218" y="107"/>
                  <a:pt x="218" y="107"/>
                  <a:pt x="218" y="107"/>
                </a:cubicBezTo>
                <a:lnTo>
                  <a:pt x="246" y="107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vert="horz" wrap="square" lIns="164610" tIns="82306" rIns="164610" bIns="82306" numCol="1" anchor="t" anchorCtr="0" compatLnSpc="1"/>
          <a:lstStyle/>
          <a:p>
            <a:endParaRPr lang="en-US" sz="2000" dirty="0"/>
          </a:p>
        </p:txBody>
      </p:sp>
      <p:sp>
        <p:nvSpPr>
          <p:cNvPr id="115" name="Freeform 148"/>
          <p:cNvSpPr>
            <a:spLocks noEditPoints="1"/>
          </p:cNvSpPr>
          <p:nvPr/>
        </p:nvSpPr>
        <p:spPr bwMode="auto">
          <a:xfrm>
            <a:off x="6624544" y="9515122"/>
            <a:ext cx="807488" cy="905728"/>
          </a:xfrm>
          <a:custGeom>
            <a:avLst/>
            <a:gdLst>
              <a:gd name="T0" fmla="*/ 143 w 143"/>
              <a:gd name="T1" fmla="*/ 95 h 151"/>
              <a:gd name="T2" fmla="*/ 143 w 143"/>
              <a:gd name="T3" fmla="*/ 0 h 151"/>
              <a:gd name="T4" fmla="*/ 0 w 143"/>
              <a:gd name="T5" fmla="*/ 0 h 151"/>
              <a:gd name="T6" fmla="*/ 0 w 143"/>
              <a:gd name="T7" fmla="*/ 95 h 151"/>
              <a:gd name="T8" fmla="*/ 63 w 143"/>
              <a:gd name="T9" fmla="*/ 95 h 151"/>
              <a:gd name="T10" fmla="*/ 63 w 143"/>
              <a:gd name="T11" fmla="*/ 125 h 151"/>
              <a:gd name="T12" fmla="*/ 45 w 143"/>
              <a:gd name="T13" fmla="*/ 125 h 151"/>
              <a:gd name="T14" fmla="*/ 45 w 143"/>
              <a:gd name="T15" fmla="*/ 121 h 151"/>
              <a:gd name="T16" fmla="*/ 37 w 143"/>
              <a:gd name="T17" fmla="*/ 121 h 151"/>
              <a:gd name="T18" fmla="*/ 25 w 143"/>
              <a:gd name="T19" fmla="*/ 151 h 151"/>
              <a:gd name="T20" fmla="*/ 33 w 143"/>
              <a:gd name="T21" fmla="*/ 151 h 151"/>
              <a:gd name="T22" fmla="*/ 40 w 143"/>
              <a:gd name="T23" fmla="*/ 137 h 151"/>
              <a:gd name="T24" fmla="*/ 104 w 143"/>
              <a:gd name="T25" fmla="*/ 137 h 151"/>
              <a:gd name="T26" fmla="*/ 109 w 143"/>
              <a:gd name="T27" fmla="*/ 151 h 151"/>
              <a:gd name="T28" fmla="*/ 119 w 143"/>
              <a:gd name="T29" fmla="*/ 151 h 151"/>
              <a:gd name="T30" fmla="*/ 107 w 143"/>
              <a:gd name="T31" fmla="*/ 121 h 151"/>
              <a:gd name="T32" fmla="*/ 97 w 143"/>
              <a:gd name="T33" fmla="*/ 121 h 151"/>
              <a:gd name="T34" fmla="*/ 97 w 143"/>
              <a:gd name="T35" fmla="*/ 125 h 151"/>
              <a:gd name="T36" fmla="*/ 80 w 143"/>
              <a:gd name="T37" fmla="*/ 125 h 151"/>
              <a:gd name="T38" fmla="*/ 80 w 143"/>
              <a:gd name="T39" fmla="*/ 95 h 151"/>
              <a:gd name="T40" fmla="*/ 143 w 143"/>
              <a:gd name="T41" fmla="*/ 95 h 151"/>
              <a:gd name="T42" fmla="*/ 92 w 143"/>
              <a:gd name="T43" fmla="*/ 28 h 151"/>
              <a:gd name="T44" fmla="*/ 133 w 143"/>
              <a:gd name="T45" fmla="*/ 28 h 151"/>
              <a:gd name="T46" fmla="*/ 133 w 143"/>
              <a:gd name="T47" fmla="*/ 37 h 151"/>
              <a:gd name="T48" fmla="*/ 92 w 143"/>
              <a:gd name="T49" fmla="*/ 37 h 151"/>
              <a:gd name="T50" fmla="*/ 92 w 143"/>
              <a:gd name="T51" fmla="*/ 28 h 151"/>
              <a:gd name="T52" fmla="*/ 92 w 143"/>
              <a:gd name="T53" fmla="*/ 46 h 151"/>
              <a:gd name="T54" fmla="*/ 133 w 143"/>
              <a:gd name="T55" fmla="*/ 46 h 151"/>
              <a:gd name="T56" fmla="*/ 133 w 143"/>
              <a:gd name="T57" fmla="*/ 56 h 151"/>
              <a:gd name="T58" fmla="*/ 92 w 143"/>
              <a:gd name="T59" fmla="*/ 56 h 151"/>
              <a:gd name="T60" fmla="*/ 92 w 143"/>
              <a:gd name="T61" fmla="*/ 46 h 151"/>
              <a:gd name="T62" fmla="*/ 92 w 143"/>
              <a:gd name="T63" fmla="*/ 63 h 151"/>
              <a:gd name="T64" fmla="*/ 133 w 143"/>
              <a:gd name="T65" fmla="*/ 63 h 151"/>
              <a:gd name="T66" fmla="*/ 133 w 143"/>
              <a:gd name="T67" fmla="*/ 74 h 151"/>
              <a:gd name="T68" fmla="*/ 92 w 143"/>
              <a:gd name="T69" fmla="*/ 74 h 151"/>
              <a:gd name="T70" fmla="*/ 92 w 143"/>
              <a:gd name="T71" fmla="*/ 63 h 151"/>
              <a:gd name="T72" fmla="*/ 8 w 143"/>
              <a:gd name="T73" fmla="*/ 75 h 151"/>
              <a:gd name="T74" fmla="*/ 8 w 143"/>
              <a:gd name="T75" fmla="*/ 24 h 151"/>
              <a:gd name="T76" fmla="*/ 83 w 143"/>
              <a:gd name="T77" fmla="*/ 24 h 151"/>
              <a:gd name="T78" fmla="*/ 83 w 143"/>
              <a:gd name="T79" fmla="*/ 75 h 151"/>
              <a:gd name="T80" fmla="*/ 8 w 143"/>
              <a:gd name="T81" fmla="*/ 75 h 1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</a:cxnLst>
            <a:rect l="0" t="0" r="r" b="b"/>
            <a:pathLst>
              <a:path w="143" h="151">
                <a:moveTo>
                  <a:pt x="143" y="95"/>
                </a:moveTo>
                <a:lnTo>
                  <a:pt x="143" y="0"/>
                </a:lnTo>
                <a:lnTo>
                  <a:pt x="0" y="0"/>
                </a:lnTo>
                <a:lnTo>
                  <a:pt x="0" y="95"/>
                </a:lnTo>
                <a:lnTo>
                  <a:pt x="63" y="95"/>
                </a:lnTo>
                <a:lnTo>
                  <a:pt x="63" y="125"/>
                </a:lnTo>
                <a:lnTo>
                  <a:pt x="45" y="125"/>
                </a:lnTo>
                <a:lnTo>
                  <a:pt x="45" y="121"/>
                </a:lnTo>
                <a:lnTo>
                  <a:pt x="37" y="121"/>
                </a:lnTo>
                <a:lnTo>
                  <a:pt x="25" y="151"/>
                </a:lnTo>
                <a:lnTo>
                  <a:pt x="33" y="151"/>
                </a:lnTo>
                <a:lnTo>
                  <a:pt x="40" y="137"/>
                </a:lnTo>
                <a:lnTo>
                  <a:pt x="104" y="137"/>
                </a:lnTo>
                <a:lnTo>
                  <a:pt x="109" y="151"/>
                </a:lnTo>
                <a:lnTo>
                  <a:pt x="119" y="151"/>
                </a:lnTo>
                <a:lnTo>
                  <a:pt x="107" y="121"/>
                </a:lnTo>
                <a:lnTo>
                  <a:pt x="97" y="121"/>
                </a:lnTo>
                <a:lnTo>
                  <a:pt x="97" y="125"/>
                </a:lnTo>
                <a:lnTo>
                  <a:pt x="80" y="125"/>
                </a:lnTo>
                <a:lnTo>
                  <a:pt x="80" y="95"/>
                </a:lnTo>
                <a:lnTo>
                  <a:pt x="143" y="95"/>
                </a:lnTo>
                <a:close/>
                <a:moveTo>
                  <a:pt x="92" y="28"/>
                </a:moveTo>
                <a:lnTo>
                  <a:pt x="133" y="28"/>
                </a:lnTo>
                <a:lnTo>
                  <a:pt x="133" y="37"/>
                </a:lnTo>
                <a:lnTo>
                  <a:pt x="92" y="37"/>
                </a:lnTo>
                <a:lnTo>
                  <a:pt x="92" y="28"/>
                </a:lnTo>
                <a:close/>
                <a:moveTo>
                  <a:pt x="92" y="46"/>
                </a:moveTo>
                <a:lnTo>
                  <a:pt x="133" y="46"/>
                </a:lnTo>
                <a:lnTo>
                  <a:pt x="133" y="56"/>
                </a:lnTo>
                <a:lnTo>
                  <a:pt x="92" y="56"/>
                </a:lnTo>
                <a:lnTo>
                  <a:pt x="92" y="46"/>
                </a:lnTo>
                <a:close/>
                <a:moveTo>
                  <a:pt x="92" y="63"/>
                </a:moveTo>
                <a:lnTo>
                  <a:pt x="133" y="63"/>
                </a:lnTo>
                <a:lnTo>
                  <a:pt x="133" y="74"/>
                </a:lnTo>
                <a:lnTo>
                  <a:pt x="92" y="74"/>
                </a:lnTo>
                <a:lnTo>
                  <a:pt x="92" y="63"/>
                </a:lnTo>
                <a:close/>
                <a:moveTo>
                  <a:pt x="8" y="75"/>
                </a:moveTo>
                <a:lnTo>
                  <a:pt x="8" y="24"/>
                </a:lnTo>
                <a:lnTo>
                  <a:pt x="83" y="24"/>
                </a:lnTo>
                <a:lnTo>
                  <a:pt x="83" y="75"/>
                </a:lnTo>
                <a:lnTo>
                  <a:pt x="8" y="75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pPr defTabSz="914400">
              <a:defRPr/>
            </a:pPr>
            <a:endParaRPr lang="en-US" sz="3600" dirty="0"/>
          </a:p>
        </p:txBody>
      </p:sp>
      <p:pic>
        <p:nvPicPr>
          <p:cNvPr id="118" name="图片 117" descr="/Users/wangao/Desktop/RPA机器人流程自动化/富邦华一银行/智能客服poc方案/弹窗、聊天/assets/头.png头"/>
          <p:cNvPicPr>
            <a:picLocks noChangeAspect="1"/>
          </p:cNvPicPr>
          <p:nvPr/>
        </p:nvPicPr>
        <p:blipFill rotWithShape="1">
          <a:blip r:embed="rId3"/>
          <a:srcRect/>
          <a:stretch>
            <a:fillRect/>
          </a:stretch>
        </p:blipFill>
        <p:spPr>
          <a:xfrm>
            <a:off x="10094000" y="6452604"/>
            <a:ext cx="2809094" cy="1957984"/>
          </a:xfrm>
          <a:prstGeom prst="rect">
            <a:avLst/>
          </a:prstGeom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</p:pic>
    </p:spTree>
    <p:custDataLst>
      <p:tags r:id="rId4"/>
    </p:custData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0" y="322730"/>
            <a:ext cx="24384000" cy="75303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CN" altLang="en-US" sz="4800" b="1" dirty="0">
                <a:latin typeface="微软雅黑" panose="020B0503020204020204" charset="-122"/>
                <a:ea typeface="微软雅黑" panose="020B0503020204020204" charset="-122"/>
              </a:rPr>
              <a:t>智能客服应用场景举例</a:t>
            </a:r>
            <a:endParaRPr lang="zh-CN" altLang="en-US" sz="4800" b="1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3" name="右箭头 105"/>
          <p:cNvSpPr/>
          <p:nvPr/>
        </p:nvSpPr>
        <p:spPr>
          <a:xfrm>
            <a:off x="1037582" y="1475376"/>
            <a:ext cx="22743160" cy="5245100"/>
          </a:xfrm>
          <a:prstGeom prst="rightArrow">
            <a:avLst>
              <a:gd name="adj1" fmla="val 50000"/>
              <a:gd name="adj2" fmla="val 31791"/>
            </a:avLst>
          </a:prstGeom>
          <a:solidFill>
            <a:schemeClr val="accent1">
              <a:lumMod val="75000"/>
              <a:alpha val="2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sz="3600"/>
          </a:p>
        </p:txBody>
      </p:sp>
      <p:sp>
        <p:nvSpPr>
          <p:cNvPr id="24" name="TextBox 19"/>
          <p:cNvSpPr txBox="1"/>
          <p:nvPr/>
        </p:nvSpPr>
        <p:spPr>
          <a:xfrm>
            <a:off x="635498" y="8245356"/>
            <a:ext cx="7724932" cy="52622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200000"/>
              </a:lnSpc>
              <a:buFont typeface="Wingdings" panose="05000000000000000000" charset="0"/>
              <a:buChar char=""/>
            </a:pPr>
            <a:r>
              <a:rPr lang="zh-CN" altLang="en-US" sz="2800" dirty="0">
                <a:latin typeface="圆体-简" panose="02010600040101010101" charset="-122"/>
                <a:ea typeface="圆体-简" panose="02010600040101010101" charset="-122"/>
              </a:rPr>
              <a:t>问答</a:t>
            </a:r>
            <a:r>
              <a:rPr lang="en-US" altLang="zh-CN" sz="2800" dirty="0">
                <a:latin typeface="圆体-简" panose="02010600040101010101" charset="-122"/>
                <a:ea typeface="圆体-简" panose="02010600040101010101" charset="-122"/>
              </a:rPr>
              <a:t>/</a:t>
            </a:r>
            <a:r>
              <a:rPr lang="zh-CN" altLang="en-US" sz="2800" dirty="0">
                <a:latin typeface="圆体-简" panose="02010600040101010101" charset="-122"/>
                <a:ea typeface="圆体-简" panose="02010600040101010101" charset="-122"/>
              </a:rPr>
              <a:t>操作引导</a:t>
            </a:r>
            <a:endParaRPr lang="en-US" altLang="zh-CN" sz="2800" dirty="0">
              <a:latin typeface="圆体-简" panose="02010600040101010101" charset="-122"/>
              <a:ea typeface="圆体-简" panose="02010600040101010101" charset="-122"/>
            </a:endParaRPr>
          </a:p>
          <a:p>
            <a:pPr marL="285750" indent="-285750">
              <a:lnSpc>
                <a:spcPct val="200000"/>
              </a:lnSpc>
              <a:buFont typeface="Wingdings" panose="05000000000000000000" charset="0"/>
              <a:buChar char=""/>
            </a:pPr>
            <a:r>
              <a:rPr lang="zh-CN" altLang="en-US" sz="2800" dirty="0">
                <a:latin typeface="圆体-简" panose="02010600040101010101" charset="-122"/>
                <a:ea typeface="圆体-简" panose="02010600040101010101" charset="-122"/>
              </a:rPr>
              <a:t>规范指引</a:t>
            </a:r>
            <a:endParaRPr lang="en-US" altLang="zh-CN" sz="2800" dirty="0">
              <a:latin typeface="圆体-简" panose="02010600040101010101" charset="-122"/>
              <a:ea typeface="圆体-简" panose="02010600040101010101" charset="-122"/>
            </a:endParaRPr>
          </a:p>
          <a:p>
            <a:pPr marL="285750" indent="-285750">
              <a:lnSpc>
                <a:spcPct val="200000"/>
              </a:lnSpc>
              <a:buFont typeface="Wingdings" panose="05000000000000000000" charset="0"/>
              <a:buChar char=""/>
            </a:pPr>
            <a:r>
              <a:rPr lang="zh-CN" altLang="en-US" sz="2800" dirty="0">
                <a:latin typeface="圆体-简" panose="02010600040101010101" charset="-122"/>
                <a:ea typeface="圆体-简" panose="02010600040101010101" charset="-122"/>
              </a:rPr>
              <a:t>快速响应，快速回复</a:t>
            </a:r>
            <a:endParaRPr lang="en-US" altLang="zh-CN" sz="2800" dirty="0">
              <a:latin typeface="圆体-简" panose="02010600040101010101" charset="-122"/>
              <a:ea typeface="圆体-简" panose="02010600040101010101" charset="-122"/>
            </a:endParaRPr>
          </a:p>
          <a:p>
            <a:pPr marL="285750" indent="-285750">
              <a:lnSpc>
                <a:spcPct val="200000"/>
              </a:lnSpc>
              <a:buFont typeface="Wingdings" panose="05000000000000000000" charset="0"/>
              <a:buChar char=""/>
            </a:pPr>
            <a:r>
              <a:rPr lang="zh-CN" altLang="en-US" sz="2800" dirty="0">
                <a:solidFill>
                  <a:schemeClr val="tx1"/>
                </a:solidFill>
                <a:latin typeface="圆体-简" panose="02010600040101010101" charset="-122"/>
                <a:ea typeface="圆体-简" panose="02010600040101010101" charset="-122"/>
              </a:rPr>
              <a:t>协作完成业务处理</a:t>
            </a:r>
            <a:endParaRPr lang="en-US" altLang="zh-CN" sz="2800" dirty="0">
              <a:solidFill>
                <a:schemeClr val="tx1"/>
              </a:solidFill>
              <a:latin typeface="圆体-简" panose="02010600040101010101" charset="-122"/>
              <a:ea typeface="圆体-简" panose="02010600040101010101" charset="-122"/>
            </a:endParaRPr>
          </a:p>
          <a:p>
            <a:pPr marL="285750" indent="-285750">
              <a:lnSpc>
                <a:spcPct val="200000"/>
              </a:lnSpc>
              <a:buFont typeface="Wingdings" panose="05000000000000000000" charset="0"/>
              <a:buChar char=""/>
            </a:pPr>
            <a:r>
              <a:rPr lang="en-US" altLang="zh-CN" sz="2800" dirty="0">
                <a:latin typeface="圆体-简" panose="02010600040101010101" charset="-122"/>
                <a:ea typeface="圆体-简" panose="02010600040101010101" charset="-122"/>
              </a:rPr>
              <a:t>7*24</a:t>
            </a:r>
            <a:r>
              <a:rPr lang="zh-CN" altLang="en-US" sz="2800" dirty="0">
                <a:latin typeface="圆体-简" panose="02010600040101010101" charset="-122"/>
                <a:ea typeface="圆体-简" panose="02010600040101010101" charset="-122"/>
              </a:rPr>
              <a:t>小时全天候服务</a:t>
            </a:r>
            <a:endParaRPr lang="zh-CN" altLang="en-US" sz="2800" dirty="0">
              <a:latin typeface="圆体-简" panose="02010600040101010101" charset="-122"/>
              <a:ea typeface="圆体-简" panose="02010600040101010101" charset="-122"/>
            </a:endParaRPr>
          </a:p>
          <a:p>
            <a:pPr marL="285750" indent="-285750">
              <a:lnSpc>
                <a:spcPct val="200000"/>
              </a:lnSpc>
              <a:buFont typeface="Wingdings" panose="05000000000000000000" charset="0"/>
              <a:buChar char=""/>
            </a:pPr>
            <a:r>
              <a:rPr lang="zh-CN" altLang="en-US" sz="2800" dirty="0">
                <a:solidFill>
                  <a:schemeClr val="tx1"/>
                </a:solidFill>
                <a:latin typeface="圆体-简" panose="02010600040101010101" charset="-122"/>
                <a:ea typeface="圆体-简" panose="02010600040101010101" charset="-122"/>
              </a:rPr>
              <a:t>跨业务服务</a:t>
            </a:r>
            <a:endParaRPr lang="zh-CN" altLang="en-US" sz="2800" dirty="0">
              <a:solidFill>
                <a:schemeClr val="tx1"/>
              </a:solidFill>
              <a:latin typeface="圆体-简" panose="02010600040101010101" charset="-122"/>
              <a:ea typeface="圆体-简" panose="02010600040101010101" charset="-122"/>
            </a:endParaRPr>
          </a:p>
        </p:txBody>
      </p:sp>
      <p:sp>
        <p:nvSpPr>
          <p:cNvPr id="25" name="文本框 24"/>
          <p:cNvSpPr txBox="1"/>
          <p:nvPr/>
        </p:nvSpPr>
        <p:spPr>
          <a:xfrm>
            <a:off x="6511016" y="4824420"/>
            <a:ext cx="2302084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zh-CN" altLang="en-US" sz="24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流程引导</a:t>
            </a:r>
            <a:endParaRPr kumimoji="1" lang="zh-CN" altLang="en-US" sz="2400" dirty="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26" name="文本框 25"/>
          <p:cNvSpPr txBox="1"/>
          <p:nvPr/>
        </p:nvSpPr>
        <p:spPr>
          <a:xfrm>
            <a:off x="9272312" y="4845868"/>
            <a:ext cx="2558814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zh-CN" altLang="en-US" sz="24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规范指引</a:t>
            </a:r>
            <a:endParaRPr kumimoji="1" lang="zh-CN" altLang="en-US" sz="2400" dirty="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27" name="文本框 26"/>
          <p:cNvSpPr txBox="1"/>
          <p:nvPr/>
        </p:nvSpPr>
        <p:spPr>
          <a:xfrm>
            <a:off x="12290338" y="4824420"/>
            <a:ext cx="2302084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zh-CN" altLang="en-US" sz="24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问答辅助</a:t>
            </a:r>
            <a:endParaRPr kumimoji="1" lang="zh-CN" altLang="en-US" sz="2400" dirty="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28" name="文本框 27"/>
          <p:cNvSpPr txBox="1"/>
          <p:nvPr/>
        </p:nvSpPr>
        <p:spPr>
          <a:xfrm>
            <a:off x="15017424" y="4824420"/>
            <a:ext cx="2302084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zh-CN" altLang="en-US" sz="24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智能引导</a:t>
            </a:r>
            <a:endParaRPr kumimoji="1" lang="zh-CN" altLang="en-US" sz="2400" dirty="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29" name="文本框 28"/>
          <p:cNvSpPr txBox="1"/>
          <p:nvPr/>
        </p:nvSpPr>
        <p:spPr>
          <a:xfrm>
            <a:off x="17943056" y="4816798"/>
            <a:ext cx="2302084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zh-CN" altLang="en-US" sz="24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问题分类</a:t>
            </a:r>
            <a:endParaRPr kumimoji="1" lang="zh-CN" altLang="en-US" sz="2400" dirty="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grpSp>
        <p:nvGrpSpPr>
          <p:cNvPr id="30" name="组合 130"/>
          <p:cNvGrpSpPr/>
          <p:nvPr/>
        </p:nvGrpSpPr>
        <p:grpSpPr bwMode="auto">
          <a:xfrm>
            <a:off x="6847670" y="3094750"/>
            <a:ext cx="1666876" cy="1666874"/>
            <a:chOff x="0" y="0"/>
            <a:chExt cx="865188" cy="865188"/>
          </a:xfrm>
        </p:grpSpPr>
        <p:sp>
          <p:nvSpPr>
            <p:cNvPr id="31" name="Oval 8"/>
            <p:cNvSpPr>
              <a:spLocks noChangeArrowheads="1"/>
            </p:cNvSpPr>
            <p:nvPr/>
          </p:nvSpPr>
          <p:spPr bwMode="auto">
            <a:xfrm>
              <a:off x="0" y="0"/>
              <a:ext cx="865188" cy="865188"/>
            </a:xfrm>
            <a:prstGeom prst="ellipse">
              <a:avLst/>
            </a:prstGeom>
            <a:gradFill>
              <a:gsLst>
                <a:gs pos="0">
                  <a:srgbClr val="007BD3"/>
                </a:gs>
                <a:gs pos="100000">
                  <a:srgbClr val="034373"/>
                </a:gs>
              </a:gsLst>
              <a:lin ang="5400000" scaled="0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sym typeface="Calibri" panose="020F050202020403020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sym typeface="Calibri" panose="020F050202020403020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sym typeface="Calibri" panose="020F050202020403020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sym typeface="Calibri" panose="020F050202020403020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sym typeface="Calibri" panose="020F050202020403020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sym typeface="Calibri" panose="020F050202020403020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sym typeface="Calibri" panose="020F050202020403020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sym typeface="Calibri" panose="020F050202020403020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sym typeface="Calibri" panose="020F050202020403020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zh-CN" sz="3600">
                <a:solidFill>
                  <a:srgbClr val="000000"/>
                </a:solidFill>
              </a:endParaRPr>
            </a:p>
          </p:txBody>
        </p:sp>
        <p:sp>
          <p:nvSpPr>
            <p:cNvPr id="32" name="Freeform 9"/>
            <p:cNvSpPr/>
            <p:nvPr/>
          </p:nvSpPr>
          <p:spPr bwMode="auto">
            <a:xfrm>
              <a:off x="147637" y="174625"/>
              <a:ext cx="706438" cy="677863"/>
            </a:xfrm>
            <a:custGeom>
              <a:avLst/>
              <a:gdLst>
                <a:gd name="T0" fmla="*/ 2147483646 w 517"/>
                <a:gd name="T1" fmla="*/ 0 h 495"/>
                <a:gd name="T2" fmla="*/ 2147483646 w 517"/>
                <a:gd name="T3" fmla="*/ 2147483646 h 495"/>
                <a:gd name="T4" fmla="*/ 2147483646 w 517"/>
                <a:gd name="T5" fmla="*/ 2147483646 h 495"/>
                <a:gd name="T6" fmla="*/ 2147483646 w 517"/>
                <a:gd name="T7" fmla="*/ 2147483646 h 495"/>
                <a:gd name="T8" fmla="*/ 2147483646 w 517"/>
                <a:gd name="T9" fmla="*/ 2147483646 h 495"/>
                <a:gd name="T10" fmla="*/ 2147483646 w 517"/>
                <a:gd name="T11" fmla="*/ 2147483646 h 495"/>
                <a:gd name="T12" fmla="*/ 2147483646 w 517"/>
                <a:gd name="T13" fmla="*/ 2147483646 h 495"/>
                <a:gd name="T14" fmla="*/ 2147483646 w 517"/>
                <a:gd name="T15" fmla="*/ 2147483646 h 495"/>
                <a:gd name="T16" fmla="*/ 2147483646 w 517"/>
                <a:gd name="T17" fmla="*/ 2147483646 h 495"/>
                <a:gd name="T18" fmla="*/ 2147483646 w 517"/>
                <a:gd name="T19" fmla="*/ 2147483646 h 495"/>
                <a:gd name="T20" fmla="*/ 2147483646 w 517"/>
                <a:gd name="T21" fmla="*/ 2147483646 h 495"/>
                <a:gd name="T22" fmla="*/ 2147483646 w 517"/>
                <a:gd name="T23" fmla="*/ 2147483646 h 495"/>
                <a:gd name="T24" fmla="*/ 2147483646 w 517"/>
                <a:gd name="T25" fmla="*/ 2147483646 h 495"/>
                <a:gd name="T26" fmla="*/ 2147483646 w 517"/>
                <a:gd name="T27" fmla="*/ 2147483646 h 495"/>
                <a:gd name="T28" fmla="*/ 2147483646 w 517"/>
                <a:gd name="T29" fmla="*/ 2147483646 h 495"/>
                <a:gd name="T30" fmla="*/ 2147483646 w 517"/>
                <a:gd name="T31" fmla="*/ 2147483646 h 495"/>
                <a:gd name="T32" fmla="*/ 2147483646 w 517"/>
                <a:gd name="T33" fmla="*/ 2147483646 h 495"/>
                <a:gd name="T34" fmla="*/ 2147483646 w 517"/>
                <a:gd name="T35" fmla="*/ 2147483646 h 495"/>
                <a:gd name="T36" fmla="*/ 2147483646 w 517"/>
                <a:gd name="T37" fmla="*/ 2147483646 h 495"/>
                <a:gd name="T38" fmla="*/ 2147483646 w 517"/>
                <a:gd name="T39" fmla="*/ 2147483646 h 495"/>
                <a:gd name="T40" fmla="*/ 2147483646 w 517"/>
                <a:gd name="T41" fmla="*/ 2147483646 h 495"/>
                <a:gd name="T42" fmla="*/ 2147483646 w 517"/>
                <a:gd name="T43" fmla="*/ 2147483646 h 495"/>
                <a:gd name="T44" fmla="*/ 2147483646 w 517"/>
                <a:gd name="T45" fmla="*/ 2147483646 h 495"/>
                <a:gd name="T46" fmla="*/ 2147483646 w 517"/>
                <a:gd name="T47" fmla="*/ 0 h 495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0" t="0" r="r" b="b"/>
              <a:pathLst>
                <a:path w="517" h="495">
                  <a:moveTo>
                    <a:pt x="42" y="0"/>
                  </a:moveTo>
                  <a:cubicBezTo>
                    <a:pt x="32" y="0"/>
                    <a:pt x="23" y="1"/>
                    <a:pt x="18" y="3"/>
                  </a:cubicBezTo>
                  <a:cubicBezTo>
                    <a:pt x="0" y="11"/>
                    <a:pt x="7" y="51"/>
                    <a:pt x="18" y="61"/>
                  </a:cubicBezTo>
                  <a:cubicBezTo>
                    <a:pt x="25" y="69"/>
                    <a:pt x="34" y="76"/>
                    <a:pt x="41" y="84"/>
                  </a:cubicBezTo>
                  <a:cubicBezTo>
                    <a:pt x="38" y="84"/>
                    <a:pt x="35" y="84"/>
                    <a:pt x="32" y="84"/>
                  </a:cubicBezTo>
                  <a:cubicBezTo>
                    <a:pt x="21" y="84"/>
                    <a:pt x="9" y="86"/>
                    <a:pt x="9" y="99"/>
                  </a:cubicBezTo>
                  <a:cubicBezTo>
                    <a:pt x="6" y="108"/>
                    <a:pt x="6" y="132"/>
                    <a:pt x="14" y="139"/>
                  </a:cubicBezTo>
                  <a:cubicBezTo>
                    <a:pt x="22" y="148"/>
                    <a:pt x="31" y="157"/>
                    <a:pt x="40" y="165"/>
                  </a:cubicBezTo>
                  <a:cubicBezTo>
                    <a:pt x="20" y="165"/>
                    <a:pt x="9" y="167"/>
                    <a:pt x="9" y="189"/>
                  </a:cubicBezTo>
                  <a:cubicBezTo>
                    <a:pt x="9" y="206"/>
                    <a:pt x="9" y="217"/>
                    <a:pt x="22" y="229"/>
                  </a:cubicBezTo>
                  <a:cubicBezTo>
                    <a:pt x="33" y="241"/>
                    <a:pt x="46" y="253"/>
                    <a:pt x="58" y="264"/>
                  </a:cubicBezTo>
                  <a:cubicBezTo>
                    <a:pt x="74" y="282"/>
                    <a:pt x="207" y="417"/>
                    <a:pt x="286" y="495"/>
                  </a:cubicBezTo>
                  <a:cubicBezTo>
                    <a:pt x="400" y="466"/>
                    <a:pt x="490" y="375"/>
                    <a:pt x="517" y="260"/>
                  </a:cubicBezTo>
                  <a:cubicBezTo>
                    <a:pt x="438" y="182"/>
                    <a:pt x="350" y="94"/>
                    <a:pt x="331" y="77"/>
                  </a:cubicBezTo>
                  <a:cubicBezTo>
                    <a:pt x="316" y="60"/>
                    <a:pt x="298" y="42"/>
                    <a:pt x="281" y="27"/>
                  </a:cubicBezTo>
                  <a:cubicBezTo>
                    <a:pt x="273" y="18"/>
                    <a:pt x="260" y="2"/>
                    <a:pt x="247" y="2"/>
                  </a:cubicBezTo>
                  <a:cubicBezTo>
                    <a:pt x="234" y="2"/>
                    <a:pt x="222" y="2"/>
                    <a:pt x="209" y="2"/>
                  </a:cubicBezTo>
                  <a:cubicBezTo>
                    <a:pt x="192" y="2"/>
                    <a:pt x="193" y="20"/>
                    <a:pt x="193" y="32"/>
                  </a:cubicBezTo>
                  <a:cubicBezTo>
                    <a:pt x="185" y="24"/>
                    <a:pt x="174" y="9"/>
                    <a:pt x="163" y="4"/>
                  </a:cubicBezTo>
                  <a:cubicBezTo>
                    <a:pt x="159" y="1"/>
                    <a:pt x="153" y="1"/>
                    <a:pt x="146" y="1"/>
                  </a:cubicBezTo>
                  <a:cubicBezTo>
                    <a:pt x="137" y="1"/>
                    <a:pt x="127" y="2"/>
                    <a:pt x="120" y="2"/>
                  </a:cubicBezTo>
                  <a:cubicBezTo>
                    <a:pt x="101" y="2"/>
                    <a:pt x="101" y="18"/>
                    <a:pt x="101" y="32"/>
                  </a:cubicBezTo>
                  <a:cubicBezTo>
                    <a:pt x="94" y="25"/>
                    <a:pt x="87" y="17"/>
                    <a:pt x="79" y="10"/>
                  </a:cubicBezTo>
                  <a:cubicBezTo>
                    <a:pt x="73" y="3"/>
                    <a:pt x="57" y="0"/>
                    <a:pt x="42" y="0"/>
                  </a:cubicBezTo>
                </a:path>
              </a:pathLst>
            </a:custGeom>
            <a:gradFill>
              <a:gsLst>
                <a:gs pos="0">
                  <a:srgbClr val="7B32B2"/>
                </a:gs>
                <a:gs pos="100000">
                  <a:srgbClr val="401A5D"/>
                </a:gs>
              </a:gsLst>
              <a:lin ang="5400000" scaled="0"/>
            </a:gradFill>
            <a:ln>
              <a:noFill/>
            </a:ln>
          </p:spPr>
          <p:txBody>
            <a:bodyPr>
              <a:no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sym typeface="Calibri" panose="020F050202020403020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sym typeface="Calibri" panose="020F050202020403020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sym typeface="Calibri" panose="020F050202020403020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sym typeface="Calibri" panose="020F050202020403020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sym typeface="Calibri" panose="020F050202020403020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sym typeface="Calibri" panose="020F050202020403020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sym typeface="Calibri" panose="020F050202020403020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sym typeface="Calibri" panose="020F050202020403020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sym typeface="Calibri" panose="020F0502020204030204" charset="0"/>
                </a:defRPr>
              </a:lvl9pPr>
            </a:lstStyle>
            <a:p>
              <a:pPr lvl="0" algn="l">
                <a:lnSpc>
                  <a:spcPct val="100000"/>
                </a:lnSpc>
                <a:buClrTx/>
                <a:buSzTx/>
                <a:buNone/>
              </a:pPr>
              <a:endParaRPr lang="zh-CN" altLang="zh-CN" sz="3600">
                <a:solidFill>
                  <a:srgbClr val="000000"/>
                </a:solidFill>
                <a:sym typeface="+mn-ea"/>
              </a:endParaRPr>
            </a:p>
          </p:txBody>
        </p:sp>
        <p:sp>
          <p:nvSpPr>
            <p:cNvPr id="33" name="Freeform 10"/>
            <p:cNvSpPr>
              <a:spLocks noEditPoints="1"/>
            </p:cNvSpPr>
            <p:nvPr/>
          </p:nvSpPr>
          <p:spPr bwMode="auto">
            <a:xfrm>
              <a:off x="381000" y="385762"/>
              <a:ext cx="325438" cy="374650"/>
            </a:xfrm>
            <a:custGeom>
              <a:avLst/>
              <a:gdLst>
                <a:gd name="T0" fmla="*/ 2147483646 w 238"/>
                <a:gd name="T1" fmla="*/ 2147483646 h 274"/>
                <a:gd name="T2" fmla="*/ 2147483646 w 238"/>
                <a:gd name="T3" fmla="*/ 2147483646 h 274"/>
                <a:gd name="T4" fmla="*/ 2147483646 w 238"/>
                <a:gd name="T5" fmla="*/ 2147483646 h 274"/>
                <a:gd name="T6" fmla="*/ 2147483646 w 238"/>
                <a:gd name="T7" fmla="*/ 2147483646 h 274"/>
                <a:gd name="T8" fmla="*/ 2147483646 w 238"/>
                <a:gd name="T9" fmla="*/ 2147483646 h 274"/>
                <a:gd name="T10" fmla="*/ 2147483646 w 238"/>
                <a:gd name="T11" fmla="*/ 2147483646 h 274"/>
                <a:gd name="T12" fmla="*/ 2147483646 w 238"/>
                <a:gd name="T13" fmla="*/ 2147483646 h 274"/>
                <a:gd name="T14" fmla="*/ 2147483646 w 238"/>
                <a:gd name="T15" fmla="*/ 2147483646 h 274"/>
                <a:gd name="T16" fmla="*/ 2147483646 w 238"/>
                <a:gd name="T17" fmla="*/ 2147483646 h 274"/>
                <a:gd name="T18" fmla="*/ 2147483646 w 238"/>
                <a:gd name="T19" fmla="*/ 2147483646 h 274"/>
                <a:gd name="T20" fmla="*/ 2147483646 w 238"/>
                <a:gd name="T21" fmla="*/ 2147483646 h 274"/>
                <a:gd name="T22" fmla="*/ 2147483646 w 238"/>
                <a:gd name="T23" fmla="*/ 2147483646 h 274"/>
                <a:gd name="T24" fmla="*/ 2147483646 w 238"/>
                <a:gd name="T25" fmla="*/ 2147483646 h 274"/>
                <a:gd name="T26" fmla="*/ 2147483646 w 238"/>
                <a:gd name="T27" fmla="*/ 2147483646 h 274"/>
                <a:gd name="T28" fmla="*/ 2147483646 w 238"/>
                <a:gd name="T29" fmla="*/ 2147483646 h 274"/>
                <a:gd name="T30" fmla="*/ 2147483646 w 238"/>
                <a:gd name="T31" fmla="*/ 2147483646 h 274"/>
                <a:gd name="T32" fmla="*/ 2147483646 w 238"/>
                <a:gd name="T33" fmla="*/ 2147483646 h 274"/>
                <a:gd name="T34" fmla="*/ 2147483646 w 238"/>
                <a:gd name="T35" fmla="*/ 2147483646 h 274"/>
                <a:gd name="T36" fmla="*/ 2147483646 w 238"/>
                <a:gd name="T37" fmla="*/ 2147483646 h 274"/>
                <a:gd name="T38" fmla="*/ 2147483646 w 238"/>
                <a:gd name="T39" fmla="*/ 2147483646 h 274"/>
                <a:gd name="T40" fmla="*/ 2147483646 w 238"/>
                <a:gd name="T41" fmla="*/ 2147483646 h 274"/>
                <a:gd name="T42" fmla="*/ 2147483646 w 238"/>
                <a:gd name="T43" fmla="*/ 2147483646 h 274"/>
                <a:gd name="T44" fmla="*/ 2147483646 w 238"/>
                <a:gd name="T45" fmla="*/ 2147483646 h 274"/>
                <a:gd name="T46" fmla="*/ 2147483646 w 238"/>
                <a:gd name="T47" fmla="*/ 2147483646 h 274"/>
                <a:gd name="T48" fmla="*/ 2147483646 w 238"/>
                <a:gd name="T49" fmla="*/ 2147483646 h 274"/>
                <a:gd name="T50" fmla="*/ 2147483646 w 238"/>
                <a:gd name="T51" fmla="*/ 2147483646 h 274"/>
                <a:gd name="T52" fmla="*/ 2147483646 w 238"/>
                <a:gd name="T53" fmla="*/ 2147483646 h 274"/>
                <a:gd name="T54" fmla="*/ 2147483646 w 238"/>
                <a:gd name="T55" fmla="*/ 2147483646 h 274"/>
                <a:gd name="T56" fmla="*/ 2147483646 w 238"/>
                <a:gd name="T57" fmla="*/ 2147483646 h 274"/>
                <a:gd name="T58" fmla="*/ 2147483646 w 238"/>
                <a:gd name="T59" fmla="*/ 2147483646 h 274"/>
                <a:gd name="T60" fmla="*/ 2147483646 w 238"/>
                <a:gd name="T61" fmla="*/ 2147483646 h 274"/>
                <a:gd name="T62" fmla="*/ 2147483646 w 238"/>
                <a:gd name="T63" fmla="*/ 2147483646 h 274"/>
                <a:gd name="T64" fmla="*/ 2147483646 w 238"/>
                <a:gd name="T65" fmla="*/ 2147483646 h 274"/>
                <a:gd name="T66" fmla="*/ 2147483646 w 238"/>
                <a:gd name="T67" fmla="*/ 2147483646 h 274"/>
                <a:gd name="T68" fmla="*/ 2147483646 w 238"/>
                <a:gd name="T69" fmla="*/ 2147483646 h 274"/>
                <a:gd name="T70" fmla="*/ 2147483646 w 238"/>
                <a:gd name="T71" fmla="*/ 2147483646 h 274"/>
                <a:gd name="T72" fmla="*/ 2147483646 w 238"/>
                <a:gd name="T73" fmla="*/ 2147483646 h 274"/>
                <a:gd name="T74" fmla="*/ 2147483646 w 238"/>
                <a:gd name="T75" fmla="*/ 2147483646 h 274"/>
                <a:gd name="T76" fmla="*/ 2147483646 w 238"/>
                <a:gd name="T77" fmla="*/ 2147483646 h 274"/>
                <a:gd name="T78" fmla="*/ 2147483646 w 238"/>
                <a:gd name="T79" fmla="*/ 2147483646 h 274"/>
                <a:gd name="T80" fmla="*/ 2147483646 w 238"/>
                <a:gd name="T81" fmla="*/ 2147483646 h 274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0" t="0" r="r" b="b"/>
              <a:pathLst>
                <a:path w="238" h="274">
                  <a:moveTo>
                    <a:pt x="237" y="226"/>
                  </a:moveTo>
                  <a:cubicBezTo>
                    <a:pt x="223" y="190"/>
                    <a:pt x="223" y="190"/>
                    <a:pt x="223" y="190"/>
                  </a:cubicBezTo>
                  <a:cubicBezTo>
                    <a:pt x="226" y="183"/>
                    <a:pt x="228" y="176"/>
                    <a:pt x="229" y="168"/>
                  </a:cubicBezTo>
                  <a:cubicBezTo>
                    <a:pt x="230" y="159"/>
                    <a:pt x="230" y="149"/>
                    <a:pt x="228" y="138"/>
                  </a:cubicBezTo>
                  <a:cubicBezTo>
                    <a:pt x="227" y="130"/>
                    <a:pt x="224" y="118"/>
                    <a:pt x="217" y="102"/>
                  </a:cubicBezTo>
                  <a:cubicBezTo>
                    <a:pt x="217" y="102"/>
                    <a:pt x="217" y="102"/>
                    <a:pt x="217" y="102"/>
                  </a:cubicBezTo>
                  <a:cubicBezTo>
                    <a:pt x="207" y="77"/>
                    <a:pt x="207" y="77"/>
                    <a:pt x="207" y="77"/>
                  </a:cubicBezTo>
                  <a:cubicBezTo>
                    <a:pt x="201" y="61"/>
                    <a:pt x="182" y="53"/>
                    <a:pt x="164" y="59"/>
                  </a:cubicBezTo>
                  <a:cubicBezTo>
                    <a:pt x="161" y="57"/>
                    <a:pt x="158" y="55"/>
                    <a:pt x="155" y="54"/>
                  </a:cubicBezTo>
                  <a:cubicBezTo>
                    <a:pt x="146" y="51"/>
                    <a:pt x="136" y="52"/>
                    <a:pt x="127" y="55"/>
                  </a:cubicBezTo>
                  <a:cubicBezTo>
                    <a:pt x="124" y="57"/>
                    <a:pt x="121" y="59"/>
                    <a:pt x="118" y="61"/>
                  </a:cubicBezTo>
                  <a:cubicBezTo>
                    <a:pt x="117" y="61"/>
                    <a:pt x="117" y="61"/>
                    <a:pt x="116" y="61"/>
                  </a:cubicBezTo>
                  <a:cubicBezTo>
                    <a:pt x="116" y="61"/>
                    <a:pt x="116" y="61"/>
                    <a:pt x="116" y="61"/>
                  </a:cubicBezTo>
                  <a:cubicBezTo>
                    <a:pt x="114" y="61"/>
                    <a:pt x="111" y="61"/>
                    <a:pt x="108" y="62"/>
                  </a:cubicBezTo>
                  <a:cubicBezTo>
                    <a:pt x="90" y="18"/>
                    <a:pt x="90" y="18"/>
                    <a:pt x="90" y="18"/>
                  </a:cubicBezTo>
                  <a:cubicBezTo>
                    <a:pt x="87" y="10"/>
                    <a:pt x="80" y="4"/>
                    <a:pt x="71" y="2"/>
                  </a:cubicBezTo>
                  <a:cubicBezTo>
                    <a:pt x="63" y="0"/>
                    <a:pt x="55" y="1"/>
                    <a:pt x="47" y="4"/>
                  </a:cubicBezTo>
                  <a:cubicBezTo>
                    <a:pt x="47" y="5"/>
                    <a:pt x="47" y="5"/>
                    <a:pt x="47" y="5"/>
                  </a:cubicBezTo>
                  <a:cubicBezTo>
                    <a:pt x="39" y="8"/>
                    <a:pt x="33" y="13"/>
                    <a:pt x="29" y="19"/>
                  </a:cubicBezTo>
                  <a:cubicBezTo>
                    <a:pt x="23" y="27"/>
                    <a:pt x="22" y="36"/>
                    <a:pt x="25" y="44"/>
                  </a:cubicBezTo>
                  <a:cubicBezTo>
                    <a:pt x="52" y="109"/>
                    <a:pt x="52" y="109"/>
                    <a:pt x="52" y="109"/>
                  </a:cubicBezTo>
                  <a:cubicBezTo>
                    <a:pt x="42" y="107"/>
                    <a:pt x="33" y="108"/>
                    <a:pt x="24" y="111"/>
                  </a:cubicBezTo>
                  <a:cubicBezTo>
                    <a:pt x="24" y="111"/>
                    <a:pt x="24" y="111"/>
                    <a:pt x="24" y="111"/>
                  </a:cubicBezTo>
                  <a:cubicBezTo>
                    <a:pt x="14" y="115"/>
                    <a:pt x="6" y="123"/>
                    <a:pt x="3" y="133"/>
                  </a:cubicBezTo>
                  <a:cubicBezTo>
                    <a:pt x="0" y="142"/>
                    <a:pt x="1" y="152"/>
                    <a:pt x="5" y="160"/>
                  </a:cubicBezTo>
                  <a:cubicBezTo>
                    <a:pt x="10" y="167"/>
                    <a:pt x="17" y="173"/>
                    <a:pt x="26" y="176"/>
                  </a:cubicBezTo>
                  <a:cubicBezTo>
                    <a:pt x="26" y="176"/>
                    <a:pt x="26" y="176"/>
                    <a:pt x="26" y="176"/>
                  </a:cubicBezTo>
                  <a:cubicBezTo>
                    <a:pt x="43" y="181"/>
                    <a:pt x="58" y="188"/>
                    <a:pt x="72" y="197"/>
                  </a:cubicBezTo>
                  <a:cubicBezTo>
                    <a:pt x="73" y="197"/>
                    <a:pt x="73" y="198"/>
                    <a:pt x="74" y="199"/>
                  </a:cubicBezTo>
                  <a:cubicBezTo>
                    <a:pt x="81" y="209"/>
                    <a:pt x="87" y="217"/>
                    <a:pt x="92" y="221"/>
                  </a:cubicBezTo>
                  <a:cubicBezTo>
                    <a:pt x="98" y="226"/>
                    <a:pt x="104" y="230"/>
                    <a:pt x="110" y="232"/>
                  </a:cubicBezTo>
                  <a:cubicBezTo>
                    <a:pt x="126" y="272"/>
                    <a:pt x="126" y="272"/>
                    <a:pt x="126" y="272"/>
                  </a:cubicBezTo>
                  <a:cubicBezTo>
                    <a:pt x="127" y="273"/>
                    <a:pt x="128" y="274"/>
                    <a:pt x="130" y="273"/>
                  </a:cubicBezTo>
                  <a:cubicBezTo>
                    <a:pt x="235" y="230"/>
                    <a:pt x="235" y="230"/>
                    <a:pt x="235" y="230"/>
                  </a:cubicBezTo>
                  <a:cubicBezTo>
                    <a:pt x="237" y="230"/>
                    <a:pt x="238" y="228"/>
                    <a:pt x="237" y="226"/>
                  </a:cubicBezTo>
                  <a:close/>
                  <a:moveTo>
                    <a:pt x="139" y="248"/>
                  </a:moveTo>
                  <a:cubicBezTo>
                    <a:pt x="127" y="218"/>
                    <a:pt x="127" y="218"/>
                    <a:pt x="127" y="218"/>
                  </a:cubicBezTo>
                  <a:cubicBezTo>
                    <a:pt x="126" y="217"/>
                    <a:pt x="125" y="216"/>
                    <a:pt x="124" y="216"/>
                  </a:cubicBezTo>
                  <a:cubicBezTo>
                    <a:pt x="124" y="216"/>
                    <a:pt x="124" y="216"/>
                    <a:pt x="124" y="216"/>
                  </a:cubicBezTo>
                  <a:cubicBezTo>
                    <a:pt x="123" y="216"/>
                    <a:pt x="123" y="215"/>
                    <a:pt x="122" y="215"/>
                  </a:cubicBezTo>
                  <a:cubicBezTo>
                    <a:pt x="117" y="214"/>
                    <a:pt x="112" y="211"/>
                    <a:pt x="106" y="206"/>
                  </a:cubicBezTo>
                  <a:cubicBezTo>
                    <a:pt x="102" y="203"/>
                    <a:pt x="95" y="193"/>
                    <a:pt x="91" y="187"/>
                  </a:cubicBezTo>
                  <a:cubicBezTo>
                    <a:pt x="89" y="184"/>
                    <a:pt x="88" y="182"/>
                    <a:pt x="87" y="182"/>
                  </a:cubicBezTo>
                  <a:cubicBezTo>
                    <a:pt x="86" y="181"/>
                    <a:pt x="86" y="181"/>
                    <a:pt x="86" y="181"/>
                  </a:cubicBezTo>
                  <a:cubicBezTo>
                    <a:pt x="70" y="171"/>
                    <a:pt x="52" y="163"/>
                    <a:pt x="34" y="157"/>
                  </a:cubicBezTo>
                  <a:cubicBezTo>
                    <a:pt x="25" y="154"/>
                    <a:pt x="20" y="146"/>
                    <a:pt x="23" y="138"/>
                  </a:cubicBezTo>
                  <a:cubicBezTo>
                    <a:pt x="24" y="135"/>
                    <a:pt x="27" y="131"/>
                    <a:pt x="32" y="130"/>
                  </a:cubicBezTo>
                  <a:cubicBezTo>
                    <a:pt x="31" y="126"/>
                    <a:pt x="31" y="126"/>
                    <a:pt x="31" y="126"/>
                  </a:cubicBezTo>
                  <a:cubicBezTo>
                    <a:pt x="32" y="130"/>
                    <a:pt x="32" y="130"/>
                    <a:pt x="32" y="130"/>
                  </a:cubicBezTo>
                  <a:cubicBezTo>
                    <a:pt x="37" y="128"/>
                    <a:pt x="42" y="127"/>
                    <a:pt x="47" y="129"/>
                  </a:cubicBezTo>
                  <a:cubicBezTo>
                    <a:pt x="59" y="133"/>
                    <a:pt x="70" y="137"/>
                    <a:pt x="81" y="142"/>
                  </a:cubicBezTo>
                  <a:cubicBezTo>
                    <a:pt x="82" y="143"/>
                    <a:pt x="83" y="143"/>
                    <a:pt x="84" y="142"/>
                  </a:cubicBezTo>
                  <a:cubicBezTo>
                    <a:pt x="84" y="142"/>
                    <a:pt x="84" y="142"/>
                    <a:pt x="85" y="142"/>
                  </a:cubicBezTo>
                  <a:cubicBezTo>
                    <a:pt x="86" y="141"/>
                    <a:pt x="86" y="139"/>
                    <a:pt x="86" y="138"/>
                  </a:cubicBezTo>
                  <a:cubicBezTo>
                    <a:pt x="44" y="36"/>
                    <a:pt x="44" y="36"/>
                    <a:pt x="44" y="36"/>
                  </a:cubicBezTo>
                  <a:cubicBezTo>
                    <a:pt x="42" y="32"/>
                    <a:pt x="47" y="25"/>
                    <a:pt x="54" y="22"/>
                  </a:cubicBezTo>
                  <a:cubicBezTo>
                    <a:pt x="54" y="22"/>
                    <a:pt x="54" y="22"/>
                    <a:pt x="54" y="22"/>
                  </a:cubicBezTo>
                  <a:cubicBezTo>
                    <a:pt x="62" y="19"/>
                    <a:pt x="69" y="21"/>
                    <a:pt x="71" y="26"/>
                  </a:cubicBezTo>
                  <a:cubicBezTo>
                    <a:pt x="95" y="86"/>
                    <a:pt x="95" y="86"/>
                    <a:pt x="95" y="86"/>
                  </a:cubicBezTo>
                  <a:cubicBezTo>
                    <a:pt x="96" y="87"/>
                    <a:pt x="97" y="88"/>
                    <a:pt x="98" y="88"/>
                  </a:cubicBezTo>
                  <a:cubicBezTo>
                    <a:pt x="99" y="88"/>
                    <a:pt x="99" y="88"/>
                    <a:pt x="100" y="88"/>
                  </a:cubicBezTo>
                  <a:cubicBezTo>
                    <a:pt x="100" y="87"/>
                    <a:pt x="101" y="87"/>
                    <a:pt x="101" y="87"/>
                  </a:cubicBezTo>
                  <a:cubicBezTo>
                    <a:pt x="103" y="85"/>
                    <a:pt x="105" y="83"/>
                    <a:pt x="107" y="82"/>
                  </a:cubicBezTo>
                  <a:cubicBezTo>
                    <a:pt x="112" y="81"/>
                    <a:pt x="117" y="81"/>
                    <a:pt x="121" y="83"/>
                  </a:cubicBezTo>
                  <a:cubicBezTo>
                    <a:pt x="122" y="83"/>
                    <a:pt x="123" y="83"/>
                    <a:pt x="124" y="83"/>
                  </a:cubicBezTo>
                  <a:cubicBezTo>
                    <a:pt x="124" y="83"/>
                    <a:pt x="124" y="83"/>
                    <a:pt x="124" y="83"/>
                  </a:cubicBezTo>
                  <a:cubicBezTo>
                    <a:pt x="125" y="83"/>
                    <a:pt x="126" y="82"/>
                    <a:pt x="126" y="81"/>
                  </a:cubicBezTo>
                  <a:cubicBezTo>
                    <a:pt x="128" y="78"/>
                    <a:pt x="131" y="75"/>
                    <a:pt x="135" y="74"/>
                  </a:cubicBezTo>
                  <a:cubicBezTo>
                    <a:pt x="143" y="70"/>
                    <a:pt x="152" y="73"/>
                    <a:pt x="155" y="80"/>
                  </a:cubicBezTo>
                  <a:cubicBezTo>
                    <a:pt x="156" y="82"/>
                    <a:pt x="156" y="82"/>
                    <a:pt x="156" y="82"/>
                  </a:cubicBezTo>
                  <a:cubicBezTo>
                    <a:pt x="156" y="83"/>
                    <a:pt x="157" y="84"/>
                    <a:pt x="158" y="84"/>
                  </a:cubicBezTo>
                  <a:cubicBezTo>
                    <a:pt x="159" y="84"/>
                    <a:pt x="159" y="84"/>
                    <a:pt x="160" y="84"/>
                  </a:cubicBezTo>
                  <a:cubicBezTo>
                    <a:pt x="160" y="83"/>
                    <a:pt x="161" y="83"/>
                    <a:pt x="161" y="83"/>
                  </a:cubicBezTo>
                  <a:cubicBezTo>
                    <a:pt x="163" y="81"/>
                    <a:pt x="165" y="79"/>
                    <a:pt x="168" y="78"/>
                  </a:cubicBezTo>
                  <a:cubicBezTo>
                    <a:pt x="176" y="75"/>
                    <a:pt x="185" y="78"/>
                    <a:pt x="188" y="85"/>
                  </a:cubicBezTo>
                  <a:cubicBezTo>
                    <a:pt x="198" y="110"/>
                    <a:pt x="198" y="110"/>
                    <a:pt x="198" y="110"/>
                  </a:cubicBezTo>
                  <a:cubicBezTo>
                    <a:pt x="198" y="110"/>
                    <a:pt x="198" y="110"/>
                    <a:pt x="198" y="110"/>
                  </a:cubicBezTo>
                  <a:cubicBezTo>
                    <a:pt x="204" y="124"/>
                    <a:pt x="206" y="135"/>
                    <a:pt x="207" y="142"/>
                  </a:cubicBezTo>
                  <a:cubicBezTo>
                    <a:pt x="211" y="162"/>
                    <a:pt x="208" y="177"/>
                    <a:pt x="200" y="187"/>
                  </a:cubicBezTo>
                  <a:cubicBezTo>
                    <a:pt x="200" y="188"/>
                    <a:pt x="199" y="189"/>
                    <a:pt x="200" y="190"/>
                  </a:cubicBezTo>
                  <a:cubicBezTo>
                    <a:pt x="212" y="219"/>
                    <a:pt x="212" y="219"/>
                    <a:pt x="212" y="219"/>
                  </a:cubicBezTo>
                  <a:lnTo>
                    <a:pt x="139" y="24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3600"/>
            </a:p>
          </p:txBody>
        </p:sp>
        <p:sp>
          <p:nvSpPr>
            <p:cNvPr id="34" name="Freeform 11"/>
            <p:cNvSpPr/>
            <p:nvPr/>
          </p:nvSpPr>
          <p:spPr bwMode="auto">
            <a:xfrm>
              <a:off x="158750" y="177800"/>
              <a:ext cx="96838" cy="80963"/>
            </a:xfrm>
            <a:custGeom>
              <a:avLst/>
              <a:gdLst>
                <a:gd name="T0" fmla="*/ 2147483646 w 71"/>
                <a:gd name="T1" fmla="*/ 2147483646 h 59"/>
                <a:gd name="T2" fmla="*/ 2147483646 w 71"/>
                <a:gd name="T3" fmla="*/ 0 h 59"/>
                <a:gd name="T4" fmla="*/ 2147483646 w 71"/>
                <a:gd name="T5" fmla="*/ 0 h 59"/>
                <a:gd name="T6" fmla="*/ 0 w 71"/>
                <a:gd name="T7" fmla="*/ 2147483646 h 59"/>
                <a:gd name="T8" fmla="*/ 0 w 71"/>
                <a:gd name="T9" fmla="*/ 2147483646 h 59"/>
                <a:gd name="T10" fmla="*/ 2147483646 w 71"/>
                <a:gd name="T11" fmla="*/ 2147483646 h 59"/>
                <a:gd name="T12" fmla="*/ 2147483646 w 71"/>
                <a:gd name="T13" fmla="*/ 2147483646 h 59"/>
                <a:gd name="T14" fmla="*/ 2147483646 w 71"/>
                <a:gd name="T15" fmla="*/ 2147483646 h 59"/>
                <a:gd name="T16" fmla="*/ 2147483646 w 71"/>
                <a:gd name="T17" fmla="*/ 2147483646 h 59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71" h="59">
                  <a:moveTo>
                    <a:pt x="71" y="15"/>
                  </a:moveTo>
                  <a:cubicBezTo>
                    <a:pt x="71" y="7"/>
                    <a:pt x="64" y="0"/>
                    <a:pt x="56" y="0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6" y="0"/>
                    <a:pt x="0" y="7"/>
                    <a:pt x="0" y="15"/>
                  </a:cubicBezTo>
                  <a:cubicBezTo>
                    <a:pt x="0" y="44"/>
                    <a:pt x="0" y="44"/>
                    <a:pt x="0" y="44"/>
                  </a:cubicBezTo>
                  <a:cubicBezTo>
                    <a:pt x="0" y="52"/>
                    <a:pt x="6" y="59"/>
                    <a:pt x="15" y="59"/>
                  </a:cubicBezTo>
                  <a:cubicBezTo>
                    <a:pt x="56" y="59"/>
                    <a:pt x="56" y="59"/>
                    <a:pt x="56" y="59"/>
                  </a:cubicBezTo>
                  <a:cubicBezTo>
                    <a:pt x="64" y="59"/>
                    <a:pt x="71" y="52"/>
                    <a:pt x="71" y="44"/>
                  </a:cubicBezTo>
                  <a:lnTo>
                    <a:pt x="71" y="1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3600"/>
            </a:p>
          </p:txBody>
        </p:sp>
        <p:sp>
          <p:nvSpPr>
            <p:cNvPr id="35" name="Freeform 12"/>
            <p:cNvSpPr/>
            <p:nvPr/>
          </p:nvSpPr>
          <p:spPr bwMode="auto">
            <a:xfrm>
              <a:off x="285750" y="177800"/>
              <a:ext cx="96838" cy="80963"/>
            </a:xfrm>
            <a:custGeom>
              <a:avLst/>
              <a:gdLst>
                <a:gd name="T0" fmla="*/ 2147483646 w 71"/>
                <a:gd name="T1" fmla="*/ 2147483646 h 59"/>
                <a:gd name="T2" fmla="*/ 2147483646 w 71"/>
                <a:gd name="T3" fmla="*/ 0 h 59"/>
                <a:gd name="T4" fmla="*/ 2147483646 w 71"/>
                <a:gd name="T5" fmla="*/ 0 h 59"/>
                <a:gd name="T6" fmla="*/ 0 w 71"/>
                <a:gd name="T7" fmla="*/ 2147483646 h 59"/>
                <a:gd name="T8" fmla="*/ 0 w 71"/>
                <a:gd name="T9" fmla="*/ 2147483646 h 59"/>
                <a:gd name="T10" fmla="*/ 2147483646 w 71"/>
                <a:gd name="T11" fmla="*/ 2147483646 h 59"/>
                <a:gd name="T12" fmla="*/ 2147483646 w 71"/>
                <a:gd name="T13" fmla="*/ 2147483646 h 59"/>
                <a:gd name="T14" fmla="*/ 2147483646 w 71"/>
                <a:gd name="T15" fmla="*/ 2147483646 h 59"/>
                <a:gd name="T16" fmla="*/ 2147483646 w 71"/>
                <a:gd name="T17" fmla="*/ 2147483646 h 59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71" h="59">
                  <a:moveTo>
                    <a:pt x="71" y="16"/>
                  </a:moveTo>
                  <a:cubicBezTo>
                    <a:pt x="71" y="8"/>
                    <a:pt x="65" y="0"/>
                    <a:pt x="56" y="0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7" y="0"/>
                    <a:pt x="0" y="8"/>
                    <a:pt x="0" y="16"/>
                  </a:cubicBezTo>
                  <a:cubicBezTo>
                    <a:pt x="0" y="44"/>
                    <a:pt x="0" y="44"/>
                    <a:pt x="0" y="44"/>
                  </a:cubicBezTo>
                  <a:cubicBezTo>
                    <a:pt x="0" y="53"/>
                    <a:pt x="7" y="59"/>
                    <a:pt x="15" y="59"/>
                  </a:cubicBezTo>
                  <a:cubicBezTo>
                    <a:pt x="56" y="59"/>
                    <a:pt x="56" y="59"/>
                    <a:pt x="56" y="59"/>
                  </a:cubicBezTo>
                  <a:cubicBezTo>
                    <a:pt x="65" y="59"/>
                    <a:pt x="71" y="53"/>
                    <a:pt x="71" y="44"/>
                  </a:cubicBezTo>
                  <a:lnTo>
                    <a:pt x="71" y="1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3600"/>
            </a:p>
          </p:txBody>
        </p:sp>
        <p:sp>
          <p:nvSpPr>
            <p:cNvPr id="36" name="Freeform 13"/>
            <p:cNvSpPr/>
            <p:nvPr/>
          </p:nvSpPr>
          <p:spPr bwMode="auto">
            <a:xfrm>
              <a:off x="411162" y="177800"/>
              <a:ext cx="98425" cy="80963"/>
            </a:xfrm>
            <a:custGeom>
              <a:avLst/>
              <a:gdLst>
                <a:gd name="T0" fmla="*/ 2147483646 w 72"/>
                <a:gd name="T1" fmla="*/ 2147483646 h 59"/>
                <a:gd name="T2" fmla="*/ 2147483646 w 72"/>
                <a:gd name="T3" fmla="*/ 0 h 59"/>
                <a:gd name="T4" fmla="*/ 2147483646 w 72"/>
                <a:gd name="T5" fmla="*/ 0 h 59"/>
                <a:gd name="T6" fmla="*/ 0 w 72"/>
                <a:gd name="T7" fmla="*/ 2147483646 h 59"/>
                <a:gd name="T8" fmla="*/ 0 w 72"/>
                <a:gd name="T9" fmla="*/ 2147483646 h 59"/>
                <a:gd name="T10" fmla="*/ 2147483646 w 72"/>
                <a:gd name="T11" fmla="*/ 2147483646 h 59"/>
                <a:gd name="T12" fmla="*/ 2147483646 w 72"/>
                <a:gd name="T13" fmla="*/ 2147483646 h 59"/>
                <a:gd name="T14" fmla="*/ 2147483646 w 72"/>
                <a:gd name="T15" fmla="*/ 2147483646 h 59"/>
                <a:gd name="T16" fmla="*/ 2147483646 w 72"/>
                <a:gd name="T17" fmla="*/ 2147483646 h 59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72" h="59">
                  <a:moveTo>
                    <a:pt x="72" y="15"/>
                  </a:moveTo>
                  <a:cubicBezTo>
                    <a:pt x="72" y="7"/>
                    <a:pt x="65" y="0"/>
                    <a:pt x="57" y="0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7" y="0"/>
                    <a:pt x="0" y="7"/>
                    <a:pt x="0" y="15"/>
                  </a:cubicBezTo>
                  <a:cubicBezTo>
                    <a:pt x="0" y="44"/>
                    <a:pt x="0" y="44"/>
                    <a:pt x="0" y="44"/>
                  </a:cubicBezTo>
                  <a:cubicBezTo>
                    <a:pt x="0" y="52"/>
                    <a:pt x="7" y="59"/>
                    <a:pt x="15" y="59"/>
                  </a:cubicBezTo>
                  <a:cubicBezTo>
                    <a:pt x="57" y="59"/>
                    <a:pt x="57" y="59"/>
                    <a:pt x="57" y="59"/>
                  </a:cubicBezTo>
                  <a:cubicBezTo>
                    <a:pt x="65" y="59"/>
                    <a:pt x="72" y="52"/>
                    <a:pt x="72" y="44"/>
                  </a:cubicBezTo>
                  <a:lnTo>
                    <a:pt x="72" y="1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3600"/>
            </a:p>
          </p:txBody>
        </p:sp>
        <p:sp>
          <p:nvSpPr>
            <p:cNvPr id="37" name="Freeform 14"/>
            <p:cNvSpPr/>
            <p:nvPr/>
          </p:nvSpPr>
          <p:spPr bwMode="auto">
            <a:xfrm>
              <a:off x="158750" y="290512"/>
              <a:ext cx="96838" cy="80963"/>
            </a:xfrm>
            <a:custGeom>
              <a:avLst/>
              <a:gdLst>
                <a:gd name="T0" fmla="*/ 2147483646 w 71"/>
                <a:gd name="T1" fmla="*/ 2147483646 h 59"/>
                <a:gd name="T2" fmla="*/ 2147483646 w 71"/>
                <a:gd name="T3" fmla="*/ 0 h 59"/>
                <a:gd name="T4" fmla="*/ 2147483646 w 71"/>
                <a:gd name="T5" fmla="*/ 0 h 59"/>
                <a:gd name="T6" fmla="*/ 0 w 71"/>
                <a:gd name="T7" fmla="*/ 2147483646 h 59"/>
                <a:gd name="T8" fmla="*/ 0 w 71"/>
                <a:gd name="T9" fmla="*/ 2147483646 h 59"/>
                <a:gd name="T10" fmla="*/ 2147483646 w 71"/>
                <a:gd name="T11" fmla="*/ 2147483646 h 59"/>
                <a:gd name="T12" fmla="*/ 2147483646 w 71"/>
                <a:gd name="T13" fmla="*/ 2147483646 h 59"/>
                <a:gd name="T14" fmla="*/ 2147483646 w 71"/>
                <a:gd name="T15" fmla="*/ 2147483646 h 59"/>
                <a:gd name="T16" fmla="*/ 2147483646 w 71"/>
                <a:gd name="T17" fmla="*/ 2147483646 h 59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71" h="59">
                  <a:moveTo>
                    <a:pt x="71" y="15"/>
                  </a:moveTo>
                  <a:cubicBezTo>
                    <a:pt x="71" y="7"/>
                    <a:pt x="64" y="0"/>
                    <a:pt x="56" y="0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6" y="0"/>
                    <a:pt x="0" y="7"/>
                    <a:pt x="0" y="15"/>
                  </a:cubicBezTo>
                  <a:cubicBezTo>
                    <a:pt x="0" y="43"/>
                    <a:pt x="0" y="43"/>
                    <a:pt x="0" y="43"/>
                  </a:cubicBezTo>
                  <a:cubicBezTo>
                    <a:pt x="0" y="52"/>
                    <a:pt x="6" y="59"/>
                    <a:pt x="15" y="59"/>
                  </a:cubicBezTo>
                  <a:cubicBezTo>
                    <a:pt x="56" y="59"/>
                    <a:pt x="56" y="59"/>
                    <a:pt x="56" y="59"/>
                  </a:cubicBezTo>
                  <a:cubicBezTo>
                    <a:pt x="64" y="59"/>
                    <a:pt x="71" y="52"/>
                    <a:pt x="71" y="43"/>
                  </a:cubicBezTo>
                  <a:lnTo>
                    <a:pt x="71" y="1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3600"/>
            </a:p>
          </p:txBody>
        </p:sp>
        <p:sp>
          <p:nvSpPr>
            <p:cNvPr id="38" name="Freeform 15"/>
            <p:cNvSpPr/>
            <p:nvPr/>
          </p:nvSpPr>
          <p:spPr bwMode="auto">
            <a:xfrm>
              <a:off x="285750" y="290512"/>
              <a:ext cx="96838" cy="79375"/>
            </a:xfrm>
            <a:custGeom>
              <a:avLst/>
              <a:gdLst>
                <a:gd name="T0" fmla="*/ 2147483646 w 71"/>
                <a:gd name="T1" fmla="*/ 2147483646 h 58"/>
                <a:gd name="T2" fmla="*/ 2147483646 w 71"/>
                <a:gd name="T3" fmla="*/ 0 h 58"/>
                <a:gd name="T4" fmla="*/ 2147483646 w 71"/>
                <a:gd name="T5" fmla="*/ 0 h 58"/>
                <a:gd name="T6" fmla="*/ 0 w 71"/>
                <a:gd name="T7" fmla="*/ 2147483646 h 58"/>
                <a:gd name="T8" fmla="*/ 0 w 71"/>
                <a:gd name="T9" fmla="*/ 2147483646 h 58"/>
                <a:gd name="T10" fmla="*/ 2147483646 w 71"/>
                <a:gd name="T11" fmla="*/ 2147483646 h 58"/>
                <a:gd name="T12" fmla="*/ 2147483646 w 71"/>
                <a:gd name="T13" fmla="*/ 2147483646 h 58"/>
                <a:gd name="T14" fmla="*/ 2147483646 w 71"/>
                <a:gd name="T15" fmla="*/ 2147483646 h 58"/>
                <a:gd name="T16" fmla="*/ 2147483646 w 71"/>
                <a:gd name="T17" fmla="*/ 2147483646 h 58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71" h="58">
                  <a:moveTo>
                    <a:pt x="71" y="15"/>
                  </a:moveTo>
                  <a:cubicBezTo>
                    <a:pt x="71" y="7"/>
                    <a:pt x="65" y="0"/>
                    <a:pt x="56" y="0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7" y="0"/>
                    <a:pt x="0" y="7"/>
                    <a:pt x="0" y="15"/>
                  </a:cubicBezTo>
                  <a:cubicBezTo>
                    <a:pt x="0" y="43"/>
                    <a:pt x="0" y="43"/>
                    <a:pt x="0" y="43"/>
                  </a:cubicBezTo>
                  <a:cubicBezTo>
                    <a:pt x="0" y="52"/>
                    <a:pt x="7" y="58"/>
                    <a:pt x="15" y="58"/>
                  </a:cubicBezTo>
                  <a:cubicBezTo>
                    <a:pt x="56" y="58"/>
                    <a:pt x="56" y="58"/>
                    <a:pt x="56" y="58"/>
                  </a:cubicBezTo>
                  <a:cubicBezTo>
                    <a:pt x="65" y="58"/>
                    <a:pt x="71" y="52"/>
                    <a:pt x="71" y="43"/>
                  </a:cubicBezTo>
                  <a:lnTo>
                    <a:pt x="71" y="1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3600"/>
            </a:p>
          </p:txBody>
        </p:sp>
        <p:sp>
          <p:nvSpPr>
            <p:cNvPr id="40" name="Freeform 16"/>
            <p:cNvSpPr/>
            <p:nvPr/>
          </p:nvSpPr>
          <p:spPr bwMode="auto">
            <a:xfrm>
              <a:off x="411162" y="290512"/>
              <a:ext cx="98425" cy="80963"/>
            </a:xfrm>
            <a:custGeom>
              <a:avLst/>
              <a:gdLst>
                <a:gd name="T0" fmla="*/ 2147483646 w 72"/>
                <a:gd name="T1" fmla="*/ 2147483646 h 59"/>
                <a:gd name="T2" fmla="*/ 2147483646 w 72"/>
                <a:gd name="T3" fmla="*/ 0 h 59"/>
                <a:gd name="T4" fmla="*/ 2147483646 w 72"/>
                <a:gd name="T5" fmla="*/ 0 h 59"/>
                <a:gd name="T6" fmla="*/ 0 w 72"/>
                <a:gd name="T7" fmla="*/ 2147483646 h 59"/>
                <a:gd name="T8" fmla="*/ 0 w 72"/>
                <a:gd name="T9" fmla="*/ 2147483646 h 59"/>
                <a:gd name="T10" fmla="*/ 2147483646 w 72"/>
                <a:gd name="T11" fmla="*/ 2147483646 h 59"/>
                <a:gd name="T12" fmla="*/ 2147483646 w 72"/>
                <a:gd name="T13" fmla="*/ 2147483646 h 59"/>
                <a:gd name="T14" fmla="*/ 2147483646 w 72"/>
                <a:gd name="T15" fmla="*/ 2147483646 h 59"/>
                <a:gd name="T16" fmla="*/ 2147483646 w 72"/>
                <a:gd name="T17" fmla="*/ 2147483646 h 59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72" h="59">
                  <a:moveTo>
                    <a:pt x="72" y="15"/>
                  </a:moveTo>
                  <a:cubicBezTo>
                    <a:pt x="72" y="7"/>
                    <a:pt x="65" y="0"/>
                    <a:pt x="57" y="0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7" y="0"/>
                    <a:pt x="0" y="7"/>
                    <a:pt x="0" y="15"/>
                  </a:cubicBezTo>
                  <a:cubicBezTo>
                    <a:pt x="0" y="43"/>
                    <a:pt x="0" y="43"/>
                    <a:pt x="0" y="43"/>
                  </a:cubicBezTo>
                  <a:cubicBezTo>
                    <a:pt x="0" y="52"/>
                    <a:pt x="7" y="59"/>
                    <a:pt x="15" y="59"/>
                  </a:cubicBezTo>
                  <a:cubicBezTo>
                    <a:pt x="57" y="59"/>
                    <a:pt x="57" y="59"/>
                    <a:pt x="57" y="59"/>
                  </a:cubicBezTo>
                  <a:cubicBezTo>
                    <a:pt x="65" y="59"/>
                    <a:pt x="72" y="52"/>
                    <a:pt x="72" y="43"/>
                  </a:cubicBezTo>
                  <a:lnTo>
                    <a:pt x="72" y="1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3600"/>
            </a:p>
          </p:txBody>
        </p:sp>
        <p:sp>
          <p:nvSpPr>
            <p:cNvPr id="41" name="Freeform 17"/>
            <p:cNvSpPr/>
            <p:nvPr/>
          </p:nvSpPr>
          <p:spPr bwMode="auto">
            <a:xfrm>
              <a:off x="158750" y="401637"/>
              <a:ext cx="96838" cy="79375"/>
            </a:xfrm>
            <a:custGeom>
              <a:avLst/>
              <a:gdLst>
                <a:gd name="T0" fmla="*/ 2147483646 w 71"/>
                <a:gd name="T1" fmla="*/ 2147483646 h 59"/>
                <a:gd name="T2" fmla="*/ 2147483646 w 71"/>
                <a:gd name="T3" fmla="*/ 0 h 59"/>
                <a:gd name="T4" fmla="*/ 2147483646 w 71"/>
                <a:gd name="T5" fmla="*/ 0 h 59"/>
                <a:gd name="T6" fmla="*/ 0 w 71"/>
                <a:gd name="T7" fmla="*/ 2147483646 h 59"/>
                <a:gd name="T8" fmla="*/ 0 w 71"/>
                <a:gd name="T9" fmla="*/ 2147483646 h 59"/>
                <a:gd name="T10" fmla="*/ 2147483646 w 71"/>
                <a:gd name="T11" fmla="*/ 2147483646 h 59"/>
                <a:gd name="T12" fmla="*/ 2147483646 w 71"/>
                <a:gd name="T13" fmla="*/ 2147483646 h 59"/>
                <a:gd name="T14" fmla="*/ 2147483646 w 71"/>
                <a:gd name="T15" fmla="*/ 2147483646 h 59"/>
                <a:gd name="T16" fmla="*/ 2147483646 w 71"/>
                <a:gd name="T17" fmla="*/ 2147483646 h 59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71" h="59">
                  <a:moveTo>
                    <a:pt x="71" y="16"/>
                  </a:moveTo>
                  <a:cubicBezTo>
                    <a:pt x="71" y="7"/>
                    <a:pt x="64" y="0"/>
                    <a:pt x="56" y="0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6" y="0"/>
                    <a:pt x="0" y="7"/>
                    <a:pt x="0" y="16"/>
                  </a:cubicBezTo>
                  <a:cubicBezTo>
                    <a:pt x="0" y="44"/>
                    <a:pt x="0" y="44"/>
                    <a:pt x="0" y="44"/>
                  </a:cubicBezTo>
                  <a:cubicBezTo>
                    <a:pt x="0" y="52"/>
                    <a:pt x="6" y="59"/>
                    <a:pt x="15" y="59"/>
                  </a:cubicBezTo>
                  <a:cubicBezTo>
                    <a:pt x="56" y="59"/>
                    <a:pt x="56" y="59"/>
                    <a:pt x="56" y="59"/>
                  </a:cubicBezTo>
                  <a:cubicBezTo>
                    <a:pt x="64" y="59"/>
                    <a:pt x="71" y="52"/>
                    <a:pt x="71" y="44"/>
                  </a:cubicBezTo>
                  <a:lnTo>
                    <a:pt x="71" y="1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3600"/>
            </a:p>
          </p:txBody>
        </p:sp>
        <p:sp>
          <p:nvSpPr>
            <p:cNvPr id="42" name="Freeform 18"/>
            <p:cNvSpPr/>
            <p:nvPr/>
          </p:nvSpPr>
          <p:spPr bwMode="auto">
            <a:xfrm>
              <a:off x="285750" y="401637"/>
              <a:ext cx="96838" cy="79375"/>
            </a:xfrm>
            <a:custGeom>
              <a:avLst/>
              <a:gdLst>
                <a:gd name="T0" fmla="*/ 2147483646 w 71"/>
                <a:gd name="T1" fmla="*/ 2147483646 h 59"/>
                <a:gd name="T2" fmla="*/ 2147483646 w 71"/>
                <a:gd name="T3" fmla="*/ 0 h 59"/>
                <a:gd name="T4" fmla="*/ 2147483646 w 71"/>
                <a:gd name="T5" fmla="*/ 0 h 59"/>
                <a:gd name="T6" fmla="*/ 0 w 71"/>
                <a:gd name="T7" fmla="*/ 2147483646 h 59"/>
                <a:gd name="T8" fmla="*/ 0 w 71"/>
                <a:gd name="T9" fmla="*/ 2147483646 h 59"/>
                <a:gd name="T10" fmla="*/ 2147483646 w 71"/>
                <a:gd name="T11" fmla="*/ 2147483646 h 59"/>
                <a:gd name="T12" fmla="*/ 2147483646 w 71"/>
                <a:gd name="T13" fmla="*/ 2147483646 h 59"/>
                <a:gd name="T14" fmla="*/ 2147483646 w 71"/>
                <a:gd name="T15" fmla="*/ 2147483646 h 59"/>
                <a:gd name="T16" fmla="*/ 2147483646 w 71"/>
                <a:gd name="T17" fmla="*/ 2147483646 h 59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71" h="59">
                  <a:moveTo>
                    <a:pt x="71" y="15"/>
                  </a:moveTo>
                  <a:cubicBezTo>
                    <a:pt x="71" y="7"/>
                    <a:pt x="65" y="0"/>
                    <a:pt x="56" y="0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7" y="0"/>
                    <a:pt x="0" y="7"/>
                    <a:pt x="0" y="15"/>
                  </a:cubicBezTo>
                  <a:cubicBezTo>
                    <a:pt x="0" y="44"/>
                    <a:pt x="0" y="44"/>
                    <a:pt x="0" y="44"/>
                  </a:cubicBezTo>
                  <a:cubicBezTo>
                    <a:pt x="0" y="52"/>
                    <a:pt x="7" y="59"/>
                    <a:pt x="15" y="59"/>
                  </a:cubicBezTo>
                  <a:cubicBezTo>
                    <a:pt x="56" y="59"/>
                    <a:pt x="56" y="59"/>
                    <a:pt x="56" y="59"/>
                  </a:cubicBezTo>
                  <a:cubicBezTo>
                    <a:pt x="65" y="59"/>
                    <a:pt x="71" y="52"/>
                    <a:pt x="71" y="44"/>
                  </a:cubicBezTo>
                  <a:lnTo>
                    <a:pt x="71" y="1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3600"/>
            </a:p>
          </p:txBody>
        </p:sp>
      </p:grpSp>
      <p:grpSp>
        <p:nvGrpSpPr>
          <p:cNvPr id="43" name="组合 31"/>
          <p:cNvGrpSpPr/>
          <p:nvPr/>
        </p:nvGrpSpPr>
        <p:grpSpPr bwMode="auto">
          <a:xfrm>
            <a:off x="15323870" y="3104934"/>
            <a:ext cx="1666874" cy="1666874"/>
            <a:chOff x="0" y="0"/>
            <a:chExt cx="833438" cy="833437"/>
          </a:xfrm>
        </p:grpSpPr>
        <p:sp>
          <p:nvSpPr>
            <p:cNvPr id="44" name="Oval 46"/>
            <p:cNvSpPr>
              <a:spLocks noChangeArrowheads="1"/>
            </p:cNvSpPr>
            <p:nvPr/>
          </p:nvSpPr>
          <p:spPr bwMode="auto">
            <a:xfrm>
              <a:off x="0" y="0"/>
              <a:ext cx="833438" cy="833437"/>
            </a:xfrm>
            <a:prstGeom prst="ellipse">
              <a:avLst/>
            </a:prstGeom>
            <a:gradFill>
              <a:gsLst>
                <a:gs pos="0">
                  <a:srgbClr val="007BD3"/>
                </a:gs>
                <a:gs pos="100000">
                  <a:srgbClr val="034373"/>
                </a:gs>
              </a:gsLst>
              <a:lin ang="5400000" scaled="0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sym typeface="Calibri" panose="020F050202020403020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sym typeface="Calibri" panose="020F050202020403020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sym typeface="Calibri" panose="020F050202020403020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sym typeface="Calibri" panose="020F050202020403020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sym typeface="Calibri" panose="020F050202020403020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sym typeface="Calibri" panose="020F050202020403020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sym typeface="Calibri" panose="020F050202020403020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sym typeface="Calibri" panose="020F050202020403020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sym typeface="Calibri" panose="020F050202020403020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zh-CN" altLang="en-US" sz="3600">
                <a:solidFill>
                  <a:srgbClr val="000000"/>
                </a:solidFill>
              </a:endParaRPr>
            </a:p>
          </p:txBody>
        </p:sp>
        <p:sp>
          <p:nvSpPr>
            <p:cNvPr id="45" name="Freeform 47"/>
            <p:cNvSpPr/>
            <p:nvPr/>
          </p:nvSpPr>
          <p:spPr bwMode="auto">
            <a:xfrm>
              <a:off x="303212" y="149225"/>
              <a:ext cx="512763" cy="681037"/>
            </a:xfrm>
            <a:custGeom>
              <a:avLst/>
              <a:gdLst>
                <a:gd name="T0" fmla="*/ 2147483646 w 389"/>
                <a:gd name="T1" fmla="*/ 0 h 517"/>
                <a:gd name="T2" fmla="*/ 2147483646 w 389"/>
                <a:gd name="T3" fmla="*/ 2147483646 h 517"/>
                <a:gd name="T4" fmla="*/ 2147483646 w 389"/>
                <a:gd name="T5" fmla="*/ 2147483646 h 517"/>
                <a:gd name="T6" fmla="*/ 2147483646 w 389"/>
                <a:gd name="T7" fmla="*/ 2147483646 h 517"/>
                <a:gd name="T8" fmla="*/ 2147483646 w 389"/>
                <a:gd name="T9" fmla="*/ 2147483646 h 517"/>
                <a:gd name="T10" fmla="*/ 2147483646 w 389"/>
                <a:gd name="T11" fmla="*/ 2147483646 h 517"/>
                <a:gd name="T12" fmla="*/ 2147483646 w 389"/>
                <a:gd name="T13" fmla="*/ 2147483646 h 517"/>
                <a:gd name="T14" fmla="*/ 2147483646 w 389"/>
                <a:gd name="T15" fmla="*/ 2147483646 h 517"/>
                <a:gd name="T16" fmla="*/ 2147483646 w 389"/>
                <a:gd name="T17" fmla="*/ 2147483646 h 517"/>
                <a:gd name="T18" fmla="*/ 2147483646 w 389"/>
                <a:gd name="T19" fmla="*/ 2147483646 h 517"/>
                <a:gd name="T20" fmla="*/ 2147483646 w 389"/>
                <a:gd name="T21" fmla="*/ 2147483646 h 517"/>
                <a:gd name="T22" fmla="*/ 2147483646 w 389"/>
                <a:gd name="T23" fmla="*/ 2147483646 h 517"/>
                <a:gd name="T24" fmla="*/ 2147483646 w 389"/>
                <a:gd name="T25" fmla="*/ 2147483646 h 517"/>
                <a:gd name="T26" fmla="*/ 2147483646 w 389"/>
                <a:gd name="T27" fmla="*/ 2147483646 h 517"/>
                <a:gd name="T28" fmla="*/ 2147483646 w 389"/>
                <a:gd name="T29" fmla="*/ 2147483646 h 517"/>
                <a:gd name="T30" fmla="*/ 2147483646 w 389"/>
                <a:gd name="T31" fmla="*/ 2147483646 h 517"/>
                <a:gd name="T32" fmla="*/ 2147483646 w 389"/>
                <a:gd name="T33" fmla="*/ 2147483646 h 517"/>
                <a:gd name="T34" fmla="*/ 2147483646 w 389"/>
                <a:gd name="T35" fmla="*/ 0 h 517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389" h="517">
                  <a:moveTo>
                    <a:pt x="89" y="0"/>
                  </a:moveTo>
                  <a:cubicBezTo>
                    <a:pt x="83" y="0"/>
                    <a:pt x="80" y="8"/>
                    <a:pt x="78" y="15"/>
                  </a:cubicBezTo>
                  <a:cubicBezTo>
                    <a:pt x="76" y="23"/>
                    <a:pt x="77" y="30"/>
                    <a:pt x="79" y="30"/>
                  </a:cubicBezTo>
                  <a:cubicBezTo>
                    <a:pt x="80" y="30"/>
                    <a:pt x="80" y="30"/>
                    <a:pt x="80" y="30"/>
                  </a:cubicBezTo>
                  <a:cubicBezTo>
                    <a:pt x="72" y="37"/>
                    <a:pt x="73" y="46"/>
                    <a:pt x="70" y="52"/>
                  </a:cubicBezTo>
                  <a:cubicBezTo>
                    <a:pt x="70" y="54"/>
                    <a:pt x="73" y="55"/>
                    <a:pt x="73" y="55"/>
                  </a:cubicBezTo>
                  <a:cubicBezTo>
                    <a:pt x="71" y="55"/>
                    <a:pt x="70" y="55"/>
                    <a:pt x="68" y="55"/>
                  </a:cubicBezTo>
                  <a:cubicBezTo>
                    <a:pt x="51" y="55"/>
                    <a:pt x="51" y="68"/>
                    <a:pt x="51" y="84"/>
                  </a:cubicBezTo>
                  <a:cubicBezTo>
                    <a:pt x="51" y="95"/>
                    <a:pt x="45" y="127"/>
                    <a:pt x="55" y="135"/>
                  </a:cubicBezTo>
                  <a:cubicBezTo>
                    <a:pt x="64" y="146"/>
                    <a:pt x="45" y="188"/>
                    <a:pt x="41" y="202"/>
                  </a:cubicBezTo>
                  <a:cubicBezTo>
                    <a:pt x="31" y="242"/>
                    <a:pt x="20" y="283"/>
                    <a:pt x="9" y="324"/>
                  </a:cubicBezTo>
                  <a:cubicBezTo>
                    <a:pt x="7" y="330"/>
                    <a:pt x="3" y="338"/>
                    <a:pt x="3" y="344"/>
                  </a:cubicBezTo>
                  <a:cubicBezTo>
                    <a:pt x="4" y="352"/>
                    <a:pt x="0" y="390"/>
                    <a:pt x="7" y="394"/>
                  </a:cubicBezTo>
                  <a:cubicBezTo>
                    <a:pt x="9" y="398"/>
                    <a:pt x="75" y="465"/>
                    <a:pt x="127" y="517"/>
                  </a:cubicBezTo>
                  <a:cubicBezTo>
                    <a:pt x="251" y="501"/>
                    <a:pt x="353" y="413"/>
                    <a:pt x="389" y="296"/>
                  </a:cubicBezTo>
                  <a:cubicBezTo>
                    <a:pt x="351" y="258"/>
                    <a:pt x="125" y="31"/>
                    <a:pt x="115" y="22"/>
                  </a:cubicBezTo>
                  <a:cubicBezTo>
                    <a:pt x="110" y="17"/>
                    <a:pt x="105" y="11"/>
                    <a:pt x="99" y="6"/>
                  </a:cubicBezTo>
                  <a:cubicBezTo>
                    <a:pt x="95" y="2"/>
                    <a:pt x="92" y="0"/>
                    <a:pt x="89" y="0"/>
                  </a:cubicBezTo>
                </a:path>
              </a:pathLst>
            </a:custGeom>
            <a:gradFill>
              <a:gsLst>
                <a:gs pos="0">
                  <a:srgbClr val="7B32B2"/>
                </a:gs>
                <a:gs pos="100000">
                  <a:srgbClr val="401A5D"/>
                </a:gs>
              </a:gsLst>
              <a:lin ang="5400000" scaled="0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3600"/>
            </a:p>
          </p:txBody>
        </p:sp>
        <p:sp>
          <p:nvSpPr>
            <p:cNvPr id="46" name="Freeform 50"/>
            <p:cNvSpPr/>
            <p:nvPr/>
          </p:nvSpPr>
          <p:spPr bwMode="auto">
            <a:xfrm>
              <a:off x="509587" y="614362"/>
              <a:ext cx="26988" cy="50800"/>
            </a:xfrm>
            <a:custGeom>
              <a:avLst/>
              <a:gdLst>
                <a:gd name="T0" fmla="*/ 0 w 21"/>
                <a:gd name="T1" fmla="*/ 2147483646 h 38"/>
                <a:gd name="T2" fmla="*/ 2147483646 w 21"/>
                <a:gd name="T3" fmla="*/ 2147483646 h 38"/>
                <a:gd name="T4" fmla="*/ 2147483646 w 21"/>
                <a:gd name="T5" fmla="*/ 2147483646 h 38"/>
                <a:gd name="T6" fmla="*/ 2147483646 w 21"/>
                <a:gd name="T7" fmla="*/ 0 h 38"/>
                <a:gd name="T8" fmla="*/ 0 w 21"/>
                <a:gd name="T9" fmla="*/ 2147483646 h 3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1" h="38">
                  <a:moveTo>
                    <a:pt x="0" y="6"/>
                  </a:moveTo>
                  <a:cubicBezTo>
                    <a:pt x="16" y="36"/>
                    <a:pt x="16" y="36"/>
                    <a:pt x="16" y="36"/>
                  </a:cubicBezTo>
                  <a:cubicBezTo>
                    <a:pt x="17" y="38"/>
                    <a:pt x="21" y="37"/>
                    <a:pt x="21" y="34"/>
                  </a:cubicBezTo>
                  <a:cubicBezTo>
                    <a:pt x="20" y="0"/>
                    <a:pt x="20" y="0"/>
                    <a:pt x="20" y="0"/>
                  </a:cubicBezTo>
                  <a:lnTo>
                    <a:pt x="0" y="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3600"/>
            </a:p>
          </p:txBody>
        </p:sp>
      </p:grpSp>
      <p:grpSp>
        <p:nvGrpSpPr>
          <p:cNvPr id="48" name="组合 124"/>
          <p:cNvGrpSpPr/>
          <p:nvPr/>
        </p:nvGrpSpPr>
        <p:grpSpPr bwMode="auto">
          <a:xfrm>
            <a:off x="18243276" y="3128424"/>
            <a:ext cx="1668780" cy="1663700"/>
            <a:chOff x="0" y="0"/>
            <a:chExt cx="866176" cy="863600"/>
          </a:xfrm>
        </p:grpSpPr>
        <p:sp>
          <p:nvSpPr>
            <p:cNvPr id="49" name="Oval 93"/>
            <p:cNvSpPr>
              <a:spLocks noChangeArrowheads="1"/>
            </p:cNvSpPr>
            <p:nvPr/>
          </p:nvSpPr>
          <p:spPr bwMode="auto">
            <a:xfrm>
              <a:off x="0" y="0"/>
              <a:ext cx="865188" cy="863600"/>
            </a:xfrm>
            <a:prstGeom prst="ellipse">
              <a:avLst/>
            </a:prstGeom>
            <a:gradFill>
              <a:gsLst>
                <a:gs pos="0">
                  <a:srgbClr val="007BD3"/>
                </a:gs>
                <a:gs pos="100000">
                  <a:srgbClr val="034373"/>
                </a:gs>
              </a:gsLst>
              <a:lin ang="5400000" scaled="0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sym typeface="Calibri" panose="020F050202020403020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sym typeface="Calibri" panose="020F050202020403020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sym typeface="Calibri" panose="020F050202020403020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sym typeface="Calibri" panose="020F050202020403020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sym typeface="Calibri" panose="020F050202020403020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sym typeface="Calibri" panose="020F050202020403020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sym typeface="Calibri" panose="020F050202020403020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sym typeface="Calibri" panose="020F050202020403020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sym typeface="Calibri" panose="020F050202020403020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zh-CN" sz="3600">
                <a:solidFill>
                  <a:srgbClr val="000000"/>
                </a:solidFill>
              </a:endParaRPr>
            </a:p>
          </p:txBody>
        </p:sp>
        <p:sp>
          <p:nvSpPr>
            <p:cNvPr id="50" name="Freeform 94"/>
            <p:cNvSpPr/>
            <p:nvPr/>
          </p:nvSpPr>
          <p:spPr bwMode="auto">
            <a:xfrm>
              <a:off x="246537" y="206341"/>
              <a:ext cx="619639" cy="624297"/>
            </a:xfrm>
            <a:custGeom>
              <a:avLst/>
              <a:gdLst>
                <a:gd name="T0" fmla="*/ 2147483646 w 506"/>
                <a:gd name="T1" fmla="*/ 0 h 481"/>
                <a:gd name="T2" fmla="*/ 2147483646 w 506"/>
                <a:gd name="T3" fmla="*/ 2147483646 h 481"/>
                <a:gd name="T4" fmla="*/ 2147483646 w 506"/>
                <a:gd name="T5" fmla="*/ 2147483646 h 481"/>
                <a:gd name="T6" fmla="*/ 2147483646 w 506"/>
                <a:gd name="T7" fmla="*/ 2147483646 h 481"/>
                <a:gd name="T8" fmla="*/ 2147483646 w 506"/>
                <a:gd name="T9" fmla="*/ 2147483646 h 481"/>
                <a:gd name="T10" fmla="*/ 2147483646 w 506"/>
                <a:gd name="T11" fmla="*/ 2147483646 h 481"/>
                <a:gd name="T12" fmla="*/ 2147483646 w 506"/>
                <a:gd name="T13" fmla="*/ 2147483646 h 481"/>
                <a:gd name="T14" fmla="*/ 2147483646 w 506"/>
                <a:gd name="T15" fmla="*/ 2147483646 h 481"/>
                <a:gd name="T16" fmla="*/ 2147483646 w 506"/>
                <a:gd name="T17" fmla="*/ 2147483646 h 481"/>
                <a:gd name="T18" fmla="*/ 2147483646 w 506"/>
                <a:gd name="T19" fmla="*/ 2147483646 h 481"/>
                <a:gd name="T20" fmla="*/ 2147483646 w 506"/>
                <a:gd name="T21" fmla="*/ 2147483646 h 481"/>
                <a:gd name="T22" fmla="*/ 2147483646 w 506"/>
                <a:gd name="T23" fmla="*/ 2147483646 h 481"/>
                <a:gd name="T24" fmla="*/ 2147483646 w 506"/>
                <a:gd name="T25" fmla="*/ 2147483646 h 481"/>
                <a:gd name="T26" fmla="*/ 2147483646 w 506"/>
                <a:gd name="T27" fmla="*/ 2147483646 h 481"/>
                <a:gd name="T28" fmla="*/ 2147483646 w 506"/>
                <a:gd name="T29" fmla="*/ 2147483646 h 481"/>
                <a:gd name="T30" fmla="*/ 2147483646 w 506"/>
                <a:gd name="T31" fmla="*/ 2147483646 h 481"/>
                <a:gd name="T32" fmla="*/ 2147483646 w 506"/>
                <a:gd name="T33" fmla="*/ 2147483646 h 481"/>
                <a:gd name="T34" fmla="*/ 2147483646 w 506"/>
                <a:gd name="T35" fmla="*/ 2147483646 h 481"/>
                <a:gd name="T36" fmla="*/ 2147483646 w 506"/>
                <a:gd name="T37" fmla="*/ 2147483646 h 481"/>
                <a:gd name="T38" fmla="*/ 2147483646 w 506"/>
                <a:gd name="T39" fmla="*/ 0 h 481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506" h="481">
                  <a:moveTo>
                    <a:pt x="258" y="0"/>
                  </a:moveTo>
                  <a:cubicBezTo>
                    <a:pt x="245" y="0"/>
                    <a:pt x="230" y="2"/>
                    <a:pt x="222" y="2"/>
                  </a:cubicBezTo>
                  <a:cubicBezTo>
                    <a:pt x="178" y="2"/>
                    <a:pt x="134" y="2"/>
                    <a:pt x="89" y="2"/>
                  </a:cubicBezTo>
                  <a:cubicBezTo>
                    <a:pt x="73" y="2"/>
                    <a:pt x="56" y="2"/>
                    <a:pt x="39" y="2"/>
                  </a:cubicBezTo>
                  <a:cubicBezTo>
                    <a:pt x="35" y="2"/>
                    <a:pt x="30" y="1"/>
                    <a:pt x="25" y="1"/>
                  </a:cubicBezTo>
                  <a:cubicBezTo>
                    <a:pt x="20" y="1"/>
                    <a:pt x="16" y="2"/>
                    <a:pt x="13" y="4"/>
                  </a:cubicBezTo>
                  <a:cubicBezTo>
                    <a:pt x="0" y="11"/>
                    <a:pt x="8" y="60"/>
                    <a:pt x="8" y="71"/>
                  </a:cubicBezTo>
                  <a:cubicBezTo>
                    <a:pt x="8" y="150"/>
                    <a:pt x="8" y="228"/>
                    <a:pt x="8" y="307"/>
                  </a:cubicBezTo>
                  <a:cubicBezTo>
                    <a:pt x="8" y="332"/>
                    <a:pt x="45" y="362"/>
                    <a:pt x="64" y="378"/>
                  </a:cubicBezTo>
                  <a:cubicBezTo>
                    <a:pt x="72" y="387"/>
                    <a:pt x="115" y="431"/>
                    <a:pt x="164" y="480"/>
                  </a:cubicBezTo>
                  <a:cubicBezTo>
                    <a:pt x="173" y="481"/>
                    <a:pt x="181" y="481"/>
                    <a:pt x="190" y="481"/>
                  </a:cubicBezTo>
                  <a:cubicBezTo>
                    <a:pt x="365" y="481"/>
                    <a:pt x="506" y="340"/>
                    <a:pt x="506" y="165"/>
                  </a:cubicBezTo>
                  <a:cubicBezTo>
                    <a:pt x="506" y="165"/>
                    <a:pt x="506" y="165"/>
                    <a:pt x="506" y="165"/>
                  </a:cubicBezTo>
                  <a:cubicBezTo>
                    <a:pt x="506" y="163"/>
                    <a:pt x="506" y="162"/>
                    <a:pt x="506" y="160"/>
                  </a:cubicBezTo>
                  <a:cubicBezTo>
                    <a:pt x="461" y="116"/>
                    <a:pt x="426" y="81"/>
                    <a:pt x="422" y="77"/>
                  </a:cubicBezTo>
                  <a:cubicBezTo>
                    <a:pt x="417" y="71"/>
                    <a:pt x="410" y="65"/>
                    <a:pt x="404" y="60"/>
                  </a:cubicBezTo>
                  <a:cubicBezTo>
                    <a:pt x="397" y="51"/>
                    <a:pt x="391" y="48"/>
                    <a:pt x="385" y="48"/>
                  </a:cubicBezTo>
                  <a:cubicBezTo>
                    <a:pt x="374" y="48"/>
                    <a:pt x="365" y="60"/>
                    <a:pt x="355" y="74"/>
                  </a:cubicBezTo>
                  <a:cubicBezTo>
                    <a:pt x="331" y="54"/>
                    <a:pt x="312" y="29"/>
                    <a:pt x="289" y="9"/>
                  </a:cubicBezTo>
                  <a:cubicBezTo>
                    <a:pt x="283" y="2"/>
                    <a:pt x="271" y="0"/>
                    <a:pt x="258" y="0"/>
                  </a:cubicBezTo>
                </a:path>
              </a:pathLst>
            </a:custGeom>
            <a:gradFill>
              <a:gsLst>
                <a:gs pos="0">
                  <a:srgbClr val="7B32B2"/>
                </a:gs>
                <a:gs pos="100000">
                  <a:srgbClr val="401A5D"/>
                </a:gs>
              </a:gsLst>
              <a:lin ang="5400000" scaled="0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3600"/>
            </a:p>
          </p:txBody>
        </p:sp>
        <p:sp>
          <p:nvSpPr>
            <p:cNvPr id="51" name="Freeform 97"/>
            <p:cNvSpPr/>
            <p:nvPr/>
          </p:nvSpPr>
          <p:spPr bwMode="auto">
            <a:xfrm>
              <a:off x="257979" y="207962"/>
              <a:ext cx="384175" cy="446088"/>
            </a:xfrm>
            <a:custGeom>
              <a:avLst/>
              <a:gdLst>
                <a:gd name="T0" fmla="*/ 2147483646 w 281"/>
                <a:gd name="T1" fmla="*/ 2147483646 h 326"/>
                <a:gd name="T2" fmla="*/ 2147483646 w 281"/>
                <a:gd name="T3" fmla="*/ 2147483646 h 326"/>
                <a:gd name="T4" fmla="*/ 2147483646 w 281"/>
                <a:gd name="T5" fmla="*/ 2147483646 h 326"/>
                <a:gd name="T6" fmla="*/ 2147483646 w 281"/>
                <a:gd name="T7" fmla="*/ 2147483646 h 326"/>
                <a:gd name="T8" fmla="*/ 2147483646 w 281"/>
                <a:gd name="T9" fmla="*/ 2147483646 h 326"/>
                <a:gd name="T10" fmla="*/ 2147483646 w 281"/>
                <a:gd name="T11" fmla="*/ 2147483646 h 326"/>
                <a:gd name="T12" fmla="*/ 2147483646 w 281"/>
                <a:gd name="T13" fmla="*/ 2147483646 h 326"/>
                <a:gd name="T14" fmla="*/ 2147483646 w 281"/>
                <a:gd name="T15" fmla="*/ 2147483646 h 326"/>
                <a:gd name="T16" fmla="*/ 2147483646 w 281"/>
                <a:gd name="T17" fmla="*/ 2147483646 h 326"/>
                <a:gd name="T18" fmla="*/ 2147483646 w 281"/>
                <a:gd name="T19" fmla="*/ 2147483646 h 326"/>
                <a:gd name="T20" fmla="*/ 2147483646 w 281"/>
                <a:gd name="T21" fmla="*/ 0 h 326"/>
                <a:gd name="T22" fmla="*/ 2147483646 w 281"/>
                <a:gd name="T23" fmla="*/ 0 h 326"/>
                <a:gd name="T24" fmla="*/ 0 w 281"/>
                <a:gd name="T25" fmla="*/ 2147483646 h 326"/>
                <a:gd name="T26" fmla="*/ 0 w 281"/>
                <a:gd name="T27" fmla="*/ 2147483646 h 326"/>
                <a:gd name="T28" fmla="*/ 2147483646 w 281"/>
                <a:gd name="T29" fmla="*/ 2147483646 h 326"/>
                <a:gd name="T30" fmla="*/ 2147483646 w 281"/>
                <a:gd name="T31" fmla="*/ 2147483646 h 326"/>
                <a:gd name="T32" fmla="*/ 2147483646 w 281"/>
                <a:gd name="T33" fmla="*/ 2147483646 h 326"/>
                <a:gd name="T34" fmla="*/ 2147483646 w 281"/>
                <a:gd name="T35" fmla="*/ 2147483646 h 326"/>
                <a:gd name="T36" fmla="*/ 2147483646 w 281"/>
                <a:gd name="T37" fmla="*/ 2147483646 h 32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0" t="0" r="r" b="b"/>
              <a:pathLst>
                <a:path w="281" h="326">
                  <a:moveTo>
                    <a:pt x="270" y="276"/>
                  </a:moveTo>
                  <a:cubicBezTo>
                    <a:pt x="264" y="276"/>
                    <a:pt x="259" y="281"/>
                    <a:pt x="259" y="287"/>
                  </a:cubicBezTo>
                  <a:cubicBezTo>
                    <a:pt x="259" y="304"/>
                    <a:pt x="259" y="304"/>
                    <a:pt x="259" y="304"/>
                  </a:cubicBezTo>
                  <a:cubicBezTo>
                    <a:pt x="22" y="304"/>
                    <a:pt x="22" y="304"/>
                    <a:pt x="22" y="304"/>
                  </a:cubicBezTo>
                  <a:cubicBezTo>
                    <a:pt x="22" y="22"/>
                    <a:pt x="22" y="22"/>
                    <a:pt x="22" y="22"/>
                  </a:cubicBezTo>
                  <a:cubicBezTo>
                    <a:pt x="259" y="22"/>
                    <a:pt x="259" y="22"/>
                    <a:pt x="259" y="22"/>
                  </a:cubicBezTo>
                  <a:cubicBezTo>
                    <a:pt x="259" y="140"/>
                    <a:pt x="259" y="140"/>
                    <a:pt x="259" y="140"/>
                  </a:cubicBezTo>
                  <a:cubicBezTo>
                    <a:pt x="259" y="146"/>
                    <a:pt x="264" y="151"/>
                    <a:pt x="270" y="151"/>
                  </a:cubicBezTo>
                  <a:cubicBezTo>
                    <a:pt x="276" y="151"/>
                    <a:pt x="281" y="146"/>
                    <a:pt x="281" y="140"/>
                  </a:cubicBezTo>
                  <a:cubicBezTo>
                    <a:pt x="281" y="11"/>
                    <a:pt x="281" y="11"/>
                    <a:pt x="281" y="11"/>
                  </a:cubicBezTo>
                  <a:cubicBezTo>
                    <a:pt x="281" y="5"/>
                    <a:pt x="276" y="0"/>
                    <a:pt x="270" y="0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5" y="0"/>
                    <a:pt x="0" y="5"/>
                    <a:pt x="0" y="11"/>
                  </a:cubicBezTo>
                  <a:cubicBezTo>
                    <a:pt x="0" y="315"/>
                    <a:pt x="0" y="315"/>
                    <a:pt x="0" y="315"/>
                  </a:cubicBezTo>
                  <a:cubicBezTo>
                    <a:pt x="0" y="321"/>
                    <a:pt x="5" y="326"/>
                    <a:pt x="11" y="326"/>
                  </a:cubicBezTo>
                  <a:cubicBezTo>
                    <a:pt x="270" y="326"/>
                    <a:pt x="270" y="326"/>
                    <a:pt x="270" y="326"/>
                  </a:cubicBezTo>
                  <a:cubicBezTo>
                    <a:pt x="276" y="326"/>
                    <a:pt x="281" y="321"/>
                    <a:pt x="281" y="315"/>
                  </a:cubicBezTo>
                  <a:cubicBezTo>
                    <a:pt x="281" y="287"/>
                    <a:pt x="281" y="287"/>
                    <a:pt x="281" y="287"/>
                  </a:cubicBezTo>
                  <a:cubicBezTo>
                    <a:pt x="281" y="281"/>
                    <a:pt x="276" y="276"/>
                    <a:pt x="270" y="27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3600"/>
            </a:p>
          </p:txBody>
        </p:sp>
        <p:sp>
          <p:nvSpPr>
            <p:cNvPr id="52" name="Rectangle 98"/>
            <p:cNvSpPr>
              <a:spLocks noChangeArrowheads="1"/>
            </p:cNvSpPr>
            <p:nvPr/>
          </p:nvSpPr>
          <p:spPr bwMode="auto">
            <a:xfrm>
              <a:off x="266700" y="282575"/>
              <a:ext cx="217488" cy="2540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sym typeface="Calibri" panose="020F050202020403020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sym typeface="Calibri" panose="020F050202020403020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sym typeface="Calibri" panose="020F050202020403020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sym typeface="Calibri" panose="020F050202020403020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sym typeface="Calibri" panose="020F050202020403020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sym typeface="Calibri" panose="020F050202020403020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sym typeface="Calibri" panose="020F050202020403020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sym typeface="Calibri" panose="020F050202020403020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sym typeface="Calibri" panose="020F050202020403020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zh-CN" sz="3600">
                <a:solidFill>
                  <a:srgbClr val="000000"/>
                </a:solidFill>
              </a:endParaRPr>
            </a:p>
          </p:txBody>
        </p:sp>
        <p:sp>
          <p:nvSpPr>
            <p:cNvPr id="53" name="Rectangle 99"/>
            <p:cNvSpPr>
              <a:spLocks noChangeArrowheads="1"/>
            </p:cNvSpPr>
            <p:nvPr/>
          </p:nvSpPr>
          <p:spPr bwMode="auto">
            <a:xfrm>
              <a:off x="266700" y="355600"/>
              <a:ext cx="217488" cy="2540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sym typeface="Calibri" panose="020F050202020403020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sym typeface="Calibri" panose="020F050202020403020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sym typeface="Calibri" panose="020F050202020403020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sym typeface="Calibri" panose="020F050202020403020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sym typeface="Calibri" panose="020F050202020403020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sym typeface="Calibri" panose="020F050202020403020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sym typeface="Calibri" panose="020F050202020403020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sym typeface="Calibri" panose="020F050202020403020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sym typeface="Calibri" panose="020F050202020403020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zh-CN" sz="3600">
                <a:solidFill>
                  <a:srgbClr val="000000"/>
                </a:solidFill>
              </a:endParaRPr>
            </a:p>
          </p:txBody>
        </p:sp>
        <p:sp>
          <p:nvSpPr>
            <p:cNvPr id="54" name="Rectangle 100"/>
            <p:cNvSpPr>
              <a:spLocks noChangeArrowheads="1"/>
            </p:cNvSpPr>
            <p:nvPr/>
          </p:nvSpPr>
          <p:spPr bwMode="auto">
            <a:xfrm>
              <a:off x="266700" y="428625"/>
              <a:ext cx="217488" cy="2540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sym typeface="Calibri" panose="020F050202020403020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sym typeface="Calibri" panose="020F050202020403020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sym typeface="Calibri" panose="020F050202020403020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sym typeface="Calibri" panose="020F050202020403020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sym typeface="Calibri" panose="020F050202020403020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sym typeface="Calibri" panose="020F050202020403020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sym typeface="Calibri" panose="020F050202020403020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sym typeface="Calibri" panose="020F050202020403020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sym typeface="Calibri" panose="020F050202020403020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zh-CN" sz="3600">
                <a:solidFill>
                  <a:srgbClr val="000000"/>
                </a:solidFill>
              </a:endParaRPr>
            </a:p>
          </p:txBody>
        </p:sp>
        <p:sp>
          <p:nvSpPr>
            <p:cNvPr id="55" name="Rectangle 101"/>
            <p:cNvSpPr>
              <a:spLocks noChangeArrowheads="1"/>
            </p:cNvSpPr>
            <p:nvPr/>
          </p:nvSpPr>
          <p:spPr bwMode="auto">
            <a:xfrm>
              <a:off x="266700" y="550862"/>
              <a:ext cx="184150" cy="2540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sym typeface="Calibri" panose="020F050202020403020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sym typeface="Calibri" panose="020F050202020403020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sym typeface="Calibri" panose="020F050202020403020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sym typeface="Calibri" panose="020F050202020403020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sym typeface="Calibri" panose="020F050202020403020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sym typeface="Calibri" panose="020F050202020403020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sym typeface="Calibri" panose="020F050202020403020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sym typeface="Calibri" panose="020F050202020403020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sym typeface="Calibri" panose="020F050202020403020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zh-CN" sz="3600">
                <a:solidFill>
                  <a:srgbClr val="000000"/>
                </a:solidFill>
              </a:endParaRPr>
            </a:p>
          </p:txBody>
        </p:sp>
      </p:grpSp>
      <p:grpSp>
        <p:nvGrpSpPr>
          <p:cNvPr id="56" name="Group 1217"/>
          <p:cNvGrpSpPr/>
          <p:nvPr/>
        </p:nvGrpSpPr>
        <p:grpSpPr>
          <a:xfrm>
            <a:off x="1924042" y="3019696"/>
            <a:ext cx="844550" cy="798830"/>
            <a:chOff x="0" y="0"/>
            <a:chExt cx="79375" cy="79375"/>
          </a:xfrm>
        </p:grpSpPr>
        <p:sp>
          <p:nvSpPr>
            <p:cNvPr id="57" name="Freeform 180"/>
            <p:cNvSpPr>
              <a:spLocks noEditPoints="1"/>
            </p:cNvSpPr>
            <p:nvPr/>
          </p:nvSpPr>
          <p:spPr>
            <a:xfrm>
              <a:off x="9525" y="9525"/>
              <a:ext cx="60325" cy="60325"/>
            </a:xfrm>
            <a:custGeom>
              <a:avLst/>
              <a:gdLst/>
              <a:ahLst/>
              <a:cxnLst>
                <a:cxn ang="0">
                  <a:pos x="8747702" y="17495700"/>
                </a:cxn>
                <a:cxn ang="0">
                  <a:pos x="0" y="8747995"/>
                </a:cxn>
                <a:cxn ang="0">
                  <a:pos x="8747702" y="0"/>
                </a:cxn>
                <a:cxn ang="0">
                  <a:pos x="17411988" y="8747995"/>
                </a:cxn>
                <a:cxn ang="0">
                  <a:pos x="8747702" y="17495700"/>
                </a:cxn>
                <a:cxn ang="0">
                  <a:pos x="8747702" y="1177497"/>
                </a:cxn>
                <a:cxn ang="0">
                  <a:pos x="1249795" y="8747995"/>
                </a:cxn>
                <a:cxn ang="0">
                  <a:pos x="8747702" y="16318202"/>
                </a:cxn>
                <a:cxn ang="0">
                  <a:pos x="16162193" y="8747995"/>
                </a:cxn>
                <a:cxn ang="0">
                  <a:pos x="8747702" y="1177497"/>
                </a:cxn>
              </a:cxnLst>
              <a:rect l="0" t="0" r="0" b="0"/>
              <a:pathLst>
                <a:path w="209" h="208">
                  <a:moveTo>
                    <a:pt x="105" y="208"/>
                  </a:moveTo>
                  <a:cubicBezTo>
                    <a:pt x="47" y="208"/>
                    <a:pt x="0" y="161"/>
                    <a:pt x="0" y="104"/>
                  </a:cubicBezTo>
                  <a:cubicBezTo>
                    <a:pt x="0" y="46"/>
                    <a:pt x="47" y="0"/>
                    <a:pt x="105" y="0"/>
                  </a:cubicBezTo>
                  <a:cubicBezTo>
                    <a:pt x="162" y="0"/>
                    <a:pt x="209" y="46"/>
                    <a:pt x="209" y="104"/>
                  </a:cubicBezTo>
                  <a:cubicBezTo>
                    <a:pt x="209" y="161"/>
                    <a:pt x="162" y="208"/>
                    <a:pt x="105" y="208"/>
                  </a:cubicBezTo>
                  <a:close/>
                  <a:moveTo>
                    <a:pt x="105" y="14"/>
                  </a:moveTo>
                  <a:cubicBezTo>
                    <a:pt x="55" y="14"/>
                    <a:pt x="15" y="54"/>
                    <a:pt x="15" y="104"/>
                  </a:cubicBezTo>
                  <a:cubicBezTo>
                    <a:pt x="15" y="153"/>
                    <a:pt x="55" y="194"/>
                    <a:pt x="105" y="194"/>
                  </a:cubicBezTo>
                  <a:cubicBezTo>
                    <a:pt x="154" y="194"/>
                    <a:pt x="194" y="153"/>
                    <a:pt x="194" y="104"/>
                  </a:cubicBezTo>
                  <a:cubicBezTo>
                    <a:pt x="194" y="54"/>
                    <a:pt x="154" y="14"/>
                    <a:pt x="105" y="14"/>
                  </a:cubicBezTo>
                  <a:close/>
                </a:path>
              </a:pathLst>
            </a:custGeom>
            <a:gradFill>
              <a:gsLst>
                <a:gs pos="0">
                  <a:srgbClr val="E30000"/>
                </a:gs>
                <a:gs pos="100000">
                  <a:srgbClr val="760303"/>
                </a:gs>
              </a:gsLst>
              <a:lin ang="5400000" scaled="0"/>
            </a:gradFill>
            <a:ln w="9525">
              <a:noFill/>
            </a:ln>
          </p:spPr>
          <p:txBody>
            <a:bodyPr/>
            <a:lstStyle/>
            <a:p>
              <a:endParaRPr lang="zh-CN" altLang="en-US" sz="3600"/>
            </a:p>
          </p:txBody>
        </p:sp>
        <p:sp>
          <p:nvSpPr>
            <p:cNvPr id="58" name="Freeform 181"/>
            <p:cNvSpPr>
              <a:spLocks noEditPoints="1"/>
            </p:cNvSpPr>
            <p:nvPr/>
          </p:nvSpPr>
          <p:spPr>
            <a:xfrm>
              <a:off x="0" y="0"/>
              <a:ext cx="79375" cy="79375"/>
            </a:xfrm>
            <a:custGeom>
              <a:avLst/>
              <a:gdLst/>
              <a:ahLst/>
              <a:cxnLst>
                <a:cxn ang="0">
                  <a:pos x="11581746" y="23163200"/>
                </a:cxn>
                <a:cxn ang="0">
                  <a:pos x="0" y="11581746"/>
                </a:cxn>
                <a:cxn ang="0">
                  <a:pos x="11581746" y="0"/>
                </a:cxn>
                <a:cxn ang="0">
                  <a:pos x="23163200" y="11581746"/>
                </a:cxn>
                <a:cxn ang="0">
                  <a:pos x="11581746" y="23163200"/>
                </a:cxn>
                <a:cxn ang="0">
                  <a:pos x="11581746" y="1192084"/>
                </a:cxn>
                <a:cxn ang="0">
                  <a:pos x="1192084" y="11581746"/>
                </a:cxn>
                <a:cxn ang="0">
                  <a:pos x="11581746" y="21885905"/>
                </a:cxn>
                <a:cxn ang="0">
                  <a:pos x="21885905" y="11581746"/>
                </a:cxn>
                <a:cxn ang="0">
                  <a:pos x="11581746" y="1192084"/>
                </a:cxn>
              </a:cxnLst>
              <a:rect l="0" t="0" r="0" b="0"/>
              <a:pathLst>
                <a:path w="272" h="272">
                  <a:moveTo>
                    <a:pt x="136" y="272"/>
                  </a:moveTo>
                  <a:cubicBezTo>
                    <a:pt x="61" y="272"/>
                    <a:pt x="0" y="211"/>
                    <a:pt x="0" y="136"/>
                  </a:cubicBezTo>
                  <a:cubicBezTo>
                    <a:pt x="0" y="61"/>
                    <a:pt x="61" y="0"/>
                    <a:pt x="136" y="0"/>
                  </a:cubicBezTo>
                  <a:cubicBezTo>
                    <a:pt x="211" y="0"/>
                    <a:pt x="272" y="61"/>
                    <a:pt x="272" y="136"/>
                  </a:cubicBezTo>
                  <a:cubicBezTo>
                    <a:pt x="272" y="211"/>
                    <a:pt x="211" y="272"/>
                    <a:pt x="136" y="272"/>
                  </a:cubicBezTo>
                  <a:close/>
                  <a:moveTo>
                    <a:pt x="136" y="14"/>
                  </a:moveTo>
                  <a:cubicBezTo>
                    <a:pt x="69" y="14"/>
                    <a:pt x="14" y="69"/>
                    <a:pt x="14" y="136"/>
                  </a:cubicBezTo>
                  <a:cubicBezTo>
                    <a:pt x="14" y="203"/>
                    <a:pt x="69" y="257"/>
                    <a:pt x="136" y="257"/>
                  </a:cubicBezTo>
                  <a:cubicBezTo>
                    <a:pt x="203" y="257"/>
                    <a:pt x="257" y="203"/>
                    <a:pt x="257" y="136"/>
                  </a:cubicBezTo>
                  <a:cubicBezTo>
                    <a:pt x="257" y="69"/>
                    <a:pt x="203" y="14"/>
                    <a:pt x="136" y="14"/>
                  </a:cubicBezTo>
                  <a:close/>
                </a:path>
              </a:pathLst>
            </a:custGeom>
            <a:gradFill>
              <a:gsLst>
                <a:gs pos="0">
                  <a:srgbClr val="E30000"/>
                </a:gs>
                <a:gs pos="100000">
                  <a:srgbClr val="760303"/>
                </a:gs>
              </a:gsLst>
              <a:lin ang="5400000" scaled="0"/>
            </a:gradFill>
            <a:ln w="9525">
              <a:noFill/>
            </a:ln>
          </p:spPr>
          <p:txBody>
            <a:bodyPr/>
            <a:lstStyle/>
            <a:p>
              <a:endParaRPr lang="zh-CN" altLang="en-US" sz="3600"/>
            </a:p>
          </p:txBody>
        </p:sp>
        <p:sp>
          <p:nvSpPr>
            <p:cNvPr id="59" name="Freeform 182"/>
            <p:cNvSpPr>
              <a:spLocks noEditPoints="1"/>
            </p:cNvSpPr>
            <p:nvPr/>
          </p:nvSpPr>
          <p:spPr>
            <a:xfrm>
              <a:off x="22699" y="19050"/>
              <a:ext cx="34925" cy="39688"/>
            </a:xfrm>
            <a:custGeom>
              <a:avLst/>
              <a:gdLst/>
              <a:ahLst/>
              <a:cxnLst>
                <a:cxn ang="0">
                  <a:pos x="8322213" y="5164811"/>
                </a:cxn>
                <a:cxn ang="0">
                  <a:pos x="8497430" y="4096219"/>
                </a:cxn>
                <a:cxn ang="0">
                  <a:pos x="5168604" y="0"/>
                </a:cxn>
                <a:cxn ang="0">
                  <a:pos x="1839481" y="4096219"/>
                </a:cxn>
                <a:cxn ang="0">
                  <a:pos x="1927090" y="5164811"/>
                </a:cxn>
                <a:cxn ang="0">
                  <a:pos x="0" y="8103215"/>
                </a:cxn>
                <a:cxn ang="0">
                  <a:pos x="5168604" y="11843137"/>
                </a:cxn>
                <a:cxn ang="0">
                  <a:pos x="10336912" y="8103215"/>
                </a:cxn>
                <a:cxn ang="0">
                  <a:pos x="8322213" y="5164811"/>
                </a:cxn>
                <a:cxn ang="0">
                  <a:pos x="5168604" y="1335665"/>
                </a:cxn>
                <a:cxn ang="0">
                  <a:pos x="7183302" y="4096219"/>
                </a:cxn>
                <a:cxn ang="0">
                  <a:pos x="5168604" y="6767550"/>
                </a:cxn>
                <a:cxn ang="0">
                  <a:pos x="3066000" y="4096219"/>
                </a:cxn>
                <a:cxn ang="0">
                  <a:pos x="5168604" y="1335665"/>
                </a:cxn>
                <a:cxn ang="0">
                  <a:pos x="5168604" y="10596397"/>
                </a:cxn>
                <a:cxn ang="0">
                  <a:pos x="1226518" y="8103215"/>
                </a:cxn>
                <a:cxn ang="0">
                  <a:pos x="2452741" y="6411253"/>
                </a:cxn>
                <a:cxn ang="0">
                  <a:pos x="5168604" y="8103215"/>
                </a:cxn>
                <a:cxn ang="0">
                  <a:pos x="7884170" y="6411253"/>
                </a:cxn>
                <a:cxn ang="0">
                  <a:pos x="9022784" y="8103215"/>
                </a:cxn>
                <a:cxn ang="0">
                  <a:pos x="5168604" y="10596397"/>
                </a:cxn>
              </a:cxnLst>
              <a:rect l="0" t="0" r="0" b="0"/>
              <a:pathLst>
                <a:path w="118" h="133">
                  <a:moveTo>
                    <a:pt x="95" y="58"/>
                  </a:moveTo>
                  <a:cubicBezTo>
                    <a:pt x="96" y="54"/>
                    <a:pt x="97" y="50"/>
                    <a:pt x="97" y="46"/>
                  </a:cubicBezTo>
                  <a:cubicBezTo>
                    <a:pt x="97" y="21"/>
                    <a:pt x="80" y="0"/>
                    <a:pt x="59" y="0"/>
                  </a:cubicBezTo>
                  <a:cubicBezTo>
                    <a:pt x="38" y="0"/>
                    <a:pt x="21" y="21"/>
                    <a:pt x="21" y="46"/>
                  </a:cubicBezTo>
                  <a:cubicBezTo>
                    <a:pt x="21" y="50"/>
                    <a:pt x="21" y="54"/>
                    <a:pt x="22" y="58"/>
                  </a:cubicBezTo>
                  <a:cubicBezTo>
                    <a:pt x="8" y="66"/>
                    <a:pt x="0" y="78"/>
                    <a:pt x="0" y="91"/>
                  </a:cubicBezTo>
                  <a:cubicBezTo>
                    <a:pt x="0" y="115"/>
                    <a:pt x="26" y="133"/>
                    <a:pt x="59" y="133"/>
                  </a:cubicBezTo>
                  <a:cubicBezTo>
                    <a:pt x="92" y="133"/>
                    <a:pt x="118" y="115"/>
                    <a:pt x="118" y="91"/>
                  </a:cubicBezTo>
                  <a:cubicBezTo>
                    <a:pt x="118" y="78"/>
                    <a:pt x="109" y="66"/>
                    <a:pt x="95" y="58"/>
                  </a:cubicBezTo>
                  <a:close/>
                  <a:moveTo>
                    <a:pt x="59" y="15"/>
                  </a:moveTo>
                  <a:cubicBezTo>
                    <a:pt x="72" y="15"/>
                    <a:pt x="82" y="29"/>
                    <a:pt x="82" y="46"/>
                  </a:cubicBezTo>
                  <a:cubicBezTo>
                    <a:pt x="82" y="63"/>
                    <a:pt x="72" y="76"/>
                    <a:pt x="59" y="76"/>
                  </a:cubicBezTo>
                  <a:cubicBezTo>
                    <a:pt x="46" y="76"/>
                    <a:pt x="35" y="63"/>
                    <a:pt x="35" y="46"/>
                  </a:cubicBezTo>
                  <a:cubicBezTo>
                    <a:pt x="35" y="29"/>
                    <a:pt x="46" y="15"/>
                    <a:pt x="59" y="15"/>
                  </a:cubicBezTo>
                  <a:close/>
                  <a:moveTo>
                    <a:pt x="59" y="119"/>
                  </a:moveTo>
                  <a:cubicBezTo>
                    <a:pt x="35" y="119"/>
                    <a:pt x="14" y="106"/>
                    <a:pt x="14" y="91"/>
                  </a:cubicBezTo>
                  <a:cubicBezTo>
                    <a:pt x="14" y="84"/>
                    <a:pt x="19" y="77"/>
                    <a:pt x="28" y="72"/>
                  </a:cubicBezTo>
                  <a:cubicBezTo>
                    <a:pt x="35" y="83"/>
                    <a:pt x="46" y="91"/>
                    <a:pt x="59" y="91"/>
                  </a:cubicBezTo>
                  <a:cubicBezTo>
                    <a:pt x="72" y="91"/>
                    <a:pt x="83" y="83"/>
                    <a:pt x="90" y="72"/>
                  </a:cubicBezTo>
                  <a:cubicBezTo>
                    <a:pt x="98" y="77"/>
                    <a:pt x="103" y="84"/>
                    <a:pt x="103" y="91"/>
                  </a:cubicBezTo>
                  <a:cubicBezTo>
                    <a:pt x="103" y="106"/>
                    <a:pt x="83" y="119"/>
                    <a:pt x="59" y="119"/>
                  </a:cubicBezTo>
                  <a:close/>
                </a:path>
              </a:pathLst>
            </a:custGeom>
            <a:gradFill>
              <a:gsLst>
                <a:gs pos="0">
                  <a:srgbClr val="E30000"/>
                </a:gs>
                <a:gs pos="100000">
                  <a:srgbClr val="760303"/>
                </a:gs>
              </a:gsLst>
              <a:lin ang="5400000" scaled="0"/>
            </a:gradFill>
            <a:ln w="9525">
              <a:noFill/>
            </a:ln>
          </p:spPr>
          <p:txBody>
            <a:bodyPr/>
            <a:lstStyle/>
            <a:p>
              <a:endParaRPr lang="zh-CN" altLang="en-US" sz="3600"/>
            </a:p>
          </p:txBody>
        </p:sp>
      </p:grpSp>
      <p:sp>
        <p:nvSpPr>
          <p:cNvPr id="60" name="文本框 59"/>
          <p:cNvSpPr txBox="1"/>
          <p:nvPr/>
        </p:nvSpPr>
        <p:spPr>
          <a:xfrm>
            <a:off x="2989572" y="3066686"/>
            <a:ext cx="342392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dirty="0"/>
              <a:t>问答知识库</a:t>
            </a:r>
            <a:endParaRPr lang="zh-CN" altLang="en-US" sz="3200" dirty="0"/>
          </a:p>
        </p:txBody>
      </p:sp>
      <p:sp>
        <p:nvSpPr>
          <p:cNvPr id="61" name="文本框 60"/>
          <p:cNvSpPr txBox="1"/>
          <p:nvPr/>
        </p:nvSpPr>
        <p:spPr>
          <a:xfrm>
            <a:off x="2989572" y="4435746"/>
            <a:ext cx="342392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dirty="0"/>
              <a:t>业务指导</a:t>
            </a:r>
            <a:endParaRPr lang="zh-CN" altLang="en-US" sz="3200" dirty="0"/>
          </a:p>
        </p:txBody>
      </p:sp>
      <p:grpSp>
        <p:nvGrpSpPr>
          <p:cNvPr id="62" name="组合 43"/>
          <p:cNvGrpSpPr/>
          <p:nvPr/>
        </p:nvGrpSpPr>
        <p:grpSpPr bwMode="auto">
          <a:xfrm>
            <a:off x="9772642" y="3104786"/>
            <a:ext cx="1670050" cy="1666240"/>
            <a:chOff x="0" y="0"/>
            <a:chExt cx="835025" cy="833437"/>
          </a:xfrm>
        </p:grpSpPr>
        <p:sp>
          <p:nvSpPr>
            <p:cNvPr id="63" name="Oval 61"/>
            <p:cNvSpPr>
              <a:spLocks noChangeArrowheads="1"/>
            </p:cNvSpPr>
            <p:nvPr/>
          </p:nvSpPr>
          <p:spPr bwMode="auto">
            <a:xfrm>
              <a:off x="0" y="0"/>
              <a:ext cx="835025" cy="833437"/>
            </a:xfrm>
            <a:prstGeom prst="ellipse">
              <a:avLst/>
            </a:prstGeom>
            <a:gradFill>
              <a:gsLst>
                <a:gs pos="0">
                  <a:srgbClr val="007BD3"/>
                </a:gs>
                <a:gs pos="100000">
                  <a:srgbClr val="034373"/>
                </a:gs>
              </a:gsLst>
              <a:lin ang="5400000" scaled="0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sym typeface="Calibri" panose="020F050202020403020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sym typeface="Calibri" panose="020F050202020403020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sym typeface="Calibri" panose="020F050202020403020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sym typeface="Calibri" panose="020F050202020403020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sym typeface="Calibri" panose="020F050202020403020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sym typeface="Calibri" panose="020F050202020403020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sym typeface="Calibri" panose="020F050202020403020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sym typeface="Calibri" panose="020F050202020403020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sym typeface="Calibri" panose="020F050202020403020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zh-CN" altLang="en-US" sz="3600">
                <a:solidFill>
                  <a:srgbClr val="000000"/>
                </a:solidFill>
              </a:endParaRPr>
            </a:p>
          </p:txBody>
        </p:sp>
        <p:sp>
          <p:nvSpPr>
            <p:cNvPr id="64" name="Rectangle 67"/>
            <p:cNvSpPr>
              <a:spLocks noChangeArrowheads="1"/>
            </p:cNvSpPr>
            <p:nvPr/>
          </p:nvSpPr>
          <p:spPr bwMode="auto">
            <a:xfrm>
              <a:off x="574675" y="571500"/>
              <a:ext cx="15875" cy="952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sym typeface="Calibri" panose="020F050202020403020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sym typeface="Calibri" panose="020F050202020403020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sym typeface="Calibri" panose="020F050202020403020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sym typeface="Calibri" panose="020F050202020403020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sym typeface="Calibri" panose="020F050202020403020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sym typeface="Calibri" panose="020F050202020403020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sym typeface="Calibri" panose="020F050202020403020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sym typeface="Calibri" panose="020F050202020403020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sym typeface="Calibri" panose="020F050202020403020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zh-CN" altLang="en-US" sz="3600">
                <a:solidFill>
                  <a:srgbClr val="000000"/>
                </a:solidFill>
              </a:endParaRPr>
            </a:p>
          </p:txBody>
        </p:sp>
        <p:sp>
          <p:nvSpPr>
            <p:cNvPr id="65" name="Rectangle 68"/>
            <p:cNvSpPr>
              <a:spLocks noChangeArrowheads="1"/>
            </p:cNvSpPr>
            <p:nvPr/>
          </p:nvSpPr>
          <p:spPr bwMode="auto">
            <a:xfrm>
              <a:off x="563562" y="552450"/>
              <a:ext cx="26988" cy="793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sym typeface="Calibri" panose="020F050202020403020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sym typeface="Calibri" panose="020F050202020403020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sym typeface="Calibri" panose="020F050202020403020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sym typeface="Calibri" panose="020F050202020403020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sym typeface="Calibri" panose="020F050202020403020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sym typeface="Calibri" panose="020F050202020403020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sym typeface="Calibri" panose="020F050202020403020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sym typeface="Calibri" panose="020F050202020403020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sym typeface="Calibri" panose="020F050202020403020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zh-CN" altLang="en-US" sz="3600">
                <a:solidFill>
                  <a:srgbClr val="000000"/>
                </a:solidFill>
              </a:endParaRPr>
            </a:p>
          </p:txBody>
        </p:sp>
        <p:sp>
          <p:nvSpPr>
            <p:cNvPr id="66" name="Rectangle 70"/>
            <p:cNvSpPr>
              <a:spLocks noChangeArrowheads="1"/>
            </p:cNvSpPr>
            <p:nvPr/>
          </p:nvSpPr>
          <p:spPr bwMode="auto">
            <a:xfrm>
              <a:off x="574675" y="511175"/>
              <a:ext cx="15875" cy="793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sym typeface="Calibri" panose="020F050202020403020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sym typeface="Calibri" panose="020F050202020403020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sym typeface="Calibri" panose="020F050202020403020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sym typeface="Calibri" panose="020F050202020403020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sym typeface="Calibri" panose="020F050202020403020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sym typeface="Calibri" panose="020F050202020403020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sym typeface="Calibri" panose="020F050202020403020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sym typeface="Calibri" panose="020F050202020403020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sym typeface="Calibri" panose="020F050202020403020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zh-CN" altLang="en-US" sz="3600">
                <a:solidFill>
                  <a:srgbClr val="000000"/>
                </a:solidFill>
              </a:endParaRPr>
            </a:p>
          </p:txBody>
        </p:sp>
        <p:sp>
          <p:nvSpPr>
            <p:cNvPr id="67" name="Rectangle 74"/>
            <p:cNvSpPr>
              <a:spLocks noChangeArrowheads="1"/>
            </p:cNvSpPr>
            <p:nvPr/>
          </p:nvSpPr>
          <p:spPr bwMode="auto">
            <a:xfrm>
              <a:off x="563562" y="430212"/>
              <a:ext cx="26988" cy="952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sym typeface="Calibri" panose="020F050202020403020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sym typeface="Calibri" panose="020F050202020403020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sym typeface="Calibri" panose="020F050202020403020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sym typeface="Calibri" panose="020F050202020403020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sym typeface="Calibri" panose="020F050202020403020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sym typeface="Calibri" panose="020F050202020403020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sym typeface="Calibri" panose="020F050202020403020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sym typeface="Calibri" panose="020F050202020403020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sym typeface="Calibri" panose="020F050202020403020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zh-CN" altLang="en-US" sz="3600">
                <a:solidFill>
                  <a:srgbClr val="000000"/>
                </a:solidFill>
              </a:endParaRPr>
            </a:p>
          </p:txBody>
        </p:sp>
        <p:sp>
          <p:nvSpPr>
            <p:cNvPr id="68" name="Rectangle 76"/>
            <p:cNvSpPr>
              <a:spLocks noChangeArrowheads="1"/>
            </p:cNvSpPr>
            <p:nvPr/>
          </p:nvSpPr>
          <p:spPr bwMode="auto">
            <a:xfrm>
              <a:off x="574675" y="388937"/>
              <a:ext cx="15875" cy="952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sym typeface="Calibri" panose="020F050202020403020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sym typeface="Calibri" panose="020F050202020403020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sym typeface="Calibri" panose="020F050202020403020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sym typeface="Calibri" panose="020F050202020403020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sym typeface="Calibri" panose="020F050202020403020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sym typeface="Calibri" panose="020F050202020403020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sym typeface="Calibri" panose="020F050202020403020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sym typeface="Calibri" panose="020F050202020403020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sym typeface="Calibri" panose="020F050202020403020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zh-CN" altLang="en-US" sz="3600">
                <a:solidFill>
                  <a:srgbClr val="000000"/>
                </a:solidFill>
              </a:endParaRPr>
            </a:p>
          </p:txBody>
        </p:sp>
        <p:sp>
          <p:nvSpPr>
            <p:cNvPr id="69" name="Rectangle 77"/>
            <p:cNvSpPr>
              <a:spLocks noChangeArrowheads="1"/>
            </p:cNvSpPr>
            <p:nvPr/>
          </p:nvSpPr>
          <p:spPr bwMode="auto">
            <a:xfrm>
              <a:off x="563562" y="369887"/>
              <a:ext cx="26988" cy="952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sym typeface="Calibri" panose="020F050202020403020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sym typeface="Calibri" panose="020F050202020403020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sym typeface="Calibri" panose="020F050202020403020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sym typeface="Calibri" panose="020F050202020403020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sym typeface="Calibri" panose="020F050202020403020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sym typeface="Calibri" panose="020F050202020403020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sym typeface="Calibri" panose="020F050202020403020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sym typeface="Calibri" panose="020F050202020403020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sym typeface="Calibri" panose="020F050202020403020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zh-CN" altLang="en-US" sz="3600">
                <a:solidFill>
                  <a:srgbClr val="000000"/>
                </a:solidFill>
              </a:endParaRPr>
            </a:p>
          </p:txBody>
        </p:sp>
        <p:sp>
          <p:nvSpPr>
            <p:cNvPr id="70" name="Rectangle 78"/>
            <p:cNvSpPr>
              <a:spLocks noChangeArrowheads="1"/>
            </p:cNvSpPr>
            <p:nvPr/>
          </p:nvSpPr>
          <p:spPr bwMode="auto">
            <a:xfrm>
              <a:off x="574675" y="349250"/>
              <a:ext cx="15875" cy="952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sym typeface="Calibri" panose="020F050202020403020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sym typeface="Calibri" panose="020F050202020403020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sym typeface="Calibri" panose="020F050202020403020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sym typeface="Calibri" panose="020F050202020403020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sym typeface="Calibri" panose="020F050202020403020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sym typeface="Calibri" panose="020F050202020403020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sym typeface="Calibri" panose="020F050202020403020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sym typeface="Calibri" panose="020F050202020403020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sym typeface="Calibri" panose="020F050202020403020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zh-CN" altLang="en-US" sz="3600">
                <a:solidFill>
                  <a:srgbClr val="000000"/>
                </a:solidFill>
              </a:endParaRPr>
            </a:p>
          </p:txBody>
        </p:sp>
        <p:sp>
          <p:nvSpPr>
            <p:cNvPr id="87" name="Rectangle 82"/>
            <p:cNvSpPr>
              <a:spLocks noChangeArrowheads="1"/>
            </p:cNvSpPr>
            <p:nvPr/>
          </p:nvSpPr>
          <p:spPr bwMode="auto">
            <a:xfrm>
              <a:off x="574675" y="266700"/>
              <a:ext cx="15875" cy="952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sym typeface="Calibri" panose="020F050202020403020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sym typeface="Calibri" panose="020F050202020403020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sym typeface="Calibri" panose="020F050202020403020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sym typeface="Calibri" panose="020F050202020403020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sym typeface="Calibri" panose="020F050202020403020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sym typeface="Calibri" panose="020F050202020403020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sym typeface="Calibri" panose="020F050202020403020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sym typeface="Calibri" panose="020F050202020403020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sym typeface="Calibri" panose="020F050202020403020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zh-CN" altLang="en-US" sz="3600">
                <a:solidFill>
                  <a:srgbClr val="000000"/>
                </a:solidFill>
              </a:endParaRPr>
            </a:p>
          </p:txBody>
        </p:sp>
        <p:sp>
          <p:nvSpPr>
            <p:cNvPr id="88" name="Rectangle 83"/>
            <p:cNvSpPr>
              <a:spLocks noChangeArrowheads="1"/>
            </p:cNvSpPr>
            <p:nvPr/>
          </p:nvSpPr>
          <p:spPr bwMode="auto">
            <a:xfrm>
              <a:off x="563562" y="247650"/>
              <a:ext cx="26988" cy="793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sym typeface="Calibri" panose="020F050202020403020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sym typeface="Calibri" panose="020F050202020403020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sym typeface="Calibri" panose="020F050202020403020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sym typeface="Calibri" panose="020F050202020403020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sym typeface="Calibri" panose="020F050202020403020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sym typeface="Calibri" panose="020F050202020403020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sym typeface="Calibri" panose="020F050202020403020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sym typeface="Calibri" panose="020F050202020403020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sym typeface="Calibri" panose="020F050202020403020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zh-CN" altLang="en-US" sz="3600">
                <a:solidFill>
                  <a:srgbClr val="000000"/>
                </a:solidFill>
              </a:endParaRPr>
            </a:p>
          </p:txBody>
        </p:sp>
      </p:grpSp>
      <p:sp>
        <p:nvSpPr>
          <p:cNvPr id="89" name="文本框 88"/>
          <p:cNvSpPr txBox="1"/>
          <p:nvPr/>
        </p:nvSpPr>
        <p:spPr>
          <a:xfrm>
            <a:off x="17294860" y="8244840"/>
            <a:ext cx="6902450" cy="43999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l">
              <a:lnSpc>
                <a:spcPct val="200000"/>
              </a:lnSpc>
              <a:buFont typeface="Wingdings" panose="05000000000000000000" charset="0"/>
              <a:buChar char=""/>
            </a:pPr>
            <a:r>
              <a:rPr lang="zh-CN" altLang="en-US" sz="2800" dirty="0">
                <a:latin typeface="圆体-简" panose="02010600040101010101" charset="-122"/>
                <a:ea typeface="圆体-简" panose="02010600040101010101" charset="-122"/>
              </a:rPr>
              <a:t>快速了解公司规范</a:t>
            </a:r>
            <a:endParaRPr lang="en-US" altLang="zh-CN" sz="2800" dirty="0">
              <a:latin typeface="圆体-简" panose="02010600040101010101" charset="-122"/>
              <a:ea typeface="圆体-简" panose="02010600040101010101" charset="-122"/>
            </a:endParaRPr>
          </a:p>
          <a:p>
            <a:pPr marL="285750" indent="-285750" algn="l">
              <a:lnSpc>
                <a:spcPct val="200000"/>
              </a:lnSpc>
              <a:buFont typeface="Wingdings" panose="05000000000000000000" charset="0"/>
              <a:buChar char=""/>
            </a:pPr>
            <a:r>
              <a:rPr lang="zh-CN" altLang="en-US" sz="2800" dirty="0">
                <a:latin typeface="圆体-简" panose="02010600040101010101" charset="-122"/>
                <a:ea typeface="圆体-简" panose="02010600040101010101" charset="-122"/>
              </a:rPr>
              <a:t>加深制度理解</a:t>
            </a:r>
            <a:endParaRPr lang="en-US" altLang="zh-CN" sz="2800" dirty="0">
              <a:latin typeface="圆体-简" panose="02010600040101010101" charset="-122"/>
              <a:ea typeface="圆体-简" panose="02010600040101010101" charset="-122"/>
            </a:endParaRPr>
          </a:p>
          <a:p>
            <a:pPr marL="285750" indent="-285750" algn="l">
              <a:lnSpc>
                <a:spcPct val="200000"/>
              </a:lnSpc>
              <a:buFont typeface="Wingdings" panose="05000000000000000000" charset="0"/>
              <a:buChar char=""/>
            </a:pPr>
            <a:r>
              <a:rPr lang="zh-CN" altLang="en-US" sz="2800" dirty="0">
                <a:latin typeface="圆体-简" panose="02010600040101010101" charset="-122"/>
                <a:ea typeface="圆体-简" panose="02010600040101010101" charset="-122"/>
              </a:rPr>
              <a:t>减少操作步骤，缩短操作流程</a:t>
            </a:r>
            <a:endParaRPr lang="zh-CN" altLang="en-US" sz="2800" dirty="0">
              <a:latin typeface="圆体-简" panose="02010600040101010101" charset="-122"/>
              <a:ea typeface="圆体-简" panose="02010600040101010101" charset="-122"/>
            </a:endParaRPr>
          </a:p>
          <a:p>
            <a:pPr marL="285750" indent="-285750" algn="l">
              <a:lnSpc>
                <a:spcPct val="200000"/>
              </a:lnSpc>
              <a:buFont typeface="Wingdings" panose="05000000000000000000" charset="0"/>
              <a:buChar char=""/>
            </a:pPr>
            <a:r>
              <a:rPr lang="zh-CN" altLang="en-US" sz="2800" dirty="0">
                <a:latin typeface="圆体-简" panose="02010600040101010101" charset="-122"/>
                <a:ea typeface="圆体-简" panose="02010600040101010101" charset="-122"/>
              </a:rPr>
              <a:t>精准数据</a:t>
            </a:r>
            <a:endParaRPr lang="en-US" altLang="zh-CN" sz="2800" dirty="0"/>
          </a:p>
          <a:p>
            <a:pPr marL="285750" indent="-285750" algn="l">
              <a:lnSpc>
                <a:spcPct val="200000"/>
              </a:lnSpc>
              <a:buFont typeface="Wingdings" panose="05000000000000000000" charset="0"/>
              <a:buChar char=""/>
            </a:pPr>
            <a:r>
              <a:rPr lang="zh-CN" altLang="en-US" sz="2800" dirty="0">
                <a:latin typeface="圆体-简" panose="02010600040101010101" charset="-122"/>
                <a:ea typeface="圆体-简" panose="02010600040101010101" charset="-122"/>
              </a:rPr>
              <a:t>提升员工体验</a:t>
            </a:r>
            <a:endParaRPr lang="en-US" altLang="zh-CN" sz="2800" dirty="0">
              <a:latin typeface="圆体-简" panose="02010600040101010101" charset="-122"/>
              <a:ea typeface="圆体-简" panose="02010600040101010101" charset="-122"/>
            </a:endParaRPr>
          </a:p>
        </p:txBody>
      </p:sp>
      <p:sp>
        <p:nvSpPr>
          <p:cNvPr id="91" name="Freeform 47"/>
          <p:cNvSpPr/>
          <p:nvPr/>
        </p:nvSpPr>
        <p:spPr bwMode="auto">
          <a:xfrm>
            <a:off x="10454632" y="3511186"/>
            <a:ext cx="923290" cy="1182370"/>
          </a:xfrm>
          <a:custGeom>
            <a:avLst/>
            <a:gdLst>
              <a:gd name="T0" fmla="*/ 2147483646 w 389"/>
              <a:gd name="T1" fmla="*/ 0 h 517"/>
              <a:gd name="T2" fmla="*/ 2147483646 w 389"/>
              <a:gd name="T3" fmla="*/ 2147483646 h 517"/>
              <a:gd name="T4" fmla="*/ 2147483646 w 389"/>
              <a:gd name="T5" fmla="*/ 2147483646 h 517"/>
              <a:gd name="T6" fmla="*/ 2147483646 w 389"/>
              <a:gd name="T7" fmla="*/ 2147483646 h 517"/>
              <a:gd name="T8" fmla="*/ 2147483646 w 389"/>
              <a:gd name="T9" fmla="*/ 2147483646 h 517"/>
              <a:gd name="T10" fmla="*/ 2147483646 w 389"/>
              <a:gd name="T11" fmla="*/ 2147483646 h 517"/>
              <a:gd name="T12" fmla="*/ 2147483646 w 389"/>
              <a:gd name="T13" fmla="*/ 2147483646 h 517"/>
              <a:gd name="T14" fmla="*/ 2147483646 w 389"/>
              <a:gd name="T15" fmla="*/ 2147483646 h 517"/>
              <a:gd name="T16" fmla="*/ 2147483646 w 389"/>
              <a:gd name="T17" fmla="*/ 2147483646 h 517"/>
              <a:gd name="T18" fmla="*/ 2147483646 w 389"/>
              <a:gd name="T19" fmla="*/ 2147483646 h 517"/>
              <a:gd name="T20" fmla="*/ 2147483646 w 389"/>
              <a:gd name="T21" fmla="*/ 2147483646 h 517"/>
              <a:gd name="T22" fmla="*/ 2147483646 w 389"/>
              <a:gd name="T23" fmla="*/ 2147483646 h 517"/>
              <a:gd name="T24" fmla="*/ 2147483646 w 389"/>
              <a:gd name="T25" fmla="*/ 2147483646 h 517"/>
              <a:gd name="T26" fmla="*/ 2147483646 w 389"/>
              <a:gd name="T27" fmla="*/ 2147483646 h 517"/>
              <a:gd name="T28" fmla="*/ 2147483646 w 389"/>
              <a:gd name="T29" fmla="*/ 2147483646 h 517"/>
              <a:gd name="T30" fmla="*/ 2147483646 w 389"/>
              <a:gd name="T31" fmla="*/ 2147483646 h 517"/>
              <a:gd name="T32" fmla="*/ 2147483646 w 389"/>
              <a:gd name="T33" fmla="*/ 2147483646 h 517"/>
              <a:gd name="T34" fmla="*/ 2147483646 w 389"/>
              <a:gd name="T35" fmla="*/ 0 h 517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</a:gdLst>
            <a:ahLst/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l="0" t="0" r="r" b="b"/>
            <a:pathLst>
              <a:path w="389" h="517">
                <a:moveTo>
                  <a:pt x="89" y="0"/>
                </a:moveTo>
                <a:cubicBezTo>
                  <a:pt x="83" y="0"/>
                  <a:pt x="80" y="8"/>
                  <a:pt x="78" y="15"/>
                </a:cubicBezTo>
                <a:cubicBezTo>
                  <a:pt x="76" y="23"/>
                  <a:pt x="77" y="30"/>
                  <a:pt x="79" y="30"/>
                </a:cubicBezTo>
                <a:cubicBezTo>
                  <a:pt x="80" y="30"/>
                  <a:pt x="80" y="30"/>
                  <a:pt x="80" y="30"/>
                </a:cubicBezTo>
                <a:cubicBezTo>
                  <a:pt x="72" y="37"/>
                  <a:pt x="73" y="46"/>
                  <a:pt x="70" y="52"/>
                </a:cubicBezTo>
                <a:cubicBezTo>
                  <a:pt x="70" y="54"/>
                  <a:pt x="73" y="55"/>
                  <a:pt x="73" y="55"/>
                </a:cubicBezTo>
                <a:cubicBezTo>
                  <a:pt x="71" y="55"/>
                  <a:pt x="70" y="55"/>
                  <a:pt x="68" y="55"/>
                </a:cubicBezTo>
                <a:cubicBezTo>
                  <a:pt x="51" y="55"/>
                  <a:pt x="51" y="68"/>
                  <a:pt x="51" y="84"/>
                </a:cubicBezTo>
                <a:cubicBezTo>
                  <a:pt x="51" y="95"/>
                  <a:pt x="45" y="127"/>
                  <a:pt x="55" y="135"/>
                </a:cubicBezTo>
                <a:cubicBezTo>
                  <a:pt x="64" y="146"/>
                  <a:pt x="45" y="188"/>
                  <a:pt x="41" y="202"/>
                </a:cubicBezTo>
                <a:cubicBezTo>
                  <a:pt x="31" y="242"/>
                  <a:pt x="20" y="283"/>
                  <a:pt x="9" y="324"/>
                </a:cubicBezTo>
                <a:cubicBezTo>
                  <a:pt x="7" y="330"/>
                  <a:pt x="3" y="338"/>
                  <a:pt x="3" y="344"/>
                </a:cubicBezTo>
                <a:cubicBezTo>
                  <a:pt x="4" y="352"/>
                  <a:pt x="0" y="390"/>
                  <a:pt x="7" y="394"/>
                </a:cubicBezTo>
                <a:cubicBezTo>
                  <a:pt x="9" y="398"/>
                  <a:pt x="75" y="465"/>
                  <a:pt x="127" y="517"/>
                </a:cubicBezTo>
                <a:cubicBezTo>
                  <a:pt x="251" y="501"/>
                  <a:pt x="353" y="413"/>
                  <a:pt x="389" y="296"/>
                </a:cubicBezTo>
                <a:cubicBezTo>
                  <a:pt x="351" y="258"/>
                  <a:pt x="125" y="31"/>
                  <a:pt x="115" y="22"/>
                </a:cubicBezTo>
                <a:cubicBezTo>
                  <a:pt x="110" y="17"/>
                  <a:pt x="105" y="11"/>
                  <a:pt x="99" y="6"/>
                </a:cubicBezTo>
                <a:cubicBezTo>
                  <a:pt x="95" y="2"/>
                  <a:pt x="92" y="0"/>
                  <a:pt x="89" y="0"/>
                </a:cubicBezTo>
              </a:path>
            </a:pathLst>
          </a:custGeom>
          <a:gradFill>
            <a:gsLst>
              <a:gs pos="0">
                <a:srgbClr val="7B32B2"/>
              </a:gs>
              <a:gs pos="100000">
                <a:srgbClr val="401A5D"/>
              </a:gs>
            </a:gsLst>
            <a:lin ang="5400000" scaled="0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 sz="3600"/>
          </a:p>
        </p:txBody>
      </p:sp>
      <p:grpSp>
        <p:nvGrpSpPr>
          <p:cNvPr id="92" name="组合 124"/>
          <p:cNvGrpSpPr/>
          <p:nvPr/>
        </p:nvGrpSpPr>
        <p:grpSpPr bwMode="auto">
          <a:xfrm>
            <a:off x="12557486" y="3076354"/>
            <a:ext cx="1666876" cy="1663700"/>
            <a:chOff x="0" y="0"/>
            <a:chExt cx="865188" cy="863600"/>
          </a:xfrm>
        </p:grpSpPr>
        <p:sp>
          <p:nvSpPr>
            <p:cNvPr id="93" name="Oval 93"/>
            <p:cNvSpPr>
              <a:spLocks noChangeArrowheads="1"/>
            </p:cNvSpPr>
            <p:nvPr/>
          </p:nvSpPr>
          <p:spPr bwMode="auto">
            <a:xfrm>
              <a:off x="0" y="0"/>
              <a:ext cx="865188" cy="863600"/>
            </a:xfrm>
            <a:prstGeom prst="ellipse">
              <a:avLst/>
            </a:prstGeom>
            <a:gradFill>
              <a:gsLst>
                <a:gs pos="0">
                  <a:srgbClr val="007BD3"/>
                </a:gs>
                <a:gs pos="100000">
                  <a:srgbClr val="034373"/>
                </a:gs>
              </a:gsLst>
              <a:lin ang="5400000" scaled="0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sym typeface="Calibri" panose="020F050202020403020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sym typeface="Calibri" panose="020F050202020403020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sym typeface="Calibri" panose="020F050202020403020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sym typeface="Calibri" panose="020F050202020403020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sym typeface="Calibri" panose="020F050202020403020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sym typeface="Calibri" panose="020F050202020403020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sym typeface="Calibri" panose="020F050202020403020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sym typeface="Calibri" panose="020F050202020403020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sym typeface="Calibri" panose="020F050202020403020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zh-CN" sz="3600">
                <a:solidFill>
                  <a:srgbClr val="000000"/>
                </a:solidFill>
              </a:endParaRPr>
            </a:p>
          </p:txBody>
        </p:sp>
        <p:sp>
          <p:nvSpPr>
            <p:cNvPr id="94" name="Freeform 94"/>
            <p:cNvSpPr/>
            <p:nvPr/>
          </p:nvSpPr>
          <p:spPr bwMode="auto">
            <a:xfrm>
              <a:off x="173037" y="206375"/>
              <a:ext cx="692150" cy="657225"/>
            </a:xfrm>
            <a:custGeom>
              <a:avLst/>
              <a:gdLst>
                <a:gd name="T0" fmla="*/ 2147483646 w 506"/>
                <a:gd name="T1" fmla="*/ 0 h 481"/>
                <a:gd name="T2" fmla="*/ 2147483646 w 506"/>
                <a:gd name="T3" fmla="*/ 2147483646 h 481"/>
                <a:gd name="T4" fmla="*/ 2147483646 w 506"/>
                <a:gd name="T5" fmla="*/ 2147483646 h 481"/>
                <a:gd name="T6" fmla="*/ 2147483646 w 506"/>
                <a:gd name="T7" fmla="*/ 2147483646 h 481"/>
                <a:gd name="T8" fmla="*/ 2147483646 w 506"/>
                <a:gd name="T9" fmla="*/ 2147483646 h 481"/>
                <a:gd name="T10" fmla="*/ 2147483646 w 506"/>
                <a:gd name="T11" fmla="*/ 2147483646 h 481"/>
                <a:gd name="T12" fmla="*/ 2147483646 w 506"/>
                <a:gd name="T13" fmla="*/ 2147483646 h 481"/>
                <a:gd name="T14" fmla="*/ 2147483646 w 506"/>
                <a:gd name="T15" fmla="*/ 2147483646 h 481"/>
                <a:gd name="T16" fmla="*/ 2147483646 w 506"/>
                <a:gd name="T17" fmla="*/ 2147483646 h 481"/>
                <a:gd name="T18" fmla="*/ 2147483646 w 506"/>
                <a:gd name="T19" fmla="*/ 2147483646 h 481"/>
                <a:gd name="T20" fmla="*/ 2147483646 w 506"/>
                <a:gd name="T21" fmla="*/ 2147483646 h 481"/>
                <a:gd name="T22" fmla="*/ 2147483646 w 506"/>
                <a:gd name="T23" fmla="*/ 2147483646 h 481"/>
                <a:gd name="T24" fmla="*/ 2147483646 w 506"/>
                <a:gd name="T25" fmla="*/ 2147483646 h 481"/>
                <a:gd name="T26" fmla="*/ 2147483646 w 506"/>
                <a:gd name="T27" fmla="*/ 2147483646 h 481"/>
                <a:gd name="T28" fmla="*/ 2147483646 w 506"/>
                <a:gd name="T29" fmla="*/ 2147483646 h 481"/>
                <a:gd name="T30" fmla="*/ 2147483646 w 506"/>
                <a:gd name="T31" fmla="*/ 2147483646 h 481"/>
                <a:gd name="T32" fmla="*/ 2147483646 w 506"/>
                <a:gd name="T33" fmla="*/ 2147483646 h 481"/>
                <a:gd name="T34" fmla="*/ 2147483646 w 506"/>
                <a:gd name="T35" fmla="*/ 2147483646 h 481"/>
                <a:gd name="T36" fmla="*/ 2147483646 w 506"/>
                <a:gd name="T37" fmla="*/ 2147483646 h 481"/>
                <a:gd name="T38" fmla="*/ 2147483646 w 506"/>
                <a:gd name="T39" fmla="*/ 0 h 481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506" h="481">
                  <a:moveTo>
                    <a:pt x="258" y="0"/>
                  </a:moveTo>
                  <a:cubicBezTo>
                    <a:pt x="245" y="0"/>
                    <a:pt x="230" y="2"/>
                    <a:pt x="222" y="2"/>
                  </a:cubicBezTo>
                  <a:cubicBezTo>
                    <a:pt x="178" y="2"/>
                    <a:pt x="134" y="2"/>
                    <a:pt x="89" y="2"/>
                  </a:cubicBezTo>
                  <a:cubicBezTo>
                    <a:pt x="73" y="2"/>
                    <a:pt x="56" y="2"/>
                    <a:pt x="39" y="2"/>
                  </a:cubicBezTo>
                  <a:cubicBezTo>
                    <a:pt x="35" y="2"/>
                    <a:pt x="30" y="1"/>
                    <a:pt x="25" y="1"/>
                  </a:cubicBezTo>
                  <a:cubicBezTo>
                    <a:pt x="20" y="1"/>
                    <a:pt x="16" y="2"/>
                    <a:pt x="13" y="4"/>
                  </a:cubicBezTo>
                  <a:cubicBezTo>
                    <a:pt x="0" y="11"/>
                    <a:pt x="8" y="60"/>
                    <a:pt x="8" y="71"/>
                  </a:cubicBezTo>
                  <a:cubicBezTo>
                    <a:pt x="8" y="150"/>
                    <a:pt x="8" y="228"/>
                    <a:pt x="8" y="307"/>
                  </a:cubicBezTo>
                  <a:cubicBezTo>
                    <a:pt x="8" y="332"/>
                    <a:pt x="45" y="362"/>
                    <a:pt x="64" y="378"/>
                  </a:cubicBezTo>
                  <a:cubicBezTo>
                    <a:pt x="72" y="387"/>
                    <a:pt x="115" y="431"/>
                    <a:pt x="164" y="480"/>
                  </a:cubicBezTo>
                  <a:cubicBezTo>
                    <a:pt x="173" y="481"/>
                    <a:pt x="181" y="481"/>
                    <a:pt x="190" y="481"/>
                  </a:cubicBezTo>
                  <a:cubicBezTo>
                    <a:pt x="365" y="481"/>
                    <a:pt x="506" y="340"/>
                    <a:pt x="506" y="165"/>
                  </a:cubicBezTo>
                  <a:cubicBezTo>
                    <a:pt x="506" y="165"/>
                    <a:pt x="506" y="165"/>
                    <a:pt x="506" y="165"/>
                  </a:cubicBezTo>
                  <a:cubicBezTo>
                    <a:pt x="506" y="163"/>
                    <a:pt x="506" y="162"/>
                    <a:pt x="506" y="160"/>
                  </a:cubicBezTo>
                  <a:cubicBezTo>
                    <a:pt x="461" y="116"/>
                    <a:pt x="426" y="81"/>
                    <a:pt x="422" y="77"/>
                  </a:cubicBezTo>
                  <a:cubicBezTo>
                    <a:pt x="417" y="71"/>
                    <a:pt x="410" y="65"/>
                    <a:pt x="404" y="60"/>
                  </a:cubicBezTo>
                  <a:cubicBezTo>
                    <a:pt x="397" y="51"/>
                    <a:pt x="391" y="48"/>
                    <a:pt x="385" y="48"/>
                  </a:cubicBezTo>
                  <a:cubicBezTo>
                    <a:pt x="374" y="48"/>
                    <a:pt x="365" y="60"/>
                    <a:pt x="355" y="74"/>
                  </a:cubicBezTo>
                  <a:cubicBezTo>
                    <a:pt x="331" y="54"/>
                    <a:pt x="312" y="29"/>
                    <a:pt x="289" y="9"/>
                  </a:cubicBezTo>
                  <a:cubicBezTo>
                    <a:pt x="283" y="2"/>
                    <a:pt x="271" y="0"/>
                    <a:pt x="258" y="0"/>
                  </a:cubicBezTo>
                </a:path>
              </a:pathLst>
            </a:custGeom>
            <a:gradFill>
              <a:gsLst>
                <a:gs pos="0">
                  <a:srgbClr val="7B32B2"/>
                </a:gs>
                <a:gs pos="100000">
                  <a:srgbClr val="401A5D"/>
                </a:gs>
              </a:gsLst>
              <a:lin ang="5400000" scaled="0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3600"/>
            </a:p>
          </p:txBody>
        </p:sp>
        <p:sp>
          <p:nvSpPr>
            <p:cNvPr id="95" name="Freeform 95"/>
            <p:cNvSpPr/>
            <p:nvPr/>
          </p:nvSpPr>
          <p:spPr bwMode="auto">
            <a:xfrm>
              <a:off x="549275" y="265112"/>
              <a:ext cx="171450" cy="220663"/>
            </a:xfrm>
            <a:custGeom>
              <a:avLst/>
              <a:gdLst>
                <a:gd name="T0" fmla="*/ 2147483646 w 126"/>
                <a:gd name="T1" fmla="*/ 2147483646 h 162"/>
                <a:gd name="T2" fmla="*/ 2147483646 w 126"/>
                <a:gd name="T3" fmla="*/ 2147483646 h 162"/>
                <a:gd name="T4" fmla="*/ 2147483646 w 126"/>
                <a:gd name="T5" fmla="*/ 2147483646 h 162"/>
                <a:gd name="T6" fmla="*/ 2147483646 w 126"/>
                <a:gd name="T7" fmla="*/ 2147483646 h 162"/>
                <a:gd name="T8" fmla="*/ 0 w 126"/>
                <a:gd name="T9" fmla="*/ 2147483646 h 162"/>
                <a:gd name="T10" fmla="*/ 2147483646 w 126"/>
                <a:gd name="T11" fmla="*/ 2147483646 h 162"/>
                <a:gd name="T12" fmla="*/ 2147483646 w 126"/>
                <a:gd name="T13" fmla="*/ 2147483646 h 162"/>
                <a:gd name="T14" fmla="*/ 2147483646 w 126"/>
                <a:gd name="T15" fmla="*/ 2147483646 h 162"/>
                <a:gd name="T16" fmla="*/ 2147483646 w 126"/>
                <a:gd name="T17" fmla="*/ 2147483646 h 162"/>
                <a:gd name="T18" fmla="*/ 2147483646 w 126"/>
                <a:gd name="T19" fmla="*/ 2147483646 h 162"/>
                <a:gd name="T20" fmla="*/ 2147483646 w 126"/>
                <a:gd name="T21" fmla="*/ 2147483646 h 16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126" h="162">
                  <a:moveTo>
                    <a:pt x="119" y="7"/>
                  </a:moveTo>
                  <a:cubicBezTo>
                    <a:pt x="118" y="6"/>
                    <a:pt x="117" y="5"/>
                    <a:pt x="115" y="4"/>
                  </a:cubicBezTo>
                  <a:cubicBezTo>
                    <a:pt x="110" y="0"/>
                    <a:pt x="102" y="2"/>
                    <a:pt x="97" y="8"/>
                  </a:cubicBezTo>
                  <a:cubicBezTo>
                    <a:pt x="65" y="51"/>
                    <a:pt x="33" y="94"/>
                    <a:pt x="1" y="137"/>
                  </a:cubicBezTo>
                  <a:cubicBezTo>
                    <a:pt x="1" y="138"/>
                    <a:pt x="0" y="139"/>
                    <a:pt x="0" y="139"/>
                  </a:cubicBezTo>
                  <a:cubicBezTo>
                    <a:pt x="2" y="139"/>
                    <a:pt x="5" y="140"/>
                    <a:pt x="7" y="141"/>
                  </a:cubicBezTo>
                  <a:cubicBezTo>
                    <a:pt x="28" y="156"/>
                    <a:pt x="28" y="156"/>
                    <a:pt x="28" y="156"/>
                  </a:cubicBezTo>
                  <a:cubicBezTo>
                    <a:pt x="30" y="157"/>
                    <a:pt x="31" y="159"/>
                    <a:pt x="32" y="162"/>
                  </a:cubicBezTo>
                  <a:cubicBezTo>
                    <a:pt x="32" y="161"/>
                    <a:pt x="33" y="160"/>
                    <a:pt x="33" y="160"/>
                  </a:cubicBezTo>
                  <a:cubicBezTo>
                    <a:pt x="63" y="115"/>
                    <a:pt x="92" y="70"/>
                    <a:pt x="122" y="25"/>
                  </a:cubicBezTo>
                  <a:cubicBezTo>
                    <a:pt x="126" y="19"/>
                    <a:pt x="125" y="11"/>
                    <a:pt x="119" y="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3600"/>
            </a:p>
          </p:txBody>
        </p:sp>
        <p:sp>
          <p:nvSpPr>
            <p:cNvPr id="96" name="Freeform 96"/>
            <p:cNvSpPr>
              <a:spLocks noEditPoints="1"/>
            </p:cNvSpPr>
            <p:nvPr/>
          </p:nvSpPr>
          <p:spPr bwMode="auto">
            <a:xfrm>
              <a:off x="482600" y="461962"/>
              <a:ext cx="104775" cy="128588"/>
            </a:xfrm>
            <a:custGeom>
              <a:avLst/>
              <a:gdLst>
                <a:gd name="T0" fmla="*/ 2147483646 w 76"/>
                <a:gd name="T1" fmla="*/ 2147483646 h 94"/>
                <a:gd name="T2" fmla="*/ 2147483646 w 76"/>
                <a:gd name="T3" fmla="*/ 2147483646 h 94"/>
                <a:gd name="T4" fmla="*/ 2147483646 w 76"/>
                <a:gd name="T5" fmla="*/ 2147483646 h 94"/>
                <a:gd name="T6" fmla="*/ 2147483646 w 76"/>
                <a:gd name="T7" fmla="*/ 2147483646 h 94"/>
                <a:gd name="T8" fmla="*/ 2147483646 w 76"/>
                <a:gd name="T9" fmla="*/ 2147483646 h 94"/>
                <a:gd name="T10" fmla="*/ 2147483646 w 76"/>
                <a:gd name="T11" fmla="*/ 2147483646 h 94"/>
                <a:gd name="T12" fmla="*/ 2147483646 w 76"/>
                <a:gd name="T13" fmla="*/ 2147483646 h 94"/>
                <a:gd name="T14" fmla="*/ 2147483646 w 76"/>
                <a:gd name="T15" fmla="*/ 2147483646 h 94"/>
                <a:gd name="T16" fmla="*/ 2147483646 w 76"/>
                <a:gd name="T17" fmla="*/ 2147483646 h 94"/>
                <a:gd name="T18" fmla="*/ 2147483646 w 76"/>
                <a:gd name="T19" fmla="*/ 2147483646 h 94"/>
                <a:gd name="T20" fmla="*/ 2147483646 w 76"/>
                <a:gd name="T21" fmla="*/ 2147483646 h 94"/>
                <a:gd name="T22" fmla="*/ 2147483646 w 76"/>
                <a:gd name="T23" fmla="*/ 2147483646 h 94"/>
                <a:gd name="T24" fmla="*/ 2147483646 w 76"/>
                <a:gd name="T25" fmla="*/ 2147483646 h 94"/>
                <a:gd name="T26" fmla="*/ 2147483646 w 76"/>
                <a:gd name="T27" fmla="*/ 2147483646 h 94"/>
                <a:gd name="T28" fmla="*/ 2147483646 w 76"/>
                <a:gd name="T29" fmla="*/ 2147483646 h 94"/>
                <a:gd name="T30" fmla="*/ 2147483646 w 76"/>
                <a:gd name="T31" fmla="*/ 2147483646 h 94"/>
                <a:gd name="T32" fmla="*/ 2147483646 w 76"/>
                <a:gd name="T33" fmla="*/ 2147483646 h 94"/>
                <a:gd name="T34" fmla="*/ 2147483646 w 76"/>
                <a:gd name="T35" fmla="*/ 2147483646 h 94"/>
                <a:gd name="T36" fmla="*/ 2147483646 w 76"/>
                <a:gd name="T37" fmla="*/ 2147483646 h 94"/>
                <a:gd name="T38" fmla="*/ 2147483646 w 76"/>
                <a:gd name="T39" fmla="*/ 2147483646 h 94"/>
                <a:gd name="T40" fmla="*/ 2147483646 w 76"/>
                <a:gd name="T41" fmla="*/ 2147483646 h 94"/>
                <a:gd name="T42" fmla="*/ 2147483646 w 76"/>
                <a:gd name="T43" fmla="*/ 2147483646 h 94"/>
                <a:gd name="T44" fmla="*/ 2147483646 w 76"/>
                <a:gd name="T45" fmla="*/ 2147483646 h 94"/>
                <a:gd name="T46" fmla="*/ 2147483646 w 76"/>
                <a:gd name="T47" fmla="*/ 2147483646 h 94"/>
                <a:gd name="T48" fmla="*/ 2147483646 w 76"/>
                <a:gd name="T49" fmla="*/ 2147483646 h 94"/>
                <a:gd name="T50" fmla="*/ 2147483646 w 76"/>
                <a:gd name="T51" fmla="*/ 2147483646 h 94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0" t="0" r="r" b="b"/>
              <a:pathLst>
                <a:path w="76" h="94">
                  <a:moveTo>
                    <a:pt x="73" y="16"/>
                  </a:moveTo>
                  <a:cubicBezTo>
                    <a:pt x="52" y="1"/>
                    <a:pt x="52" y="1"/>
                    <a:pt x="52" y="1"/>
                  </a:cubicBezTo>
                  <a:cubicBezTo>
                    <a:pt x="50" y="0"/>
                    <a:pt x="48" y="0"/>
                    <a:pt x="46" y="1"/>
                  </a:cubicBezTo>
                  <a:cubicBezTo>
                    <a:pt x="9" y="24"/>
                    <a:pt x="9" y="24"/>
                    <a:pt x="9" y="24"/>
                  </a:cubicBezTo>
                  <a:cubicBezTo>
                    <a:pt x="7" y="25"/>
                    <a:pt x="6" y="27"/>
                    <a:pt x="7" y="30"/>
                  </a:cubicBezTo>
                  <a:cubicBezTo>
                    <a:pt x="11" y="44"/>
                    <a:pt x="4" y="76"/>
                    <a:pt x="1" y="87"/>
                  </a:cubicBezTo>
                  <a:cubicBezTo>
                    <a:pt x="0" y="89"/>
                    <a:pt x="1" y="92"/>
                    <a:pt x="3" y="93"/>
                  </a:cubicBezTo>
                  <a:cubicBezTo>
                    <a:pt x="5" y="94"/>
                    <a:pt x="8" y="94"/>
                    <a:pt x="10" y="93"/>
                  </a:cubicBezTo>
                  <a:cubicBezTo>
                    <a:pt x="19" y="86"/>
                    <a:pt x="46" y="69"/>
                    <a:pt x="61" y="68"/>
                  </a:cubicBezTo>
                  <a:cubicBezTo>
                    <a:pt x="64" y="68"/>
                    <a:pt x="66" y="66"/>
                    <a:pt x="66" y="64"/>
                  </a:cubicBezTo>
                  <a:cubicBezTo>
                    <a:pt x="75" y="21"/>
                    <a:pt x="75" y="21"/>
                    <a:pt x="75" y="21"/>
                  </a:cubicBezTo>
                  <a:cubicBezTo>
                    <a:pt x="76" y="19"/>
                    <a:pt x="75" y="17"/>
                    <a:pt x="73" y="16"/>
                  </a:cubicBezTo>
                  <a:close/>
                  <a:moveTo>
                    <a:pt x="56" y="58"/>
                  </a:moveTo>
                  <a:cubicBezTo>
                    <a:pt x="48" y="59"/>
                    <a:pt x="37" y="64"/>
                    <a:pt x="24" y="71"/>
                  </a:cubicBezTo>
                  <a:cubicBezTo>
                    <a:pt x="23" y="71"/>
                    <a:pt x="23" y="72"/>
                    <a:pt x="22" y="72"/>
                  </a:cubicBezTo>
                  <a:cubicBezTo>
                    <a:pt x="39" y="47"/>
                    <a:pt x="39" y="47"/>
                    <a:pt x="39" y="47"/>
                  </a:cubicBezTo>
                  <a:cubicBezTo>
                    <a:pt x="42" y="47"/>
                    <a:pt x="44" y="46"/>
                    <a:pt x="45" y="44"/>
                  </a:cubicBezTo>
                  <a:cubicBezTo>
                    <a:pt x="47" y="41"/>
                    <a:pt x="47" y="37"/>
                    <a:pt x="44" y="35"/>
                  </a:cubicBezTo>
                  <a:cubicBezTo>
                    <a:pt x="41" y="33"/>
                    <a:pt x="36" y="34"/>
                    <a:pt x="34" y="37"/>
                  </a:cubicBezTo>
                  <a:cubicBezTo>
                    <a:pt x="33" y="39"/>
                    <a:pt x="33" y="41"/>
                    <a:pt x="34" y="43"/>
                  </a:cubicBezTo>
                  <a:cubicBezTo>
                    <a:pt x="17" y="68"/>
                    <a:pt x="17" y="68"/>
                    <a:pt x="17" y="68"/>
                  </a:cubicBezTo>
                  <a:cubicBezTo>
                    <a:pt x="17" y="67"/>
                    <a:pt x="17" y="67"/>
                    <a:pt x="17" y="66"/>
                  </a:cubicBezTo>
                  <a:cubicBezTo>
                    <a:pt x="19" y="51"/>
                    <a:pt x="20" y="39"/>
                    <a:pt x="18" y="31"/>
                  </a:cubicBezTo>
                  <a:cubicBezTo>
                    <a:pt x="49" y="12"/>
                    <a:pt x="49" y="12"/>
                    <a:pt x="49" y="12"/>
                  </a:cubicBezTo>
                  <a:cubicBezTo>
                    <a:pt x="64" y="23"/>
                    <a:pt x="64" y="23"/>
                    <a:pt x="64" y="23"/>
                  </a:cubicBezTo>
                  <a:lnTo>
                    <a:pt x="56" y="5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3600"/>
            </a:p>
          </p:txBody>
        </p:sp>
        <p:sp>
          <p:nvSpPr>
            <p:cNvPr id="97" name="Freeform 97"/>
            <p:cNvSpPr/>
            <p:nvPr/>
          </p:nvSpPr>
          <p:spPr bwMode="auto">
            <a:xfrm>
              <a:off x="184150" y="207962"/>
              <a:ext cx="384175" cy="446088"/>
            </a:xfrm>
            <a:custGeom>
              <a:avLst/>
              <a:gdLst>
                <a:gd name="T0" fmla="*/ 2147483646 w 281"/>
                <a:gd name="T1" fmla="*/ 2147483646 h 326"/>
                <a:gd name="T2" fmla="*/ 2147483646 w 281"/>
                <a:gd name="T3" fmla="*/ 2147483646 h 326"/>
                <a:gd name="T4" fmla="*/ 2147483646 w 281"/>
                <a:gd name="T5" fmla="*/ 2147483646 h 326"/>
                <a:gd name="T6" fmla="*/ 2147483646 w 281"/>
                <a:gd name="T7" fmla="*/ 2147483646 h 326"/>
                <a:gd name="T8" fmla="*/ 2147483646 w 281"/>
                <a:gd name="T9" fmla="*/ 2147483646 h 326"/>
                <a:gd name="T10" fmla="*/ 2147483646 w 281"/>
                <a:gd name="T11" fmla="*/ 2147483646 h 326"/>
                <a:gd name="T12" fmla="*/ 2147483646 w 281"/>
                <a:gd name="T13" fmla="*/ 2147483646 h 326"/>
                <a:gd name="T14" fmla="*/ 2147483646 w 281"/>
                <a:gd name="T15" fmla="*/ 2147483646 h 326"/>
                <a:gd name="T16" fmla="*/ 2147483646 w 281"/>
                <a:gd name="T17" fmla="*/ 2147483646 h 326"/>
                <a:gd name="T18" fmla="*/ 2147483646 w 281"/>
                <a:gd name="T19" fmla="*/ 2147483646 h 326"/>
                <a:gd name="T20" fmla="*/ 2147483646 w 281"/>
                <a:gd name="T21" fmla="*/ 0 h 326"/>
                <a:gd name="T22" fmla="*/ 2147483646 w 281"/>
                <a:gd name="T23" fmla="*/ 0 h 326"/>
                <a:gd name="T24" fmla="*/ 0 w 281"/>
                <a:gd name="T25" fmla="*/ 2147483646 h 326"/>
                <a:gd name="T26" fmla="*/ 0 w 281"/>
                <a:gd name="T27" fmla="*/ 2147483646 h 326"/>
                <a:gd name="T28" fmla="*/ 2147483646 w 281"/>
                <a:gd name="T29" fmla="*/ 2147483646 h 326"/>
                <a:gd name="T30" fmla="*/ 2147483646 w 281"/>
                <a:gd name="T31" fmla="*/ 2147483646 h 326"/>
                <a:gd name="T32" fmla="*/ 2147483646 w 281"/>
                <a:gd name="T33" fmla="*/ 2147483646 h 326"/>
                <a:gd name="T34" fmla="*/ 2147483646 w 281"/>
                <a:gd name="T35" fmla="*/ 2147483646 h 326"/>
                <a:gd name="T36" fmla="*/ 2147483646 w 281"/>
                <a:gd name="T37" fmla="*/ 2147483646 h 32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0" t="0" r="r" b="b"/>
              <a:pathLst>
                <a:path w="281" h="326">
                  <a:moveTo>
                    <a:pt x="270" y="276"/>
                  </a:moveTo>
                  <a:cubicBezTo>
                    <a:pt x="264" y="276"/>
                    <a:pt x="259" y="281"/>
                    <a:pt x="259" y="287"/>
                  </a:cubicBezTo>
                  <a:cubicBezTo>
                    <a:pt x="259" y="304"/>
                    <a:pt x="259" y="304"/>
                    <a:pt x="259" y="304"/>
                  </a:cubicBezTo>
                  <a:cubicBezTo>
                    <a:pt x="22" y="304"/>
                    <a:pt x="22" y="304"/>
                    <a:pt x="22" y="304"/>
                  </a:cubicBezTo>
                  <a:cubicBezTo>
                    <a:pt x="22" y="22"/>
                    <a:pt x="22" y="22"/>
                    <a:pt x="22" y="22"/>
                  </a:cubicBezTo>
                  <a:cubicBezTo>
                    <a:pt x="259" y="22"/>
                    <a:pt x="259" y="22"/>
                    <a:pt x="259" y="22"/>
                  </a:cubicBezTo>
                  <a:cubicBezTo>
                    <a:pt x="259" y="140"/>
                    <a:pt x="259" y="140"/>
                    <a:pt x="259" y="140"/>
                  </a:cubicBezTo>
                  <a:cubicBezTo>
                    <a:pt x="259" y="146"/>
                    <a:pt x="264" y="151"/>
                    <a:pt x="270" y="151"/>
                  </a:cubicBezTo>
                  <a:cubicBezTo>
                    <a:pt x="276" y="151"/>
                    <a:pt x="281" y="146"/>
                    <a:pt x="281" y="140"/>
                  </a:cubicBezTo>
                  <a:cubicBezTo>
                    <a:pt x="281" y="11"/>
                    <a:pt x="281" y="11"/>
                    <a:pt x="281" y="11"/>
                  </a:cubicBezTo>
                  <a:cubicBezTo>
                    <a:pt x="281" y="5"/>
                    <a:pt x="276" y="0"/>
                    <a:pt x="270" y="0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5" y="0"/>
                    <a:pt x="0" y="5"/>
                    <a:pt x="0" y="11"/>
                  </a:cubicBezTo>
                  <a:cubicBezTo>
                    <a:pt x="0" y="315"/>
                    <a:pt x="0" y="315"/>
                    <a:pt x="0" y="315"/>
                  </a:cubicBezTo>
                  <a:cubicBezTo>
                    <a:pt x="0" y="321"/>
                    <a:pt x="5" y="326"/>
                    <a:pt x="11" y="326"/>
                  </a:cubicBezTo>
                  <a:cubicBezTo>
                    <a:pt x="270" y="326"/>
                    <a:pt x="270" y="326"/>
                    <a:pt x="270" y="326"/>
                  </a:cubicBezTo>
                  <a:cubicBezTo>
                    <a:pt x="276" y="326"/>
                    <a:pt x="281" y="321"/>
                    <a:pt x="281" y="315"/>
                  </a:cubicBezTo>
                  <a:cubicBezTo>
                    <a:pt x="281" y="287"/>
                    <a:pt x="281" y="287"/>
                    <a:pt x="281" y="287"/>
                  </a:cubicBezTo>
                  <a:cubicBezTo>
                    <a:pt x="281" y="281"/>
                    <a:pt x="276" y="276"/>
                    <a:pt x="270" y="27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3600"/>
            </a:p>
          </p:txBody>
        </p:sp>
        <p:sp>
          <p:nvSpPr>
            <p:cNvPr id="98" name="Rectangle 98"/>
            <p:cNvSpPr>
              <a:spLocks noChangeArrowheads="1"/>
            </p:cNvSpPr>
            <p:nvPr/>
          </p:nvSpPr>
          <p:spPr bwMode="auto">
            <a:xfrm>
              <a:off x="266700" y="282575"/>
              <a:ext cx="217488" cy="2540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sym typeface="Calibri" panose="020F050202020403020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sym typeface="Calibri" panose="020F050202020403020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sym typeface="Calibri" panose="020F050202020403020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sym typeface="Calibri" panose="020F050202020403020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sym typeface="Calibri" panose="020F050202020403020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sym typeface="Calibri" panose="020F050202020403020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sym typeface="Calibri" panose="020F050202020403020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sym typeface="Calibri" panose="020F050202020403020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sym typeface="Calibri" panose="020F050202020403020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zh-CN" sz="3600">
                <a:solidFill>
                  <a:srgbClr val="000000"/>
                </a:solidFill>
              </a:endParaRPr>
            </a:p>
          </p:txBody>
        </p:sp>
        <p:sp>
          <p:nvSpPr>
            <p:cNvPr id="99" name="Rectangle 99"/>
            <p:cNvSpPr>
              <a:spLocks noChangeArrowheads="1"/>
            </p:cNvSpPr>
            <p:nvPr/>
          </p:nvSpPr>
          <p:spPr bwMode="auto">
            <a:xfrm>
              <a:off x="266700" y="355600"/>
              <a:ext cx="217488" cy="2540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sym typeface="Calibri" panose="020F050202020403020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sym typeface="Calibri" panose="020F050202020403020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sym typeface="Calibri" panose="020F050202020403020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sym typeface="Calibri" panose="020F050202020403020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sym typeface="Calibri" panose="020F050202020403020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sym typeface="Calibri" panose="020F050202020403020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sym typeface="Calibri" panose="020F050202020403020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sym typeface="Calibri" panose="020F050202020403020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sym typeface="Calibri" panose="020F050202020403020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zh-CN" sz="3600">
                <a:solidFill>
                  <a:srgbClr val="000000"/>
                </a:solidFill>
              </a:endParaRPr>
            </a:p>
          </p:txBody>
        </p:sp>
        <p:sp>
          <p:nvSpPr>
            <p:cNvPr id="100" name="Rectangle 100"/>
            <p:cNvSpPr>
              <a:spLocks noChangeArrowheads="1"/>
            </p:cNvSpPr>
            <p:nvPr/>
          </p:nvSpPr>
          <p:spPr bwMode="auto">
            <a:xfrm>
              <a:off x="266700" y="428625"/>
              <a:ext cx="217488" cy="2540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sym typeface="Calibri" panose="020F050202020403020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sym typeface="Calibri" panose="020F050202020403020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sym typeface="Calibri" panose="020F050202020403020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sym typeface="Calibri" panose="020F050202020403020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sym typeface="Calibri" panose="020F050202020403020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sym typeface="Calibri" panose="020F050202020403020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sym typeface="Calibri" panose="020F050202020403020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sym typeface="Calibri" panose="020F050202020403020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sym typeface="Calibri" panose="020F050202020403020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zh-CN" sz="3600">
                <a:solidFill>
                  <a:srgbClr val="000000"/>
                </a:solidFill>
              </a:endParaRPr>
            </a:p>
          </p:txBody>
        </p:sp>
        <p:sp>
          <p:nvSpPr>
            <p:cNvPr id="101" name="Rectangle 101"/>
            <p:cNvSpPr>
              <a:spLocks noChangeArrowheads="1"/>
            </p:cNvSpPr>
            <p:nvPr/>
          </p:nvSpPr>
          <p:spPr bwMode="auto">
            <a:xfrm>
              <a:off x="266700" y="550862"/>
              <a:ext cx="184150" cy="2540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sym typeface="Calibri" panose="020F050202020403020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sym typeface="Calibri" panose="020F050202020403020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sym typeface="Calibri" panose="020F050202020403020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sym typeface="Calibri" panose="020F050202020403020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sym typeface="Calibri" panose="020F050202020403020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sym typeface="Calibri" panose="020F050202020403020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sym typeface="Calibri" panose="020F050202020403020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sym typeface="Calibri" panose="020F050202020403020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sym typeface="Calibri" panose="020F050202020403020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zh-CN" sz="3600">
                <a:solidFill>
                  <a:srgbClr val="000000"/>
                </a:solidFill>
              </a:endParaRPr>
            </a:p>
          </p:txBody>
        </p:sp>
      </p:grpSp>
      <p:pic>
        <p:nvPicPr>
          <p:cNvPr id="102" name="Picture 36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040612" y="3433716"/>
            <a:ext cx="1013460" cy="101346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3" name="Picture 1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647662" y="3436256"/>
            <a:ext cx="952500" cy="94869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04" name="圆角矩形 66"/>
          <p:cNvSpPr/>
          <p:nvPr/>
        </p:nvSpPr>
        <p:spPr bwMode="auto">
          <a:xfrm>
            <a:off x="635000" y="7175500"/>
            <a:ext cx="7611110" cy="1069340"/>
          </a:xfrm>
          <a:prstGeom prst="roundRect">
            <a:avLst/>
          </a:prstGeom>
          <a:ln>
            <a:solidFill>
              <a:schemeClr val="accent1">
                <a:lumMod val="50000"/>
              </a:schemeClr>
            </a:solidFill>
            <a:prstDash val="dash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CN" altLang="en-US" sz="3200" b="1" dirty="0">
                <a:solidFill>
                  <a:srgbClr val="0070C0"/>
                </a:solidFill>
                <a:latin typeface="微软雅黑 Light" panose="020B0502040204020203" charset="-122"/>
                <a:ea typeface="微软雅黑 Light" panose="020B0502040204020203" charset="-122"/>
                <a:cs typeface="微软雅黑 Light" panose="020B0502040204020203" charset="-122"/>
              </a:rPr>
              <a:t>新员工需求</a:t>
            </a:r>
            <a:endParaRPr lang="zh-CN" altLang="en-US" sz="3200" b="1" dirty="0">
              <a:solidFill>
                <a:srgbClr val="0070C0"/>
              </a:solidFill>
              <a:latin typeface="微软雅黑 Light" panose="020B0502040204020203" charset="-122"/>
              <a:ea typeface="微软雅黑 Light" panose="020B0502040204020203" charset="-122"/>
              <a:cs typeface="微软雅黑 Light" panose="020B0502040204020203" charset="-122"/>
            </a:endParaRPr>
          </a:p>
        </p:txBody>
      </p:sp>
      <p:sp>
        <p:nvSpPr>
          <p:cNvPr id="105" name="圆角矩形 32"/>
          <p:cNvSpPr/>
          <p:nvPr/>
        </p:nvSpPr>
        <p:spPr bwMode="auto">
          <a:xfrm>
            <a:off x="17294860" y="7175500"/>
            <a:ext cx="6021070" cy="1069340"/>
          </a:xfrm>
          <a:prstGeom prst="roundRect">
            <a:avLst/>
          </a:prstGeom>
          <a:ln>
            <a:solidFill>
              <a:schemeClr val="accent1">
                <a:lumMod val="50000"/>
              </a:schemeClr>
            </a:solidFill>
            <a:prstDash val="dash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CN" altLang="en-US" sz="3200" b="1" dirty="0">
                <a:solidFill>
                  <a:srgbClr val="0070C0"/>
                </a:solidFill>
                <a:latin typeface="微软雅黑 Light" panose="020B0502040204020203" charset="-122"/>
                <a:ea typeface="微软雅黑 Light" panose="020B0502040204020203" charset="-122"/>
                <a:cs typeface="微软雅黑 Light" panose="020B0502040204020203" charset="-122"/>
              </a:rPr>
              <a:t>直接价值</a:t>
            </a:r>
            <a:endParaRPr lang="zh-CN" altLang="en-US" sz="3200" b="1" dirty="0">
              <a:solidFill>
                <a:srgbClr val="0070C0"/>
              </a:solidFill>
              <a:latin typeface="微软雅黑 Light" panose="020B0502040204020203" charset="-122"/>
              <a:ea typeface="微软雅黑 Light" panose="020B0502040204020203" charset="-122"/>
              <a:cs typeface="微软雅黑 Light" panose="020B0502040204020203" charset="-122"/>
            </a:endParaRPr>
          </a:p>
        </p:txBody>
      </p:sp>
      <p:sp>
        <p:nvSpPr>
          <p:cNvPr id="106" name="右箭头 164"/>
          <p:cNvSpPr/>
          <p:nvPr/>
        </p:nvSpPr>
        <p:spPr>
          <a:xfrm>
            <a:off x="6941820" y="9431020"/>
            <a:ext cx="1948180" cy="1256030"/>
          </a:xfrm>
          <a:prstGeom prst="rightArrow">
            <a:avLst/>
          </a:prstGeom>
          <a:noFill/>
          <a:ln w="12700" cmpd="sng">
            <a:solidFill>
              <a:schemeClr val="accent1">
                <a:lumMod val="50000"/>
              </a:schemeClr>
            </a:solidFill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3600">
              <a:solidFill>
                <a:srgbClr val="0070C0"/>
              </a:solidFill>
            </a:endParaRPr>
          </a:p>
        </p:txBody>
      </p:sp>
      <p:sp>
        <p:nvSpPr>
          <p:cNvPr id="107" name="右箭头 34"/>
          <p:cNvSpPr/>
          <p:nvPr/>
        </p:nvSpPr>
        <p:spPr>
          <a:xfrm>
            <a:off x="15628620" y="9432290"/>
            <a:ext cx="1948180" cy="1256030"/>
          </a:xfrm>
          <a:prstGeom prst="rightArrow">
            <a:avLst/>
          </a:prstGeom>
          <a:noFill/>
          <a:ln w="12700" cmpd="sng">
            <a:solidFill>
              <a:schemeClr val="accent1">
                <a:lumMod val="50000"/>
              </a:schemeClr>
            </a:solidFill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3600">
              <a:solidFill>
                <a:srgbClr val="0070C0"/>
              </a:solidFill>
            </a:endParaRPr>
          </a:p>
        </p:txBody>
      </p:sp>
      <p:grpSp>
        <p:nvGrpSpPr>
          <p:cNvPr id="108" name="Group 1216"/>
          <p:cNvGrpSpPr/>
          <p:nvPr/>
        </p:nvGrpSpPr>
        <p:grpSpPr>
          <a:xfrm>
            <a:off x="1855462" y="4329066"/>
            <a:ext cx="1054100" cy="643890"/>
            <a:chOff x="0" y="0"/>
            <a:chExt cx="82550" cy="82550"/>
          </a:xfrm>
        </p:grpSpPr>
        <p:sp>
          <p:nvSpPr>
            <p:cNvPr id="109" name="Freeform 183"/>
            <p:cNvSpPr>
              <a:spLocks noEditPoints="1"/>
            </p:cNvSpPr>
            <p:nvPr/>
          </p:nvSpPr>
          <p:spPr>
            <a:xfrm>
              <a:off x="63500" y="0"/>
              <a:ext cx="19050" cy="19050"/>
            </a:xfrm>
            <a:custGeom>
              <a:avLst/>
              <a:gdLst/>
              <a:ahLst/>
              <a:cxnLst>
                <a:cxn ang="0">
                  <a:pos x="2748475" y="5498522"/>
                </a:cxn>
                <a:cxn ang="0">
                  <a:pos x="0" y="2749261"/>
                </a:cxn>
                <a:cxn ang="0">
                  <a:pos x="2748475" y="0"/>
                </a:cxn>
                <a:cxn ang="0">
                  <a:pos x="5583115" y="2749261"/>
                </a:cxn>
                <a:cxn ang="0">
                  <a:pos x="2748475" y="5498522"/>
                </a:cxn>
                <a:cxn ang="0">
                  <a:pos x="2748475" y="1249795"/>
                </a:cxn>
                <a:cxn ang="0">
                  <a:pos x="1202494" y="2749261"/>
                </a:cxn>
                <a:cxn ang="0">
                  <a:pos x="2748475" y="4248727"/>
                </a:cxn>
                <a:cxn ang="0">
                  <a:pos x="4294749" y="2749261"/>
                </a:cxn>
                <a:cxn ang="0">
                  <a:pos x="2748475" y="1249795"/>
                </a:cxn>
              </a:cxnLst>
              <a:rect l="0" t="0" r="0" b="0"/>
              <a:pathLst>
                <a:path w="65" h="66">
                  <a:moveTo>
                    <a:pt x="32" y="66"/>
                  </a:moveTo>
                  <a:cubicBezTo>
                    <a:pt x="14" y="66"/>
                    <a:pt x="0" y="51"/>
                    <a:pt x="0" y="33"/>
                  </a:cubicBezTo>
                  <a:cubicBezTo>
                    <a:pt x="0" y="15"/>
                    <a:pt x="14" y="0"/>
                    <a:pt x="32" y="0"/>
                  </a:cubicBezTo>
                  <a:cubicBezTo>
                    <a:pt x="50" y="0"/>
                    <a:pt x="65" y="15"/>
                    <a:pt x="65" y="33"/>
                  </a:cubicBezTo>
                  <a:cubicBezTo>
                    <a:pt x="65" y="51"/>
                    <a:pt x="50" y="66"/>
                    <a:pt x="32" y="66"/>
                  </a:cubicBezTo>
                  <a:close/>
                  <a:moveTo>
                    <a:pt x="32" y="15"/>
                  </a:moveTo>
                  <a:cubicBezTo>
                    <a:pt x="22" y="15"/>
                    <a:pt x="14" y="23"/>
                    <a:pt x="14" y="33"/>
                  </a:cubicBezTo>
                  <a:cubicBezTo>
                    <a:pt x="14" y="43"/>
                    <a:pt x="22" y="51"/>
                    <a:pt x="32" y="51"/>
                  </a:cubicBezTo>
                  <a:cubicBezTo>
                    <a:pt x="42" y="51"/>
                    <a:pt x="50" y="43"/>
                    <a:pt x="50" y="33"/>
                  </a:cubicBezTo>
                  <a:cubicBezTo>
                    <a:pt x="50" y="23"/>
                    <a:pt x="42" y="15"/>
                    <a:pt x="32" y="15"/>
                  </a:cubicBezTo>
                  <a:close/>
                </a:path>
              </a:pathLst>
            </a:custGeom>
            <a:gradFill>
              <a:gsLst>
                <a:gs pos="0">
                  <a:srgbClr val="E30000"/>
                </a:gs>
                <a:gs pos="100000">
                  <a:srgbClr val="760303"/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/>
            <a:lstStyle/>
            <a:p>
              <a:endParaRPr lang="zh-CN" altLang="en-US" sz="3600"/>
            </a:p>
          </p:txBody>
        </p:sp>
        <p:sp>
          <p:nvSpPr>
            <p:cNvPr id="110" name="Freeform 184"/>
            <p:cNvSpPr>
              <a:spLocks noEditPoints="1"/>
            </p:cNvSpPr>
            <p:nvPr/>
          </p:nvSpPr>
          <p:spPr>
            <a:xfrm>
              <a:off x="63500" y="63500"/>
              <a:ext cx="19050" cy="19050"/>
            </a:xfrm>
            <a:custGeom>
              <a:avLst/>
              <a:gdLst/>
              <a:ahLst/>
              <a:cxnLst>
                <a:cxn ang="0">
                  <a:pos x="2748475" y="5583115"/>
                </a:cxn>
                <a:cxn ang="0">
                  <a:pos x="0" y="2748475"/>
                </a:cxn>
                <a:cxn ang="0">
                  <a:pos x="2748475" y="0"/>
                </a:cxn>
                <a:cxn ang="0">
                  <a:pos x="5583115" y="2748475"/>
                </a:cxn>
                <a:cxn ang="0">
                  <a:pos x="2748475" y="5583115"/>
                </a:cxn>
                <a:cxn ang="0">
                  <a:pos x="2748475" y="1202494"/>
                </a:cxn>
                <a:cxn ang="0">
                  <a:pos x="1202494" y="2748475"/>
                </a:cxn>
                <a:cxn ang="0">
                  <a:pos x="2748475" y="4294749"/>
                </a:cxn>
                <a:cxn ang="0">
                  <a:pos x="4294749" y="2748475"/>
                </a:cxn>
                <a:cxn ang="0">
                  <a:pos x="2748475" y="1202494"/>
                </a:cxn>
              </a:cxnLst>
              <a:rect l="0" t="0" r="0" b="0"/>
              <a:pathLst>
                <a:path w="65" h="65">
                  <a:moveTo>
                    <a:pt x="32" y="65"/>
                  </a:moveTo>
                  <a:cubicBezTo>
                    <a:pt x="14" y="65"/>
                    <a:pt x="0" y="50"/>
                    <a:pt x="0" y="32"/>
                  </a:cubicBezTo>
                  <a:cubicBezTo>
                    <a:pt x="0" y="14"/>
                    <a:pt x="14" y="0"/>
                    <a:pt x="32" y="0"/>
                  </a:cubicBezTo>
                  <a:cubicBezTo>
                    <a:pt x="50" y="0"/>
                    <a:pt x="65" y="14"/>
                    <a:pt x="65" y="32"/>
                  </a:cubicBezTo>
                  <a:cubicBezTo>
                    <a:pt x="65" y="50"/>
                    <a:pt x="50" y="65"/>
                    <a:pt x="32" y="65"/>
                  </a:cubicBezTo>
                  <a:close/>
                  <a:moveTo>
                    <a:pt x="32" y="14"/>
                  </a:moveTo>
                  <a:cubicBezTo>
                    <a:pt x="22" y="14"/>
                    <a:pt x="14" y="22"/>
                    <a:pt x="14" y="32"/>
                  </a:cubicBezTo>
                  <a:cubicBezTo>
                    <a:pt x="14" y="42"/>
                    <a:pt x="22" y="50"/>
                    <a:pt x="32" y="50"/>
                  </a:cubicBezTo>
                  <a:cubicBezTo>
                    <a:pt x="42" y="50"/>
                    <a:pt x="50" y="42"/>
                    <a:pt x="50" y="32"/>
                  </a:cubicBezTo>
                  <a:cubicBezTo>
                    <a:pt x="50" y="22"/>
                    <a:pt x="42" y="14"/>
                    <a:pt x="32" y="14"/>
                  </a:cubicBezTo>
                  <a:close/>
                </a:path>
              </a:pathLst>
            </a:custGeom>
            <a:gradFill>
              <a:gsLst>
                <a:gs pos="0">
                  <a:srgbClr val="E30000"/>
                </a:gs>
                <a:gs pos="100000">
                  <a:srgbClr val="760303"/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/>
            <a:lstStyle/>
            <a:p>
              <a:endParaRPr lang="zh-CN" altLang="en-US" sz="3600"/>
            </a:p>
          </p:txBody>
        </p:sp>
        <p:sp>
          <p:nvSpPr>
            <p:cNvPr id="111" name="Freeform 185"/>
            <p:cNvSpPr/>
            <p:nvPr/>
          </p:nvSpPr>
          <p:spPr>
            <a:xfrm>
              <a:off x="66675" y="23812"/>
              <a:ext cx="4763" cy="33338"/>
            </a:xfrm>
            <a:custGeom>
              <a:avLst/>
              <a:gdLst/>
              <a:ahLst/>
              <a:cxnLst>
                <a:cxn ang="0">
                  <a:pos x="806534" y="9499335"/>
                </a:cxn>
                <a:cxn ang="0">
                  <a:pos x="0" y="8849671"/>
                </a:cxn>
                <a:cxn ang="0">
                  <a:pos x="0" y="568455"/>
                </a:cxn>
                <a:cxn ang="0">
                  <a:pos x="806534" y="0"/>
                </a:cxn>
                <a:cxn ang="0">
                  <a:pos x="1512411" y="568455"/>
                </a:cxn>
                <a:cxn ang="0">
                  <a:pos x="1512411" y="8849671"/>
                </a:cxn>
                <a:cxn ang="0">
                  <a:pos x="806534" y="9499335"/>
                </a:cxn>
              </a:cxnLst>
              <a:rect l="0" t="0" r="0" b="0"/>
              <a:pathLst>
                <a:path w="15" h="117">
                  <a:moveTo>
                    <a:pt x="8" y="117"/>
                  </a:moveTo>
                  <a:cubicBezTo>
                    <a:pt x="4" y="117"/>
                    <a:pt x="0" y="113"/>
                    <a:pt x="0" y="109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3"/>
                    <a:pt x="4" y="0"/>
                    <a:pt x="8" y="0"/>
                  </a:cubicBezTo>
                  <a:cubicBezTo>
                    <a:pt x="12" y="0"/>
                    <a:pt x="15" y="3"/>
                    <a:pt x="15" y="7"/>
                  </a:cubicBezTo>
                  <a:cubicBezTo>
                    <a:pt x="15" y="109"/>
                    <a:pt x="15" y="109"/>
                    <a:pt x="15" y="109"/>
                  </a:cubicBezTo>
                  <a:cubicBezTo>
                    <a:pt x="15" y="113"/>
                    <a:pt x="12" y="117"/>
                    <a:pt x="8" y="117"/>
                  </a:cubicBezTo>
                  <a:close/>
                </a:path>
              </a:pathLst>
            </a:custGeom>
            <a:gradFill>
              <a:gsLst>
                <a:gs pos="0">
                  <a:srgbClr val="E30000"/>
                </a:gs>
                <a:gs pos="100000">
                  <a:srgbClr val="760303"/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/>
            <a:lstStyle/>
            <a:p>
              <a:endParaRPr lang="zh-CN" altLang="en-US" sz="3600"/>
            </a:p>
          </p:txBody>
        </p:sp>
        <p:sp>
          <p:nvSpPr>
            <p:cNvPr id="112" name="Freeform 186"/>
            <p:cNvSpPr/>
            <p:nvPr/>
          </p:nvSpPr>
          <p:spPr>
            <a:xfrm>
              <a:off x="76200" y="23812"/>
              <a:ext cx="4763" cy="33338"/>
            </a:xfrm>
            <a:custGeom>
              <a:avLst/>
              <a:gdLst/>
              <a:ahLst/>
              <a:cxnLst>
                <a:cxn ang="0">
                  <a:pos x="806534" y="9499335"/>
                </a:cxn>
                <a:cxn ang="0">
                  <a:pos x="0" y="8849671"/>
                </a:cxn>
                <a:cxn ang="0">
                  <a:pos x="0" y="568455"/>
                </a:cxn>
                <a:cxn ang="0">
                  <a:pos x="806534" y="0"/>
                </a:cxn>
                <a:cxn ang="0">
                  <a:pos x="1512411" y="568455"/>
                </a:cxn>
                <a:cxn ang="0">
                  <a:pos x="1512411" y="8849671"/>
                </a:cxn>
                <a:cxn ang="0">
                  <a:pos x="806534" y="9499335"/>
                </a:cxn>
              </a:cxnLst>
              <a:rect l="0" t="0" r="0" b="0"/>
              <a:pathLst>
                <a:path w="15" h="117">
                  <a:moveTo>
                    <a:pt x="8" y="117"/>
                  </a:moveTo>
                  <a:cubicBezTo>
                    <a:pt x="4" y="117"/>
                    <a:pt x="0" y="113"/>
                    <a:pt x="0" y="109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3"/>
                    <a:pt x="4" y="0"/>
                    <a:pt x="8" y="0"/>
                  </a:cubicBezTo>
                  <a:cubicBezTo>
                    <a:pt x="12" y="0"/>
                    <a:pt x="15" y="3"/>
                    <a:pt x="15" y="7"/>
                  </a:cubicBezTo>
                  <a:cubicBezTo>
                    <a:pt x="15" y="109"/>
                    <a:pt x="15" y="109"/>
                    <a:pt x="15" y="109"/>
                  </a:cubicBezTo>
                  <a:cubicBezTo>
                    <a:pt x="15" y="113"/>
                    <a:pt x="12" y="117"/>
                    <a:pt x="8" y="117"/>
                  </a:cubicBezTo>
                  <a:close/>
                </a:path>
              </a:pathLst>
            </a:custGeom>
            <a:gradFill>
              <a:gsLst>
                <a:gs pos="0">
                  <a:srgbClr val="E30000"/>
                </a:gs>
                <a:gs pos="100000">
                  <a:srgbClr val="760303"/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/>
            <a:lstStyle/>
            <a:p>
              <a:endParaRPr lang="zh-CN" altLang="en-US" sz="3600"/>
            </a:p>
          </p:txBody>
        </p:sp>
        <p:sp>
          <p:nvSpPr>
            <p:cNvPr id="113" name="Freeform 187"/>
            <p:cNvSpPr>
              <a:spLocks noEditPoints="1"/>
            </p:cNvSpPr>
            <p:nvPr/>
          </p:nvSpPr>
          <p:spPr>
            <a:xfrm>
              <a:off x="0" y="0"/>
              <a:ext cx="19050" cy="19050"/>
            </a:xfrm>
            <a:custGeom>
              <a:avLst/>
              <a:gdLst/>
              <a:ahLst/>
              <a:cxnLst>
                <a:cxn ang="0">
                  <a:pos x="2749261" y="5498522"/>
                </a:cxn>
                <a:cxn ang="0">
                  <a:pos x="0" y="2749261"/>
                </a:cxn>
                <a:cxn ang="0">
                  <a:pos x="2749261" y="0"/>
                </a:cxn>
                <a:cxn ang="0">
                  <a:pos x="5498522" y="2749261"/>
                </a:cxn>
                <a:cxn ang="0">
                  <a:pos x="2749261" y="5498522"/>
                </a:cxn>
                <a:cxn ang="0">
                  <a:pos x="2749261" y="1249795"/>
                </a:cxn>
                <a:cxn ang="0">
                  <a:pos x="1249795" y="2749261"/>
                </a:cxn>
                <a:cxn ang="0">
                  <a:pos x="2749261" y="4248727"/>
                </a:cxn>
                <a:cxn ang="0">
                  <a:pos x="4248727" y="2749261"/>
                </a:cxn>
                <a:cxn ang="0">
                  <a:pos x="2749261" y="1249795"/>
                </a:cxn>
              </a:cxnLst>
              <a:rect l="0" t="0" r="0" b="0"/>
              <a:pathLst>
                <a:path w="66" h="66">
                  <a:moveTo>
                    <a:pt x="33" y="66"/>
                  </a:moveTo>
                  <a:cubicBezTo>
                    <a:pt x="15" y="66"/>
                    <a:pt x="0" y="51"/>
                    <a:pt x="0" y="33"/>
                  </a:cubicBezTo>
                  <a:cubicBezTo>
                    <a:pt x="0" y="15"/>
                    <a:pt x="15" y="0"/>
                    <a:pt x="33" y="0"/>
                  </a:cubicBezTo>
                  <a:cubicBezTo>
                    <a:pt x="51" y="0"/>
                    <a:pt x="66" y="15"/>
                    <a:pt x="66" y="33"/>
                  </a:cubicBezTo>
                  <a:cubicBezTo>
                    <a:pt x="66" y="51"/>
                    <a:pt x="51" y="66"/>
                    <a:pt x="33" y="66"/>
                  </a:cubicBezTo>
                  <a:close/>
                  <a:moveTo>
                    <a:pt x="33" y="15"/>
                  </a:moveTo>
                  <a:cubicBezTo>
                    <a:pt x="23" y="15"/>
                    <a:pt x="15" y="23"/>
                    <a:pt x="15" y="33"/>
                  </a:cubicBezTo>
                  <a:cubicBezTo>
                    <a:pt x="15" y="43"/>
                    <a:pt x="23" y="51"/>
                    <a:pt x="33" y="51"/>
                  </a:cubicBezTo>
                  <a:cubicBezTo>
                    <a:pt x="43" y="51"/>
                    <a:pt x="51" y="43"/>
                    <a:pt x="51" y="33"/>
                  </a:cubicBezTo>
                  <a:cubicBezTo>
                    <a:pt x="51" y="23"/>
                    <a:pt x="43" y="15"/>
                    <a:pt x="33" y="15"/>
                  </a:cubicBezTo>
                  <a:close/>
                </a:path>
              </a:pathLst>
            </a:custGeom>
            <a:gradFill>
              <a:gsLst>
                <a:gs pos="0">
                  <a:srgbClr val="E30000"/>
                </a:gs>
                <a:gs pos="100000">
                  <a:srgbClr val="760303"/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/>
            <a:lstStyle/>
            <a:p>
              <a:endParaRPr lang="zh-CN" altLang="en-US" sz="3600"/>
            </a:p>
          </p:txBody>
        </p:sp>
        <p:sp>
          <p:nvSpPr>
            <p:cNvPr id="114" name="Freeform 188"/>
            <p:cNvSpPr>
              <a:spLocks noEditPoints="1"/>
            </p:cNvSpPr>
            <p:nvPr/>
          </p:nvSpPr>
          <p:spPr>
            <a:xfrm>
              <a:off x="0" y="63500"/>
              <a:ext cx="19050" cy="19050"/>
            </a:xfrm>
            <a:custGeom>
              <a:avLst/>
              <a:gdLst/>
              <a:ahLst/>
              <a:cxnLst>
                <a:cxn ang="0">
                  <a:pos x="2749261" y="5583115"/>
                </a:cxn>
                <a:cxn ang="0">
                  <a:pos x="0" y="2748475"/>
                </a:cxn>
                <a:cxn ang="0">
                  <a:pos x="2749261" y="0"/>
                </a:cxn>
                <a:cxn ang="0">
                  <a:pos x="5498522" y="2748475"/>
                </a:cxn>
                <a:cxn ang="0">
                  <a:pos x="2749261" y="5583115"/>
                </a:cxn>
                <a:cxn ang="0">
                  <a:pos x="2749261" y="1202494"/>
                </a:cxn>
                <a:cxn ang="0">
                  <a:pos x="1249795" y="2748475"/>
                </a:cxn>
                <a:cxn ang="0">
                  <a:pos x="2749261" y="4294749"/>
                </a:cxn>
                <a:cxn ang="0">
                  <a:pos x="4248727" y="2748475"/>
                </a:cxn>
                <a:cxn ang="0">
                  <a:pos x="2749261" y="1202494"/>
                </a:cxn>
              </a:cxnLst>
              <a:rect l="0" t="0" r="0" b="0"/>
              <a:pathLst>
                <a:path w="66" h="65">
                  <a:moveTo>
                    <a:pt x="33" y="65"/>
                  </a:moveTo>
                  <a:cubicBezTo>
                    <a:pt x="15" y="65"/>
                    <a:pt x="0" y="50"/>
                    <a:pt x="0" y="32"/>
                  </a:cubicBezTo>
                  <a:cubicBezTo>
                    <a:pt x="0" y="14"/>
                    <a:pt x="15" y="0"/>
                    <a:pt x="33" y="0"/>
                  </a:cubicBezTo>
                  <a:cubicBezTo>
                    <a:pt x="51" y="0"/>
                    <a:pt x="66" y="14"/>
                    <a:pt x="66" y="32"/>
                  </a:cubicBezTo>
                  <a:cubicBezTo>
                    <a:pt x="66" y="50"/>
                    <a:pt x="51" y="65"/>
                    <a:pt x="33" y="65"/>
                  </a:cubicBezTo>
                  <a:close/>
                  <a:moveTo>
                    <a:pt x="33" y="14"/>
                  </a:moveTo>
                  <a:cubicBezTo>
                    <a:pt x="23" y="14"/>
                    <a:pt x="15" y="22"/>
                    <a:pt x="15" y="32"/>
                  </a:cubicBezTo>
                  <a:cubicBezTo>
                    <a:pt x="15" y="42"/>
                    <a:pt x="23" y="50"/>
                    <a:pt x="33" y="50"/>
                  </a:cubicBezTo>
                  <a:cubicBezTo>
                    <a:pt x="43" y="50"/>
                    <a:pt x="51" y="42"/>
                    <a:pt x="51" y="32"/>
                  </a:cubicBezTo>
                  <a:cubicBezTo>
                    <a:pt x="51" y="22"/>
                    <a:pt x="43" y="14"/>
                    <a:pt x="33" y="14"/>
                  </a:cubicBezTo>
                  <a:close/>
                </a:path>
              </a:pathLst>
            </a:custGeom>
            <a:gradFill>
              <a:gsLst>
                <a:gs pos="0">
                  <a:srgbClr val="E30000"/>
                </a:gs>
                <a:gs pos="100000">
                  <a:srgbClr val="760303"/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/>
            <a:lstStyle/>
            <a:p>
              <a:endParaRPr lang="zh-CN" altLang="en-US" sz="3600"/>
            </a:p>
          </p:txBody>
        </p:sp>
        <p:sp>
          <p:nvSpPr>
            <p:cNvPr id="115" name="Freeform 189"/>
            <p:cNvSpPr/>
            <p:nvPr/>
          </p:nvSpPr>
          <p:spPr>
            <a:xfrm>
              <a:off x="3175" y="22225"/>
              <a:ext cx="4763" cy="36513"/>
            </a:xfrm>
            <a:custGeom>
              <a:avLst/>
              <a:gdLst/>
              <a:ahLst/>
              <a:cxnLst>
                <a:cxn ang="0">
                  <a:pos x="806534" y="10751606"/>
                </a:cxn>
                <a:cxn ang="0">
                  <a:pos x="0" y="10144724"/>
                </a:cxn>
                <a:cxn ang="0">
                  <a:pos x="0" y="606881"/>
                </a:cxn>
                <a:cxn ang="0">
                  <a:pos x="806534" y="0"/>
                </a:cxn>
                <a:cxn ang="0">
                  <a:pos x="1512411" y="606881"/>
                </a:cxn>
                <a:cxn ang="0">
                  <a:pos x="1512411" y="10144724"/>
                </a:cxn>
                <a:cxn ang="0">
                  <a:pos x="806534" y="10751606"/>
                </a:cxn>
              </a:cxnLst>
              <a:rect l="0" t="0" r="0" b="0"/>
              <a:pathLst>
                <a:path w="15" h="124">
                  <a:moveTo>
                    <a:pt x="8" y="124"/>
                  </a:moveTo>
                  <a:cubicBezTo>
                    <a:pt x="4" y="124"/>
                    <a:pt x="0" y="121"/>
                    <a:pt x="0" y="117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3"/>
                    <a:pt x="4" y="0"/>
                    <a:pt x="8" y="0"/>
                  </a:cubicBezTo>
                  <a:cubicBezTo>
                    <a:pt x="12" y="0"/>
                    <a:pt x="15" y="3"/>
                    <a:pt x="15" y="7"/>
                  </a:cubicBezTo>
                  <a:cubicBezTo>
                    <a:pt x="15" y="117"/>
                    <a:pt x="15" y="117"/>
                    <a:pt x="15" y="117"/>
                  </a:cubicBezTo>
                  <a:cubicBezTo>
                    <a:pt x="15" y="121"/>
                    <a:pt x="12" y="124"/>
                    <a:pt x="8" y="124"/>
                  </a:cubicBezTo>
                  <a:close/>
                </a:path>
              </a:pathLst>
            </a:custGeom>
            <a:gradFill>
              <a:gsLst>
                <a:gs pos="0">
                  <a:srgbClr val="E30000"/>
                </a:gs>
                <a:gs pos="100000">
                  <a:srgbClr val="760303"/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/>
            <a:lstStyle/>
            <a:p>
              <a:endParaRPr lang="zh-CN" altLang="en-US" sz="3600"/>
            </a:p>
          </p:txBody>
        </p:sp>
        <p:sp>
          <p:nvSpPr>
            <p:cNvPr id="116" name="Freeform 190"/>
            <p:cNvSpPr/>
            <p:nvPr/>
          </p:nvSpPr>
          <p:spPr>
            <a:xfrm>
              <a:off x="12700" y="22225"/>
              <a:ext cx="3175" cy="36513"/>
            </a:xfrm>
            <a:custGeom>
              <a:avLst/>
              <a:gdLst/>
              <a:ahLst/>
              <a:cxnLst>
                <a:cxn ang="0">
                  <a:pos x="313690" y="10751606"/>
                </a:cxn>
                <a:cxn ang="0">
                  <a:pos x="0" y="10144724"/>
                </a:cxn>
                <a:cxn ang="0">
                  <a:pos x="0" y="606881"/>
                </a:cxn>
                <a:cxn ang="0">
                  <a:pos x="313690" y="0"/>
                </a:cxn>
                <a:cxn ang="0">
                  <a:pos x="672041" y="606881"/>
                </a:cxn>
                <a:cxn ang="0">
                  <a:pos x="672041" y="10144724"/>
                </a:cxn>
                <a:cxn ang="0">
                  <a:pos x="313690" y="10751606"/>
                </a:cxn>
              </a:cxnLst>
              <a:rect l="0" t="0" r="0" b="0"/>
              <a:pathLst>
                <a:path w="15" h="124">
                  <a:moveTo>
                    <a:pt x="7" y="124"/>
                  </a:moveTo>
                  <a:cubicBezTo>
                    <a:pt x="3" y="124"/>
                    <a:pt x="0" y="121"/>
                    <a:pt x="0" y="117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3"/>
                    <a:pt x="3" y="0"/>
                    <a:pt x="7" y="0"/>
                  </a:cubicBezTo>
                  <a:cubicBezTo>
                    <a:pt x="11" y="0"/>
                    <a:pt x="15" y="3"/>
                    <a:pt x="15" y="7"/>
                  </a:cubicBezTo>
                  <a:cubicBezTo>
                    <a:pt x="15" y="117"/>
                    <a:pt x="15" y="117"/>
                    <a:pt x="15" y="117"/>
                  </a:cubicBezTo>
                  <a:cubicBezTo>
                    <a:pt x="15" y="121"/>
                    <a:pt x="11" y="124"/>
                    <a:pt x="7" y="124"/>
                  </a:cubicBezTo>
                  <a:close/>
                </a:path>
              </a:pathLst>
            </a:custGeom>
            <a:gradFill>
              <a:gsLst>
                <a:gs pos="0">
                  <a:srgbClr val="E30000"/>
                </a:gs>
                <a:gs pos="100000">
                  <a:srgbClr val="760303"/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/>
            <a:lstStyle/>
            <a:p>
              <a:endParaRPr lang="zh-CN" altLang="en-US" sz="3600"/>
            </a:p>
          </p:txBody>
        </p:sp>
        <p:sp>
          <p:nvSpPr>
            <p:cNvPr id="117" name="Freeform 191"/>
            <p:cNvSpPr/>
            <p:nvPr/>
          </p:nvSpPr>
          <p:spPr>
            <a:xfrm>
              <a:off x="25400" y="11112"/>
              <a:ext cx="33338" cy="4763"/>
            </a:xfrm>
            <a:custGeom>
              <a:avLst/>
              <a:gdLst/>
              <a:ahLst/>
              <a:cxnLst>
                <a:cxn ang="0">
                  <a:pos x="8849671" y="1512411"/>
                </a:cxn>
                <a:cxn ang="0">
                  <a:pos x="568455" y="1512411"/>
                </a:cxn>
                <a:cxn ang="0">
                  <a:pos x="0" y="705876"/>
                </a:cxn>
                <a:cxn ang="0">
                  <a:pos x="568455" y="0"/>
                </a:cxn>
                <a:cxn ang="0">
                  <a:pos x="8849671" y="0"/>
                </a:cxn>
                <a:cxn ang="0">
                  <a:pos x="9499335" y="705876"/>
                </a:cxn>
                <a:cxn ang="0">
                  <a:pos x="8849671" y="1512411"/>
                </a:cxn>
              </a:cxnLst>
              <a:rect l="0" t="0" r="0" b="0"/>
              <a:pathLst>
                <a:path w="117" h="15">
                  <a:moveTo>
                    <a:pt x="109" y="15"/>
                  </a:moveTo>
                  <a:cubicBezTo>
                    <a:pt x="7" y="15"/>
                    <a:pt x="7" y="15"/>
                    <a:pt x="7" y="15"/>
                  </a:cubicBezTo>
                  <a:cubicBezTo>
                    <a:pt x="3" y="15"/>
                    <a:pt x="0" y="11"/>
                    <a:pt x="0" y="7"/>
                  </a:cubicBezTo>
                  <a:cubicBezTo>
                    <a:pt x="0" y="3"/>
                    <a:pt x="3" y="0"/>
                    <a:pt x="7" y="0"/>
                  </a:cubicBezTo>
                  <a:cubicBezTo>
                    <a:pt x="109" y="0"/>
                    <a:pt x="109" y="0"/>
                    <a:pt x="109" y="0"/>
                  </a:cubicBezTo>
                  <a:cubicBezTo>
                    <a:pt x="113" y="0"/>
                    <a:pt x="117" y="3"/>
                    <a:pt x="117" y="7"/>
                  </a:cubicBezTo>
                  <a:cubicBezTo>
                    <a:pt x="117" y="11"/>
                    <a:pt x="113" y="15"/>
                    <a:pt x="109" y="15"/>
                  </a:cubicBezTo>
                  <a:close/>
                </a:path>
              </a:pathLst>
            </a:custGeom>
            <a:gradFill>
              <a:gsLst>
                <a:gs pos="0">
                  <a:srgbClr val="E30000"/>
                </a:gs>
                <a:gs pos="100000">
                  <a:srgbClr val="760303"/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/>
            <a:lstStyle/>
            <a:p>
              <a:endParaRPr lang="zh-CN" altLang="en-US" sz="3600"/>
            </a:p>
          </p:txBody>
        </p:sp>
        <p:sp>
          <p:nvSpPr>
            <p:cNvPr id="118" name="Freeform 192"/>
            <p:cNvSpPr/>
            <p:nvPr/>
          </p:nvSpPr>
          <p:spPr>
            <a:xfrm>
              <a:off x="25400" y="1587"/>
              <a:ext cx="33338" cy="4763"/>
            </a:xfrm>
            <a:custGeom>
              <a:avLst/>
              <a:gdLst/>
              <a:ahLst/>
              <a:cxnLst>
                <a:cxn ang="0">
                  <a:pos x="8849671" y="1512411"/>
                </a:cxn>
                <a:cxn ang="0">
                  <a:pos x="568455" y="1512411"/>
                </a:cxn>
                <a:cxn ang="0">
                  <a:pos x="0" y="806534"/>
                </a:cxn>
                <a:cxn ang="0">
                  <a:pos x="568455" y="0"/>
                </a:cxn>
                <a:cxn ang="0">
                  <a:pos x="8849671" y="0"/>
                </a:cxn>
                <a:cxn ang="0">
                  <a:pos x="9499335" y="806534"/>
                </a:cxn>
                <a:cxn ang="0">
                  <a:pos x="8849671" y="1512411"/>
                </a:cxn>
              </a:cxnLst>
              <a:rect l="0" t="0" r="0" b="0"/>
              <a:pathLst>
                <a:path w="117" h="15">
                  <a:moveTo>
                    <a:pt x="109" y="15"/>
                  </a:moveTo>
                  <a:cubicBezTo>
                    <a:pt x="7" y="15"/>
                    <a:pt x="7" y="15"/>
                    <a:pt x="7" y="15"/>
                  </a:cubicBezTo>
                  <a:cubicBezTo>
                    <a:pt x="3" y="15"/>
                    <a:pt x="0" y="12"/>
                    <a:pt x="0" y="8"/>
                  </a:cubicBezTo>
                  <a:cubicBezTo>
                    <a:pt x="0" y="4"/>
                    <a:pt x="3" y="0"/>
                    <a:pt x="7" y="0"/>
                  </a:cubicBezTo>
                  <a:cubicBezTo>
                    <a:pt x="109" y="0"/>
                    <a:pt x="109" y="0"/>
                    <a:pt x="109" y="0"/>
                  </a:cubicBezTo>
                  <a:cubicBezTo>
                    <a:pt x="113" y="0"/>
                    <a:pt x="117" y="4"/>
                    <a:pt x="117" y="8"/>
                  </a:cubicBezTo>
                  <a:cubicBezTo>
                    <a:pt x="117" y="12"/>
                    <a:pt x="113" y="15"/>
                    <a:pt x="109" y="15"/>
                  </a:cubicBezTo>
                  <a:close/>
                </a:path>
              </a:pathLst>
            </a:custGeom>
            <a:gradFill>
              <a:gsLst>
                <a:gs pos="0">
                  <a:srgbClr val="E30000"/>
                </a:gs>
                <a:gs pos="100000">
                  <a:srgbClr val="760303"/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/>
            <a:lstStyle/>
            <a:p>
              <a:endParaRPr lang="zh-CN" altLang="en-US" sz="3600"/>
            </a:p>
          </p:txBody>
        </p:sp>
        <p:sp>
          <p:nvSpPr>
            <p:cNvPr id="119" name="Freeform 193"/>
            <p:cNvSpPr/>
            <p:nvPr/>
          </p:nvSpPr>
          <p:spPr>
            <a:xfrm>
              <a:off x="23813" y="74612"/>
              <a:ext cx="36513" cy="4763"/>
            </a:xfrm>
            <a:custGeom>
              <a:avLst/>
              <a:gdLst/>
              <a:ahLst/>
              <a:cxnLst>
                <a:cxn ang="0">
                  <a:pos x="10144724" y="1512411"/>
                </a:cxn>
                <a:cxn ang="0">
                  <a:pos x="606881" y="1512411"/>
                </a:cxn>
                <a:cxn ang="0">
                  <a:pos x="0" y="806534"/>
                </a:cxn>
                <a:cxn ang="0">
                  <a:pos x="606881" y="0"/>
                </a:cxn>
                <a:cxn ang="0">
                  <a:pos x="10144724" y="0"/>
                </a:cxn>
                <a:cxn ang="0">
                  <a:pos x="10751606" y="806534"/>
                </a:cxn>
                <a:cxn ang="0">
                  <a:pos x="10144724" y="1512411"/>
                </a:cxn>
              </a:cxnLst>
              <a:rect l="0" t="0" r="0" b="0"/>
              <a:pathLst>
                <a:path w="124" h="15">
                  <a:moveTo>
                    <a:pt x="117" y="15"/>
                  </a:moveTo>
                  <a:cubicBezTo>
                    <a:pt x="7" y="15"/>
                    <a:pt x="7" y="15"/>
                    <a:pt x="7" y="15"/>
                  </a:cubicBezTo>
                  <a:cubicBezTo>
                    <a:pt x="3" y="15"/>
                    <a:pt x="0" y="12"/>
                    <a:pt x="0" y="8"/>
                  </a:cubicBezTo>
                  <a:cubicBezTo>
                    <a:pt x="0" y="4"/>
                    <a:pt x="3" y="0"/>
                    <a:pt x="7" y="0"/>
                  </a:cubicBezTo>
                  <a:cubicBezTo>
                    <a:pt x="117" y="0"/>
                    <a:pt x="117" y="0"/>
                    <a:pt x="117" y="0"/>
                  </a:cubicBezTo>
                  <a:cubicBezTo>
                    <a:pt x="121" y="0"/>
                    <a:pt x="124" y="4"/>
                    <a:pt x="124" y="8"/>
                  </a:cubicBezTo>
                  <a:cubicBezTo>
                    <a:pt x="124" y="12"/>
                    <a:pt x="121" y="15"/>
                    <a:pt x="117" y="15"/>
                  </a:cubicBezTo>
                  <a:close/>
                </a:path>
              </a:pathLst>
            </a:custGeom>
            <a:gradFill>
              <a:gsLst>
                <a:gs pos="0">
                  <a:srgbClr val="E30000"/>
                </a:gs>
                <a:gs pos="100000">
                  <a:srgbClr val="760303"/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/>
            <a:lstStyle/>
            <a:p>
              <a:endParaRPr lang="zh-CN" altLang="en-US" sz="3600"/>
            </a:p>
          </p:txBody>
        </p:sp>
        <p:sp>
          <p:nvSpPr>
            <p:cNvPr id="120" name="Freeform 194"/>
            <p:cNvSpPr/>
            <p:nvPr/>
          </p:nvSpPr>
          <p:spPr>
            <a:xfrm>
              <a:off x="23753" y="63428"/>
              <a:ext cx="32968" cy="18655"/>
            </a:xfrm>
            <a:custGeom>
              <a:avLst/>
              <a:gdLst/>
              <a:ahLst/>
              <a:cxnLst>
                <a:cxn ang="0">
                  <a:pos x="10144724" y="720044"/>
                </a:cxn>
                <a:cxn ang="0">
                  <a:pos x="606881" y="720044"/>
                </a:cxn>
                <a:cxn ang="0">
                  <a:pos x="0" y="360135"/>
                </a:cxn>
                <a:cxn ang="0">
                  <a:pos x="606881" y="0"/>
                </a:cxn>
                <a:cxn ang="0">
                  <a:pos x="10144724" y="0"/>
                </a:cxn>
                <a:cxn ang="0">
                  <a:pos x="10751606" y="360135"/>
                </a:cxn>
                <a:cxn ang="0">
                  <a:pos x="10144724" y="720044"/>
                </a:cxn>
              </a:cxnLst>
              <a:rect l="0" t="0" r="0" b="0"/>
              <a:pathLst>
                <a:path w="124" h="14">
                  <a:moveTo>
                    <a:pt x="117" y="14"/>
                  </a:moveTo>
                  <a:cubicBezTo>
                    <a:pt x="7" y="14"/>
                    <a:pt x="7" y="14"/>
                    <a:pt x="7" y="14"/>
                  </a:cubicBezTo>
                  <a:cubicBezTo>
                    <a:pt x="3" y="14"/>
                    <a:pt x="0" y="11"/>
                    <a:pt x="0" y="7"/>
                  </a:cubicBezTo>
                  <a:cubicBezTo>
                    <a:pt x="0" y="3"/>
                    <a:pt x="3" y="0"/>
                    <a:pt x="7" y="0"/>
                  </a:cubicBezTo>
                  <a:cubicBezTo>
                    <a:pt x="117" y="0"/>
                    <a:pt x="117" y="0"/>
                    <a:pt x="117" y="0"/>
                  </a:cubicBezTo>
                  <a:cubicBezTo>
                    <a:pt x="121" y="0"/>
                    <a:pt x="124" y="3"/>
                    <a:pt x="124" y="7"/>
                  </a:cubicBezTo>
                  <a:cubicBezTo>
                    <a:pt x="124" y="11"/>
                    <a:pt x="121" y="14"/>
                    <a:pt x="117" y="14"/>
                  </a:cubicBezTo>
                  <a:close/>
                </a:path>
              </a:pathLst>
            </a:custGeom>
            <a:gradFill>
              <a:gsLst>
                <a:gs pos="0">
                  <a:srgbClr val="E30000"/>
                </a:gs>
                <a:gs pos="100000">
                  <a:srgbClr val="760303"/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/>
            <a:lstStyle/>
            <a:p>
              <a:endParaRPr lang="zh-CN" altLang="en-US" sz="3600"/>
            </a:p>
          </p:txBody>
        </p:sp>
      </p:grpSp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34474" y="8191506"/>
            <a:ext cx="6115050" cy="2819400"/>
          </a:xfrm>
          <a:prstGeom prst="rect">
            <a:avLst/>
          </a:prstGeom>
        </p:spPr>
      </p:pic>
    </p:spTree>
    <p:custDataLst>
      <p:tags r:id="rId4"/>
    </p:custData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0" y="322730"/>
            <a:ext cx="24384000" cy="75303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CN" altLang="en-US" sz="4800" b="1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智能客服应用场景举例</a:t>
            </a:r>
            <a:endParaRPr lang="zh-CN" altLang="en-US" sz="4800" b="1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60" name="组合 59"/>
          <p:cNvGrpSpPr/>
          <p:nvPr/>
        </p:nvGrpSpPr>
        <p:grpSpPr>
          <a:xfrm>
            <a:off x="1940894" y="2664132"/>
            <a:ext cx="19787422" cy="9141586"/>
            <a:chOff x="482270" y="1325493"/>
            <a:chExt cx="8637096" cy="3671685"/>
          </a:xfrm>
        </p:grpSpPr>
        <p:grpSp>
          <p:nvGrpSpPr>
            <p:cNvPr id="62" name="组合 61"/>
            <p:cNvGrpSpPr/>
            <p:nvPr/>
          </p:nvGrpSpPr>
          <p:grpSpPr>
            <a:xfrm>
              <a:off x="482270" y="1325493"/>
              <a:ext cx="6600099" cy="3671685"/>
              <a:chOff x="772958" y="1921395"/>
              <a:chExt cx="6600099" cy="3671685"/>
            </a:xfrm>
          </p:grpSpPr>
          <p:sp>
            <p:nvSpPr>
              <p:cNvPr id="69" name="圆角矩形 50"/>
              <p:cNvSpPr/>
              <p:nvPr/>
            </p:nvSpPr>
            <p:spPr>
              <a:xfrm>
                <a:off x="5234823" y="1921398"/>
                <a:ext cx="1891442" cy="3671682"/>
              </a:xfrm>
              <a:prstGeom prst="roundRect">
                <a:avLst>
                  <a:gd name="adj" fmla="val 2500"/>
                </a:avLst>
              </a:prstGeom>
              <a:ln w="9525" cap="rnd">
                <a:solidFill>
                  <a:schemeClr val="bg1">
                    <a:lumMod val="65000"/>
                  </a:schemeClr>
                </a:solidFill>
                <a:prstDash val="lgDash"/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ot="0" spcFirstLastPara="0" vert="horz" wrap="square" lIns="182880" tIns="91440" rIns="182880" bIns="91440" numCol="1" spcCol="0" rtlCol="0" fromWordArt="0" anchor="ctr" anchorCtr="0" forceAA="0" compatLnSpc="1">
                <a:norm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defTabSz="914400"/>
                <a:endParaRPr lang="zh-CN" altLang="en-US" sz="4000" b="1" dirty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  <a:cs typeface="+mn-ea"/>
                  <a:sym typeface="+mn-lt"/>
                </a:endParaRPr>
              </a:p>
            </p:txBody>
          </p:sp>
          <p:sp>
            <p:nvSpPr>
              <p:cNvPr id="70" name="圆角矩形 38"/>
              <p:cNvSpPr/>
              <p:nvPr/>
            </p:nvSpPr>
            <p:spPr>
              <a:xfrm>
                <a:off x="3030958" y="1921395"/>
                <a:ext cx="1890842" cy="3671681"/>
              </a:xfrm>
              <a:prstGeom prst="roundRect">
                <a:avLst>
                  <a:gd name="adj" fmla="val 2500"/>
                </a:avLst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182880" tIns="91440" rIns="182880" bIns="91440" numCol="1" spcCol="0" rtlCol="0" fromWordArt="0" anchor="ctr" anchorCtr="0" forceAA="0" compatLnSpc="1">
                <a:norm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defTabSz="914400"/>
                <a:endParaRPr lang="zh-CN" altLang="en-US" sz="1200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cs typeface="+mn-ea"/>
                  <a:sym typeface="+mn-lt"/>
                </a:endParaRPr>
              </a:p>
            </p:txBody>
          </p:sp>
          <p:sp>
            <p:nvSpPr>
              <p:cNvPr id="71" name="圆角矩形 37"/>
              <p:cNvSpPr/>
              <p:nvPr/>
            </p:nvSpPr>
            <p:spPr>
              <a:xfrm>
                <a:off x="772958" y="1921398"/>
                <a:ext cx="1841258" cy="3671676"/>
              </a:xfrm>
              <a:prstGeom prst="roundRect">
                <a:avLst>
                  <a:gd name="adj" fmla="val 2500"/>
                </a:avLst>
              </a:prstGeom>
              <a:ln w="9525" cap="rnd">
                <a:solidFill>
                  <a:schemeClr val="bg1">
                    <a:lumMod val="65000"/>
                  </a:schemeClr>
                </a:solidFill>
                <a:prstDash val="lgDash"/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ot="0" spcFirstLastPara="0" vert="horz" wrap="square" lIns="182880" tIns="91440" rIns="182880" bIns="91440" numCol="1" spcCol="0" rtlCol="0" fromWordArt="0" anchor="ctr" anchorCtr="0" forceAA="0" compatLnSpc="1">
                <a:norm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defTabSz="914400"/>
                <a:endParaRPr lang="zh-CN" altLang="en-US" sz="4000" b="1" dirty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  <a:cs typeface="+mn-ea"/>
                  <a:sym typeface="+mn-lt"/>
                </a:endParaRPr>
              </a:p>
            </p:txBody>
          </p:sp>
          <p:sp>
            <p:nvSpPr>
              <p:cNvPr id="72" name="任意多边形 7"/>
              <p:cNvSpPr/>
              <p:nvPr/>
            </p:nvSpPr>
            <p:spPr>
              <a:xfrm>
                <a:off x="5622640" y="2200268"/>
                <a:ext cx="342006" cy="327968"/>
              </a:xfrm>
              <a:custGeom>
                <a:avLst/>
                <a:gdLst>
                  <a:gd name="connsiteX0" fmla="*/ 425891 w 606568"/>
                  <a:gd name="connsiteY0" fmla="*/ 420849 h 581671"/>
                  <a:gd name="connsiteX1" fmla="*/ 426862 w 606568"/>
                  <a:gd name="connsiteY1" fmla="*/ 470359 h 581671"/>
                  <a:gd name="connsiteX2" fmla="*/ 438123 w 606568"/>
                  <a:gd name="connsiteY2" fmla="*/ 466387 h 581671"/>
                  <a:gd name="connsiteX3" fmla="*/ 453850 w 606568"/>
                  <a:gd name="connsiteY3" fmla="*/ 439839 h 581671"/>
                  <a:gd name="connsiteX4" fmla="*/ 449288 w 606568"/>
                  <a:gd name="connsiteY4" fmla="*/ 430925 h 581671"/>
                  <a:gd name="connsiteX5" fmla="*/ 425891 w 606568"/>
                  <a:gd name="connsiteY5" fmla="*/ 420849 h 581671"/>
                  <a:gd name="connsiteX6" fmla="*/ 392107 w 606568"/>
                  <a:gd name="connsiteY6" fmla="*/ 352154 h 581671"/>
                  <a:gd name="connsiteX7" fmla="*/ 381040 w 606568"/>
                  <a:gd name="connsiteY7" fmla="*/ 355642 h 581671"/>
                  <a:gd name="connsiteX8" fmla="*/ 375215 w 606568"/>
                  <a:gd name="connsiteY8" fmla="*/ 360389 h 581671"/>
                  <a:gd name="connsiteX9" fmla="*/ 373371 w 606568"/>
                  <a:gd name="connsiteY9" fmla="*/ 367269 h 581671"/>
                  <a:gd name="connsiteX10" fmla="*/ 387059 w 606568"/>
                  <a:gd name="connsiteY10" fmla="*/ 381124 h 581671"/>
                  <a:gd name="connsiteX11" fmla="*/ 393369 w 606568"/>
                  <a:gd name="connsiteY11" fmla="*/ 382577 h 581671"/>
                  <a:gd name="connsiteX12" fmla="*/ 392690 w 606568"/>
                  <a:gd name="connsiteY12" fmla="*/ 367559 h 581671"/>
                  <a:gd name="connsiteX13" fmla="*/ 392107 w 606568"/>
                  <a:gd name="connsiteY13" fmla="*/ 352154 h 581671"/>
                  <a:gd name="connsiteX14" fmla="*/ 404825 w 606568"/>
                  <a:gd name="connsiteY14" fmla="*/ 306325 h 581671"/>
                  <a:gd name="connsiteX15" fmla="*/ 421814 w 606568"/>
                  <a:gd name="connsiteY15" fmla="*/ 322021 h 581671"/>
                  <a:gd name="connsiteX16" fmla="*/ 421814 w 606568"/>
                  <a:gd name="connsiteY16" fmla="*/ 322215 h 581671"/>
                  <a:gd name="connsiteX17" fmla="*/ 448899 w 606568"/>
                  <a:gd name="connsiteY17" fmla="*/ 330451 h 581671"/>
                  <a:gd name="connsiteX18" fmla="*/ 455306 w 606568"/>
                  <a:gd name="connsiteY18" fmla="*/ 335780 h 581671"/>
                  <a:gd name="connsiteX19" fmla="*/ 457928 w 606568"/>
                  <a:gd name="connsiteY19" fmla="*/ 349150 h 581671"/>
                  <a:gd name="connsiteX20" fmla="*/ 438220 w 606568"/>
                  <a:gd name="connsiteY20" fmla="*/ 359614 h 581671"/>
                  <a:gd name="connsiteX21" fmla="*/ 423173 w 606568"/>
                  <a:gd name="connsiteY21" fmla="*/ 354285 h 581671"/>
                  <a:gd name="connsiteX22" fmla="*/ 424144 w 606568"/>
                  <a:gd name="connsiteY22" fmla="*/ 375407 h 581671"/>
                  <a:gd name="connsiteX23" fmla="*/ 424629 w 606568"/>
                  <a:gd name="connsiteY23" fmla="*/ 388681 h 581671"/>
                  <a:gd name="connsiteX24" fmla="*/ 469286 w 606568"/>
                  <a:gd name="connsiteY24" fmla="*/ 407187 h 581671"/>
                  <a:gd name="connsiteX25" fmla="*/ 473363 w 606568"/>
                  <a:gd name="connsiteY25" fmla="*/ 410966 h 581671"/>
                  <a:gd name="connsiteX26" fmla="*/ 484528 w 606568"/>
                  <a:gd name="connsiteY26" fmla="*/ 437126 h 581671"/>
                  <a:gd name="connsiteX27" fmla="*/ 460258 w 606568"/>
                  <a:gd name="connsiteY27" fmla="*/ 488671 h 581671"/>
                  <a:gd name="connsiteX28" fmla="*/ 427153 w 606568"/>
                  <a:gd name="connsiteY28" fmla="*/ 501558 h 581671"/>
                  <a:gd name="connsiteX29" fmla="*/ 427153 w 606568"/>
                  <a:gd name="connsiteY29" fmla="*/ 502527 h 581671"/>
                  <a:gd name="connsiteX30" fmla="*/ 412397 w 606568"/>
                  <a:gd name="connsiteY30" fmla="*/ 516963 h 581671"/>
                  <a:gd name="connsiteX31" fmla="*/ 400456 w 606568"/>
                  <a:gd name="connsiteY31" fmla="*/ 512119 h 581671"/>
                  <a:gd name="connsiteX32" fmla="*/ 396087 w 606568"/>
                  <a:gd name="connsiteY32" fmla="*/ 501073 h 581671"/>
                  <a:gd name="connsiteX33" fmla="*/ 395990 w 606568"/>
                  <a:gd name="connsiteY33" fmla="*/ 496035 h 581671"/>
                  <a:gd name="connsiteX34" fmla="*/ 350751 w 606568"/>
                  <a:gd name="connsiteY34" fmla="*/ 466484 h 581671"/>
                  <a:gd name="connsiteX35" fmla="*/ 347936 w 606568"/>
                  <a:gd name="connsiteY35" fmla="*/ 450691 h 581671"/>
                  <a:gd name="connsiteX36" fmla="*/ 362983 w 606568"/>
                  <a:gd name="connsiteY36" fmla="*/ 440711 h 581671"/>
                  <a:gd name="connsiteX37" fmla="*/ 374050 w 606568"/>
                  <a:gd name="connsiteY37" fmla="*/ 445749 h 581671"/>
                  <a:gd name="connsiteX38" fmla="*/ 395699 w 606568"/>
                  <a:gd name="connsiteY38" fmla="*/ 462317 h 581671"/>
                  <a:gd name="connsiteX39" fmla="*/ 394631 w 606568"/>
                  <a:gd name="connsiteY39" fmla="*/ 414841 h 581671"/>
                  <a:gd name="connsiteX40" fmla="*/ 371817 w 606568"/>
                  <a:gd name="connsiteY40" fmla="*/ 409028 h 581671"/>
                  <a:gd name="connsiteX41" fmla="*/ 370555 w 606568"/>
                  <a:gd name="connsiteY41" fmla="*/ 408447 h 581671"/>
                  <a:gd name="connsiteX42" fmla="*/ 364439 w 606568"/>
                  <a:gd name="connsiteY42" fmla="*/ 405346 h 581671"/>
                  <a:gd name="connsiteX43" fmla="*/ 358420 w 606568"/>
                  <a:gd name="connsiteY43" fmla="*/ 400889 h 581671"/>
                  <a:gd name="connsiteX44" fmla="*/ 344441 w 606568"/>
                  <a:gd name="connsiteY44" fmla="*/ 380058 h 581671"/>
                  <a:gd name="connsiteX45" fmla="*/ 343082 w 606568"/>
                  <a:gd name="connsiteY45" fmla="*/ 375407 h 581671"/>
                  <a:gd name="connsiteX46" fmla="*/ 347547 w 606568"/>
                  <a:gd name="connsiteY46" fmla="*/ 344209 h 581671"/>
                  <a:gd name="connsiteX47" fmla="*/ 351236 w 606568"/>
                  <a:gd name="connsiteY47" fmla="*/ 339364 h 581671"/>
                  <a:gd name="connsiteX48" fmla="*/ 359294 w 606568"/>
                  <a:gd name="connsiteY48" fmla="*/ 332291 h 581671"/>
                  <a:gd name="connsiteX49" fmla="*/ 365993 w 606568"/>
                  <a:gd name="connsiteY49" fmla="*/ 328222 h 581671"/>
                  <a:gd name="connsiteX50" fmla="*/ 372788 w 606568"/>
                  <a:gd name="connsiteY50" fmla="*/ 325219 h 581671"/>
                  <a:gd name="connsiteX51" fmla="*/ 381331 w 606568"/>
                  <a:gd name="connsiteY51" fmla="*/ 322699 h 581671"/>
                  <a:gd name="connsiteX52" fmla="*/ 390748 w 606568"/>
                  <a:gd name="connsiteY52" fmla="*/ 321052 h 581671"/>
                  <a:gd name="connsiteX53" fmla="*/ 390748 w 606568"/>
                  <a:gd name="connsiteY53" fmla="*/ 320859 h 581671"/>
                  <a:gd name="connsiteX54" fmla="*/ 394243 w 606568"/>
                  <a:gd name="connsiteY54" fmla="*/ 310491 h 581671"/>
                  <a:gd name="connsiteX55" fmla="*/ 404825 w 606568"/>
                  <a:gd name="connsiteY55" fmla="*/ 306325 h 581671"/>
                  <a:gd name="connsiteX56" fmla="*/ 406108 w 606568"/>
                  <a:gd name="connsiteY56" fmla="*/ 283044 h 581671"/>
                  <a:gd name="connsiteX57" fmla="*/ 383596 w 606568"/>
                  <a:gd name="connsiteY57" fmla="*/ 285467 h 581671"/>
                  <a:gd name="connsiteX58" fmla="*/ 378162 w 606568"/>
                  <a:gd name="connsiteY58" fmla="*/ 286823 h 581671"/>
                  <a:gd name="connsiteX59" fmla="*/ 372922 w 606568"/>
                  <a:gd name="connsiteY59" fmla="*/ 288276 h 581671"/>
                  <a:gd name="connsiteX60" fmla="*/ 366227 w 606568"/>
                  <a:gd name="connsiteY60" fmla="*/ 290602 h 581671"/>
                  <a:gd name="connsiteX61" fmla="*/ 359434 w 606568"/>
                  <a:gd name="connsiteY61" fmla="*/ 293121 h 581671"/>
                  <a:gd name="connsiteX62" fmla="*/ 314215 w 606568"/>
                  <a:gd name="connsiteY62" fmla="*/ 326356 h 581671"/>
                  <a:gd name="connsiteX63" fmla="*/ 293838 w 606568"/>
                  <a:gd name="connsiteY63" fmla="*/ 356781 h 581671"/>
                  <a:gd name="connsiteX64" fmla="*/ 289859 w 606568"/>
                  <a:gd name="connsiteY64" fmla="*/ 365792 h 581671"/>
                  <a:gd name="connsiteX65" fmla="*/ 286754 w 606568"/>
                  <a:gd name="connsiteY65" fmla="*/ 374221 h 581671"/>
                  <a:gd name="connsiteX66" fmla="*/ 281514 w 606568"/>
                  <a:gd name="connsiteY66" fmla="*/ 396023 h 581671"/>
                  <a:gd name="connsiteX67" fmla="*/ 280738 w 606568"/>
                  <a:gd name="connsiteY67" fmla="*/ 403774 h 581671"/>
                  <a:gd name="connsiteX68" fmla="*/ 280253 w 606568"/>
                  <a:gd name="connsiteY68" fmla="*/ 411429 h 581671"/>
                  <a:gd name="connsiteX69" fmla="*/ 281417 w 606568"/>
                  <a:gd name="connsiteY69" fmla="*/ 433327 h 581671"/>
                  <a:gd name="connsiteX70" fmla="*/ 285978 w 606568"/>
                  <a:gd name="connsiteY70" fmla="*/ 453481 h 581671"/>
                  <a:gd name="connsiteX71" fmla="*/ 288016 w 606568"/>
                  <a:gd name="connsiteY71" fmla="*/ 459876 h 581671"/>
                  <a:gd name="connsiteX72" fmla="*/ 290345 w 606568"/>
                  <a:gd name="connsiteY72" fmla="*/ 466174 h 581671"/>
                  <a:gd name="connsiteX73" fmla="*/ 407564 w 606568"/>
                  <a:gd name="connsiteY73" fmla="*/ 548049 h 581671"/>
                  <a:gd name="connsiteX74" fmla="*/ 424642 w 606568"/>
                  <a:gd name="connsiteY74" fmla="*/ 546789 h 581671"/>
                  <a:gd name="connsiteX75" fmla="*/ 510518 w 606568"/>
                  <a:gd name="connsiteY75" fmla="*/ 494660 h 581671"/>
                  <a:gd name="connsiteX76" fmla="*/ 530119 w 606568"/>
                  <a:gd name="connsiteY76" fmla="*/ 399995 h 581671"/>
                  <a:gd name="connsiteX77" fmla="*/ 530022 w 606568"/>
                  <a:gd name="connsiteY77" fmla="*/ 398639 h 581671"/>
                  <a:gd name="connsiteX78" fmla="*/ 520707 w 606568"/>
                  <a:gd name="connsiteY78" fmla="*/ 368602 h 581671"/>
                  <a:gd name="connsiteX79" fmla="*/ 499747 w 606568"/>
                  <a:gd name="connsiteY79" fmla="*/ 332654 h 581671"/>
                  <a:gd name="connsiteX80" fmla="*/ 468308 w 606568"/>
                  <a:gd name="connsiteY80" fmla="*/ 302811 h 581671"/>
                  <a:gd name="connsiteX81" fmla="*/ 406108 w 606568"/>
                  <a:gd name="connsiteY81" fmla="*/ 283044 h 581671"/>
                  <a:gd name="connsiteX82" fmla="*/ 406108 w 606568"/>
                  <a:gd name="connsiteY82" fmla="*/ 249519 h 581671"/>
                  <a:gd name="connsiteX83" fmla="*/ 465397 w 606568"/>
                  <a:gd name="connsiteY83" fmla="*/ 263181 h 581671"/>
                  <a:gd name="connsiteX84" fmla="*/ 512168 w 606568"/>
                  <a:gd name="connsiteY84" fmla="*/ 296222 h 581671"/>
                  <a:gd name="connsiteX85" fmla="*/ 534971 w 606568"/>
                  <a:gd name="connsiteY85" fmla="*/ 323740 h 581671"/>
                  <a:gd name="connsiteX86" fmla="*/ 551758 w 606568"/>
                  <a:gd name="connsiteY86" fmla="*/ 355424 h 581671"/>
                  <a:gd name="connsiteX87" fmla="*/ 557483 w 606568"/>
                  <a:gd name="connsiteY87" fmla="*/ 371121 h 581671"/>
                  <a:gd name="connsiteX88" fmla="*/ 561559 w 606568"/>
                  <a:gd name="connsiteY88" fmla="*/ 385946 h 581671"/>
                  <a:gd name="connsiteX89" fmla="*/ 563014 w 606568"/>
                  <a:gd name="connsiteY89" fmla="*/ 392341 h 581671"/>
                  <a:gd name="connsiteX90" fmla="*/ 537591 w 606568"/>
                  <a:gd name="connsiteY90" fmla="*/ 514524 h 581671"/>
                  <a:gd name="connsiteX91" fmla="*/ 429397 w 606568"/>
                  <a:gd name="connsiteY91" fmla="*/ 580121 h 581671"/>
                  <a:gd name="connsiteX92" fmla="*/ 407564 w 606568"/>
                  <a:gd name="connsiteY92" fmla="*/ 581671 h 581671"/>
                  <a:gd name="connsiteX93" fmla="*/ 258808 w 606568"/>
                  <a:gd name="connsiteY93" fmla="*/ 477607 h 581671"/>
                  <a:gd name="connsiteX94" fmla="*/ 256382 w 606568"/>
                  <a:gd name="connsiteY94" fmla="*/ 471309 h 581671"/>
                  <a:gd name="connsiteX95" fmla="*/ 254248 w 606568"/>
                  <a:gd name="connsiteY95" fmla="*/ 464914 h 581671"/>
                  <a:gd name="connsiteX96" fmla="*/ 248134 w 606568"/>
                  <a:gd name="connsiteY96" fmla="*/ 438171 h 581671"/>
                  <a:gd name="connsiteX97" fmla="*/ 246679 w 606568"/>
                  <a:gd name="connsiteY97" fmla="*/ 423734 h 581671"/>
                  <a:gd name="connsiteX98" fmla="*/ 246485 w 606568"/>
                  <a:gd name="connsiteY98" fmla="*/ 416855 h 581671"/>
                  <a:gd name="connsiteX99" fmla="*/ 246582 w 606568"/>
                  <a:gd name="connsiteY99" fmla="*/ 409781 h 581671"/>
                  <a:gd name="connsiteX100" fmla="*/ 249299 w 606568"/>
                  <a:gd name="connsiteY100" fmla="*/ 385558 h 581671"/>
                  <a:gd name="connsiteX101" fmla="*/ 249299 w 606568"/>
                  <a:gd name="connsiteY101" fmla="*/ 385461 h 581671"/>
                  <a:gd name="connsiteX102" fmla="*/ 250754 w 606568"/>
                  <a:gd name="connsiteY102" fmla="*/ 378194 h 581671"/>
                  <a:gd name="connsiteX103" fmla="*/ 252695 w 606568"/>
                  <a:gd name="connsiteY103" fmla="*/ 370830 h 581671"/>
                  <a:gd name="connsiteX104" fmla="*/ 277633 w 606568"/>
                  <a:gd name="connsiteY104" fmla="*/ 318604 h 581671"/>
                  <a:gd name="connsiteX105" fmla="*/ 286269 w 606568"/>
                  <a:gd name="connsiteY105" fmla="*/ 307365 h 581671"/>
                  <a:gd name="connsiteX106" fmla="*/ 301989 w 606568"/>
                  <a:gd name="connsiteY106" fmla="*/ 291086 h 581671"/>
                  <a:gd name="connsiteX107" fmla="*/ 305482 w 606568"/>
                  <a:gd name="connsiteY107" fmla="*/ 287986 h 581671"/>
                  <a:gd name="connsiteX108" fmla="*/ 312275 w 606568"/>
                  <a:gd name="connsiteY108" fmla="*/ 282463 h 581671"/>
                  <a:gd name="connsiteX109" fmla="*/ 314118 w 606568"/>
                  <a:gd name="connsiteY109" fmla="*/ 281009 h 581671"/>
                  <a:gd name="connsiteX110" fmla="*/ 318970 w 606568"/>
                  <a:gd name="connsiteY110" fmla="*/ 277521 h 581671"/>
                  <a:gd name="connsiteX111" fmla="*/ 346917 w 606568"/>
                  <a:gd name="connsiteY111" fmla="*/ 262018 h 581671"/>
                  <a:gd name="connsiteX112" fmla="*/ 359628 w 606568"/>
                  <a:gd name="connsiteY112" fmla="*/ 257174 h 581671"/>
                  <a:gd name="connsiteX113" fmla="*/ 366421 w 606568"/>
                  <a:gd name="connsiteY113" fmla="*/ 255139 h 581671"/>
                  <a:gd name="connsiteX114" fmla="*/ 373116 w 606568"/>
                  <a:gd name="connsiteY114" fmla="*/ 253395 h 581671"/>
                  <a:gd name="connsiteX115" fmla="*/ 376707 w 606568"/>
                  <a:gd name="connsiteY115" fmla="*/ 252523 h 581671"/>
                  <a:gd name="connsiteX116" fmla="*/ 384178 w 606568"/>
                  <a:gd name="connsiteY116" fmla="*/ 251263 h 581671"/>
                  <a:gd name="connsiteX117" fmla="*/ 406108 w 606568"/>
                  <a:gd name="connsiteY117" fmla="*/ 249519 h 581671"/>
                  <a:gd name="connsiteX118" fmla="*/ 43372 w 606568"/>
                  <a:gd name="connsiteY118" fmla="*/ 175759 h 581671"/>
                  <a:gd name="connsiteX119" fmla="*/ 43760 w 606568"/>
                  <a:gd name="connsiteY119" fmla="*/ 214418 h 581671"/>
                  <a:gd name="connsiteX120" fmla="*/ 202404 w 606568"/>
                  <a:gd name="connsiteY120" fmla="*/ 246489 h 581671"/>
                  <a:gd name="connsiteX121" fmla="*/ 313794 w 606568"/>
                  <a:gd name="connsiteY121" fmla="*/ 223235 h 581671"/>
                  <a:gd name="connsiteX122" fmla="*/ 319519 w 606568"/>
                  <a:gd name="connsiteY122" fmla="*/ 220716 h 581671"/>
                  <a:gd name="connsiteX123" fmla="*/ 319907 w 606568"/>
                  <a:gd name="connsiteY123" fmla="*/ 181185 h 581671"/>
                  <a:gd name="connsiteX124" fmla="*/ 313212 w 606568"/>
                  <a:gd name="connsiteY124" fmla="*/ 184092 h 581671"/>
                  <a:gd name="connsiteX125" fmla="*/ 186103 w 606568"/>
                  <a:gd name="connsiteY125" fmla="*/ 211124 h 581671"/>
                  <a:gd name="connsiteX126" fmla="*/ 43372 w 606568"/>
                  <a:gd name="connsiteY126" fmla="*/ 175759 h 581671"/>
                  <a:gd name="connsiteX127" fmla="*/ 321654 w 606568"/>
                  <a:gd name="connsiteY127" fmla="*/ 100088 h 581671"/>
                  <a:gd name="connsiteX128" fmla="*/ 311465 w 606568"/>
                  <a:gd name="connsiteY128" fmla="*/ 105901 h 581671"/>
                  <a:gd name="connsiteX129" fmla="*/ 182804 w 606568"/>
                  <a:gd name="connsiteY129" fmla="*/ 137875 h 581671"/>
                  <a:gd name="connsiteX130" fmla="*/ 41723 w 606568"/>
                  <a:gd name="connsiteY130" fmla="*/ 102026 h 581671"/>
                  <a:gd name="connsiteX131" fmla="*/ 42208 w 606568"/>
                  <a:gd name="connsiteY131" fmla="*/ 127508 h 581671"/>
                  <a:gd name="connsiteX132" fmla="*/ 44828 w 606568"/>
                  <a:gd name="connsiteY132" fmla="*/ 128864 h 581671"/>
                  <a:gd name="connsiteX133" fmla="*/ 186200 w 606568"/>
                  <a:gd name="connsiteY133" fmla="*/ 169752 h 581671"/>
                  <a:gd name="connsiteX134" fmla="*/ 312339 w 606568"/>
                  <a:gd name="connsiteY134" fmla="*/ 138553 h 581671"/>
                  <a:gd name="connsiteX135" fmla="*/ 320877 w 606568"/>
                  <a:gd name="connsiteY135" fmla="*/ 134096 h 581671"/>
                  <a:gd name="connsiteX136" fmla="*/ 321654 w 606568"/>
                  <a:gd name="connsiteY136" fmla="*/ 100088 h 581671"/>
                  <a:gd name="connsiteX137" fmla="*/ 170869 w 606568"/>
                  <a:gd name="connsiteY137" fmla="*/ 41275 h 581671"/>
                  <a:gd name="connsiteX138" fmla="*/ 58800 w 606568"/>
                  <a:gd name="connsiteY138" fmla="*/ 63948 h 581671"/>
                  <a:gd name="connsiteX139" fmla="*/ 186685 w 606568"/>
                  <a:gd name="connsiteY139" fmla="*/ 96890 h 581671"/>
                  <a:gd name="connsiteX140" fmla="*/ 296814 w 606568"/>
                  <a:gd name="connsiteY140" fmla="*/ 67823 h 581671"/>
                  <a:gd name="connsiteX141" fmla="*/ 170869 w 606568"/>
                  <a:gd name="connsiteY141" fmla="*/ 41275 h 581671"/>
                  <a:gd name="connsiteX142" fmla="*/ 448008 w 606568"/>
                  <a:gd name="connsiteY142" fmla="*/ 35047 h 581671"/>
                  <a:gd name="connsiteX143" fmla="*/ 509638 w 606568"/>
                  <a:gd name="connsiteY143" fmla="*/ 41805 h 581671"/>
                  <a:gd name="connsiteX144" fmla="*/ 570201 w 606568"/>
                  <a:gd name="connsiteY144" fmla="*/ 59924 h 581671"/>
                  <a:gd name="connsiteX145" fmla="*/ 605627 w 606568"/>
                  <a:gd name="connsiteY145" fmla="*/ 86859 h 581671"/>
                  <a:gd name="connsiteX146" fmla="*/ 603880 w 606568"/>
                  <a:gd name="connsiteY146" fmla="*/ 143248 h 581671"/>
                  <a:gd name="connsiteX147" fmla="*/ 602230 w 606568"/>
                  <a:gd name="connsiteY147" fmla="*/ 349137 h 581671"/>
                  <a:gd name="connsiteX148" fmla="*/ 601453 w 606568"/>
                  <a:gd name="connsiteY148" fmla="*/ 354272 h 581671"/>
                  <a:gd name="connsiteX149" fmla="*/ 595727 w 606568"/>
                  <a:gd name="connsiteY149" fmla="*/ 364058 h 581671"/>
                  <a:gd name="connsiteX150" fmla="*/ 576122 w 606568"/>
                  <a:gd name="connsiteY150" fmla="*/ 377525 h 581671"/>
                  <a:gd name="connsiteX151" fmla="*/ 567193 w 606568"/>
                  <a:gd name="connsiteY151" fmla="*/ 346133 h 581671"/>
                  <a:gd name="connsiteX152" fmla="*/ 569231 w 606568"/>
                  <a:gd name="connsiteY152" fmla="*/ 343033 h 581671"/>
                  <a:gd name="connsiteX153" fmla="*/ 569425 w 606568"/>
                  <a:gd name="connsiteY153" fmla="*/ 308734 h 581671"/>
                  <a:gd name="connsiteX154" fmla="*/ 552828 w 606568"/>
                  <a:gd name="connsiteY154" fmla="*/ 316873 h 581671"/>
                  <a:gd name="connsiteX155" fmla="*/ 532641 w 606568"/>
                  <a:gd name="connsiteY155" fmla="*/ 289453 h 581671"/>
                  <a:gd name="connsiteX156" fmla="*/ 569522 w 606568"/>
                  <a:gd name="connsiteY156" fmla="*/ 270269 h 581671"/>
                  <a:gd name="connsiteX157" fmla="*/ 569619 w 606568"/>
                  <a:gd name="connsiteY157" fmla="*/ 246144 h 581671"/>
                  <a:gd name="connsiteX158" fmla="*/ 502165 w 606568"/>
                  <a:gd name="connsiteY158" fmla="*/ 262034 h 581671"/>
                  <a:gd name="connsiteX159" fmla="*/ 403265 w 606568"/>
                  <a:gd name="connsiteY159" fmla="*/ 229866 h 581671"/>
                  <a:gd name="connsiteX160" fmla="*/ 379390 w 606568"/>
                  <a:gd name="connsiteY160" fmla="*/ 231610 h 581671"/>
                  <a:gd name="connsiteX161" fmla="*/ 373275 w 606568"/>
                  <a:gd name="connsiteY161" fmla="*/ 232676 h 581671"/>
                  <a:gd name="connsiteX162" fmla="*/ 373469 w 606568"/>
                  <a:gd name="connsiteY162" fmla="*/ 214267 h 581671"/>
                  <a:gd name="connsiteX163" fmla="*/ 570007 w 606568"/>
                  <a:gd name="connsiteY163" fmla="*/ 210295 h 581671"/>
                  <a:gd name="connsiteX164" fmla="*/ 570395 w 606568"/>
                  <a:gd name="connsiteY164" fmla="*/ 178903 h 581671"/>
                  <a:gd name="connsiteX165" fmla="*/ 373857 w 606568"/>
                  <a:gd name="connsiteY165" fmla="*/ 186945 h 581671"/>
                  <a:gd name="connsiteX166" fmla="*/ 374440 w 606568"/>
                  <a:gd name="connsiteY166" fmla="*/ 151677 h 581671"/>
                  <a:gd name="connsiteX167" fmla="*/ 571172 w 606568"/>
                  <a:gd name="connsiteY167" fmla="*/ 141601 h 581671"/>
                  <a:gd name="connsiteX168" fmla="*/ 571754 w 606568"/>
                  <a:gd name="connsiteY168" fmla="*/ 114472 h 581671"/>
                  <a:gd name="connsiteX169" fmla="*/ 375119 w 606568"/>
                  <a:gd name="connsiteY169" fmla="*/ 129587 h 581671"/>
                  <a:gd name="connsiteX170" fmla="*/ 376284 w 606568"/>
                  <a:gd name="connsiteY170" fmla="*/ 113503 h 581671"/>
                  <a:gd name="connsiteX171" fmla="*/ 377545 w 606568"/>
                  <a:gd name="connsiteY171" fmla="*/ 94804 h 581671"/>
                  <a:gd name="connsiteX172" fmla="*/ 551664 w 606568"/>
                  <a:gd name="connsiteY172" fmla="*/ 88893 h 581671"/>
                  <a:gd name="connsiteX173" fmla="*/ 377837 w 606568"/>
                  <a:gd name="connsiteY173" fmla="*/ 78817 h 581671"/>
                  <a:gd name="connsiteX174" fmla="*/ 376672 w 606568"/>
                  <a:gd name="connsiteY174" fmla="*/ 63315 h 581671"/>
                  <a:gd name="connsiteX175" fmla="*/ 368422 w 606568"/>
                  <a:gd name="connsiteY175" fmla="*/ 47037 h 581671"/>
                  <a:gd name="connsiteX176" fmla="*/ 386378 w 606568"/>
                  <a:gd name="connsiteY176" fmla="*/ 42096 h 581671"/>
                  <a:gd name="connsiteX177" fmla="*/ 448008 w 606568"/>
                  <a:gd name="connsiteY177" fmla="*/ 35047 h 581671"/>
                  <a:gd name="connsiteX178" fmla="*/ 170287 w 606568"/>
                  <a:gd name="connsiteY178" fmla="*/ 0 h 581671"/>
                  <a:gd name="connsiteX179" fmla="*/ 245000 w 606568"/>
                  <a:gd name="connsiteY179" fmla="*/ 8623 h 581671"/>
                  <a:gd name="connsiteX180" fmla="*/ 319713 w 606568"/>
                  <a:gd name="connsiteY180" fmla="*/ 31392 h 581671"/>
                  <a:gd name="connsiteX181" fmla="*/ 354547 w 606568"/>
                  <a:gd name="connsiteY181" fmla="*/ 51836 h 581671"/>
                  <a:gd name="connsiteX182" fmla="*/ 363377 w 606568"/>
                  <a:gd name="connsiteY182" fmla="*/ 65304 h 581671"/>
                  <a:gd name="connsiteX183" fmla="*/ 364541 w 606568"/>
                  <a:gd name="connsiteY183" fmla="*/ 83423 h 581671"/>
                  <a:gd name="connsiteX184" fmla="*/ 364347 w 606568"/>
                  <a:gd name="connsiteY184" fmla="*/ 88655 h 581671"/>
                  <a:gd name="connsiteX185" fmla="*/ 361921 w 606568"/>
                  <a:gd name="connsiteY185" fmla="*/ 124213 h 581671"/>
                  <a:gd name="connsiteX186" fmla="*/ 361242 w 606568"/>
                  <a:gd name="connsiteY186" fmla="*/ 136228 h 581671"/>
                  <a:gd name="connsiteX187" fmla="*/ 361145 w 606568"/>
                  <a:gd name="connsiteY187" fmla="*/ 145239 h 581671"/>
                  <a:gd name="connsiteX188" fmla="*/ 360466 w 606568"/>
                  <a:gd name="connsiteY188" fmla="*/ 181476 h 581671"/>
                  <a:gd name="connsiteX189" fmla="*/ 360078 w 606568"/>
                  <a:gd name="connsiteY189" fmla="*/ 209961 h 581671"/>
                  <a:gd name="connsiteX190" fmla="*/ 359787 w 606568"/>
                  <a:gd name="connsiteY190" fmla="*/ 235637 h 581671"/>
                  <a:gd name="connsiteX191" fmla="*/ 313988 w 606568"/>
                  <a:gd name="connsiteY191" fmla="*/ 255597 h 581671"/>
                  <a:gd name="connsiteX192" fmla="*/ 287111 w 606568"/>
                  <a:gd name="connsiteY192" fmla="*/ 276428 h 581671"/>
                  <a:gd name="connsiteX193" fmla="*/ 201725 w 606568"/>
                  <a:gd name="connsiteY193" fmla="*/ 287571 h 581671"/>
                  <a:gd name="connsiteX194" fmla="*/ 44246 w 606568"/>
                  <a:gd name="connsiteY194" fmla="*/ 258407 h 581671"/>
                  <a:gd name="connsiteX195" fmla="*/ 44440 w 606568"/>
                  <a:gd name="connsiteY195" fmla="*/ 299101 h 581671"/>
                  <a:gd name="connsiteX196" fmla="*/ 48903 w 606568"/>
                  <a:gd name="connsiteY196" fmla="*/ 300942 h 581671"/>
                  <a:gd name="connsiteX197" fmla="*/ 184551 w 606568"/>
                  <a:gd name="connsiteY197" fmla="*/ 337566 h 581671"/>
                  <a:gd name="connsiteX198" fmla="*/ 249172 w 606568"/>
                  <a:gd name="connsiteY198" fmla="*/ 328652 h 581671"/>
                  <a:gd name="connsiteX199" fmla="*/ 234036 w 606568"/>
                  <a:gd name="connsiteY199" fmla="*/ 374675 h 581671"/>
                  <a:gd name="connsiteX200" fmla="*/ 185618 w 606568"/>
                  <a:gd name="connsiteY200" fmla="*/ 378842 h 581671"/>
                  <a:gd name="connsiteX201" fmla="*/ 44537 w 606568"/>
                  <a:gd name="connsiteY201" fmla="*/ 345027 h 581671"/>
                  <a:gd name="connsiteX202" fmla="*/ 44731 w 606568"/>
                  <a:gd name="connsiteY202" fmla="*/ 387852 h 581671"/>
                  <a:gd name="connsiteX203" fmla="*/ 85580 w 606568"/>
                  <a:gd name="connsiteY203" fmla="*/ 412560 h 581671"/>
                  <a:gd name="connsiteX204" fmla="*/ 128176 w 606568"/>
                  <a:gd name="connsiteY204" fmla="*/ 426609 h 581671"/>
                  <a:gd name="connsiteX205" fmla="*/ 180669 w 606568"/>
                  <a:gd name="connsiteY205" fmla="*/ 432035 h 581671"/>
                  <a:gd name="connsiteX206" fmla="*/ 190469 w 606568"/>
                  <a:gd name="connsiteY206" fmla="*/ 431841 h 581671"/>
                  <a:gd name="connsiteX207" fmla="*/ 230446 w 606568"/>
                  <a:gd name="connsiteY207" fmla="*/ 427481 h 581671"/>
                  <a:gd name="connsiteX208" fmla="*/ 231610 w 606568"/>
                  <a:gd name="connsiteY208" fmla="*/ 427287 h 581671"/>
                  <a:gd name="connsiteX209" fmla="*/ 232677 w 606568"/>
                  <a:gd name="connsiteY209" fmla="*/ 436298 h 581671"/>
                  <a:gd name="connsiteX210" fmla="*/ 240149 w 606568"/>
                  <a:gd name="connsiteY210" fmla="*/ 468272 h 581671"/>
                  <a:gd name="connsiteX211" fmla="*/ 186394 w 606568"/>
                  <a:gd name="connsiteY211" fmla="*/ 473988 h 581671"/>
                  <a:gd name="connsiteX212" fmla="*/ 12032 w 606568"/>
                  <a:gd name="connsiteY212" fmla="*/ 414400 h 581671"/>
                  <a:gd name="connsiteX213" fmla="*/ 5046 w 606568"/>
                  <a:gd name="connsiteY213" fmla="*/ 401998 h 581671"/>
                  <a:gd name="connsiteX214" fmla="*/ 4075 w 606568"/>
                  <a:gd name="connsiteY214" fmla="*/ 395507 h 581671"/>
                  <a:gd name="connsiteX215" fmla="*/ 0 w 606568"/>
                  <a:gd name="connsiteY215" fmla="*/ 65885 h 581671"/>
                  <a:gd name="connsiteX216" fmla="*/ 388 w 606568"/>
                  <a:gd name="connsiteY216" fmla="*/ 61332 h 581671"/>
                  <a:gd name="connsiteX217" fmla="*/ 10091 w 606568"/>
                  <a:gd name="connsiteY217" fmla="*/ 41760 h 581671"/>
                  <a:gd name="connsiteX218" fmla="*/ 93052 w 606568"/>
                  <a:gd name="connsiteY218" fmla="*/ 8914 h 581671"/>
                  <a:gd name="connsiteX219" fmla="*/ 170287 w 606568"/>
                  <a:gd name="connsiteY219" fmla="*/ 0 h 5816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</a:cxnLst>
                <a:rect l="l" t="t" r="r" b="b"/>
                <a:pathLst>
                  <a:path w="606568" h="581671">
                    <a:moveTo>
                      <a:pt x="425891" y="420849"/>
                    </a:moveTo>
                    <a:cubicBezTo>
                      <a:pt x="426377" y="436835"/>
                      <a:pt x="426668" y="453113"/>
                      <a:pt x="426862" y="470359"/>
                    </a:cubicBezTo>
                    <a:cubicBezTo>
                      <a:pt x="431133" y="469875"/>
                      <a:pt x="434920" y="468518"/>
                      <a:pt x="438123" y="466387"/>
                    </a:cubicBezTo>
                    <a:cubicBezTo>
                      <a:pt x="444531" y="462027"/>
                      <a:pt x="453850" y="449528"/>
                      <a:pt x="453850" y="439839"/>
                    </a:cubicBezTo>
                    <a:cubicBezTo>
                      <a:pt x="453850" y="435963"/>
                      <a:pt x="452394" y="433057"/>
                      <a:pt x="449288" y="430925"/>
                    </a:cubicBezTo>
                    <a:cubicBezTo>
                      <a:pt x="442880" y="426565"/>
                      <a:pt x="435502" y="423368"/>
                      <a:pt x="425891" y="420849"/>
                    </a:cubicBezTo>
                    <a:close/>
                    <a:moveTo>
                      <a:pt x="392107" y="352154"/>
                    </a:moveTo>
                    <a:cubicBezTo>
                      <a:pt x="387933" y="352832"/>
                      <a:pt x="384244" y="353995"/>
                      <a:pt x="381040" y="355642"/>
                    </a:cubicBezTo>
                    <a:cubicBezTo>
                      <a:pt x="378419" y="356998"/>
                      <a:pt x="376477" y="358549"/>
                      <a:pt x="375215" y="360389"/>
                    </a:cubicBezTo>
                    <a:cubicBezTo>
                      <a:pt x="373759" y="362424"/>
                      <a:pt x="373079" y="364749"/>
                      <a:pt x="373371" y="367269"/>
                    </a:cubicBezTo>
                    <a:cubicBezTo>
                      <a:pt x="374050" y="373470"/>
                      <a:pt x="379875" y="379283"/>
                      <a:pt x="387059" y="381124"/>
                    </a:cubicBezTo>
                    <a:cubicBezTo>
                      <a:pt x="389195" y="381608"/>
                      <a:pt x="391233" y="382093"/>
                      <a:pt x="393369" y="382577"/>
                    </a:cubicBezTo>
                    <a:cubicBezTo>
                      <a:pt x="393175" y="377539"/>
                      <a:pt x="392981" y="372598"/>
                      <a:pt x="392690" y="367559"/>
                    </a:cubicBezTo>
                    <a:cubicBezTo>
                      <a:pt x="392495" y="362424"/>
                      <a:pt x="392301" y="357289"/>
                      <a:pt x="392107" y="352154"/>
                    </a:cubicBezTo>
                    <a:close/>
                    <a:moveTo>
                      <a:pt x="404825" y="306325"/>
                    </a:moveTo>
                    <a:cubicBezTo>
                      <a:pt x="412688" y="306325"/>
                      <a:pt x="421328" y="311848"/>
                      <a:pt x="421814" y="322021"/>
                    </a:cubicBezTo>
                    <a:lnTo>
                      <a:pt x="421814" y="322215"/>
                    </a:lnTo>
                    <a:cubicBezTo>
                      <a:pt x="431522" y="323862"/>
                      <a:pt x="440744" y="326769"/>
                      <a:pt x="448899" y="330451"/>
                    </a:cubicBezTo>
                    <a:cubicBezTo>
                      <a:pt x="451715" y="331807"/>
                      <a:pt x="453850" y="333648"/>
                      <a:pt x="455306" y="335780"/>
                    </a:cubicBezTo>
                    <a:cubicBezTo>
                      <a:pt x="458219" y="339752"/>
                      <a:pt x="458898" y="344790"/>
                      <a:pt x="457928" y="349150"/>
                    </a:cubicBezTo>
                    <a:cubicBezTo>
                      <a:pt x="455889" y="358645"/>
                      <a:pt x="446958" y="363684"/>
                      <a:pt x="438220" y="359614"/>
                    </a:cubicBezTo>
                    <a:cubicBezTo>
                      <a:pt x="433658" y="357483"/>
                      <a:pt x="428512" y="355739"/>
                      <a:pt x="423173" y="354285"/>
                    </a:cubicBezTo>
                    <a:cubicBezTo>
                      <a:pt x="423561" y="361358"/>
                      <a:pt x="423852" y="368431"/>
                      <a:pt x="424144" y="375407"/>
                    </a:cubicBezTo>
                    <a:cubicBezTo>
                      <a:pt x="424241" y="379864"/>
                      <a:pt x="424435" y="384224"/>
                      <a:pt x="424629" y="388681"/>
                    </a:cubicBezTo>
                    <a:cubicBezTo>
                      <a:pt x="440065" y="391975"/>
                      <a:pt x="455986" y="396626"/>
                      <a:pt x="469286" y="407187"/>
                    </a:cubicBezTo>
                    <a:cubicBezTo>
                      <a:pt x="470742" y="408447"/>
                      <a:pt x="472101" y="409706"/>
                      <a:pt x="473363" y="410966"/>
                    </a:cubicBezTo>
                    <a:cubicBezTo>
                      <a:pt x="480353" y="418136"/>
                      <a:pt x="484236" y="427050"/>
                      <a:pt x="484528" y="437126"/>
                    </a:cubicBezTo>
                    <a:cubicBezTo>
                      <a:pt x="485207" y="454275"/>
                      <a:pt x="475596" y="474525"/>
                      <a:pt x="460258" y="488671"/>
                    </a:cubicBezTo>
                    <a:cubicBezTo>
                      <a:pt x="451423" y="496810"/>
                      <a:pt x="440259" y="501170"/>
                      <a:pt x="427153" y="501558"/>
                    </a:cubicBezTo>
                    <a:lnTo>
                      <a:pt x="427153" y="502527"/>
                    </a:lnTo>
                    <a:cubicBezTo>
                      <a:pt x="427056" y="512506"/>
                      <a:pt x="419484" y="516963"/>
                      <a:pt x="412397" y="516963"/>
                    </a:cubicBezTo>
                    <a:cubicBezTo>
                      <a:pt x="407834" y="516963"/>
                      <a:pt x="403466" y="515219"/>
                      <a:pt x="400456" y="512119"/>
                    </a:cubicBezTo>
                    <a:cubicBezTo>
                      <a:pt x="397544" y="509212"/>
                      <a:pt x="395990" y="505433"/>
                      <a:pt x="396087" y="501073"/>
                    </a:cubicBezTo>
                    <a:lnTo>
                      <a:pt x="395990" y="496035"/>
                    </a:lnTo>
                    <a:cubicBezTo>
                      <a:pt x="378904" y="489737"/>
                      <a:pt x="362206" y="478789"/>
                      <a:pt x="350751" y="466484"/>
                    </a:cubicBezTo>
                    <a:cubicBezTo>
                      <a:pt x="346576" y="461833"/>
                      <a:pt x="345509" y="456116"/>
                      <a:pt x="347936" y="450691"/>
                    </a:cubicBezTo>
                    <a:cubicBezTo>
                      <a:pt x="350460" y="444780"/>
                      <a:pt x="356673" y="440711"/>
                      <a:pt x="362983" y="440711"/>
                    </a:cubicBezTo>
                    <a:cubicBezTo>
                      <a:pt x="367158" y="440711"/>
                      <a:pt x="370944" y="442455"/>
                      <a:pt x="374050" y="445749"/>
                    </a:cubicBezTo>
                    <a:cubicBezTo>
                      <a:pt x="379487" y="451756"/>
                      <a:pt x="387544" y="457860"/>
                      <a:pt x="395699" y="462317"/>
                    </a:cubicBezTo>
                    <a:cubicBezTo>
                      <a:pt x="395505" y="445459"/>
                      <a:pt x="395117" y="429859"/>
                      <a:pt x="394631" y="414841"/>
                    </a:cubicBezTo>
                    <a:cubicBezTo>
                      <a:pt x="387156" y="413485"/>
                      <a:pt x="379293" y="411741"/>
                      <a:pt x="371817" y="409028"/>
                    </a:cubicBezTo>
                    <a:cubicBezTo>
                      <a:pt x="371429" y="408834"/>
                      <a:pt x="371041" y="408640"/>
                      <a:pt x="370555" y="408447"/>
                    </a:cubicBezTo>
                    <a:cubicBezTo>
                      <a:pt x="368420" y="407575"/>
                      <a:pt x="366381" y="406509"/>
                      <a:pt x="364439" y="405346"/>
                    </a:cubicBezTo>
                    <a:cubicBezTo>
                      <a:pt x="362303" y="403990"/>
                      <a:pt x="360362" y="402536"/>
                      <a:pt x="358420" y="400889"/>
                    </a:cubicBezTo>
                    <a:cubicBezTo>
                      <a:pt x="352304" y="395464"/>
                      <a:pt x="347353" y="388197"/>
                      <a:pt x="344441" y="380058"/>
                    </a:cubicBezTo>
                    <a:cubicBezTo>
                      <a:pt x="343955" y="378508"/>
                      <a:pt x="343470" y="377054"/>
                      <a:pt x="343082" y="375407"/>
                    </a:cubicBezTo>
                    <a:cubicBezTo>
                      <a:pt x="340266" y="364071"/>
                      <a:pt x="341917" y="353026"/>
                      <a:pt x="347547" y="344209"/>
                    </a:cubicBezTo>
                    <a:cubicBezTo>
                      <a:pt x="348615" y="342465"/>
                      <a:pt x="349877" y="340818"/>
                      <a:pt x="351236" y="339364"/>
                    </a:cubicBezTo>
                    <a:cubicBezTo>
                      <a:pt x="353566" y="336748"/>
                      <a:pt x="356285" y="334326"/>
                      <a:pt x="359294" y="332291"/>
                    </a:cubicBezTo>
                    <a:cubicBezTo>
                      <a:pt x="361333" y="330838"/>
                      <a:pt x="363663" y="329482"/>
                      <a:pt x="365993" y="328222"/>
                    </a:cubicBezTo>
                    <a:cubicBezTo>
                      <a:pt x="368128" y="327156"/>
                      <a:pt x="370361" y="326091"/>
                      <a:pt x="372788" y="325219"/>
                    </a:cubicBezTo>
                    <a:cubicBezTo>
                      <a:pt x="375506" y="324250"/>
                      <a:pt x="378322" y="323378"/>
                      <a:pt x="381331" y="322699"/>
                    </a:cubicBezTo>
                    <a:cubicBezTo>
                      <a:pt x="384341" y="322021"/>
                      <a:pt x="387447" y="321440"/>
                      <a:pt x="390748" y="321052"/>
                    </a:cubicBezTo>
                    <a:lnTo>
                      <a:pt x="390748" y="320859"/>
                    </a:lnTo>
                    <a:cubicBezTo>
                      <a:pt x="390554" y="316692"/>
                      <a:pt x="391816" y="313204"/>
                      <a:pt x="394243" y="310491"/>
                    </a:cubicBezTo>
                    <a:cubicBezTo>
                      <a:pt x="396864" y="307875"/>
                      <a:pt x="400650" y="306325"/>
                      <a:pt x="404825" y="306325"/>
                    </a:cubicBezTo>
                    <a:close/>
                    <a:moveTo>
                      <a:pt x="406108" y="283044"/>
                    </a:moveTo>
                    <a:cubicBezTo>
                      <a:pt x="398636" y="283044"/>
                      <a:pt x="391068" y="283916"/>
                      <a:pt x="383596" y="285467"/>
                    </a:cubicBezTo>
                    <a:cubicBezTo>
                      <a:pt x="381752" y="285854"/>
                      <a:pt x="380006" y="286435"/>
                      <a:pt x="378162" y="286823"/>
                    </a:cubicBezTo>
                    <a:cubicBezTo>
                      <a:pt x="376415" y="287308"/>
                      <a:pt x="374669" y="287695"/>
                      <a:pt x="372922" y="288276"/>
                    </a:cubicBezTo>
                    <a:cubicBezTo>
                      <a:pt x="370593" y="288955"/>
                      <a:pt x="368361" y="289730"/>
                      <a:pt x="366227" y="290602"/>
                    </a:cubicBezTo>
                    <a:cubicBezTo>
                      <a:pt x="363898" y="291377"/>
                      <a:pt x="361666" y="292152"/>
                      <a:pt x="359434" y="293121"/>
                    </a:cubicBezTo>
                    <a:cubicBezTo>
                      <a:pt x="341968" y="300776"/>
                      <a:pt x="326636" y="312306"/>
                      <a:pt x="314215" y="326356"/>
                    </a:cubicBezTo>
                    <a:cubicBezTo>
                      <a:pt x="306064" y="335464"/>
                      <a:pt x="299272" y="345735"/>
                      <a:pt x="293838" y="356781"/>
                    </a:cubicBezTo>
                    <a:cubicBezTo>
                      <a:pt x="292382" y="359784"/>
                      <a:pt x="291121" y="362691"/>
                      <a:pt x="289859" y="365792"/>
                    </a:cubicBezTo>
                    <a:cubicBezTo>
                      <a:pt x="288695" y="368602"/>
                      <a:pt x="287725" y="371315"/>
                      <a:pt x="286754" y="374221"/>
                    </a:cubicBezTo>
                    <a:cubicBezTo>
                      <a:pt x="284426" y="381295"/>
                      <a:pt x="282582" y="388562"/>
                      <a:pt x="281514" y="396023"/>
                    </a:cubicBezTo>
                    <a:cubicBezTo>
                      <a:pt x="281126" y="398639"/>
                      <a:pt x="280932" y="401255"/>
                      <a:pt x="280738" y="403774"/>
                    </a:cubicBezTo>
                    <a:cubicBezTo>
                      <a:pt x="280447" y="406293"/>
                      <a:pt x="280350" y="408813"/>
                      <a:pt x="280253" y="411429"/>
                    </a:cubicBezTo>
                    <a:cubicBezTo>
                      <a:pt x="280059" y="418696"/>
                      <a:pt x="280350" y="425963"/>
                      <a:pt x="281417" y="433327"/>
                    </a:cubicBezTo>
                    <a:cubicBezTo>
                      <a:pt x="282388" y="440303"/>
                      <a:pt x="283940" y="446989"/>
                      <a:pt x="285978" y="453481"/>
                    </a:cubicBezTo>
                    <a:cubicBezTo>
                      <a:pt x="286560" y="455612"/>
                      <a:pt x="287240" y="457744"/>
                      <a:pt x="288016" y="459876"/>
                    </a:cubicBezTo>
                    <a:cubicBezTo>
                      <a:pt x="288792" y="462007"/>
                      <a:pt x="289568" y="464139"/>
                      <a:pt x="290345" y="466174"/>
                    </a:cubicBezTo>
                    <a:cubicBezTo>
                      <a:pt x="310237" y="514524"/>
                      <a:pt x="356038" y="548049"/>
                      <a:pt x="407564" y="548049"/>
                    </a:cubicBezTo>
                    <a:cubicBezTo>
                      <a:pt x="413289" y="548049"/>
                      <a:pt x="419014" y="547661"/>
                      <a:pt x="424642" y="546789"/>
                    </a:cubicBezTo>
                    <a:cubicBezTo>
                      <a:pt x="452491" y="542817"/>
                      <a:pt x="493343" y="518012"/>
                      <a:pt x="510518" y="494660"/>
                    </a:cubicBezTo>
                    <a:cubicBezTo>
                      <a:pt x="529634" y="468499"/>
                      <a:pt x="536621" y="434974"/>
                      <a:pt x="530119" y="399995"/>
                    </a:cubicBezTo>
                    <a:cubicBezTo>
                      <a:pt x="530119" y="399511"/>
                      <a:pt x="530022" y="399123"/>
                      <a:pt x="530022" y="398639"/>
                    </a:cubicBezTo>
                    <a:cubicBezTo>
                      <a:pt x="528081" y="388562"/>
                      <a:pt x="524879" y="378485"/>
                      <a:pt x="520707" y="368602"/>
                    </a:cubicBezTo>
                    <a:cubicBezTo>
                      <a:pt x="515370" y="355908"/>
                      <a:pt x="508286" y="343797"/>
                      <a:pt x="499747" y="332654"/>
                    </a:cubicBezTo>
                    <a:cubicBezTo>
                      <a:pt x="490820" y="321220"/>
                      <a:pt x="480243" y="310950"/>
                      <a:pt x="468308" y="302811"/>
                    </a:cubicBezTo>
                    <a:cubicBezTo>
                      <a:pt x="450453" y="290699"/>
                      <a:pt x="429494" y="283044"/>
                      <a:pt x="406108" y="283044"/>
                    </a:cubicBezTo>
                    <a:close/>
                    <a:moveTo>
                      <a:pt x="406108" y="249519"/>
                    </a:moveTo>
                    <a:cubicBezTo>
                      <a:pt x="426680" y="249519"/>
                      <a:pt x="446766" y="254461"/>
                      <a:pt x="465397" y="263181"/>
                    </a:cubicBezTo>
                    <a:cubicBezTo>
                      <a:pt x="482572" y="271126"/>
                      <a:pt x="498389" y="282366"/>
                      <a:pt x="512168" y="296222"/>
                    </a:cubicBezTo>
                    <a:cubicBezTo>
                      <a:pt x="520513" y="304555"/>
                      <a:pt x="528178" y="313663"/>
                      <a:pt x="534971" y="323740"/>
                    </a:cubicBezTo>
                    <a:cubicBezTo>
                      <a:pt x="541472" y="333623"/>
                      <a:pt x="547100" y="344281"/>
                      <a:pt x="551758" y="355424"/>
                    </a:cubicBezTo>
                    <a:cubicBezTo>
                      <a:pt x="553893" y="360559"/>
                      <a:pt x="555736" y="365792"/>
                      <a:pt x="557483" y="371121"/>
                    </a:cubicBezTo>
                    <a:cubicBezTo>
                      <a:pt x="559036" y="375965"/>
                      <a:pt x="560394" y="380907"/>
                      <a:pt x="561559" y="385946"/>
                    </a:cubicBezTo>
                    <a:cubicBezTo>
                      <a:pt x="562044" y="388077"/>
                      <a:pt x="562626" y="390112"/>
                      <a:pt x="563014" y="392341"/>
                    </a:cubicBezTo>
                    <a:cubicBezTo>
                      <a:pt x="571650" y="437009"/>
                      <a:pt x="562626" y="480417"/>
                      <a:pt x="537591" y="514524"/>
                    </a:cubicBezTo>
                    <a:cubicBezTo>
                      <a:pt x="515370" y="544851"/>
                      <a:pt x="465785" y="574889"/>
                      <a:pt x="429397" y="580121"/>
                    </a:cubicBezTo>
                    <a:cubicBezTo>
                      <a:pt x="422119" y="581090"/>
                      <a:pt x="414841" y="581671"/>
                      <a:pt x="407564" y="581671"/>
                    </a:cubicBezTo>
                    <a:cubicBezTo>
                      <a:pt x="341774" y="581671"/>
                      <a:pt x="283455" y="538941"/>
                      <a:pt x="258808" y="477607"/>
                    </a:cubicBezTo>
                    <a:cubicBezTo>
                      <a:pt x="257935" y="475572"/>
                      <a:pt x="257159" y="473441"/>
                      <a:pt x="256382" y="471309"/>
                    </a:cubicBezTo>
                    <a:cubicBezTo>
                      <a:pt x="255606" y="469177"/>
                      <a:pt x="254927" y="467046"/>
                      <a:pt x="254248" y="464914"/>
                    </a:cubicBezTo>
                    <a:cubicBezTo>
                      <a:pt x="251531" y="456290"/>
                      <a:pt x="249396" y="447376"/>
                      <a:pt x="248134" y="438171"/>
                    </a:cubicBezTo>
                    <a:cubicBezTo>
                      <a:pt x="247455" y="433327"/>
                      <a:pt x="246970" y="428579"/>
                      <a:pt x="246679" y="423734"/>
                    </a:cubicBezTo>
                    <a:cubicBezTo>
                      <a:pt x="246582" y="421409"/>
                      <a:pt x="246582" y="419083"/>
                      <a:pt x="246485" y="416855"/>
                    </a:cubicBezTo>
                    <a:cubicBezTo>
                      <a:pt x="246485" y="414529"/>
                      <a:pt x="246485" y="412204"/>
                      <a:pt x="246582" y="409781"/>
                    </a:cubicBezTo>
                    <a:cubicBezTo>
                      <a:pt x="246873" y="401642"/>
                      <a:pt x="247746" y="393503"/>
                      <a:pt x="249299" y="385558"/>
                    </a:cubicBezTo>
                    <a:cubicBezTo>
                      <a:pt x="249299" y="385558"/>
                      <a:pt x="249299" y="385461"/>
                      <a:pt x="249299" y="385461"/>
                    </a:cubicBezTo>
                    <a:cubicBezTo>
                      <a:pt x="249784" y="383039"/>
                      <a:pt x="250269" y="380616"/>
                      <a:pt x="250754" y="378194"/>
                    </a:cubicBezTo>
                    <a:cubicBezTo>
                      <a:pt x="251337" y="375772"/>
                      <a:pt x="252016" y="373252"/>
                      <a:pt x="252695" y="370830"/>
                    </a:cubicBezTo>
                    <a:cubicBezTo>
                      <a:pt x="258032" y="352033"/>
                      <a:pt x="266474" y="334398"/>
                      <a:pt x="277633" y="318604"/>
                    </a:cubicBezTo>
                    <a:cubicBezTo>
                      <a:pt x="280350" y="314729"/>
                      <a:pt x="283261" y="310950"/>
                      <a:pt x="286269" y="307365"/>
                    </a:cubicBezTo>
                    <a:cubicBezTo>
                      <a:pt x="291121" y="301551"/>
                      <a:pt x="296361" y="296125"/>
                      <a:pt x="301989" y="291086"/>
                    </a:cubicBezTo>
                    <a:cubicBezTo>
                      <a:pt x="303153" y="290021"/>
                      <a:pt x="304318" y="288955"/>
                      <a:pt x="305482" y="287986"/>
                    </a:cubicBezTo>
                    <a:cubicBezTo>
                      <a:pt x="307714" y="286048"/>
                      <a:pt x="309946" y="284207"/>
                      <a:pt x="312275" y="282463"/>
                    </a:cubicBezTo>
                    <a:cubicBezTo>
                      <a:pt x="312857" y="281978"/>
                      <a:pt x="313536" y="281494"/>
                      <a:pt x="314118" y="281009"/>
                    </a:cubicBezTo>
                    <a:cubicBezTo>
                      <a:pt x="315768" y="279750"/>
                      <a:pt x="317320" y="278587"/>
                      <a:pt x="318970" y="277521"/>
                    </a:cubicBezTo>
                    <a:cubicBezTo>
                      <a:pt x="327703" y="271417"/>
                      <a:pt x="337019" y="266185"/>
                      <a:pt x="346917" y="262018"/>
                    </a:cubicBezTo>
                    <a:cubicBezTo>
                      <a:pt x="351089" y="260177"/>
                      <a:pt x="355262" y="258627"/>
                      <a:pt x="359628" y="257174"/>
                    </a:cubicBezTo>
                    <a:cubicBezTo>
                      <a:pt x="361860" y="256495"/>
                      <a:pt x="364092" y="255720"/>
                      <a:pt x="366421" y="255139"/>
                    </a:cubicBezTo>
                    <a:cubicBezTo>
                      <a:pt x="368653" y="254461"/>
                      <a:pt x="370884" y="253976"/>
                      <a:pt x="373116" y="253395"/>
                    </a:cubicBezTo>
                    <a:cubicBezTo>
                      <a:pt x="374378" y="253104"/>
                      <a:pt x="375542" y="252813"/>
                      <a:pt x="376707" y="252523"/>
                    </a:cubicBezTo>
                    <a:cubicBezTo>
                      <a:pt x="379229" y="252038"/>
                      <a:pt x="381655" y="251554"/>
                      <a:pt x="384178" y="251263"/>
                    </a:cubicBezTo>
                    <a:cubicBezTo>
                      <a:pt x="391456" y="250100"/>
                      <a:pt x="398831" y="249519"/>
                      <a:pt x="406108" y="249519"/>
                    </a:cubicBezTo>
                    <a:close/>
                    <a:moveTo>
                      <a:pt x="43372" y="175759"/>
                    </a:moveTo>
                    <a:cubicBezTo>
                      <a:pt x="43566" y="188646"/>
                      <a:pt x="43566" y="201532"/>
                      <a:pt x="43760" y="214418"/>
                    </a:cubicBezTo>
                    <a:cubicBezTo>
                      <a:pt x="94992" y="233021"/>
                      <a:pt x="149038" y="246489"/>
                      <a:pt x="202404" y="246489"/>
                    </a:cubicBezTo>
                    <a:cubicBezTo>
                      <a:pt x="240246" y="246489"/>
                      <a:pt x="277699" y="239610"/>
                      <a:pt x="313794" y="223235"/>
                    </a:cubicBezTo>
                    <a:cubicBezTo>
                      <a:pt x="315638" y="222363"/>
                      <a:pt x="317578" y="221588"/>
                      <a:pt x="319519" y="220716"/>
                    </a:cubicBezTo>
                    <a:cubicBezTo>
                      <a:pt x="319616" y="207539"/>
                      <a:pt x="319713" y="194362"/>
                      <a:pt x="319907" y="181185"/>
                    </a:cubicBezTo>
                    <a:cubicBezTo>
                      <a:pt x="317675" y="182251"/>
                      <a:pt x="315444" y="183123"/>
                      <a:pt x="313212" y="184092"/>
                    </a:cubicBezTo>
                    <a:cubicBezTo>
                      <a:pt x="273042" y="202016"/>
                      <a:pt x="229572" y="211124"/>
                      <a:pt x="186103" y="211124"/>
                    </a:cubicBezTo>
                    <a:cubicBezTo>
                      <a:pt x="136909" y="211124"/>
                      <a:pt x="87715" y="199497"/>
                      <a:pt x="43372" y="175759"/>
                    </a:cubicBezTo>
                    <a:close/>
                    <a:moveTo>
                      <a:pt x="321654" y="100088"/>
                    </a:moveTo>
                    <a:cubicBezTo>
                      <a:pt x="318355" y="102122"/>
                      <a:pt x="314862" y="103963"/>
                      <a:pt x="311465" y="105901"/>
                    </a:cubicBezTo>
                    <a:cubicBezTo>
                      <a:pt x="272265" y="127411"/>
                      <a:pt x="227729" y="137875"/>
                      <a:pt x="182804" y="137875"/>
                    </a:cubicBezTo>
                    <a:cubicBezTo>
                      <a:pt x="133804" y="137875"/>
                      <a:pt x="84513" y="125570"/>
                      <a:pt x="41723" y="102026"/>
                    </a:cubicBezTo>
                    <a:cubicBezTo>
                      <a:pt x="41917" y="110552"/>
                      <a:pt x="42014" y="119078"/>
                      <a:pt x="42208" y="127508"/>
                    </a:cubicBezTo>
                    <a:cubicBezTo>
                      <a:pt x="43081" y="127992"/>
                      <a:pt x="43954" y="128283"/>
                      <a:pt x="44828" y="128864"/>
                    </a:cubicBezTo>
                    <a:cubicBezTo>
                      <a:pt x="88006" y="156284"/>
                      <a:pt x="137006" y="169752"/>
                      <a:pt x="186200" y="169752"/>
                    </a:cubicBezTo>
                    <a:cubicBezTo>
                      <a:pt x="229572" y="169752"/>
                      <a:pt x="272945" y="159094"/>
                      <a:pt x="312339" y="138553"/>
                    </a:cubicBezTo>
                    <a:cubicBezTo>
                      <a:pt x="315153" y="137100"/>
                      <a:pt x="318064" y="135743"/>
                      <a:pt x="320877" y="134096"/>
                    </a:cubicBezTo>
                    <a:cubicBezTo>
                      <a:pt x="321168" y="122760"/>
                      <a:pt x="321363" y="111424"/>
                      <a:pt x="321654" y="100088"/>
                    </a:cubicBezTo>
                    <a:close/>
                    <a:moveTo>
                      <a:pt x="170869" y="41275"/>
                    </a:moveTo>
                    <a:cubicBezTo>
                      <a:pt x="132834" y="41275"/>
                      <a:pt x="94798" y="48542"/>
                      <a:pt x="58800" y="63948"/>
                    </a:cubicBezTo>
                    <a:cubicBezTo>
                      <a:pt x="97030" y="84973"/>
                      <a:pt x="142149" y="96890"/>
                      <a:pt x="186685" y="96890"/>
                    </a:cubicBezTo>
                    <a:cubicBezTo>
                      <a:pt x="225497" y="96890"/>
                      <a:pt x="263921" y="87783"/>
                      <a:pt x="296814" y="67823"/>
                    </a:cubicBezTo>
                    <a:cubicBezTo>
                      <a:pt x="256450" y="50480"/>
                      <a:pt x="213562" y="41275"/>
                      <a:pt x="170869" y="41275"/>
                    </a:cubicBezTo>
                    <a:close/>
                    <a:moveTo>
                      <a:pt x="448008" y="35047"/>
                    </a:moveTo>
                    <a:cubicBezTo>
                      <a:pt x="468705" y="34975"/>
                      <a:pt x="489402" y="37203"/>
                      <a:pt x="509638" y="41805"/>
                    </a:cubicBezTo>
                    <a:cubicBezTo>
                      <a:pt x="529923" y="46553"/>
                      <a:pt x="550887" y="51882"/>
                      <a:pt x="570201" y="59924"/>
                    </a:cubicBezTo>
                    <a:cubicBezTo>
                      <a:pt x="579325" y="63799"/>
                      <a:pt x="603686" y="74941"/>
                      <a:pt x="605627" y="86859"/>
                    </a:cubicBezTo>
                    <a:cubicBezTo>
                      <a:pt x="608344" y="104299"/>
                      <a:pt x="604365" y="125517"/>
                      <a:pt x="603880" y="143248"/>
                    </a:cubicBezTo>
                    <a:cubicBezTo>
                      <a:pt x="602327" y="211845"/>
                      <a:pt x="602230" y="280539"/>
                      <a:pt x="602230" y="349137"/>
                    </a:cubicBezTo>
                    <a:cubicBezTo>
                      <a:pt x="602230" y="351074"/>
                      <a:pt x="601939" y="352722"/>
                      <a:pt x="601453" y="354272"/>
                    </a:cubicBezTo>
                    <a:cubicBezTo>
                      <a:pt x="601162" y="357663"/>
                      <a:pt x="599512" y="361151"/>
                      <a:pt x="595727" y="364058"/>
                    </a:cubicBezTo>
                    <a:cubicBezTo>
                      <a:pt x="589612" y="368805"/>
                      <a:pt x="583013" y="373262"/>
                      <a:pt x="576122" y="377525"/>
                    </a:cubicBezTo>
                    <a:cubicBezTo>
                      <a:pt x="573986" y="366674"/>
                      <a:pt x="570978" y="356210"/>
                      <a:pt x="567193" y="346133"/>
                    </a:cubicBezTo>
                    <a:cubicBezTo>
                      <a:pt x="568454" y="345067"/>
                      <a:pt x="569231" y="343905"/>
                      <a:pt x="569231" y="343033"/>
                    </a:cubicBezTo>
                    <a:cubicBezTo>
                      <a:pt x="569231" y="331600"/>
                      <a:pt x="569328" y="320167"/>
                      <a:pt x="569425" y="308734"/>
                    </a:cubicBezTo>
                    <a:cubicBezTo>
                      <a:pt x="563990" y="311738"/>
                      <a:pt x="558360" y="314354"/>
                      <a:pt x="552828" y="316873"/>
                    </a:cubicBezTo>
                    <a:cubicBezTo>
                      <a:pt x="546908" y="306990"/>
                      <a:pt x="540114" y="297882"/>
                      <a:pt x="532641" y="289453"/>
                    </a:cubicBezTo>
                    <a:cubicBezTo>
                      <a:pt x="545258" y="284512"/>
                      <a:pt x="557681" y="278117"/>
                      <a:pt x="569522" y="270269"/>
                    </a:cubicBezTo>
                    <a:cubicBezTo>
                      <a:pt x="569619" y="262227"/>
                      <a:pt x="569619" y="254186"/>
                      <a:pt x="569619" y="246144"/>
                    </a:cubicBezTo>
                    <a:cubicBezTo>
                      <a:pt x="547587" y="254767"/>
                      <a:pt x="524973" y="259805"/>
                      <a:pt x="502165" y="262034"/>
                    </a:cubicBezTo>
                    <a:cubicBezTo>
                      <a:pt x="473631" y="241784"/>
                      <a:pt x="439467" y="229866"/>
                      <a:pt x="403265" y="229866"/>
                    </a:cubicBezTo>
                    <a:cubicBezTo>
                      <a:pt x="395307" y="229866"/>
                      <a:pt x="387348" y="230448"/>
                      <a:pt x="379390" y="231610"/>
                    </a:cubicBezTo>
                    <a:cubicBezTo>
                      <a:pt x="377351" y="231901"/>
                      <a:pt x="375313" y="232289"/>
                      <a:pt x="373275" y="232676"/>
                    </a:cubicBezTo>
                    <a:cubicBezTo>
                      <a:pt x="373372" y="226475"/>
                      <a:pt x="373372" y="220371"/>
                      <a:pt x="373469" y="214267"/>
                    </a:cubicBezTo>
                    <a:cubicBezTo>
                      <a:pt x="438302" y="233645"/>
                      <a:pt x="507115" y="240234"/>
                      <a:pt x="570007" y="210295"/>
                    </a:cubicBezTo>
                    <a:cubicBezTo>
                      <a:pt x="570201" y="199831"/>
                      <a:pt x="570201" y="189367"/>
                      <a:pt x="570395" y="178903"/>
                    </a:cubicBezTo>
                    <a:cubicBezTo>
                      <a:pt x="508765" y="207388"/>
                      <a:pt x="437138" y="210586"/>
                      <a:pt x="373857" y="186945"/>
                    </a:cubicBezTo>
                    <a:cubicBezTo>
                      <a:pt x="374051" y="175221"/>
                      <a:pt x="374246" y="163401"/>
                      <a:pt x="374440" y="151677"/>
                    </a:cubicBezTo>
                    <a:cubicBezTo>
                      <a:pt x="437332" y="179194"/>
                      <a:pt x="510609" y="175124"/>
                      <a:pt x="571172" y="141601"/>
                    </a:cubicBezTo>
                    <a:cubicBezTo>
                      <a:pt x="571366" y="132493"/>
                      <a:pt x="571560" y="123483"/>
                      <a:pt x="571754" y="114472"/>
                    </a:cubicBezTo>
                    <a:cubicBezTo>
                      <a:pt x="513812" y="149546"/>
                      <a:pt x="438982" y="152937"/>
                      <a:pt x="375119" y="129587"/>
                    </a:cubicBezTo>
                    <a:cubicBezTo>
                      <a:pt x="375410" y="124451"/>
                      <a:pt x="375798" y="119123"/>
                      <a:pt x="376284" y="113503"/>
                    </a:cubicBezTo>
                    <a:cubicBezTo>
                      <a:pt x="376769" y="107302"/>
                      <a:pt x="377254" y="101004"/>
                      <a:pt x="377545" y="94804"/>
                    </a:cubicBezTo>
                    <a:cubicBezTo>
                      <a:pt x="432867" y="117863"/>
                      <a:pt x="500418" y="119316"/>
                      <a:pt x="551664" y="88893"/>
                    </a:cubicBezTo>
                    <a:cubicBezTo>
                      <a:pt x="496148" y="65543"/>
                      <a:pt x="434808" y="60892"/>
                      <a:pt x="377837" y="78817"/>
                    </a:cubicBezTo>
                    <a:cubicBezTo>
                      <a:pt x="377740" y="73585"/>
                      <a:pt x="377448" y="68353"/>
                      <a:pt x="376672" y="63315"/>
                    </a:cubicBezTo>
                    <a:cubicBezTo>
                      <a:pt x="375798" y="57695"/>
                      <a:pt x="372984" y="52269"/>
                      <a:pt x="368422" y="47037"/>
                    </a:cubicBezTo>
                    <a:cubicBezTo>
                      <a:pt x="374343" y="45100"/>
                      <a:pt x="380360" y="43452"/>
                      <a:pt x="386378" y="42096"/>
                    </a:cubicBezTo>
                    <a:cubicBezTo>
                      <a:pt x="406614" y="37494"/>
                      <a:pt x="427311" y="35120"/>
                      <a:pt x="448008" y="35047"/>
                    </a:cubicBezTo>
                    <a:close/>
                    <a:moveTo>
                      <a:pt x="170287" y="0"/>
                    </a:moveTo>
                    <a:cubicBezTo>
                      <a:pt x="195321" y="0"/>
                      <a:pt x="220452" y="2810"/>
                      <a:pt x="245000" y="8623"/>
                    </a:cubicBezTo>
                    <a:cubicBezTo>
                      <a:pt x="270131" y="14437"/>
                      <a:pt x="295844" y="21219"/>
                      <a:pt x="319713" y="31392"/>
                    </a:cubicBezTo>
                    <a:cubicBezTo>
                      <a:pt x="327475" y="34687"/>
                      <a:pt x="344165" y="42438"/>
                      <a:pt x="354547" y="51836"/>
                    </a:cubicBezTo>
                    <a:cubicBezTo>
                      <a:pt x="359205" y="56099"/>
                      <a:pt x="362601" y="60653"/>
                      <a:pt x="363377" y="65304"/>
                    </a:cubicBezTo>
                    <a:cubicBezTo>
                      <a:pt x="364250" y="71118"/>
                      <a:pt x="364541" y="77222"/>
                      <a:pt x="364541" y="83423"/>
                    </a:cubicBezTo>
                    <a:cubicBezTo>
                      <a:pt x="364444" y="85167"/>
                      <a:pt x="364444" y="86911"/>
                      <a:pt x="364347" y="88655"/>
                    </a:cubicBezTo>
                    <a:cubicBezTo>
                      <a:pt x="363959" y="100475"/>
                      <a:pt x="362698" y="112684"/>
                      <a:pt x="361921" y="124213"/>
                    </a:cubicBezTo>
                    <a:cubicBezTo>
                      <a:pt x="361630" y="128380"/>
                      <a:pt x="361339" y="132352"/>
                      <a:pt x="361242" y="136228"/>
                    </a:cubicBezTo>
                    <a:cubicBezTo>
                      <a:pt x="361242" y="139231"/>
                      <a:pt x="361145" y="142235"/>
                      <a:pt x="361145" y="145239"/>
                    </a:cubicBezTo>
                    <a:cubicBezTo>
                      <a:pt x="360854" y="157350"/>
                      <a:pt x="360660" y="169364"/>
                      <a:pt x="360466" y="181476"/>
                    </a:cubicBezTo>
                    <a:cubicBezTo>
                      <a:pt x="360369" y="190971"/>
                      <a:pt x="360175" y="200466"/>
                      <a:pt x="360078" y="209961"/>
                    </a:cubicBezTo>
                    <a:cubicBezTo>
                      <a:pt x="359981" y="218488"/>
                      <a:pt x="359884" y="227014"/>
                      <a:pt x="359787" y="235637"/>
                    </a:cubicBezTo>
                    <a:cubicBezTo>
                      <a:pt x="343389" y="239998"/>
                      <a:pt x="327961" y="246780"/>
                      <a:pt x="313988" y="255597"/>
                    </a:cubicBezTo>
                    <a:cubicBezTo>
                      <a:pt x="304382" y="261604"/>
                      <a:pt x="295359" y="268580"/>
                      <a:pt x="287111" y="276428"/>
                    </a:cubicBezTo>
                    <a:cubicBezTo>
                      <a:pt x="259069" y="284083"/>
                      <a:pt x="230446" y="287571"/>
                      <a:pt x="201725" y="287571"/>
                    </a:cubicBezTo>
                    <a:cubicBezTo>
                      <a:pt x="148941" y="287571"/>
                      <a:pt x="95671" y="276041"/>
                      <a:pt x="44246" y="258407"/>
                    </a:cubicBezTo>
                    <a:cubicBezTo>
                      <a:pt x="44343" y="271971"/>
                      <a:pt x="44343" y="285536"/>
                      <a:pt x="44440" y="299101"/>
                    </a:cubicBezTo>
                    <a:cubicBezTo>
                      <a:pt x="45895" y="299488"/>
                      <a:pt x="47351" y="300070"/>
                      <a:pt x="48903" y="300942"/>
                    </a:cubicBezTo>
                    <a:cubicBezTo>
                      <a:pt x="91887" y="324680"/>
                      <a:pt x="138461" y="337566"/>
                      <a:pt x="184551" y="337566"/>
                    </a:cubicBezTo>
                    <a:cubicBezTo>
                      <a:pt x="206285" y="337566"/>
                      <a:pt x="228020" y="334563"/>
                      <a:pt x="249172" y="328652"/>
                    </a:cubicBezTo>
                    <a:cubicBezTo>
                      <a:pt x="242186" y="342992"/>
                      <a:pt x="237044" y="358495"/>
                      <a:pt x="234036" y="374675"/>
                    </a:cubicBezTo>
                    <a:cubicBezTo>
                      <a:pt x="218026" y="377485"/>
                      <a:pt x="201822" y="378842"/>
                      <a:pt x="185618" y="378842"/>
                    </a:cubicBezTo>
                    <a:cubicBezTo>
                      <a:pt x="137685" y="378842"/>
                      <a:pt x="89461" y="367021"/>
                      <a:pt x="44537" y="345027"/>
                    </a:cubicBezTo>
                    <a:cubicBezTo>
                      <a:pt x="44634" y="359367"/>
                      <a:pt x="44731" y="373610"/>
                      <a:pt x="44731" y="387852"/>
                    </a:cubicBezTo>
                    <a:cubicBezTo>
                      <a:pt x="44731" y="394538"/>
                      <a:pt x="79855" y="409944"/>
                      <a:pt x="85580" y="412560"/>
                    </a:cubicBezTo>
                    <a:cubicBezTo>
                      <a:pt x="99261" y="418857"/>
                      <a:pt x="113525" y="423508"/>
                      <a:pt x="128176" y="426609"/>
                    </a:cubicBezTo>
                    <a:cubicBezTo>
                      <a:pt x="145351" y="430290"/>
                      <a:pt x="163010" y="432035"/>
                      <a:pt x="180669" y="432035"/>
                    </a:cubicBezTo>
                    <a:cubicBezTo>
                      <a:pt x="183968" y="432035"/>
                      <a:pt x="187267" y="432035"/>
                      <a:pt x="190469" y="431841"/>
                    </a:cubicBezTo>
                    <a:cubicBezTo>
                      <a:pt x="203957" y="431356"/>
                      <a:pt x="217347" y="429903"/>
                      <a:pt x="230446" y="427481"/>
                    </a:cubicBezTo>
                    <a:cubicBezTo>
                      <a:pt x="230834" y="427384"/>
                      <a:pt x="231222" y="427287"/>
                      <a:pt x="231610" y="427287"/>
                    </a:cubicBezTo>
                    <a:cubicBezTo>
                      <a:pt x="231901" y="430290"/>
                      <a:pt x="232289" y="433294"/>
                      <a:pt x="232677" y="436298"/>
                    </a:cubicBezTo>
                    <a:cubicBezTo>
                      <a:pt x="234230" y="447343"/>
                      <a:pt x="236850" y="458001"/>
                      <a:pt x="240149" y="468272"/>
                    </a:cubicBezTo>
                    <a:cubicBezTo>
                      <a:pt x="222683" y="472050"/>
                      <a:pt x="204636" y="473988"/>
                      <a:pt x="186394" y="473988"/>
                    </a:cubicBezTo>
                    <a:cubicBezTo>
                      <a:pt x="123810" y="473988"/>
                      <a:pt x="59964" y="452382"/>
                      <a:pt x="12032" y="414400"/>
                    </a:cubicBezTo>
                    <a:cubicBezTo>
                      <a:pt x="7374" y="410719"/>
                      <a:pt x="5337" y="406359"/>
                      <a:pt x="5046" y="401998"/>
                    </a:cubicBezTo>
                    <a:cubicBezTo>
                      <a:pt x="4463" y="400061"/>
                      <a:pt x="4075" y="397929"/>
                      <a:pt x="4075" y="395507"/>
                    </a:cubicBezTo>
                    <a:cubicBezTo>
                      <a:pt x="4075" y="285633"/>
                      <a:pt x="3881" y="175759"/>
                      <a:pt x="0" y="65885"/>
                    </a:cubicBezTo>
                    <a:cubicBezTo>
                      <a:pt x="0" y="64238"/>
                      <a:pt x="97" y="62785"/>
                      <a:pt x="388" y="61332"/>
                    </a:cubicBezTo>
                    <a:cubicBezTo>
                      <a:pt x="-776" y="54065"/>
                      <a:pt x="1844" y="46410"/>
                      <a:pt x="10091" y="41760"/>
                    </a:cubicBezTo>
                    <a:cubicBezTo>
                      <a:pt x="35804" y="27323"/>
                      <a:pt x="64331" y="15599"/>
                      <a:pt x="93052" y="8914"/>
                    </a:cubicBezTo>
                    <a:cubicBezTo>
                      <a:pt x="118376" y="3004"/>
                      <a:pt x="144283" y="0"/>
                      <a:pt x="170287" y="0"/>
                    </a:cubicBezTo>
                    <a:close/>
                  </a:path>
                </a:pathLst>
              </a:custGeom>
              <a:solidFill>
                <a:schemeClr val="bg1">
                  <a:lumMod val="65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sz="3600">
                  <a:latin typeface="微软雅黑" panose="020B0503020204020204" charset="-122"/>
                  <a:ea typeface="微软雅黑" panose="020B0503020204020204" charset="-122"/>
                  <a:cs typeface="+mn-ea"/>
                  <a:sym typeface="+mn-lt"/>
                </a:endParaRPr>
              </a:p>
            </p:txBody>
          </p:sp>
          <p:sp>
            <p:nvSpPr>
              <p:cNvPr id="74" name="任意多边形 13"/>
              <p:cNvSpPr/>
              <p:nvPr/>
            </p:nvSpPr>
            <p:spPr>
              <a:xfrm>
                <a:off x="3389490" y="2162713"/>
                <a:ext cx="294097" cy="342006"/>
              </a:xfrm>
              <a:custGeom>
                <a:avLst/>
                <a:gdLst>
                  <a:gd name="T0" fmla="*/ 7866 w 8581"/>
                  <a:gd name="T1" fmla="*/ 0 h 9977"/>
                  <a:gd name="T2" fmla="*/ 715 w 8581"/>
                  <a:gd name="T3" fmla="*/ 0 h 9977"/>
                  <a:gd name="T4" fmla="*/ 0 w 8581"/>
                  <a:gd name="T5" fmla="*/ 715 h 9977"/>
                  <a:gd name="T6" fmla="*/ 0 w 8581"/>
                  <a:gd name="T7" fmla="*/ 9262 h 9977"/>
                  <a:gd name="T8" fmla="*/ 715 w 8581"/>
                  <a:gd name="T9" fmla="*/ 9977 h 9977"/>
                  <a:gd name="T10" fmla="*/ 7866 w 8581"/>
                  <a:gd name="T11" fmla="*/ 9977 h 9977"/>
                  <a:gd name="T12" fmla="*/ 8581 w 8581"/>
                  <a:gd name="T13" fmla="*/ 9262 h 9977"/>
                  <a:gd name="T14" fmla="*/ 8581 w 8581"/>
                  <a:gd name="T15" fmla="*/ 715 h 9977"/>
                  <a:gd name="T16" fmla="*/ 7866 w 8581"/>
                  <a:gd name="T17" fmla="*/ 0 h 9977"/>
                  <a:gd name="T18" fmla="*/ 2973 w 8581"/>
                  <a:gd name="T19" fmla="*/ 3016 h 9977"/>
                  <a:gd name="T20" fmla="*/ 2615 w 8581"/>
                  <a:gd name="T21" fmla="*/ 2658 h 9977"/>
                  <a:gd name="T22" fmla="*/ 2973 w 8581"/>
                  <a:gd name="T23" fmla="*/ 2301 h 9977"/>
                  <a:gd name="T24" fmla="*/ 3521 w 8581"/>
                  <a:gd name="T25" fmla="*/ 2301 h 9977"/>
                  <a:gd name="T26" fmla="*/ 3059 w 8581"/>
                  <a:gd name="T27" fmla="*/ 1838 h 9977"/>
                  <a:gd name="T28" fmla="*/ 3059 w 8581"/>
                  <a:gd name="T29" fmla="*/ 1332 h 9977"/>
                  <a:gd name="T30" fmla="*/ 3565 w 8581"/>
                  <a:gd name="T31" fmla="*/ 1332 h 9977"/>
                  <a:gd name="T32" fmla="*/ 4296 w 8581"/>
                  <a:gd name="T33" fmla="*/ 2063 h 9977"/>
                  <a:gd name="T34" fmla="*/ 5027 w 8581"/>
                  <a:gd name="T35" fmla="*/ 1332 h 9977"/>
                  <a:gd name="T36" fmla="*/ 5534 w 8581"/>
                  <a:gd name="T37" fmla="*/ 1332 h 9977"/>
                  <a:gd name="T38" fmla="*/ 5534 w 8581"/>
                  <a:gd name="T39" fmla="*/ 1838 h 9977"/>
                  <a:gd name="T40" fmla="*/ 5071 w 8581"/>
                  <a:gd name="T41" fmla="*/ 2301 h 9977"/>
                  <a:gd name="T42" fmla="*/ 5610 w 8581"/>
                  <a:gd name="T43" fmla="*/ 2301 h 9977"/>
                  <a:gd name="T44" fmla="*/ 5967 w 8581"/>
                  <a:gd name="T45" fmla="*/ 2658 h 9977"/>
                  <a:gd name="T46" fmla="*/ 5610 w 8581"/>
                  <a:gd name="T47" fmla="*/ 3016 h 9977"/>
                  <a:gd name="T48" fmla="*/ 4649 w 8581"/>
                  <a:gd name="T49" fmla="*/ 3016 h 9977"/>
                  <a:gd name="T50" fmla="*/ 4649 w 8581"/>
                  <a:gd name="T51" fmla="*/ 3516 h 9977"/>
                  <a:gd name="T52" fmla="*/ 5610 w 8581"/>
                  <a:gd name="T53" fmla="*/ 3516 h 9977"/>
                  <a:gd name="T54" fmla="*/ 5967 w 8581"/>
                  <a:gd name="T55" fmla="*/ 3874 h 9977"/>
                  <a:gd name="T56" fmla="*/ 5610 w 8581"/>
                  <a:gd name="T57" fmla="*/ 4231 h 9977"/>
                  <a:gd name="T58" fmla="*/ 4649 w 8581"/>
                  <a:gd name="T59" fmla="*/ 4231 h 9977"/>
                  <a:gd name="T60" fmla="*/ 4649 w 8581"/>
                  <a:gd name="T61" fmla="*/ 4756 h 9977"/>
                  <a:gd name="T62" fmla="*/ 4291 w 8581"/>
                  <a:gd name="T63" fmla="*/ 5114 h 9977"/>
                  <a:gd name="T64" fmla="*/ 3934 w 8581"/>
                  <a:gd name="T65" fmla="*/ 4756 h 9977"/>
                  <a:gd name="T66" fmla="*/ 3934 w 8581"/>
                  <a:gd name="T67" fmla="*/ 4231 h 9977"/>
                  <a:gd name="T68" fmla="*/ 2972 w 8581"/>
                  <a:gd name="T69" fmla="*/ 4231 h 9977"/>
                  <a:gd name="T70" fmla="*/ 2615 w 8581"/>
                  <a:gd name="T71" fmla="*/ 3874 h 9977"/>
                  <a:gd name="T72" fmla="*/ 2972 w 8581"/>
                  <a:gd name="T73" fmla="*/ 3516 h 9977"/>
                  <a:gd name="T74" fmla="*/ 3934 w 8581"/>
                  <a:gd name="T75" fmla="*/ 3516 h 9977"/>
                  <a:gd name="T76" fmla="*/ 3934 w 8581"/>
                  <a:gd name="T77" fmla="*/ 3016 h 9977"/>
                  <a:gd name="T78" fmla="*/ 2973 w 8581"/>
                  <a:gd name="T79" fmla="*/ 3016 h 9977"/>
                  <a:gd name="T80" fmla="*/ 1498 w 8581"/>
                  <a:gd name="T81" fmla="*/ 6069 h 9977"/>
                  <a:gd name="T82" fmla="*/ 1855 w 8581"/>
                  <a:gd name="T83" fmla="*/ 5711 h 9977"/>
                  <a:gd name="T84" fmla="*/ 4492 w 8581"/>
                  <a:gd name="T85" fmla="*/ 5711 h 9977"/>
                  <a:gd name="T86" fmla="*/ 4850 w 8581"/>
                  <a:gd name="T87" fmla="*/ 6069 h 9977"/>
                  <a:gd name="T88" fmla="*/ 4492 w 8581"/>
                  <a:gd name="T89" fmla="*/ 6426 h 9977"/>
                  <a:gd name="T90" fmla="*/ 1855 w 8581"/>
                  <a:gd name="T91" fmla="*/ 6426 h 9977"/>
                  <a:gd name="T92" fmla="*/ 1498 w 8581"/>
                  <a:gd name="T93" fmla="*/ 6069 h 9977"/>
                  <a:gd name="T94" fmla="*/ 7084 w 8581"/>
                  <a:gd name="T95" fmla="*/ 8391 h 9977"/>
                  <a:gd name="T96" fmla="*/ 6726 w 8581"/>
                  <a:gd name="T97" fmla="*/ 8749 h 9977"/>
                  <a:gd name="T98" fmla="*/ 1855 w 8581"/>
                  <a:gd name="T99" fmla="*/ 8749 h 9977"/>
                  <a:gd name="T100" fmla="*/ 1498 w 8581"/>
                  <a:gd name="T101" fmla="*/ 8391 h 9977"/>
                  <a:gd name="T102" fmla="*/ 1855 w 8581"/>
                  <a:gd name="T103" fmla="*/ 8034 h 9977"/>
                  <a:gd name="T104" fmla="*/ 6726 w 8581"/>
                  <a:gd name="T105" fmla="*/ 8034 h 9977"/>
                  <a:gd name="T106" fmla="*/ 7084 w 8581"/>
                  <a:gd name="T107" fmla="*/ 8391 h 9977"/>
                  <a:gd name="T108" fmla="*/ 7084 w 8581"/>
                  <a:gd name="T109" fmla="*/ 7230 h 9977"/>
                  <a:gd name="T110" fmla="*/ 6726 w 8581"/>
                  <a:gd name="T111" fmla="*/ 7587 h 9977"/>
                  <a:gd name="T112" fmla="*/ 1855 w 8581"/>
                  <a:gd name="T113" fmla="*/ 7587 h 9977"/>
                  <a:gd name="T114" fmla="*/ 1498 w 8581"/>
                  <a:gd name="T115" fmla="*/ 7230 h 9977"/>
                  <a:gd name="T116" fmla="*/ 1855 w 8581"/>
                  <a:gd name="T117" fmla="*/ 6872 h 9977"/>
                  <a:gd name="T118" fmla="*/ 6726 w 8581"/>
                  <a:gd name="T119" fmla="*/ 6872 h 9977"/>
                  <a:gd name="T120" fmla="*/ 7084 w 8581"/>
                  <a:gd name="T121" fmla="*/ 7230 h 9977"/>
                  <a:gd name="T122" fmla="*/ 7084 w 8581"/>
                  <a:gd name="T123" fmla="*/ 7230 h 99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8581" h="9977">
                    <a:moveTo>
                      <a:pt x="7866" y="0"/>
                    </a:moveTo>
                    <a:lnTo>
                      <a:pt x="715" y="0"/>
                    </a:lnTo>
                    <a:cubicBezTo>
                      <a:pt x="320" y="0"/>
                      <a:pt x="0" y="321"/>
                      <a:pt x="0" y="715"/>
                    </a:cubicBezTo>
                    <a:lnTo>
                      <a:pt x="0" y="9262"/>
                    </a:lnTo>
                    <a:cubicBezTo>
                      <a:pt x="0" y="9657"/>
                      <a:pt x="321" y="9977"/>
                      <a:pt x="715" y="9977"/>
                    </a:cubicBezTo>
                    <a:lnTo>
                      <a:pt x="7866" y="9977"/>
                    </a:lnTo>
                    <a:cubicBezTo>
                      <a:pt x="8261" y="9977"/>
                      <a:pt x="8581" y="9656"/>
                      <a:pt x="8581" y="9262"/>
                    </a:cubicBezTo>
                    <a:lnTo>
                      <a:pt x="8581" y="715"/>
                    </a:lnTo>
                    <a:cubicBezTo>
                      <a:pt x="8581" y="320"/>
                      <a:pt x="8263" y="0"/>
                      <a:pt x="7866" y="0"/>
                    </a:cubicBezTo>
                    <a:close/>
                    <a:moveTo>
                      <a:pt x="2973" y="3016"/>
                    </a:moveTo>
                    <a:cubicBezTo>
                      <a:pt x="2776" y="3016"/>
                      <a:pt x="2615" y="2855"/>
                      <a:pt x="2615" y="2658"/>
                    </a:cubicBezTo>
                    <a:cubicBezTo>
                      <a:pt x="2615" y="2462"/>
                      <a:pt x="2776" y="2301"/>
                      <a:pt x="2973" y="2301"/>
                    </a:cubicBezTo>
                    <a:lnTo>
                      <a:pt x="3521" y="2301"/>
                    </a:lnTo>
                    <a:lnTo>
                      <a:pt x="3059" y="1838"/>
                    </a:lnTo>
                    <a:cubicBezTo>
                      <a:pt x="2920" y="1698"/>
                      <a:pt x="2920" y="1471"/>
                      <a:pt x="3059" y="1332"/>
                    </a:cubicBezTo>
                    <a:cubicBezTo>
                      <a:pt x="3199" y="1193"/>
                      <a:pt x="3426" y="1193"/>
                      <a:pt x="3565" y="1332"/>
                    </a:cubicBezTo>
                    <a:lnTo>
                      <a:pt x="4296" y="2063"/>
                    </a:lnTo>
                    <a:lnTo>
                      <a:pt x="5027" y="1332"/>
                    </a:lnTo>
                    <a:cubicBezTo>
                      <a:pt x="5167" y="1193"/>
                      <a:pt x="5395" y="1193"/>
                      <a:pt x="5534" y="1332"/>
                    </a:cubicBezTo>
                    <a:cubicBezTo>
                      <a:pt x="5672" y="1472"/>
                      <a:pt x="5672" y="1700"/>
                      <a:pt x="5534" y="1838"/>
                    </a:cubicBezTo>
                    <a:lnTo>
                      <a:pt x="5071" y="2301"/>
                    </a:lnTo>
                    <a:lnTo>
                      <a:pt x="5610" y="2301"/>
                    </a:lnTo>
                    <a:cubicBezTo>
                      <a:pt x="5806" y="2301"/>
                      <a:pt x="5967" y="2462"/>
                      <a:pt x="5967" y="2658"/>
                    </a:cubicBezTo>
                    <a:cubicBezTo>
                      <a:pt x="5967" y="2855"/>
                      <a:pt x="5806" y="3016"/>
                      <a:pt x="5610" y="3016"/>
                    </a:cubicBezTo>
                    <a:lnTo>
                      <a:pt x="4649" y="3016"/>
                    </a:lnTo>
                    <a:lnTo>
                      <a:pt x="4649" y="3516"/>
                    </a:lnTo>
                    <a:lnTo>
                      <a:pt x="5610" y="3516"/>
                    </a:lnTo>
                    <a:cubicBezTo>
                      <a:pt x="5806" y="3516"/>
                      <a:pt x="5967" y="3677"/>
                      <a:pt x="5967" y="3874"/>
                    </a:cubicBezTo>
                    <a:cubicBezTo>
                      <a:pt x="5967" y="4070"/>
                      <a:pt x="5806" y="4231"/>
                      <a:pt x="5610" y="4231"/>
                    </a:cubicBezTo>
                    <a:lnTo>
                      <a:pt x="4649" y="4231"/>
                    </a:lnTo>
                    <a:lnTo>
                      <a:pt x="4649" y="4756"/>
                    </a:lnTo>
                    <a:cubicBezTo>
                      <a:pt x="4649" y="4952"/>
                      <a:pt x="4488" y="5114"/>
                      <a:pt x="4291" y="5114"/>
                    </a:cubicBezTo>
                    <a:cubicBezTo>
                      <a:pt x="4095" y="5114"/>
                      <a:pt x="3934" y="4952"/>
                      <a:pt x="3934" y="4756"/>
                    </a:cubicBezTo>
                    <a:lnTo>
                      <a:pt x="3934" y="4231"/>
                    </a:lnTo>
                    <a:lnTo>
                      <a:pt x="2972" y="4231"/>
                    </a:lnTo>
                    <a:cubicBezTo>
                      <a:pt x="2776" y="4231"/>
                      <a:pt x="2615" y="4070"/>
                      <a:pt x="2615" y="3874"/>
                    </a:cubicBezTo>
                    <a:cubicBezTo>
                      <a:pt x="2615" y="3677"/>
                      <a:pt x="2776" y="3516"/>
                      <a:pt x="2972" y="3516"/>
                    </a:cubicBezTo>
                    <a:lnTo>
                      <a:pt x="3934" y="3516"/>
                    </a:lnTo>
                    <a:lnTo>
                      <a:pt x="3934" y="3016"/>
                    </a:lnTo>
                    <a:lnTo>
                      <a:pt x="2973" y="3016"/>
                    </a:lnTo>
                    <a:close/>
                    <a:moveTo>
                      <a:pt x="1498" y="6069"/>
                    </a:moveTo>
                    <a:cubicBezTo>
                      <a:pt x="1498" y="5872"/>
                      <a:pt x="1659" y="5711"/>
                      <a:pt x="1855" y="5711"/>
                    </a:cubicBezTo>
                    <a:lnTo>
                      <a:pt x="4492" y="5711"/>
                    </a:lnTo>
                    <a:cubicBezTo>
                      <a:pt x="4689" y="5711"/>
                      <a:pt x="4850" y="5872"/>
                      <a:pt x="4850" y="6069"/>
                    </a:cubicBezTo>
                    <a:cubicBezTo>
                      <a:pt x="4850" y="6265"/>
                      <a:pt x="4689" y="6426"/>
                      <a:pt x="4492" y="6426"/>
                    </a:cubicBezTo>
                    <a:lnTo>
                      <a:pt x="1855" y="6426"/>
                    </a:lnTo>
                    <a:cubicBezTo>
                      <a:pt x="1659" y="6427"/>
                      <a:pt x="1497" y="6266"/>
                      <a:pt x="1498" y="6069"/>
                    </a:cubicBezTo>
                    <a:close/>
                    <a:moveTo>
                      <a:pt x="7084" y="8391"/>
                    </a:moveTo>
                    <a:cubicBezTo>
                      <a:pt x="7084" y="8587"/>
                      <a:pt x="6923" y="8749"/>
                      <a:pt x="6726" y="8749"/>
                    </a:cubicBezTo>
                    <a:lnTo>
                      <a:pt x="1855" y="8749"/>
                    </a:lnTo>
                    <a:cubicBezTo>
                      <a:pt x="1659" y="8749"/>
                      <a:pt x="1498" y="8587"/>
                      <a:pt x="1498" y="8391"/>
                    </a:cubicBezTo>
                    <a:cubicBezTo>
                      <a:pt x="1498" y="8195"/>
                      <a:pt x="1659" y="8034"/>
                      <a:pt x="1855" y="8034"/>
                    </a:cubicBezTo>
                    <a:lnTo>
                      <a:pt x="6726" y="8034"/>
                    </a:lnTo>
                    <a:cubicBezTo>
                      <a:pt x="6924" y="8034"/>
                      <a:pt x="7084" y="8194"/>
                      <a:pt x="7084" y="8391"/>
                    </a:cubicBezTo>
                    <a:close/>
                    <a:moveTo>
                      <a:pt x="7084" y="7230"/>
                    </a:moveTo>
                    <a:cubicBezTo>
                      <a:pt x="7084" y="7426"/>
                      <a:pt x="6923" y="7587"/>
                      <a:pt x="6726" y="7587"/>
                    </a:cubicBezTo>
                    <a:lnTo>
                      <a:pt x="1855" y="7587"/>
                    </a:lnTo>
                    <a:cubicBezTo>
                      <a:pt x="1659" y="7587"/>
                      <a:pt x="1498" y="7426"/>
                      <a:pt x="1498" y="7230"/>
                    </a:cubicBezTo>
                    <a:cubicBezTo>
                      <a:pt x="1498" y="7034"/>
                      <a:pt x="1659" y="6872"/>
                      <a:pt x="1855" y="6872"/>
                    </a:cubicBezTo>
                    <a:lnTo>
                      <a:pt x="6726" y="6872"/>
                    </a:lnTo>
                    <a:cubicBezTo>
                      <a:pt x="6924" y="6872"/>
                      <a:pt x="7084" y="7034"/>
                      <a:pt x="7084" y="7230"/>
                    </a:cubicBezTo>
                    <a:close/>
                    <a:moveTo>
                      <a:pt x="7084" y="7230"/>
                    </a:moveTo>
                    <a:close/>
                  </a:path>
                </a:pathLst>
              </a:custGeom>
              <a:solidFill>
                <a:schemeClr val="bg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sz="3600">
                  <a:latin typeface="微软雅黑" panose="020B0503020204020204" charset="-122"/>
                  <a:ea typeface="微软雅黑" panose="020B0503020204020204" charset="-122"/>
                  <a:cs typeface="+mn-ea"/>
                  <a:sym typeface="+mn-lt"/>
                </a:endParaRPr>
              </a:p>
            </p:txBody>
          </p:sp>
          <p:sp>
            <p:nvSpPr>
              <p:cNvPr id="76" name="文本框 12"/>
              <p:cNvSpPr txBox="1"/>
              <p:nvPr/>
            </p:nvSpPr>
            <p:spPr>
              <a:xfrm>
                <a:off x="1007986" y="2844605"/>
                <a:ext cx="789391" cy="23438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zh-CN" altLang="en-US" sz="3200" b="1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微软雅黑" panose="020B0503020204020204" charset="-122"/>
                    <a:ea typeface="微软雅黑" panose="020B0503020204020204" charset="-122"/>
                    <a:cs typeface="+mn-ea"/>
                    <a:sym typeface="+mn-lt"/>
                  </a:rPr>
                  <a:t>账号管理</a:t>
                </a:r>
                <a:endParaRPr kumimoji="0" lang="en-US" altLang="zh-CN" sz="3200" b="1" i="0" u="none" strike="noStrike" kern="1200" cap="none" spc="0" normalizeH="0" baseline="0" noProof="0" dirty="0">
                  <a:ln>
                    <a:noFill/>
                  </a:ln>
                  <a:solidFill>
                    <a:schemeClr val="tx1">
                      <a:lumMod val="95000"/>
                      <a:lumOff val="5000"/>
                    </a:schemeClr>
                  </a:solidFill>
                  <a:effectLst/>
                  <a:uLnTx/>
                  <a:uFillTx/>
                  <a:latin typeface="微软雅黑" panose="020B0503020204020204" charset="-122"/>
                  <a:ea typeface="微软雅黑" panose="020B0503020204020204" charset="-122"/>
                  <a:cs typeface="+mn-ea"/>
                  <a:sym typeface="+mn-lt"/>
                </a:endParaRPr>
              </a:p>
            </p:txBody>
          </p:sp>
          <p:sp>
            <p:nvSpPr>
              <p:cNvPr id="77" name="文本框 13"/>
              <p:cNvSpPr txBox="1"/>
              <p:nvPr/>
            </p:nvSpPr>
            <p:spPr>
              <a:xfrm>
                <a:off x="3234272" y="2844604"/>
                <a:ext cx="1144174" cy="23438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zh-CN" altLang="en-US" sz="3200" b="1" dirty="0">
                    <a:solidFill>
                      <a:schemeClr val="bg1"/>
                    </a:solidFill>
                    <a:latin typeface="微软雅黑" panose="020B0503020204020204" charset="-122"/>
                    <a:ea typeface="微软雅黑" panose="020B0503020204020204" charset="-122"/>
                    <a:cs typeface="+mn-ea"/>
                    <a:sym typeface="+mn-lt"/>
                  </a:rPr>
                  <a:t>异常问题解答</a:t>
                </a:r>
                <a:endParaRPr kumimoji="0" lang="en-US" altLang="zh-CN" sz="3200" b="1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微软雅黑" panose="020B0503020204020204" charset="-122"/>
                  <a:ea typeface="微软雅黑" panose="020B0503020204020204" charset="-122"/>
                  <a:cs typeface="+mn-ea"/>
                  <a:sym typeface="+mn-lt"/>
                </a:endParaRPr>
              </a:p>
            </p:txBody>
          </p:sp>
          <p:sp>
            <p:nvSpPr>
              <p:cNvPr id="78" name="文本框 14"/>
              <p:cNvSpPr txBox="1"/>
              <p:nvPr/>
            </p:nvSpPr>
            <p:spPr>
              <a:xfrm>
                <a:off x="5523154" y="2844605"/>
                <a:ext cx="789391" cy="23438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kumimoji="0" lang="zh-CN" altLang="en-US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>
                        <a:lumMod val="95000"/>
                        <a:lumOff val="5000"/>
                      </a:schemeClr>
                    </a:solidFill>
                    <a:effectLst/>
                    <a:uLnTx/>
                    <a:uFillTx/>
                    <a:latin typeface="微软雅黑" panose="020B0503020204020204" charset="-122"/>
                    <a:ea typeface="微软雅黑" panose="020B0503020204020204" charset="-122"/>
                    <a:cs typeface="+mn-ea"/>
                    <a:sym typeface="+mn-lt"/>
                  </a:rPr>
                  <a:t>生活提醒</a:t>
                </a:r>
                <a:endParaRPr kumimoji="0" lang="en-US" altLang="zh-CN" sz="3200" b="1" i="0" u="none" strike="noStrike" kern="1200" cap="none" spc="0" normalizeH="0" baseline="0" noProof="0" dirty="0">
                  <a:ln>
                    <a:noFill/>
                  </a:ln>
                  <a:solidFill>
                    <a:schemeClr val="tx1">
                      <a:lumMod val="95000"/>
                      <a:lumOff val="5000"/>
                    </a:schemeClr>
                  </a:solidFill>
                  <a:effectLst/>
                  <a:uLnTx/>
                  <a:uFillTx/>
                  <a:latin typeface="微软雅黑" panose="020B0503020204020204" charset="-122"/>
                  <a:ea typeface="微软雅黑" panose="020B0503020204020204" charset="-122"/>
                  <a:cs typeface="+mn-ea"/>
                  <a:sym typeface="+mn-lt"/>
                </a:endParaRPr>
              </a:p>
            </p:txBody>
          </p:sp>
          <p:sp>
            <p:nvSpPr>
              <p:cNvPr id="80" name="文本框 16"/>
              <p:cNvSpPr txBox="1"/>
              <p:nvPr/>
            </p:nvSpPr>
            <p:spPr>
              <a:xfrm>
                <a:off x="955115" y="3381508"/>
                <a:ext cx="1167847" cy="92658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lnSpc>
                    <a:spcPct val="150000"/>
                  </a:lnSpc>
                </a:pPr>
                <a:r>
                  <a:rPr lang="zh-CN" altLang="en-US" sz="2400" dirty="0">
                    <a:latin typeface="微软雅黑" panose="020B0503020204020204" charset="-122"/>
                    <a:ea typeface="微软雅黑" panose="020B0503020204020204" charset="-122"/>
                    <a:cs typeface="+mn-ea"/>
                    <a:sym typeface="+mn-lt"/>
                  </a:rPr>
                  <a:t>通过短信邮件发送新员工一系列账号，密码，并协助其登录新员工账号</a:t>
                </a:r>
                <a:endParaRPr lang="zh-CN" altLang="en-US" sz="2400" dirty="0">
                  <a:latin typeface="微软雅黑" panose="020B0503020204020204" charset="-122"/>
                  <a:ea typeface="微软雅黑" panose="020B0503020204020204" charset="-122"/>
                  <a:cs typeface="+mn-ea"/>
                  <a:sym typeface="+mn-lt"/>
                </a:endParaRPr>
              </a:p>
            </p:txBody>
          </p:sp>
          <p:sp>
            <p:nvSpPr>
              <p:cNvPr id="81" name="文本框 17"/>
              <p:cNvSpPr txBox="1"/>
              <p:nvPr/>
            </p:nvSpPr>
            <p:spPr>
              <a:xfrm>
                <a:off x="3187136" y="3377929"/>
                <a:ext cx="1660709" cy="259126"/>
              </a:xfrm>
              <a:prstGeom prst="rect">
                <a:avLst/>
              </a:prstGeom>
            </p:spPr>
            <p:txBody>
              <a:bodyPr wrap="square" rtlCol="0">
                <a:sp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lvl="0" defTabSz="913765">
                  <a:lnSpc>
                    <a:spcPct val="150000"/>
                  </a:lnSpc>
                  <a:buSzPct val="25000"/>
                  <a:defRPr/>
                </a:pPr>
                <a:r>
                  <a:rPr lang="zh-CN" altLang="en-US" sz="2400" dirty="0">
                    <a:solidFill>
                      <a:schemeClr val="bg1"/>
                    </a:solidFill>
                    <a:latin typeface="微软雅黑" panose="020B0503020204020204" charset="-122"/>
                    <a:ea typeface="微软雅黑" panose="020B0503020204020204" charset="-122"/>
                    <a:cs typeface="+mn-ea"/>
                    <a:sym typeface="+mn-lt"/>
                  </a:rPr>
                  <a:t>发送异常解答</a:t>
                </a:r>
                <a:endParaRPr lang="zh-CN" altLang="en-US" sz="2400" dirty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  <a:cs typeface="+mn-ea"/>
                  <a:sym typeface="+mn-lt"/>
                </a:endParaRPr>
              </a:p>
            </p:txBody>
          </p:sp>
          <p:sp>
            <p:nvSpPr>
              <p:cNvPr id="82" name="文本框 18"/>
              <p:cNvSpPr txBox="1"/>
              <p:nvPr/>
            </p:nvSpPr>
            <p:spPr>
              <a:xfrm>
                <a:off x="5488194" y="3346328"/>
                <a:ext cx="1637920" cy="70418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lnSpc>
                    <a:spcPct val="150000"/>
                  </a:lnSpc>
                </a:pPr>
                <a:r>
                  <a:rPr lang="zh-CN" altLang="en-US" sz="2400" dirty="0">
                    <a:latin typeface="微软雅黑" panose="020B0503020204020204" charset="-122"/>
                    <a:ea typeface="微软雅黑" panose="020B0503020204020204" charset="-122"/>
                    <a:cs typeface="+mn-ea"/>
                    <a:sym typeface="+mn-lt"/>
                  </a:rPr>
                  <a:t>发送食堂，宿舍，考勤，交通，生活等一系列新员工提醒</a:t>
                </a:r>
                <a:endParaRPr lang="zh-CN" altLang="en-US" sz="2400" dirty="0">
                  <a:latin typeface="微软雅黑" panose="020B0503020204020204" charset="-122"/>
                  <a:ea typeface="微软雅黑" panose="020B0503020204020204" charset="-122"/>
                  <a:cs typeface="+mn-ea"/>
                  <a:sym typeface="+mn-lt"/>
                </a:endParaRPr>
              </a:p>
            </p:txBody>
          </p:sp>
          <p:sp>
            <p:nvSpPr>
              <p:cNvPr id="84" name="任意多边形 56"/>
              <p:cNvSpPr/>
              <p:nvPr/>
            </p:nvSpPr>
            <p:spPr>
              <a:xfrm rot="8100000">
                <a:off x="2649595" y="3493291"/>
                <a:ext cx="164705" cy="168290"/>
              </a:xfrm>
              <a:custGeom>
                <a:avLst/>
                <a:gdLst>
                  <a:gd name="connsiteX0" fmla="*/ 0 w 693083"/>
                  <a:gd name="connsiteY0" fmla="*/ 708172 h 708172"/>
                  <a:gd name="connsiteX1" fmla="*/ 0 w 693083"/>
                  <a:gd name="connsiteY1" fmla="*/ 0 h 708172"/>
                  <a:gd name="connsiteX2" fmla="*/ 693083 w 693083"/>
                  <a:gd name="connsiteY2" fmla="*/ 0 h 708172"/>
                  <a:gd name="connsiteX3" fmla="*/ 653498 w 693083"/>
                  <a:gd name="connsiteY3" fmla="*/ 40447 h 708172"/>
                  <a:gd name="connsiteX4" fmla="*/ 40447 w 693083"/>
                  <a:gd name="connsiteY4" fmla="*/ 40447 h 708172"/>
                  <a:gd name="connsiteX5" fmla="*/ 40447 w 693083"/>
                  <a:gd name="connsiteY5" fmla="*/ 666844 h 7081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693083" h="708172">
                    <a:moveTo>
                      <a:pt x="0" y="708172"/>
                    </a:moveTo>
                    <a:lnTo>
                      <a:pt x="0" y="0"/>
                    </a:lnTo>
                    <a:lnTo>
                      <a:pt x="693083" y="0"/>
                    </a:lnTo>
                    <a:lnTo>
                      <a:pt x="653498" y="40447"/>
                    </a:lnTo>
                    <a:lnTo>
                      <a:pt x="40447" y="40447"/>
                    </a:lnTo>
                    <a:lnTo>
                      <a:pt x="40447" y="666844"/>
                    </a:ln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 w="12700" cap="rnd">
                <a:noFill/>
                <a:prstDash val="solid"/>
                <a:round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182880" tIns="91440" rIns="182880" bIns="91440" numCol="1" spcCol="0" rtlCol="0" fromWordArt="0" anchor="ctr" anchorCtr="0" forceAA="0" compatLnSpc="1">
                <a:no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defTabSz="914400"/>
                <a:endParaRPr lang="zh-CN" altLang="en-US" sz="4000" b="1" dirty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  <a:cs typeface="+mn-ea"/>
                  <a:sym typeface="+mn-lt"/>
                </a:endParaRPr>
              </a:p>
            </p:txBody>
          </p:sp>
          <p:sp>
            <p:nvSpPr>
              <p:cNvPr id="85" name="任意多边形 57"/>
              <p:cNvSpPr/>
              <p:nvPr/>
            </p:nvSpPr>
            <p:spPr>
              <a:xfrm rot="8100000">
                <a:off x="4930083" y="3493291"/>
                <a:ext cx="164705" cy="168290"/>
              </a:xfrm>
              <a:custGeom>
                <a:avLst/>
                <a:gdLst>
                  <a:gd name="connsiteX0" fmla="*/ 0 w 693083"/>
                  <a:gd name="connsiteY0" fmla="*/ 708172 h 708172"/>
                  <a:gd name="connsiteX1" fmla="*/ 0 w 693083"/>
                  <a:gd name="connsiteY1" fmla="*/ 0 h 708172"/>
                  <a:gd name="connsiteX2" fmla="*/ 693083 w 693083"/>
                  <a:gd name="connsiteY2" fmla="*/ 0 h 708172"/>
                  <a:gd name="connsiteX3" fmla="*/ 653498 w 693083"/>
                  <a:gd name="connsiteY3" fmla="*/ 40447 h 708172"/>
                  <a:gd name="connsiteX4" fmla="*/ 40447 w 693083"/>
                  <a:gd name="connsiteY4" fmla="*/ 40447 h 708172"/>
                  <a:gd name="connsiteX5" fmla="*/ 40447 w 693083"/>
                  <a:gd name="connsiteY5" fmla="*/ 666844 h 7081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693083" h="708172">
                    <a:moveTo>
                      <a:pt x="0" y="708172"/>
                    </a:moveTo>
                    <a:lnTo>
                      <a:pt x="0" y="0"/>
                    </a:lnTo>
                    <a:lnTo>
                      <a:pt x="693083" y="0"/>
                    </a:lnTo>
                    <a:lnTo>
                      <a:pt x="653498" y="40447"/>
                    </a:lnTo>
                    <a:lnTo>
                      <a:pt x="40447" y="40447"/>
                    </a:lnTo>
                    <a:lnTo>
                      <a:pt x="40447" y="666844"/>
                    </a:ln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 w="12700" cap="rnd">
                <a:noFill/>
                <a:prstDash val="solid"/>
                <a:round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182880" tIns="91440" rIns="182880" bIns="91440" numCol="1" spcCol="0" rtlCol="0" fromWordArt="0" anchor="ctr" anchorCtr="0" forceAA="0" compatLnSpc="1">
                <a:no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defTabSz="914400"/>
                <a:endParaRPr lang="zh-CN" altLang="en-US" sz="4000" b="1" dirty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  <a:cs typeface="+mn-ea"/>
                  <a:sym typeface="+mn-lt"/>
                </a:endParaRPr>
              </a:p>
            </p:txBody>
          </p:sp>
          <p:sp>
            <p:nvSpPr>
              <p:cNvPr id="86" name="任意多边形 58"/>
              <p:cNvSpPr/>
              <p:nvPr/>
            </p:nvSpPr>
            <p:spPr>
              <a:xfrm rot="8100000">
                <a:off x="7208352" y="3493292"/>
                <a:ext cx="164705" cy="168290"/>
              </a:xfrm>
              <a:custGeom>
                <a:avLst/>
                <a:gdLst>
                  <a:gd name="connsiteX0" fmla="*/ 0 w 693083"/>
                  <a:gd name="connsiteY0" fmla="*/ 708172 h 708172"/>
                  <a:gd name="connsiteX1" fmla="*/ 0 w 693083"/>
                  <a:gd name="connsiteY1" fmla="*/ 0 h 708172"/>
                  <a:gd name="connsiteX2" fmla="*/ 693083 w 693083"/>
                  <a:gd name="connsiteY2" fmla="*/ 0 h 708172"/>
                  <a:gd name="connsiteX3" fmla="*/ 653498 w 693083"/>
                  <a:gd name="connsiteY3" fmla="*/ 40447 h 708172"/>
                  <a:gd name="connsiteX4" fmla="*/ 40447 w 693083"/>
                  <a:gd name="connsiteY4" fmla="*/ 40447 h 708172"/>
                  <a:gd name="connsiteX5" fmla="*/ 40447 w 693083"/>
                  <a:gd name="connsiteY5" fmla="*/ 666844 h 7081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693083" h="708172">
                    <a:moveTo>
                      <a:pt x="0" y="708172"/>
                    </a:moveTo>
                    <a:lnTo>
                      <a:pt x="0" y="0"/>
                    </a:lnTo>
                    <a:lnTo>
                      <a:pt x="693083" y="0"/>
                    </a:lnTo>
                    <a:lnTo>
                      <a:pt x="653498" y="40447"/>
                    </a:lnTo>
                    <a:lnTo>
                      <a:pt x="40447" y="40447"/>
                    </a:lnTo>
                    <a:lnTo>
                      <a:pt x="40447" y="666844"/>
                    </a:ln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 w="12700" cap="rnd">
                <a:noFill/>
                <a:prstDash val="solid"/>
                <a:round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182880" tIns="91440" rIns="182880" bIns="91440" numCol="1" spcCol="0" rtlCol="0" fromWordArt="0" anchor="ctr" anchorCtr="0" forceAA="0" compatLnSpc="1">
                <a:no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defTabSz="914400"/>
                <a:endParaRPr lang="zh-CN" altLang="en-US" sz="4000" b="1" dirty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  <a:cs typeface="+mn-ea"/>
                  <a:sym typeface="+mn-lt"/>
                </a:endParaRPr>
              </a:p>
            </p:txBody>
          </p:sp>
        </p:grpSp>
        <p:grpSp>
          <p:nvGrpSpPr>
            <p:cNvPr id="63" name="组合 62"/>
            <p:cNvGrpSpPr/>
            <p:nvPr/>
          </p:nvGrpSpPr>
          <p:grpSpPr>
            <a:xfrm>
              <a:off x="7228524" y="1325493"/>
              <a:ext cx="1890842" cy="3671685"/>
              <a:chOff x="7217607" y="1323784"/>
              <a:chExt cx="1865907" cy="3671685"/>
            </a:xfrm>
          </p:grpSpPr>
          <p:sp>
            <p:nvSpPr>
              <p:cNvPr id="64" name="圆角矩形 38"/>
              <p:cNvSpPr/>
              <p:nvPr/>
            </p:nvSpPr>
            <p:spPr>
              <a:xfrm>
                <a:off x="7217607" y="1323784"/>
                <a:ext cx="1865907" cy="3671685"/>
              </a:xfrm>
              <a:prstGeom prst="roundRect">
                <a:avLst>
                  <a:gd name="adj" fmla="val 2500"/>
                </a:avLst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182880" tIns="91440" rIns="182880" bIns="91440" numCol="1" spcCol="0" rtlCol="0" fromWordArt="0" anchor="ctr" anchorCtr="0" forceAA="0" compatLnSpc="1">
                <a:norm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defTabSz="914400"/>
                <a:endParaRPr lang="zh-CN" altLang="en-US" sz="1200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cs typeface="+mn-ea"/>
                  <a:sym typeface="+mn-lt"/>
                </a:endParaRPr>
              </a:p>
            </p:txBody>
          </p:sp>
          <p:sp>
            <p:nvSpPr>
              <p:cNvPr id="65" name="任意多边形 13"/>
              <p:cNvSpPr/>
              <p:nvPr/>
            </p:nvSpPr>
            <p:spPr>
              <a:xfrm>
                <a:off x="7491025" y="1606612"/>
                <a:ext cx="363019" cy="308625"/>
              </a:xfrm>
              <a:custGeom>
                <a:avLst/>
                <a:gdLst>
                  <a:gd name="connsiteX0" fmla="*/ 215939 w 609385"/>
                  <a:gd name="connsiteY0" fmla="*/ 317200 h 461450"/>
                  <a:gd name="connsiteX1" fmla="*/ 202925 w 609385"/>
                  <a:gd name="connsiteY1" fmla="*/ 330216 h 461450"/>
                  <a:gd name="connsiteX2" fmla="*/ 215939 w 609385"/>
                  <a:gd name="connsiteY2" fmla="*/ 343267 h 461450"/>
                  <a:gd name="connsiteX3" fmla="*/ 404728 w 609385"/>
                  <a:gd name="connsiteY3" fmla="*/ 343267 h 461450"/>
                  <a:gd name="connsiteX4" fmla="*/ 417778 w 609385"/>
                  <a:gd name="connsiteY4" fmla="*/ 330216 h 461450"/>
                  <a:gd name="connsiteX5" fmla="*/ 404728 w 609385"/>
                  <a:gd name="connsiteY5" fmla="*/ 317200 h 461450"/>
                  <a:gd name="connsiteX6" fmla="*/ 215939 w 609385"/>
                  <a:gd name="connsiteY6" fmla="*/ 209797 h 461450"/>
                  <a:gd name="connsiteX7" fmla="*/ 202925 w 609385"/>
                  <a:gd name="connsiteY7" fmla="*/ 222848 h 461450"/>
                  <a:gd name="connsiteX8" fmla="*/ 215939 w 609385"/>
                  <a:gd name="connsiteY8" fmla="*/ 235900 h 461450"/>
                  <a:gd name="connsiteX9" fmla="*/ 404728 w 609385"/>
                  <a:gd name="connsiteY9" fmla="*/ 235900 h 461450"/>
                  <a:gd name="connsiteX10" fmla="*/ 417778 w 609385"/>
                  <a:gd name="connsiteY10" fmla="*/ 222848 h 461450"/>
                  <a:gd name="connsiteX11" fmla="*/ 404728 w 609385"/>
                  <a:gd name="connsiteY11" fmla="*/ 209797 h 461450"/>
                  <a:gd name="connsiteX12" fmla="*/ 160712 w 609385"/>
                  <a:gd name="connsiteY12" fmla="*/ 91614 h 461450"/>
                  <a:gd name="connsiteX13" fmla="*/ 448636 w 609385"/>
                  <a:gd name="connsiteY13" fmla="*/ 91614 h 461450"/>
                  <a:gd name="connsiteX14" fmla="*/ 500799 w 609385"/>
                  <a:gd name="connsiteY14" fmla="*/ 143747 h 461450"/>
                  <a:gd name="connsiteX15" fmla="*/ 500799 w 609385"/>
                  <a:gd name="connsiteY15" fmla="*/ 409317 h 461450"/>
                  <a:gd name="connsiteX16" fmla="*/ 448636 w 609385"/>
                  <a:gd name="connsiteY16" fmla="*/ 461450 h 461450"/>
                  <a:gd name="connsiteX17" fmla="*/ 160712 w 609385"/>
                  <a:gd name="connsiteY17" fmla="*/ 461450 h 461450"/>
                  <a:gd name="connsiteX18" fmla="*/ 108585 w 609385"/>
                  <a:gd name="connsiteY18" fmla="*/ 409317 h 461450"/>
                  <a:gd name="connsiteX19" fmla="*/ 108585 w 609385"/>
                  <a:gd name="connsiteY19" fmla="*/ 143747 h 461450"/>
                  <a:gd name="connsiteX20" fmla="*/ 160712 w 609385"/>
                  <a:gd name="connsiteY20" fmla="*/ 91614 h 461450"/>
                  <a:gd name="connsiteX21" fmla="*/ 59518 w 609385"/>
                  <a:gd name="connsiteY21" fmla="*/ 0 h 461450"/>
                  <a:gd name="connsiteX22" fmla="*/ 549867 w 609385"/>
                  <a:gd name="connsiteY22" fmla="*/ 0 h 461450"/>
                  <a:gd name="connsiteX23" fmla="*/ 609385 w 609385"/>
                  <a:gd name="connsiteY23" fmla="*/ 59517 h 461450"/>
                  <a:gd name="connsiteX24" fmla="*/ 609385 w 609385"/>
                  <a:gd name="connsiteY24" fmla="*/ 131146 h 461450"/>
                  <a:gd name="connsiteX25" fmla="*/ 549867 w 609385"/>
                  <a:gd name="connsiteY25" fmla="*/ 190663 h 461450"/>
                  <a:gd name="connsiteX26" fmla="*/ 537249 w 609385"/>
                  <a:gd name="connsiteY26" fmla="*/ 190663 h 461450"/>
                  <a:gd name="connsiteX27" fmla="*/ 519873 w 609385"/>
                  <a:gd name="connsiteY27" fmla="*/ 173287 h 461450"/>
                  <a:gd name="connsiteX28" fmla="*/ 537249 w 609385"/>
                  <a:gd name="connsiteY28" fmla="*/ 155912 h 461450"/>
                  <a:gd name="connsiteX29" fmla="*/ 549867 w 609385"/>
                  <a:gd name="connsiteY29" fmla="*/ 155912 h 461450"/>
                  <a:gd name="connsiteX30" fmla="*/ 574633 w 609385"/>
                  <a:gd name="connsiteY30" fmla="*/ 131146 h 461450"/>
                  <a:gd name="connsiteX31" fmla="*/ 574633 w 609385"/>
                  <a:gd name="connsiteY31" fmla="*/ 59517 h 461450"/>
                  <a:gd name="connsiteX32" fmla="*/ 549867 w 609385"/>
                  <a:gd name="connsiteY32" fmla="*/ 34751 h 461450"/>
                  <a:gd name="connsiteX33" fmla="*/ 59518 w 609385"/>
                  <a:gd name="connsiteY33" fmla="*/ 34751 h 461450"/>
                  <a:gd name="connsiteX34" fmla="*/ 34752 w 609385"/>
                  <a:gd name="connsiteY34" fmla="*/ 59517 h 461450"/>
                  <a:gd name="connsiteX35" fmla="*/ 34752 w 609385"/>
                  <a:gd name="connsiteY35" fmla="*/ 131146 h 461450"/>
                  <a:gd name="connsiteX36" fmla="*/ 59518 w 609385"/>
                  <a:gd name="connsiteY36" fmla="*/ 155912 h 461450"/>
                  <a:gd name="connsiteX37" fmla="*/ 67341 w 609385"/>
                  <a:gd name="connsiteY37" fmla="*/ 155912 h 461450"/>
                  <a:gd name="connsiteX38" fmla="*/ 84753 w 609385"/>
                  <a:gd name="connsiteY38" fmla="*/ 173287 h 461450"/>
                  <a:gd name="connsiteX39" fmla="*/ 67341 w 609385"/>
                  <a:gd name="connsiteY39" fmla="*/ 190663 h 461450"/>
                  <a:gd name="connsiteX40" fmla="*/ 59518 w 609385"/>
                  <a:gd name="connsiteY40" fmla="*/ 190663 h 461450"/>
                  <a:gd name="connsiteX41" fmla="*/ 0 w 609385"/>
                  <a:gd name="connsiteY41" fmla="*/ 131146 h 461450"/>
                  <a:gd name="connsiteX42" fmla="*/ 0 w 609385"/>
                  <a:gd name="connsiteY42" fmla="*/ 59517 h 461450"/>
                  <a:gd name="connsiteX43" fmla="*/ 59518 w 609385"/>
                  <a:gd name="connsiteY43" fmla="*/ 0 h 4614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</a:cxnLst>
                <a:rect l="l" t="t" r="r" b="b"/>
                <a:pathLst>
                  <a:path w="609385" h="461450">
                    <a:moveTo>
                      <a:pt x="215939" y="317200"/>
                    </a:moveTo>
                    <a:cubicBezTo>
                      <a:pt x="208729" y="317200"/>
                      <a:pt x="202925" y="323041"/>
                      <a:pt x="202925" y="330216"/>
                    </a:cubicBezTo>
                    <a:cubicBezTo>
                      <a:pt x="202925" y="337426"/>
                      <a:pt x="208729" y="343267"/>
                      <a:pt x="215939" y="343267"/>
                    </a:cubicBezTo>
                    <a:lnTo>
                      <a:pt x="404728" y="343267"/>
                    </a:lnTo>
                    <a:cubicBezTo>
                      <a:pt x="411938" y="343267"/>
                      <a:pt x="417778" y="337426"/>
                      <a:pt x="417778" y="330216"/>
                    </a:cubicBezTo>
                    <a:cubicBezTo>
                      <a:pt x="417778" y="323041"/>
                      <a:pt x="411938" y="317200"/>
                      <a:pt x="404728" y="317200"/>
                    </a:cubicBezTo>
                    <a:close/>
                    <a:moveTo>
                      <a:pt x="215939" y="209797"/>
                    </a:moveTo>
                    <a:cubicBezTo>
                      <a:pt x="208729" y="209797"/>
                      <a:pt x="202925" y="215638"/>
                      <a:pt x="202925" y="222848"/>
                    </a:cubicBezTo>
                    <a:cubicBezTo>
                      <a:pt x="202925" y="230059"/>
                      <a:pt x="208729" y="235900"/>
                      <a:pt x="215939" y="235900"/>
                    </a:cubicBezTo>
                    <a:lnTo>
                      <a:pt x="404728" y="235900"/>
                    </a:lnTo>
                    <a:cubicBezTo>
                      <a:pt x="411938" y="235900"/>
                      <a:pt x="417778" y="230059"/>
                      <a:pt x="417778" y="222848"/>
                    </a:cubicBezTo>
                    <a:cubicBezTo>
                      <a:pt x="417778" y="215638"/>
                      <a:pt x="411938" y="209797"/>
                      <a:pt x="404728" y="209797"/>
                    </a:cubicBezTo>
                    <a:close/>
                    <a:moveTo>
                      <a:pt x="160712" y="91614"/>
                    </a:moveTo>
                    <a:lnTo>
                      <a:pt x="448636" y="91614"/>
                    </a:lnTo>
                    <a:cubicBezTo>
                      <a:pt x="477403" y="91650"/>
                      <a:pt x="500763" y="114977"/>
                      <a:pt x="500799" y="143747"/>
                    </a:cubicBezTo>
                    <a:lnTo>
                      <a:pt x="500799" y="409317"/>
                    </a:lnTo>
                    <a:cubicBezTo>
                      <a:pt x="500763" y="438087"/>
                      <a:pt x="477439" y="461414"/>
                      <a:pt x="448636" y="461450"/>
                    </a:cubicBezTo>
                    <a:lnTo>
                      <a:pt x="160712" y="461450"/>
                    </a:lnTo>
                    <a:cubicBezTo>
                      <a:pt x="131945" y="461414"/>
                      <a:pt x="108621" y="438087"/>
                      <a:pt x="108585" y="409317"/>
                    </a:cubicBezTo>
                    <a:lnTo>
                      <a:pt x="108585" y="143747"/>
                    </a:lnTo>
                    <a:cubicBezTo>
                      <a:pt x="108621" y="114977"/>
                      <a:pt x="131945" y="91650"/>
                      <a:pt x="160712" y="91614"/>
                    </a:cubicBezTo>
                    <a:close/>
                    <a:moveTo>
                      <a:pt x="59518" y="0"/>
                    </a:moveTo>
                    <a:lnTo>
                      <a:pt x="549867" y="0"/>
                    </a:lnTo>
                    <a:cubicBezTo>
                      <a:pt x="582744" y="36"/>
                      <a:pt x="609349" y="26676"/>
                      <a:pt x="609385" y="59517"/>
                    </a:cubicBezTo>
                    <a:lnTo>
                      <a:pt x="609385" y="131146"/>
                    </a:lnTo>
                    <a:cubicBezTo>
                      <a:pt x="609349" y="163987"/>
                      <a:pt x="582744" y="190627"/>
                      <a:pt x="549867" y="190663"/>
                    </a:cubicBezTo>
                    <a:lnTo>
                      <a:pt x="537249" y="190663"/>
                    </a:lnTo>
                    <a:cubicBezTo>
                      <a:pt x="527660" y="190663"/>
                      <a:pt x="519873" y="182876"/>
                      <a:pt x="519873" y="173287"/>
                    </a:cubicBezTo>
                    <a:cubicBezTo>
                      <a:pt x="519873" y="163698"/>
                      <a:pt x="527660" y="155912"/>
                      <a:pt x="537249" y="155912"/>
                    </a:cubicBezTo>
                    <a:lnTo>
                      <a:pt x="549867" y="155912"/>
                    </a:lnTo>
                    <a:cubicBezTo>
                      <a:pt x="563566" y="155912"/>
                      <a:pt x="574633" y="144809"/>
                      <a:pt x="574633" y="131146"/>
                    </a:cubicBezTo>
                    <a:lnTo>
                      <a:pt x="574633" y="59517"/>
                    </a:lnTo>
                    <a:cubicBezTo>
                      <a:pt x="574633" y="45854"/>
                      <a:pt x="563566" y="34751"/>
                      <a:pt x="549867" y="34751"/>
                    </a:cubicBezTo>
                    <a:lnTo>
                      <a:pt x="59518" y="34751"/>
                    </a:lnTo>
                    <a:cubicBezTo>
                      <a:pt x="45855" y="34751"/>
                      <a:pt x="34752" y="45854"/>
                      <a:pt x="34752" y="59517"/>
                    </a:cubicBezTo>
                    <a:lnTo>
                      <a:pt x="34752" y="131146"/>
                    </a:lnTo>
                    <a:cubicBezTo>
                      <a:pt x="34752" y="144809"/>
                      <a:pt x="45855" y="155912"/>
                      <a:pt x="59518" y="155912"/>
                    </a:cubicBezTo>
                    <a:lnTo>
                      <a:pt x="67341" y="155912"/>
                    </a:lnTo>
                    <a:cubicBezTo>
                      <a:pt x="76930" y="155876"/>
                      <a:pt x="84753" y="163662"/>
                      <a:pt x="84753" y="173287"/>
                    </a:cubicBezTo>
                    <a:cubicBezTo>
                      <a:pt x="84753" y="182876"/>
                      <a:pt x="76930" y="190663"/>
                      <a:pt x="67341" y="190663"/>
                    </a:cubicBezTo>
                    <a:lnTo>
                      <a:pt x="59518" y="190663"/>
                    </a:lnTo>
                    <a:cubicBezTo>
                      <a:pt x="26677" y="190627"/>
                      <a:pt x="36" y="163987"/>
                      <a:pt x="0" y="131146"/>
                    </a:cubicBezTo>
                    <a:lnTo>
                      <a:pt x="0" y="59517"/>
                    </a:lnTo>
                    <a:cubicBezTo>
                      <a:pt x="36" y="26676"/>
                      <a:pt x="26677" y="36"/>
                      <a:pt x="59518" y="0"/>
                    </a:cubicBezTo>
                    <a:close/>
                  </a:path>
                </a:pathLst>
              </a:custGeom>
              <a:solidFill>
                <a:schemeClr val="bg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sz="3600">
                  <a:latin typeface="微软雅黑" panose="020B0503020204020204" charset="-122"/>
                  <a:ea typeface="微软雅黑" panose="020B0503020204020204" charset="-122"/>
                  <a:cs typeface="+mn-ea"/>
                  <a:sym typeface="+mn-lt"/>
                </a:endParaRPr>
              </a:p>
            </p:txBody>
          </p:sp>
          <p:sp>
            <p:nvSpPr>
              <p:cNvPr id="66" name="文本框 29"/>
              <p:cNvSpPr txBox="1"/>
              <p:nvPr/>
            </p:nvSpPr>
            <p:spPr>
              <a:xfrm>
                <a:off x="7414399" y="2246993"/>
                <a:ext cx="428877" cy="23438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kumimoji="0" lang="zh-CN" altLang="en-US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latin typeface="微软雅黑" panose="020B0503020204020204" charset="-122"/>
                    <a:ea typeface="微软雅黑" panose="020B0503020204020204" charset="-122"/>
                    <a:cs typeface="+mn-ea"/>
                    <a:sym typeface="+mn-lt"/>
                  </a:rPr>
                  <a:t>其他</a:t>
                </a:r>
                <a:endParaRPr kumimoji="0" lang="en-US" altLang="zh-CN" sz="3200" b="1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微软雅黑" panose="020B0503020204020204" charset="-122"/>
                  <a:ea typeface="微软雅黑" panose="020B0503020204020204" charset="-122"/>
                  <a:cs typeface="+mn-ea"/>
                  <a:sym typeface="+mn-lt"/>
                </a:endParaRPr>
              </a:p>
            </p:txBody>
          </p:sp>
          <p:sp>
            <p:nvSpPr>
              <p:cNvPr id="67" name="文本框 30"/>
              <p:cNvSpPr txBox="1"/>
              <p:nvPr/>
            </p:nvSpPr>
            <p:spPr>
              <a:xfrm>
                <a:off x="7414399" y="2780318"/>
                <a:ext cx="1660709" cy="259126"/>
              </a:xfrm>
              <a:prstGeom prst="rect">
                <a:avLst/>
              </a:prstGeom>
            </p:spPr>
            <p:txBody>
              <a:bodyPr wrap="square" rtlCol="0">
                <a:sp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lvl="0" defTabSz="913765">
                  <a:lnSpc>
                    <a:spcPct val="150000"/>
                  </a:lnSpc>
                  <a:buSzPct val="25000"/>
                  <a:defRPr/>
                </a:pPr>
                <a:r>
                  <a:rPr lang="zh-CN" altLang="en-US" sz="2400" dirty="0">
                    <a:solidFill>
                      <a:schemeClr val="bg1"/>
                    </a:solidFill>
                    <a:latin typeface="微软雅黑" panose="020B0503020204020204" charset="-122"/>
                    <a:ea typeface="微软雅黑" panose="020B0503020204020204" charset="-122"/>
                    <a:cs typeface="+mn-ea"/>
                    <a:sym typeface="+mn-lt"/>
                  </a:rPr>
                  <a:t>其他注意事项</a:t>
                </a:r>
                <a:endParaRPr lang="zh-CN" altLang="en-US" sz="2400" dirty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  <a:cs typeface="+mn-ea"/>
                  <a:sym typeface="+mn-lt"/>
                </a:endParaRPr>
              </a:p>
            </p:txBody>
          </p:sp>
        </p:grpSp>
      </p:grpSp>
      <p:pic>
        <p:nvPicPr>
          <p:cNvPr id="2" name="图片 1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9338" y="3110172"/>
            <a:ext cx="1068324" cy="1064844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矩形 79"/>
          <p:cNvSpPr/>
          <p:nvPr/>
        </p:nvSpPr>
        <p:spPr>
          <a:xfrm>
            <a:off x="0" y="322730"/>
            <a:ext cx="24384000" cy="75303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CN" altLang="en-US" sz="4800" b="1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智能客服应用场景举例</a:t>
            </a:r>
            <a:r>
              <a:rPr lang="en-US" altLang="zh-CN" sz="4800" b="1" dirty="0">
                <a:latin typeface="微软雅黑" panose="020B0503020204020204" charset="-122"/>
                <a:ea typeface="微软雅黑" panose="020B0503020204020204" charset="-122"/>
              </a:rPr>
              <a:t>----</a:t>
            </a:r>
            <a:r>
              <a:rPr lang="zh-CN" altLang="en-US" sz="4800" b="1" dirty="0">
                <a:latin typeface="微软雅黑" panose="020B0503020204020204" charset="-122"/>
                <a:ea typeface="微软雅黑" panose="020B0503020204020204" charset="-122"/>
              </a:rPr>
              <a:t>智能问答</a:t>
            </a:r>
            <a:endParaRPr lang="zh-CN" altLang="en-US" sz="4800" b="1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90" name="矩形 89"/>
          <p:cNvSpPr/>
          <p:nvPr/>
        </p:nvSpPr>
        <p:spPr>
          <a:xfrm>
            <a:off x="1821328" y="1869144"/>
            <a:ext cx="5943602" cy="84716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CN" altLang="en-US" sz="3600" b="1" dirty="0">
                <a:solidFill>
                  <a:srgbClr val="0076BB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智能客服助理</a:t>
            </a:r>
            <a:endParaRPr lang="zh-CN" altLang="en-US" sz="3600" b="1" dirty="0">
              <a:solidFill>
                <a:srgbClr val="0076BB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91" name="矩形 90"/>
          <p:cNvSpPr/>
          <p:nvPr/>
        </p:nvSpPr>
        <p:spPr>
          <a:xfrm>
            <a:off x="1821328" y="2918014"/>
            <a:ext cx="10004614" cy="357691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zh-CN" altLang="en-US" sz="2800" dirty="0">
                <a:solidFill>
                  <a:schemeClr val="tx1"/>
                </a:solidFill>
              </a:rPr>
              <a:t>智能客服助理是面向于企业员工等，提供人机交互场景，智能会话能力的服务。可帮助企业建立知识库，快速搭建完善的金融知识体系，依照企业要求提供标准化、合规化的智能服务，提高服务质量。</a:t>
            </a:r>
            <a:endParaRPr lang="en-US" altLang="zh-CN" sz="2800" dirty="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92" name="文本框 4"/>
          <p:cNvSpPr txBox="1"/>
          <p:nvPr/>
        </p:nvSpPr>
        <p:spPr>
          <a:xfrm>
            <a:off x="3532202" y="7203536"/>
            <a:ext cx="2327910" cy="5219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3D9CDA"/>
                </a:solidFill>
                <a:effectLst/>
                <a:uLnTx/>
                <a:uFillTx/>
                <a:latin typeface="Lantinghei SC Demibold" panose="02000000000000000000" charset="-122"/>
                <a:ea typeface="Lantinghei SC Demibold" panose="02000000000000000000" charset="-122"/>
                <a:cs typeface="+mn-cs"/>
              </a:rPr>
              <a:t>灵活快速配置</a:t>
            </a: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srgbClr val="3D9CDA"/>
              </a:solidFill>
              <a:effectLst/>
              <a:uLnTx/>
              <a:uFillTx/>
              <a:latin typeface="Lantinghei SC Demibold" panose="02000000000000000000" charset="-122"/>
              <a:ea typeface="Lantinghei SC Demibold" panose="02000000000000000000" charset="-122"/>
              <a:cs typeface="+mn-cs"/>
            </a:endParaRPr>
          </a:p>
        </p:txBody>
      </p:sp>
      <p:sp>
        <p:nvSpPr>
          <p:cNvPr id="93" name="文本框 5"/>
          <p:cNvSpPr txBox="1"/>
          <p:nvPr/>
        </p:nvSpPr>
        <p:spPr>
          <a:xfrm>
            <a:off x="3619458" y="7819090"/>
            <a:ext cx="7481870" cy="553085"/>
          </a:xfrm>
          <a:prstGeom prst="rect">
            <a:avLst/>
          </a:prstGeom>
        </p:spPr>
        <p:txBody>
          <a:bodyPr wrap="square" rtlCol="0">
            <a:spAutoFit/>
          </a:bodyPr>
          <a:lstStyle>
            <a:defPPr>
              <a:defRPr lang="zh-CN"/>
            </a:defPPr>
            <a:lvl1pPr marR="0" lvl="0" indent="0" defTabSz="913765" fontAlgn="auto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buClrTx/>
              <a:buSzPct val="25000"/>
              <a:buFontTx/>
              <a:buNone/>
              <a:defRPr kumimoji="0" sz="1100" b="0" i="0" u="none" strike="noStrike" cap="none" spc="0" normalizeH="0" baseline="0">
                <a:ln>
                  <a:noFill/>
                </a:ln>
                <a:effectLst/>
                <a:uLnTx/>
                <a:uFillTx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marL="0" marR="0" lvl="0" indent="0" algn="l" defTabSz="913765" rtl="0" eaLnBrk="1" fontAlgn="auto" latinLnBrk="0" hangingPunct="1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buClrTx/>
              <a:buSzPct val="25000"/>
              <a:buFontTx/>
              <a:buNone/>
              <a:defRPr/>
            </a:pPr>
            <a:r>
              <a:rPr lang="zh-CN" altLang="en-US" sz="2200" dirty="0">
                <a:solidFill>
                  <a:prstClr val="black"/>
                </a:solidFill>
                <a:latin typeface="Lantinghei SC Extralight" panose="02000000000000000000" charset="-122"/>
                <a:ea typeface="Lantinghei SC Extralight" panose="02000000000000000000" charset="-122"/>
              </a:rPr>
              <a:t>可快速进行录入问答，用户精准回复用户提问。提供标准问答和扩展相似问答</a:t>
            </a:r>
            <a:endParaRPr kumimoji="0" lang="zh-CN" altLang="en-US" sz="2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Lantinghei SC Extralight" panose="02000000000000000000" charset="-122"/>
              <a:ea typeface="Lantinghei SC Extralight" panose="02000000000000000000" charset="-122"/>
              <a:cs typeface="+mn-cs"/>
            </a:endParaRPr>
          </a:p>
        </p:txBody>
      </p:sp>
      <p:sp>
        <p:nvSpPr>
          <p:cNvPr id="94" name="文本框 6"/>
          <p:cNvSpPr txBox="1"/>
          <p:nvPr/>
        </p:nvSpPr>
        <p:spPr>
          <a:xfrm>
            <a:off x="3532202" y="9170948"/>
            <a:ext cx="1612900" cy="5219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2800" b="1" dirty="0">
                <a:solidFill>
                  <a:srgbClr val="FFBD00"/>
                </a:solidFill>
                <a:latin typeface="Lantinghei SC Demibold" panose="02000000000000000000" charset="-122"/>
                <a:ea typeface="Lantinghei SC Demibold" panose="02000000000000000000" charset="-122"/>
              </a:rPr>
              <a:t>多轮对话</a:t>
            </a: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srgbClr val="FFBD00"/>
              </a:solidFill>
              <a:effectLst/>
              <a:uLnTx/>
              <a:uFillTx/>
              <a:latin typeface="Lantinghei SC Demibold" panose="02000000000000000000" charset="-122"/>
              <a:ea typeface="Lantinghei SC Demibold" panose="02000000000000000000" charset="-122"/>
              <a:cs typeface="+mn-cs"/>
            </a:endParaRPr>
          </a:p>
        </p:txBody>
      </p:sp>
      <p:sp>
        <p:nvSpPr>
          <p:cNvPr id="95" name="文本框 7"/>
          <p:cNvSpPr txBox="1"/>
          <p:nvPr/>
        </p:nvSpPr>
        <p:spPr>
          <a:xfrm>
            <a:off x="3619458" y="9786502"/>
            <a:ext cx="7481870" cy="321945"/>
          </a:xfrm>
          <a:prstGeom prst="rect">
            <a:avLst/>
          </a:prstGeom>
        </p:spPr>
        <p:txBody>
          <a:bodyPr wrap="square" rtlCol="0">
            <a:spAutoFit/>
          </a:bodyPr>
          <a:lstStyle>
            <a:defPPr>
              <a:defRPr lang="zh-CN"/>
            </a:defPPr>
            <a:lvl1pPr marR="0" lvl="0" indent="0" defTabSz="913765" fontAlgn="auto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buClrTx/>
              <a:buSzPct val="25000"/>
              <a:buFontTx/>
              <a:buNone/>
              <a:defRPr kumimoji="0" sz="1100" b="0" i="0" u="none" strike="noStrike" cap="none" spc="0" normalizeH="0" baseline="0">
                <a:ln>
                  <a:noFill/>
                </a:ln>
                <a:effectLst/>
                <a:uLnTx/>
                <a:uFillTx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marL="0" marR="0" lvl="0" indent="0" algn="l" defTabSz="913765" rtl="0" eaLnBrk="1" fontAlgn="auto" latinLnBrk="0" hangingPunct="1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buClrTx/>
              <a:buSzPct val="25000"/>
              <a:buFontTx/>
              <a:buNone/>
              <a:defRPr/>
            </a:pPr>
            <a:r>
              <a:rPr kumimoji="0" lang="zh-CN" alt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antinghei SC Extralight" panose="02000000000000000000" charset="-122"/>
                <a:ea typeface="Lantinghei SC Extralight" panose="02000000000000000000" charset="-122"/>
                <a:cs typeface="+mn-cs"/>
              </a:rPr>
              <a:t>可进行多轮对话设计，满足复杂场景下的会话需求</a:t>
            </a:r>
            <a:endParaRPr kumimoji="0" lang="zh-CN" altLang="en-US" sz="2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Lantinghei SC Extralight" panose="02000000000000000000" charset="-122"/>
              <a:ea typeface="Lantinghei SC Extralight" panose="02000000000000000000" charset="-122"/>
              <a:cs typeface="+mn-cs"/>
            </a:endParaRPr>
          </a:p>
        </p:txBody>
      </p:sp>
      <p:sp>
        <p:nvSpPr>
          <p:cNvPr id="96" name="文本框 8"/>
          <p:cNvSpPr txBox="1"/>
          <p:nvPr/>
        </p:nvSpPr>
        <p:spPr>
          <a:xfrm>
            <a:off x="3583002" y="11044380"/>
            <a:ext cx="2327910" cy="5219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2800" b="1" dirty="0">
                <a:solidFill>
                  <a:srgbClr val="57B033"/>
                </a:solidFill>
                <a:latin typeface="Lantinghei SC Demibold" panose="02000000000000000000" charset="-122"/>
                <a:ea typeface="Lantinghei SC Demibold" panose="02000000000000000000" charset="-122"/>
              </a:rPr>
              <a:t>知识批量导入</a:t>
            </a: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srgbClr val="57B033"/>
              </a:solidFill>
              <a:effectLst/>
              <a:uLnTx/>
              <a:uFillTx/>
              <a:latin typeface="Lantinghei SC Demibold" panose="02000000000000000000" charset="-122"/>
              <a:ea typeface="Lantinghei SC Demibold" panose="02000000000000000000" charset="-122"/>
              <a:cs typeface="+mn-cs"/>
            </a:endParaRPr>
          </a:p>
        </p:txBody>
      </p:sp>
      <p:sp>
        <p:nvSpPr>
          <p:cNvPr id="97" name="文本框 9"/>
          <p:cNvSpPr txBox="1"/>
          <p:nvPr/>
        </p:nvSpPr>
        <p:spPr>
          <a:xfrm>
            <a:off x="3619458" y="11659934"/>
            <a:ext cx="7481870" cy="321945"/>
          </a:xfrm>
          <a:prstGeom prst="rect">
            <a:avLst/>
          </a:prstGeom>
        </p:spPr>
        <p:txBody>
          <a:bodyPr wrap="square" rtlCol="0">
            <a:spAutoFit/>
          </a:bodyPr>
          <a:lstStyle>
            <a:defPPr>
              <a:defRPr lang="zh-CN"/>
            </a:defPPr>
            <a:lvl1pPr marR="0" lvl="0" indent="0" defTabSz="913765" fontAlgn="auto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buClrTx/>
              <a:buSzPct val="25000"/>
              <a:buFontTx/>
              <a:buNone/>
              <a:defRPr kumimoji="0" sz="1100" b="0" i="0" u="none" strike="noStrike" cap="none" spc="0" normalizeH="0" baseline="0">
                <a:ln>
                  <a:noFill/>
                </a:ln>
                <a:effectLst/>
                <a:uLnTx/>
                <a:uFillTx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marL="0" marR="0" lvl="0" indent="0" algn="l" defTabSz="913765" rtl="0" eaLnBrk="1" fontAlgn="auto" latinLnBrk="0" hangingPunct="1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buClrTx/>
              <a:buSzPct val="25000"/>
              <a:buFontTx/>
              <a:buNone/>
              <a:defRPr/>
            </a:pPr>
            <a:r>
              <a:rPr kumimoji="0" lang="zh-CN" alt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antinghei SC Extralight" panose="02000000000000000000" charset="-122"/>
                <a:ea typeface="Lantinghei SC Extralight" panose="02000000000000000000" charset="-122"/>
                <a:cs typeface="+mn-cs"/>
              </a:rPr>
              <a:t>支持知识批量导入，提高维护效率</a:t>
            </a:r>
            <a:endParaRPr kumimoji="0" lang="zh-CN" altLang="en-US" sz="2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Lantinghei SC Extralight" panose="02000000000000000000" charset="-122"/>
              <a:ea typeface="Lantinghei SC Extralight" panose="02000000000000000000" charset="-122"/>
              <a:cs typeface="+mn-cs"/>
            </a:endParaRPr>
          </a:p>
        </p:txBody>
      </p:sp>
      <p:grpSp>
        <p:nvGrpSpPr>
          <p:cNvPr id="98" name="Group 10"/>
          <p:cNvGrpSpPr/>
          <p:nvPr/>
        </p:nvGrpSpPr>
        <p:grpSpPr>
          <a:xfrm>
            <a:off x="2375986" y="7360522"/>
            <a:ext cx="1156216" cy="1156216"/>
            <a:chOff x="2240392" y="3482817"/>
            <a:chExt cx="720000" cy="720000"/>
          </a:xfrm>
        </p:grpSpPr>
        <p:sp>
          <p:nvSpPr>
            <p:cNvPr id="99" name="椭圆 98"/>
            <p:cNvSpPr/>
            <p:nvPr/>
          </p:nvSpPr>
          <p:spPr>
            <a:xfrm flipH="1">
              <a:off x="2240392" y="3482817"/>
              <a:ext cx="720000" cy="720000"/>
            </a:xfrm>
            <a:prstGeom prst="ellipse">
              <a:avLst/>
            </a:prstGeom>
            <a:solidFill>
              <a:schemeClr val="accent1"/>
            </a:solidFill>
            <a:ln w="12700" cap="rnd">
              <a:noFill/>
              <a:prstDash val="solid"/>
              <a:round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182880" tIns="91440" rIns="182880" bIns="91440" numCol="1" spcCol="0" rtlCol="0" fromWordArt="0" anchor="ctr" anchorCtr="0" forceAA="0" compatLnSpc="1">
              <a:normAutofit fontScale="65000" lnSpcReduction="20000"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5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endParaRPr>
            </a:p>
          </p:txBody>
        </p:sp>
        <p:sp>
          <p:nvSpPr>
            <p:cNvPr id="100" name="任意多边形 12"/>
            <p:cNvSpPr/>
            <p:nvPr/>
          </p:nvSpPr>
          <p:spPr>
            <a:xfrm>
              <a:off x="2414034" y="3666707"/>
              <a:ext cx="372716" cy="352220"/>
            </a:xfrm>
            <a:custGeom>
              <a:avLst/>
              <a:gdLst>
                <a:gd name="connsiteX0" fmla="*/ 157299 w 405498"/>
                <a:gd name="connsiteY0" fmla="*/ 267235 h 383200"/>
                <a:gd name="connsiteX1" fmla="*/ 146163 w 405498"/>
                <a:gd name="connsiteY1" fmla="*/ 294040 h 383200"/>
                <a:gd name="connsiteX2" fmla="*/ 163299 w 405498"/>
                <a:gd name="connsiteY2" fmla="*/ 297450 h 383200"/>
                <a:gd name="connsiteX3" fmla="*/ 173011 w 405498"/>
                <a:gd name="connsiteY3" fmla="*/ 282947 h 383200"/>
                <a:gd name="connsiteX4" fmla="*/ 157299 w 405498"/>
                <a:gd name="connsiteY4" fmla="*/ 267235 h 383200"/>
                <a:gd name="connsiteX5" fmla="*/ 339325 w 405498"/>
                <a:gd name="connsiteY5" fmla="*/ 250746 h 383200"/>
                <a:gd name="connsiteX6" fmla="*/ 324476 w 405498"/>
                <a:gd name="connsiteY6" fmla="*/ 260156 h 383200"/>
                <a:gd name="connsiteX7" fmla="*/ 327584 w 405498"/>
                <a:gd name="connsiteY7" fmla="*/ 277422 h 383200"/>
                <a:gd name="connsiteX8" fmla="*/ 344807 w 405498"/>
                <a:gd name="connsiteY8" fmla="*/ 281004 h 383200"/>
                <a:gd name="connsiteX9" fmla="*/ 354562 w 405498"/>
                <a:gd name="connsiteY9" fmla="*/ 266371 h 383200"/>
                <a:gd name="connsiteX10" fmla="*/ 339325 w 405498"/>
                <a:gd name="connsiteY10" fmla="*/ 250746 h 383200"/>
                <a:gd name="connsiteX11" fmla="*/ 150781 w 405498"/>
                <a:gd name="connsiteY11" fmla="*/ 249861 h 383200"/>
                <a:gd name="connsiteX12" fmla="*/ 170206 w 405498"/>
                <a:gd name="connsiteY12" fmla="*/ 251825 h 383200"/>
                <a:gd name="connsiteX13" fmla="*/ 179501 w 405498"/>
                <a:gd name="connsiteY13" fmla="*/ 259478 h 383200"/>
                <a:gd name="connsiteX14" fmla="*/ 173323 w 405498"/>
                <a:gd name="connsiteY14" fmla="*/ 265952 h 383200"/>
                <a:gd name="connsiteX15" fmla="*/ 173323 w 405498"/>
                <a:gd name="connsiteY15" fmla="*/ 278647 h 383200"/>
                <a:gd name="connsiteX16" fmla="*/ 179452 w 405498"/>
                <a:gd name="connsiteY16" fmla="*/ 281108 h 383200"/>
                <a:gd name="connsiteX17" fmla="*/ 186012 w 405498"/>
                <a:gd name="connsiteY17" fmla="*/ 278344 h 383200"/>
                <a:gd name="connsiteX18" fmla="*/ 188695 w 405498"/>
                <a:gd name="connsiteY18" fmla="*/ 275543 h 383200"/>
                <a:gd name="connsiteX19" fmla="*/ 190925 w 405498"/>
                <a:gd name="connsiteY19" fmla="*/ 282947 h 383200"/>
                <a:gd name="connsiteX20" fmla="*/ 157299 w 405498"/>
                <a:gd name="connsiteY20" fmla="*/ 316486 h 383200"/>
                <a:gd name="connsiteX21" fmla="*/ 126221 w 405498"/>
                <a:gd name="connsiteY21" fmla="*/ 295680 h 383200"/>
                <a:gd name="connsiteX22" fmla="*/ 133559 w 405498"/>
                <a:gd name="connsiteY22" fmla="*/ 259033 h 383200"/>
                <a:gd name="connsiteX23" fmla="*/ 134693 w 405498"/>
                <a:gd name="connsiteY23" fmla="*/ 258429 h 383200"/>
                <a:gd name="connsiteX24" fmla="*/ 140177 w 405498"/>
                <a:gd name="connsiteY24" fmla="*/ 265779 h 383200"/>
                <a:gd name="connsiteX25" fmla="*/ 147341 w 405498"/>
                <a:gd name="connsiteY25" fmla="*/ 269276 h 383200"/>
                <a:gd name="connsiteX26" fmla="*/ 147341 w 405498"/>
                <a:gd name="connsiteY26" fmla="*/ 269190 h 383200"/>
                <a:gd name="connsiteX27" fmla="*/ 154506 w 405498"/>
                <a:gd name="connsiteY27" fmla="*/ 254897 h 383200"/>
                <a:gd name="connsiteX28" fmla="*/ 150751 w 405498"/>
                <a:gd name="connsiteY28" fmla="*/ 249877 h 383200"/>
                <a:gd name="connsiteX29" fmla="*/ 332764 w 405498"/>
                <a:gd name="connsiteY29" fmla="*/ 233388 h 383200"/>
                <a:gd name="connsiteX30" fmla="*/ 352188 w 405498"/>
                <a:gd name="connsiteY30" fmla="*/ 235293 h 383200"/>
                <a:gd name="connsiteX31" fmla="*/ 372950 w 405498"/>
                <a:gd name="connsiteY31" fmla="*/ 266371 h 383200"/>
                <a:gd name="connsiteX32" fmla="*/ 339325 w 405498"/>
                <a:gd name="connsiteY32" fmla="*/ 299997 h 383200"/>
                <a:gd name="connsiteX33" fmla="*/ 308246 w 405498"/>
                <a:gd name="connsiteY33" fmla="*/ 279235 h 383200"/>
                <a:gd name="connsiteX34" fmla="*/ 306342 w 405498"/>
                <a:gd name="connsiteY34" fmla="*/ 259810 h 383200"/>
                <a:gd name="connsiteX35" fmla="*/ 314630 w 405498"/>
                <a:gd name="connsiteY35" fmla="*/ 244292 h 383200"/>
                <a:gd name="connsiteX36" fmla="*/ 320582 w 405498"/>
                <a:gd name="connsiteY36" fmla="*/ 250795 h 383200"/>
                <a:gd name="connsiteX37" fmla="*/ 327185 w 405498"/>
                <a:gd name="connsiteY37" fmla="*/ 253775 h 383200"/>
                <a:gd name="connsiteX38" fmla="*/ 333271 w 405498"/>
                <a:gd name="connsiteY38" fmla="*/ 251357 h 383200"/>
                <a:gd name="connsiteX39" fmla="*/ 333832 w 405498"/>
                <a:gd name="connsiteY39" fmla="*/ 238705 h 383200"/>
                <a:gd name="connsiteX40" fmla="*/ 330213 w 405498"/>
                <a:gd name="connsiteY40" fmla="*/ 234751 h 383200"/>
                <a:gd name="connsiteX41" fmla="*/ 238275 w 405498"/>
                <a:gd name="connsiteY41" fmla="*/ 197893 h 383200"/>
                <a:gd name="connsiteX42" fmla="*/ 245949 w 405498"/>
                <a:gd name="connsiteY42" fmla="*/ 207214 h 383200"/>
                <a:gd name="connsiteX43" fmla="*/ 252310 w 405498"/>
                <a:gd name="connsiteY43" fmla="*/ 209130 h 383200"/>
                <a:gd name="connsiteX44" fmla="*/ 188695 w 405498"/>
                <a:gd name="connsiteY44" fmla="*/ 275543 h 383200"/>
                <a:gd name="connsiteX45" fmla="*/ 185292 w 405498"/>
                <a:gd name="connsiteY45" fmla="*/ 264246 h 383200"/>
                <a:gd name="connsiteX46" fmla="*/ 179501 w 405498"/>
                <a:gd name="connsiteY46" fmla="*/ 259478 h 383200"/>
                <a:gd name="connsiteX47" fmla="*/ 292331 w 405498"/>
                <a:gd name="connsiteY47" fmla="*/ 193365 h 383200"/>
                <a:gd name="connsiteX48" fmla="*/ 330213 w 405498"/>
                <a:gd name="connsiteY48" fmla="*/ 234751 h 383200"/>
                <a:gd name="connsiteX49" fmla="*/ 315541 w 405498"/>
                <a:gd name="connsiteY49" fmla="*/ 242587 h 383200"/>
                <a:gd name="connsiteX50" fmla="*/ 314630 w 405498"/>
                <a:gd name="connsiteY50" fmla="*/ 244292 h 383200"/>
                <a:gd name="connsiteX51" fmla="*/ 279988 w 405498"/>
                <a:gd name="connsiteY51" fmla="*/ 206443 h 383200"/>
                <a:gd name="connsiteX52" fmla="*/ 288363 w 405498"/>
                <a:gd name="connsiteY52" fmla="*/ 202946 h 383200"/>
                <a:gd name="connsiteX53" fmla="*/ 106504 w 405498"/>
                <a:gd name="connsiteY53" fmla="*/ 190731 h 383200"/>
                <a:gd name="connsiteX54" fmla="*/ 150751 w 405498"/>
                <a:gd name="connsiteY54" fmla="*/ 249877 h 383200"/>
                <a:gd name="connsiteX55" fmla="*/ 134693 w 405498"/>
                <a:gd name="connsiteY55" fmla="*/ 258429 h 383200"/>
                <a:gd name="connsiteX56" fmla="*/ 91564 w 405498"/>
                <a:gd name="connsiteY56" fmla="*/ 200619 h 383200"/>
                <a:gd name="connsiteX57" fmla="*/ 104638 w 405498"/>
                <a:gd name="connsiteY57" fmla="*/ 195208 h 383200"/>
                <a:gd name="connsiteX58" fmla="*/ 264650 w 405498"/>
                <a:gd name="connsiteY58" fmla="*/ 163595 h 383200"/>
                <a:gd name="connsiteX59" fmla="*/ 253427 w 405498"/>
                <a:gd name="connsiteY59" fmla="*/ 190401 h 383200"/>
                <a:gd name="connsiteX60" fmla="*/ 270607 w 405498"/>
                <a:gd name="connsiteY60" fmla="*/ 193811 h 383200"/>
                <a:gd name="connsiteX61" fmla="*/ 280276 w 405498"/>
                <a:gd name="connsiteY61" fmla="*/ 179221 h 383200"/>
                <a:gd name="connsiteX62" fmla="*/ 264650 w 405498"/>
                <a:gd name="connsiteY62" fmla="*/ 163595 h 383200"/>
                <a:gd name="connsiteX63" fmla="*/ 80898 w 405498"/>
                <a:gd name="connsiteY63" fmla="*/ 155783 h 383200"/>
                <a:gd name="connsiteX64" fmla="*/ 69761 w 405498"/>
                <a:gd name="connsiteY64" fmla="*/ 182588 h 383200"/>
                <a:gd name="connsiteX65" fmla="*/ 86898 w 405498"/>
                <a:gd name="connsiteY65" fmla="*/ 185998 h 383200"/>
                <a:gd name="connsiteX66" fmla="*/ 96610 w 405498"/>
                <a:gd name="connsiteY66" fmla="*/ 171495 h 383200"/>
                <a:gd name="connsiteX67" fmla="*/ 80898 w 405498"/>
                <a:gd name="connsiteY67" fmla="*/ 155783 h 383200"/>
                <a:gd name="connsiteX68" fmla="*/ 257959 w 405498"/>
                <a:gd name="connsiteY68" fmla="*/ 146227 h 383200"/>
                <a:gd name="connsiteX69" fmla="*/ 277384 w 405498"/>
                <a:gd name="connsiteY69" fmla="*/ 148142 h 383200"/>
                <a:gd name="connsiteX70" fmla="*/ 298189 w 405498"/>
                <a:gd name="connsiteY70" fmla="*/ 179221 h 383200"/>
                <a:gd name="connsiteX71" fmla="*/ 292331 w 405498"/>
                <a:gd name="connsiteY71" fmla="*/ 193365 h 383200"/>
                <a:gd name="connsiteX72" fmla="*/ 289249 w 405498"/>
                <a:gd name="connsiteY72" fmla="*/ 189997 h 383200"/>
                <a:gd name="connsiteX73" fmla="*/ 276603 w 405498"/>
                <a:gd name="connsiteY73" fmla="*/ 189436 h 383200"/>
                <a:gd name="connsiteX74" fmla="*/ 276042 w 405498"/>
                <a:gd name="connsiteY74" fmla="*/ 202131 h 383200"/>
                <a:gd name="connsiteX75" fmla="*/ 279988 w 405498"/>
                <a:gd name="connsiteY75" fmla="*/ 206443 h 383200"/>
                <a:gd name="connsiteX76" fmla="*/ 264650 w 405498"/>
                <a:gd name="connsiteY76" fmla="*/ 212847 h 383200"/>
                <a:gd name="connsiteX77" fmla="*/ 252310 w 405498"/>
                <a:gd name="connsiteY77" fmla="*/ 209130 h 383200"/>
                <a:gd name="connsiteX78" fmla="*/ 256491 w 405498"/>
                <a:gd name="connsiteY78" fmla="*/ 204765 h 383200"/>
                <a:gd name="connsiteX79" fmla="*/ 256189 w 405498"/>
                <a:gd name="connsiteY79" fmla="*/ 192113 h 383200"/>
                <a:gd name="connsiteX80" fmla="*/ 243543 w 405498"/>
                <a:gd name="connsiteY80" fmla="*/ 192372 h 383200"/>
                <a:gd name="connsiteX81" fmla="*/ 238275 w 405498"/>
                <a:gd name="connsiteY81" fmla="*/ 197893 h 383200"/>
                <a:gd name="connsiteX82" fmla="*/ 233528 w 405498"/>
                <a:gd name="connsiteY82" fmla="*/ 192128 h 383200"/>
                <a:gd name="connsiteX83" fmla="*/ 240737 w 405498"/>
                <a:gd name="connsiteY83" fmla="*/ 155480 h 383200"/>
                <a:gd name="connsiteX84" fmla="*/ 257959 w 405498"/>
                <a:gd name="connsiteY84" fmla="*/ 146227 h 383200"/>
                <a:gd name="connsiteX85" fmla="*/ 74380 w 405498"/>
                <a:gd name="connsiteY85" fmla="*/ 138393 h 383200"/>
                <a:gd name="connsiteX86" fmla="*/ 93804 w 405498"/>
                <a:gd name="connsiteY86" fmla="*/ 140373 h 383200"/>
                <a:gd name="connsiteX87" fmla="*/ 114523 w 405498"/>
                <a:gd name="connsiteY87" fmla="*/ 171495 h 383200"/>
                <a:gd name="connsiteX88" fmla="*/ 106504 w 405498"/>
                <a:gd name="connsiteY88" fmla="*/ 190731 h 383200"/>
                <a:gd name="connsiteX89" fmla="*/ 102758 w 405498"/>
                <a:gd name="connsiteY89" fmla="*/ 185723 h 383200"/>
                <a:gd name="connsiteX90" fmla="*/ 89983 w 405498"/>
                <a:gd name="connsiteY90" fmla="*/ 183607 h 383200"/>
                <a:gd name="connsiteX91" fmla="*/ 88472 w 405498"/>
                <a:gd name="connsiteY91" fmla="*/ 196475 h 383200"/>
                <a:gd name="connsiteX92" fmla="*/ 91564 w 405498"/>
                <a:gd name="connsiteY92" fmla="*/ 200619 h 383200"/>
                <a:gd name="connsiteX93" fmla="*/ 80898 w 405498"/>
                <a:gd name="connsiteY93" fmla="*/ 205034 h 383200"/>
                <a:gd name="connsiteX94" fmla="*/ 49819 w 405498"/>
                <a:gd name="connsiteY94" fmla="*/ 184228 h 383200"/>
                <a:gd name="connsiteX95" fmla="*/ 57157 w 405498"/>
                <a:gd name="connsiteY95" fmla="*/ 147581 h 383200"/>
                <a:gd name="connsiteX96" fmla="*/ 74380 w 405498"/>
                <a:gd name="connsiteY96" fmla="*/ 138393 h 383200"/>
                <a:gd name="connsiteX97" fmla="*/ 52182 w 405498"/>
                <a:gd name="connsiteY97" fmla="*/ 94243 h 383200"/>
                <a:gd name="connsiteX98" fmla="*/ 17912 w 405498"/>
                <a:gd name="connsiteY98" fmla="*/ 128636 h 383200"/>
                <a:gd name="connsiteX99" fmla="*/ 17912 w 405498"/>
                <a:gd name="connsiteY99" fmla="*/ 331113 h 383200"/>
                <a:gd name="connsiteX100" fmla="*/ 52182 w 405498"/>
                <a:gd name="connsiteY100" fmla="*/ 365464 h 383200"/>
                <a:gd name="connsiteX101" fmla="*/ 353187 w 405498"/>
                <a:gd name="connsiteY101" fmla="*/ 365464 h 383200"/>
                <a:gd name="connsiteX102" fmla="*/ 387586 w 405498"/>
                <a:gd name="connsiteY102" fmla="*/ 331113 h 383200"/>
                <a:gd name="connsiteX103" fmla="*/ 387586 w 405498"/>
                <a:gd name="connsiteY103" fmla="*/ 128636 h 383200"/>
                <a:gd name="connsiteX104" fmla="*/ 353187 w 405498"/>
                <a:gd name="connsiteY104" fmla="*/ 94243 h 383200"/>
                <a:gd name="connsiteX105" fmla="*/ 52182 w 405498"/>
                <a:gd name="connsiteY105" fmla="*/ 76334 h 383200"/>
                <a:gd name="connsiteX106" fmla="*/ 353187 w 405498"/>
                <a:gd name="connsiteY106" fmla="*/ 76334 h 383200"/>
                <a:gd name="connsiteX107" fmla="*/ 405498 w 405498"/>
                <a:gd name="connsiteY107" fmla="*/ 128636 h 383200"/>
                <a:gd name="connsiteX108" fmla="*/ 405498 w 405498"/>
                <a:gd name="connsiteY108" fmla="*/ 331113 h 383200"/>
                <a:gd name="connsiteX109" fmla="*/ 353187 w 405498"/>
                <a:gd name="connsiteY109" fmla="*/ 383200 h 383200"/>
                <a:gd name="connsiteX110" fmla="*/ 52182 w 405498"/>
                <a:gd name="connsiteY110" fmla="*/ 383200 h 383200"/>
                <a:gd name="connsiteX111" fmla="*/ 0 w 405498"/>
                <a:gd name="connsiteY111" fmla="*/ 331113 h 383200"/>
                <a:gd name="connsiteX112" fmla="*/ 0 w 405498"/>
                <a:gd name="connsiteY112" fmla="*/ 128636 h 383200"/>
                <a:gd name="connsiteX113" fmla="*/ 52182 w 405498"/>
                <a:gd name="connsiteY113" fmla="*/ 76334 h 383200"/>
                <a:gd name="connsiteX114" fmla="*/ 56898 w 405498"/>
                <a:gd name="connsiteY114" fmla="*/ 39539 h 383200"/>
                <a:gd name="connsiteX115" fmla="*/ 345152 w 405498"/>
                <a:gd name="connsiteY115" fmla="*/ 39539 h 383200"/>
                <a:gd name="connsiteX116" fmla="*/ 353267 w 405498"/>
                <a:gd name="connsiteY116" fmla="*/ 48561 h 383200"/>
                <a:gd name="connsiteX117" fmla="*/ 345152 w 405498"/>
                <a:gd name="connsiteY117" fmla="*/ 57539 h 383200"/>
                <a:gd name="connsiteX118" fmla="*/ 56898 w 405498"/>
                <a:gd name="connsiteY118" fmla="*/ 57539 h 383200"/>
                <a:gd name="connsiteX119" fmla="*/ 48740 w 405498"/>
                <a:gd name="connsiteY119" fmla="*/ 48561 h 383200"/>
                <a:gd name="connsiteX120" fmla="*/ 56898 w 405498"/>
                <a:gd name="connsiteY120" fmla="*/ 39539 h 383200"/>
                <a:gd name="connsiteX121" fmla="*/ 90049 w 405498"/>
                <a:gd name="connsiteY121" fmla="*/ 0 h 383200"/>
                <a:gd name="connsiteX122" fmla="*/ 312002 w 405498"/>
                <a:gd name="connsiteY122" fmla="*/ 0 h 383200"/>
                <a:gd name="connsiteX123" fmla="*/ 320937 w 405498"/>
                <a:gd name="connsiteY123" fmla="*/ 8978 h 383200"/>
                <a:gd name="connsiteX124" fmla="*/ 312002 w 405498"/>
                <a:gd name="connsiteY124" fmla="*/ 17913 h 383200"/>
                <a:gd name="connsiteX125" fmla="*/ 90049 w 405498"/>
                <a:gd name="connsiteY125" fmla="*/ 17913 h 383200"/>
                <a:gd name="connsiteX126" fmla="*/ 81070 w 405498"/>
                <a:gd name="connsiteY126" fmla="*/ 8978 h 383200"/>
                <a:gd name="connsiteX127" fmla="*/ 90049 w 405498"/>
                <a:gd name="connsiteY127" fmla="*/ 0 h 383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</a:cxnLst>
              <a:rect l="l" t="t" r="r" b="b"/>
              <a:pathLst>
                <a:path w="405498" h="383200">
                  <a:moveTo>
                    <a:pt x="157299" y="267235"/>
                  </a:moveTo>
                  <a:cubicBezTo>
                    <a:pt x="143271" y="267235"/>
                    <a:pt x="136278" y="284155"/>
                    <a:pt x="146163" y="294040"/>
                  </a:cubicBezTo>
                  <a:cubicBezTo>
                    <a:pt x="150652" y="298573"/>
                    <a:pt x="157429" y="299911"/>
                    <a:pt x="163299" y="297450"/>
                  </a:cubicBezTo>
                  <a:cubicBezTo>
                    <a:pt x="169170" y="295033"/>
                    <a:pt x="173011" y="289292"/>
                    <a:pt x="173011" y="282947"/>
                  </a:cubicBezTo>
                  <a:cubicBezTo>
                    <a:pt x="173054" y="274227"/>
                    <a:pt x="165975" y="267192"/>
                    <a:pt x="157299" y="267235"/>
                  </a:cubicBezTo>
                  <a:close/>
                  <a:moveTo>
                    <a:pt x="339325" y="250746"/>
                  </a:moveTo>
                  <a:cubicBezTo>
                    <a:pt x="332937" y="250573"/>
                    <a:pt x="327023" y="254285"/>
                    <a:pt x="324476" y="260156"/>
                  </a:cubicBezTo>
                  <a:cubicBezTo>
                    <a:pt x="321886" y="265983"/>
                    <a:pt x="323138" y="272846"/>
                    <a:pt x="327584" y="277422"/>
                  </a:cubicBezTo>
                  <a:cubicBezTo>
                    <a:pt x="332073" y="282040"/>
                    <a:pt x="338893" y="283422"/>
                    <a:pt x="344807" y="281004"/>
                  </a:cubicBezTo>
                  <a:cubicBezTo>
                    <a:pt x="350764" y="278587"/>
                    <a:pt x="354605" y="272760"/>
                    <a:pt x="354562" y="266371"/>
                  </a:cubicBezTo>
                  <a:cubicBezTo>
                    <a:pt x="354519" y="257911"/>
                    <a:pt x="347785" y="251005"/>
                    <a:pt x="339325" y="250746"/>
                  </a:cubicBezTo>
                  <a:close/>
                  <a:moveTo>
                    <a:pt x="150781" y="249861"/>
                  </a:moveTo>
                  <a:cubicBezTo>
                    <a:pt x="157170" y="248598"/>
                    <a:pt x="163925" y="249192"/>
                    <a:pt x="170206" y="251825"/>
                  </a:cubicBezTo>
                  <a:lnTo>
                    <a:pt x="179501" y="259478"/>
                  </a:lnTo>
                  <a:lnTo>
                    <a:pt x="173323" y="265952"/>
                  </a:lnTo>
                  <a:cubicBezTo>
                    <a:pt x="170129" y="269579"/>
                    <a:pt x="170129" y="275019"/>
                    <a:pt x="173323" y="278647"/>
                  </a:cubicBezTo>
                  <a:cubicBezTo>
                    <a:pt x="174963" y="280244"/>
                    <a:pt x="177164" y="281151"/>
                    <a:pt x="179452" y="281108"/>
                  </a:cubicBezTo>
                  <a:cubicBezTo>
                    <a:pt x="181912" y="281065"/>
                    <a:pt x="184242" y="280071"/>
                    <a:pt x="186012" y="278344"/>
                  </a:cubicBezTo>
                  <a:lnTo>
                    <a:pt x="188695" y="275543"/>
                  </a:lnTo>
                  <a:lnTo>
                    <a:pt x="190925" y="282947"/>
                  </a:lnTo>
                  <a:cubicBezTo>
                    <a:pt x="190881" y="301465"/>
                    <a:pt x="175817" y="316486"/>
                    <a:pt x="157299" y="316486"/>
                  </a:cubicBezTo>
                  <a:cubicBezTo>
                    <a:pt x="143659" y="316486"/>
                    <a:pt x="131400" y="308285"/>
                    <a:pt x="126221" y="295680"/>
                  </a:cubicBezTo>
                  <a:cubicBezTo>
                    <a:pt x="120998" y="283119"/>
                    <a:pt x="123890" y="268659"/>
                    <a:pt x="133559" y="259033"/>
                  </a:cubicBezTo>
                  <a:lnTo>
                    <a:pt x="134693" y="258429"/>
                  </a:lnTo>
                  <a:lnTo>
                    <a:pt x="140177" y="265779"/>
                  </a:lnTo>
                  <a:cubicBezTo>
                    <a:pt x="141903" y="268024"/>
                    <a:pt x="144536" y="269320"/>
                    <a:pt x="147341" y="269276"/>
                  </a:cubicBezTo>
                  <a:lnTo>
                    <a:pt x="147341" y="269190"/>
                  </a:lnTo>
                  <a:cubicBezTo>
                    <a:pt x="154765" y="269320"/>
                    <a:pt x="159037" y="260770"/>
                    <a:pt x="154506" y="254897"/>
                  </a:cubicBezTo>
                  <a:lnTo>
                    <a:pt x="150751" y="249877"/>
                  </a:lnTo>
                  <a:close/>
                  <a:moveTo>
                    <a:pt x="332764" y="233388"/>
                  </a:moveTo>
                  <a:cubicBezTo>
                    <a:pt x="339152" y="232120"/>
                    <a:pt x="345908" y="232703"/>
                    <a:pt x="352188" y="235293"/>
                  </a:cubicBezTo>
                  <a:cubicBezTo>
                    <a:pt x="364749" y="240516"/>
                    <a:pt x="372950" y="252774"/>
                    <a:pt x="372950" y="266371"/>
                  </a:cubicBezTo>
                  <a:cubicBezTo>
                    <a:pt x="372950" y="284932"/>
                    <a:pt x="357886" y="299997"/>
                    <a:pt x="339325" y="299997"/>
                  </a:cubicBezTo>
                  <a:cubicBezTo>
                    <a:pt x="325728" y="299997"/>
                    <a:pt x="313469" y="291796"/>
                    <a:pt x="308246" y="279235"/>
                  </a:cubicBezTo>
                  <a:cubicBezTo>
                    <a:pt x="305657" y="272954"/>
                    <a:pt x="305074" y="266199"/>
                    <a:pt x="306342" y="259810"/>
                  </a:cubicBezTo>
                  <a:lnTo>
                    <a:pt x="314630" y="244292"/>
                  </a:lnTo>
                  <a:lnTo>
                    <a:pt x="320582" y="250795"/>
                  </a:lnTo>
                  <a:cubicBezTo>
                    <a:pt x="322265" y="252695"/>
                    <a:pt x="324639" y="253775"/>
                    <a:pt x="327185" y="253775"/>
                  </a:cubicBezTo>
                  <a:cubicBezTo>
                    <a:pt x="329430" y="253775"/>
                    <a:pt x="331631" y="252911"/>
                    <a:pt x="333271" y="251357"/>
                  </a:cubicBezTo>
                  <a:cubicBezTo>
                    <a:pt x="336637" y="247902"/>
                    <a:pt x="336896" y="242461"/>
                    <a:pt x="333832" y="238705"/>
                  </a:cubicBezTo>
                  <a:lnTo>
                    <a:pt x="330213" y="234751"/>
                  </a:lnTo>
                  <a:close/>
                  <a:moveTo>
                    <a:pt x="238275" y="197893"/>
                  </a:moveTo>
                  <a:lnTo>
                    <a:pt x="245949" y="207214"/>
                  </a:lnTo>
                  <a:lnTo>
                    <a:pt x="252310" y="209130"/>
                  </a:lnTo>
                  <a:lnTo>
                    <a:pt x="188695" y="275543"/>
                  </a:lnTo>
                  <a:lnTo>
                    <a:pt x="185292" y="264246"/>
                  </a:lnTo>
                  <a:lnTo>
                    <a:pt x="179501" y="259478"/>
                  </a:lnTo>
                  <a:close/>
                  <a:moveTo>
                    <a:pt x="292331" y="193365"/>
                  </a:moveTo>
                  <a:lnTo>
                    <a:pt x="330213" y="234751"/>
                  </a:lnTo>
                  <a:lnTo>
                    <a:pt x="315541" y="242587"/>
                  </a:lnTo>
                  <a:lnTo>
                    <a:pt x="314630" y="244292"/>
                  </a:lnTo>
                  <a:lnTo>
                    <a:pt x="279988" y="206443"/>
                  </a:lnTo>
                  <a:lnTo>
                    <a:pt x="288363" y="202946"/>
                  </a:lnTo>
                  <a:close/>
                  <a:moveTo>
                    <a:pt x="106504" y="190731"/>
                  </a:moveTo>
                  <a:lnTo>
                    <a:pt x="150751" y="249877"/>
                  </a:lnTo>
                  <a:lnTo>
                    <a:pt x="134693" y="258429"/>
                  </a:lnTo>
                  <a:lnTo>
                    <a:pt x="91564" y="200619"/>
                  </a:lnTo>
                  <a:lnTo>
                    <a:pt x="104638" y="195208"/>
                  </a:lnTo>
                  <a:close/>
                  <a:moveTo>
                    <a:pt x="264650" y="163595"/>
                  </a:moveTo>
                  <a:cubicBezTo>
                    <a:pt x="250578" y="163509"/>
                    <a:pt x="243499" y="180473"/>
                    <a:pt x="253427" y="190401"/>
                  </a:cubicBezTo>
                  <a:cubicBezTo>
                    <a:pt x="257959" y="194933"/>
                    <a:pt x="264736" y="196271"/>
                    <a:pt x="270607" y="193811"/>
                  </a:cubicBezTo>
                  <a:cubicBezTo>
                    <a:pt x="276477" y="191351"/>
                    <a:pt x="280319" y="185566"/>
                    <a:pt x="280276" y="179221"/>
                  </a:cubicBezTo>
                  <a:cubicBezTo>
                    <a:pt x="280232" y="170588"/>
                    <a:pt x="273240" y="163639"/>
                    <a:pt x="264650" y="163595"/>
                  </a:cubicBezTo>
                  <a:close/>
                  <a:moveTo>
                    <a:pt x="80898" y="155783"/>
                  </a:moveTo>
                  <a:cubicBezTo>
                    <a:pt x="66869" y="155783"/>
                    <a:pt x="59877" y="172703"/>
                    <a:pt x="69761" y="182588"/>
                  </a:cubicBezTo>
                  <a:cubicBezTo>
                    <a:pt x="74250" y="187120"/>
                    <a:pt x="81027" y="188459"/>
                    <a:pt x="86898" y="185998"/>
                  </a:cubicBezTo>
                  <a:cubicBezTo>
                    <a:pt x="92768" y="183581"/>
                    <a:pt x="96610" y="177840"/>
                    <a:pt x="96610" y="171495"/>
                  </a:cubicBezTo>
                  <a:cubicBezTo>
                    <a:pt x="96653" y="162775"/>
                    <a:pt x="89574" y="155739"/>
                    <a:pt x="80898" y="155783"/>
                  </a:cubicBezTo>
                  <a:close/>
                  <a:moveTo>
                    <a:pt x="257959" y="146227"/>
                  </a:moveTo>
                  <a:cubicBezTo>
                    <a:pt x="264348" y="144948"/>
                    <a:pt x="271103" y="145531"/>
                    <a:pt x="277384" y="148142"/>
                  </a:cubicBezTo>
                  <a:cubicBezTo>
                    <a:pt x="289988" y="153322"/>
                    <a:pt x="298189" y="165581"/>
                    <a:pt x="298189" y="179221"/>
                  </a:cubicBezTo>
                  <a:lnTo>
                    <a:pt x="292331" y="193365"/>
                  </a:lnTo>
                  <a:lnTo>
                    <a:pt x="289249" y="189997"/>
                  </a:lnTo>
                  <a:cubicBezTo>
                    <a:pt x="285925" y="186370"/>
                    <a:pt x="280228" y="186111"/>
                    <a:pt x="276603" y="189436"/>
                  </a:cubicBezTo>
                  <a:cubicBezTo>
                    <a:pt x="272934" y="192761"/>
                    <a:pt x="272675" y="198461"/>
                    <a:pt x="276042" y="202131"/>
                  </a:cubicBezTo>
                  <a:lnTo>
                    <a:pt x="279988" y="206443"/>
                  </a:lnTo>
                  <a:lnTo>
                    <a:pt x="264650" y="212847"/>
                  </a:lnTo>
                  <a:lnTo>
                    <a:pt x="252310" y="209130"/>
                  </a:lnTo>
                  <a:lnTo>
                    <a:pt x="256491" y="204765"/>
                  </a:lnTo>
                  <a:cubicBezTo>
                    <a:pt x="259900" y="201181"/>
                    <a:pt x="259771" y="195525"/>
                    <a:pt x="256189" y="192113"/>
                  </a:cubicBezTo>
                  <a:cubicBezTo>
                    <a:pt x="252650" y="188702"/>
                    <a:pt x="246953" y="188832"/>
                    <a:pt x="243543" y="192372"/>
                  </a:cubicBezTo>
                  <a:lnTo>
                    <a:pt x="238275" y="197893"/>
                  </a:lnTo>
                  <a:lnTo>
                    <a:pt x="233528" y="192128"/>
                  </a:lnTo>
                  <a:cubicBezTo>
                    <a:pt x="228262" y="179567"/>
                    <a:pt x="231111" y="165106"/>
                    <a:pt x="240737" y="155480"/>
                  </a:cubicBezTo>
                  <a:cubicBezTo>
                    <a:pt x="245550" y="150646"/>
                    <a:pt x="251571" y="147505"/>
                    <a:pt x="257959" y="146227"/>
                  </a:cubicBezTo>
                  <a:close/>
                  <a:moveTo>
                    <a:pt x="74380" y="138393"/>
                  </a:moveTo>
                  <a:cubicBezTo>
                    <a:pt x="80768" y="137136"/>
                    <a:pt x="87524" y="137740"/>
                    <a:pt x="93804" y="140373"/>
                  </a:cubicBezTo>
                  <a:cubicBezTo>
                    <a:pt x="106365" y="145596"/>
                    <a:pt x="114566" y="157898"/>
                    <a:pt x="114523" y="171495"/>
                  </a:cubicBezTo>
                  <a:lnTo>
                    <a:pt x="106504" y="190731"/>
                  </a:lnTo>
                  <a:lnTo>
                    <a:pt x="102758" y="185723"/>
                  </a:lnTo>
                  <a:cubicBezTo>
                    <a:pt x="99866" y="181491"/>
                    <a:pt x="94083" y="180541"/>
                    <a:pt x="89983" y="183607"/>
                  </a:cubicBezTo>
                  <a:cubicBezTo>
                    <a:pt x="85926" y="186673"/>
                    <a:pt x="85235" y="192545"/>
                    <a:pt x="88472" y="196475"/>
                  </a:cubicBezTo>
                  <a:lnTo>
                    <a:pt x="91564" y="200619"/>
                  </a:lnTo>
                  <a:lnTo>
                    <a:pt x="80898" y="205034"/>
                  </a:lnTo>
                  <a:cubicBezTo>
                    <a:pt x="67301" y="205034"/>
                    <a:pt x="54999" y="196833"/>
                    <a:pt x="49819" y="184228"/>
                  </a:cubicBezTo>
                  <a:cubicBezTo>
                    <a:pt x="44596" y="171667"/>
                    <a:pt x="47488" y="157207"/>
                    <a:pt x="57157" y="147581"/>
                  </a:cubicBezTo>
                  <a:cubicBezTo>
                    <a:pt x="61970" y="142768"/>
                    <a:pt x="67992" y="139650"/>
                    <a:pt x="74380" y="138393"/>
                  </a:cubicBezTo>
                  <a:close/>
                  <a:moveTo>
                    <a:pt x="52182" y="94243"/>
                  </a:moveTo>
                  <a:cubicBezTo>
                    <a:pt x="33234" y="94286"/>
                    <a:pt x="17912" y="109692"/>
                    <a:pt x="17912" y="128636"/>
                  </a:cubicBezTo>
                  <a:lnTo>
                    <a:pt x="17912" y="331113"/>
                  </a:lnTo>
                  <a:cubicBezTo>
                    <a:pt x="17912" y="350058"/>
                    <a:pt x="33234" y="365421"/>
                    <a:pt x="52182" y="365464"/>
                  </a:cubicBezTo>
                  <a:lnTo>
                    <a:pt x="353187" y="365464"/>
                  </a:lnTo>
                  <a:cubicBezTo>
                    <a:pt x="372178" y="365464"/>
                    <a:pt x="387586" y="350101"/>
                    <a:pt x="387586" y="331113"/>
                  </a:cubicBezTo>
                  <a:lnTo>
                    <a:pt x="387586" y="128636"/>
                  </a:lnTo>
                  <a:cubicBezTo>
                    <a:pt x="387586" y="109649"/>
                    <a:pt x="372178" y="94243"/>
                    <a:pt x="353187" y="94243"/>
                  </a:cubicBezTo>
                  <a:close/>
                  <a:moveTo>
                    <a:pt x="52182" y="76334"/>
                  </a:moveTo>
                  <a:lnTo>
                    <a:pt x="353187" y="76334"/>
                  </a:lnTo>
                  <a:cubicBezTo>
                    <a:pt x="382062" y="76334"/>
                    <a:pt x="405498" y="99766"/>
                    <a:pt x="405498" y="128636"/>
                  </a:cubicBezTo>
                  <a:lnTo>
                    <a:pt x="405498" y="331113"/>
                  </a:lnTo>
                  <a:cubicBezTo>
                    <a:pt x="405369" y="359897"/>
                    <a:pt x="382019" y="383200"/>
                    <a:pt x="353187" y="383200"/>
                  </a:cubicBezTo>
                  <a:lnTo>
                    <a:pt x="52182" y="383200"/>
                  </a:lnTo>
                  <a:cubicBezTo>
                    <a:pt x="23436" y="383157"/>
                    <a:pt x="86" y="359854"/>
                    <a:pt x="0" y="331113"/>
                  </a:cubicBezTo>
                  <a:lnTo>
                    <a:pt x="0" y="128636"/>
                  </a:lnTo>
                  <a:cubicBezTo>
                    <a:pt x="0" y="99810"/>
                    <a:pt x="23350" y="76377"/>
                    <a:pt x="52182" y="76334"/>
                  </a:cubicBezTo>
                  <a:close/>
                  <a:moveTo>
                    <a:pt x="56898" y="39539"/>
                  </a:moveTo>
                  <a:lnTo>
                    <a:pt x="345152" y="39539"/>
                  </a:lnTo>
                  <a:cubicBezTo>
                    <a:pt x="349771" y="40014"/>
                    <a:pt x="353267" y="43899"/>
                    <a:pt x="353267" y="48561"/>
                  </a:cubicBezTo>
                  <a:cubicBezTo>
                    <a:pt x="353267" y="53179"/>
                    <a:pt x="349771" y="57064"/>
                    <a:pt x="345152" y="57539"/>
                  </a:cubicBezTo>
                  <a:lnTo>
                    <a:pt x="56898" y="57539"/>
                  </a:lnTo>
                  <a:cubicBezTo>
                    <a:pt x="52280" y="57064"/>
                    <a:pt x="48740" y="53179"/>
                    <a:pt x="48740" y="48561"/>
                  </a:cubicBezTo>
                  <a:cubicBezTo>
                    <a:pt x="48740" y="43899"/>
                    <a:pt x="52280" y="40014"/>
                    <a:pt x="56898" y="39539"/>
                  </a:cubicBezTo>
                  <a:close/>
                  <a:moveTo>
                    <a:pt x="90049" y="0"/>
                  </a:moveTo>
                  <a:lnTo>
                    <a:pt x="312002" y="0"/>
                  </a:lnTo>
                  <a:cubicBezTo>
                    <a:pt x="316922" y="0"/>
                    <a:pt x="320937" y="4014"/>
                    <a:pt x="320937" y="8978"/>
                  </a:cubicBezTo>
                  <a:cubicBezTo>
                    <a:pt x="320937" y="13942"/>
                    <a:pt x="316922" y="17913"/>
                    <a:pt x="312002" y="17913"/>
                  </a:cubicBezTo>
                  <a:lnTo>
                    <a:pt x="90049" y="17913"/>
                  </a:lnTo>
                  <a:cubicBezTo>
                    <a:pt x="85085" y="17913"/>
                    <a:pt x="81070" y="13942"/>
                    <a:pt x="81070" y="8978"/>
                  </a:cubicBezTo>
                  <a:cubicBezTo>
                    <a:pt x="81070" y="4014"/>
                    <a:pt x="85085" y="0"/>
                    <a:pt x="90049" y="0"/>
                  </a:cubicBez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endParaRPr>
            </a:p>
          </p:txBody>
        </p:sp>
      </p:grpSp>
      <p:grpSp>
        <p:nvGrpSpPr>
          <p:cNvPr id="101" name="Group 13"/>
          <p:cNvGrpSpPr/>
          <p:nvPr/>
        </p:nvGrpSpPr>
        <p:grpSpPr>
          <a:xfrm>
            <a:off x="2375986" y="9304138"/>
            <a:ext cx="1156216" cy="1155700"/>
            <a:chOff x="2240390" y="5101396"/>
            <a:chExt cx="720000" cy="720000"/>
          </a:xfrm>
        </p:grpSpPr>
        <p:sp>
          <p:nvSpPr>
            <p:cNvPr id="102" name="椭圆 101"/>
            <p:cNvSpPr/>
            <p:nvPr/>
          </p:nvSpPr>
          <p:spPr>
            <a:xfrm flipH="1">
              <a:off x="2240390" y="5101396"/>
              <a:ext cx="720000" cy="720000"/>
            </a:xfrm>
            <a:prstGeom prst="ellipse">
              <a:avLst/>
            </a:prstGeom>
            <a:solidFill>
              <a:srgbClr val="FFC000"/>
            </a:solidFill>
            <a:ln w="19050" cap="rnd">
              <a:noFill/>
              <a:prstDash val="solid"/>
              <a:round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182880" tIns="91440" rIns="182880" bIns="91440" numCol="1" spcCol="0" rtlCol="0" fromWordArt="0" anchor="ctr" anchorCtr="0" forceAA="0" compatLnSpc="1">
              <a:normAutofit lnSpcReduction="20000"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endParaRPr>
            </a:p>
          </p:txBody>
        </p:sp>
        <p:sp>
          <p:nvSpPr>
            <p:cNvPr id="103" name="任意多边形 15"/>
            <p:cNvSpPr/>
            <p:nvPr/>
          </p:nvSpPr>
          <p:spPr>
            <a:xfrm>
              <a:off x="2419781" y="5275038"/>
              <a:ext cx="361219" cy="372716"/>
            </a:xfrm>
            <a:custGeom>
              <a:avLst/>
              <a:gdLst>
                <a:gd name="T0" fmla="*/ 40 w 7790"/>
                <a:gd name="T1" fmla="*/ 0 h 8036"/>
                <a:gd name="T2" fmla="*/ 3458 w 7790"/>
                <a:gd name="T3" fmla="*/ 0 h 8036"/>
                <a:gd name="T4" fmla="*/ 3458 w 7790"/>
                <a:gd name="T5" fmla="*/ 3418 h 8036"/>
                <a:gd name="T6" fmla="*/ 40 w 7790"/>
                <a:gd name="T7" fmla="*/ 3418 h 8036"/>
                <a:gd name="T8" fmla="*/ 40 w 7790"/>
                <a:gd name="T9" fmla="*/ 0 h 8036"/>
                <a:gd name="T10" fmla="*/ 7790 w 7790"/>
                <a:gd name="T11" fmla="*/ 1695 h 8036"/>
                <a:gd name="T12" fmla="*/ 6170 w 7790"/>
                <a:gd name="T13" fmla="*/ 103 h 8036"/>
                <a:gd name="T14" fmla="*/ 4577 w 7790"/>
                <a:gd name="T15" fmla="*/ 1723 h 8036"/>
                <a:gd name="T16" fmla="*/ 6198 w 7790"/>
                <a:gd name="T17" fmla="*/ 3316 h 8036"/>
                <a:gd name="T18" fmla="*/ 7790 w 7790"/>
                <a:gd name="T19" fmla="*/ 1695 h 8036"/>
                <a:gd name="T20" fmla="*/ 0 w 7790"/>
                <a:gd name="T21" fmla="*/ 4618 h 8036"/>
                <a:gd name="T22" fmla="*/ 3417 w 7790"/>
                <a:gd name="T23" fmla="*/ 4618 h 8036"/>
                <a:gd name="T24" fmla="*/ 3417 w 7790"/>
                <a:gd name="T25" fmla="*/ 8036 h 8036"/>
                <a:gd name="T26" fmla="*/ 0 w 7790"/>
                <a:gd name="T27" fmla="*/ 8036 h 8036"/>
                <a:gd name="T28" fmla="*/ 0 w 7790"/>
                <a:gd name="T29" fmla="*/ 4618 h 8036"/>
                <a:gd name="T30" fmla="*/ 4353 w 7790"/>
                <a:gd name="T31" fmla="*/ 4618 h 8036"/>
                <a:gd name="T32" fmla="*/ 7770 w 7790"/>
                <a:gd name="T33" fmla="*/ 4618 h 8036"/>
                <a:gd name="T34" fmla="*/ 7770 w 7790"/>
                <a:gd name="T35" fmla="*/ 8036 h 8036"/>
                <a:gd name="T36" fmla="*/ 4353 w 7790"/>
                <a:gd name="T37" fmla="*/ 8036 h 8036"/>
                <a:gd name="T38" fmla="*/ 4353 w 7790"/>
                <a:gd name="T39" fmla="*/ 4618 h 8036"/>
                <a:gd name="T40" fmla="*/ 4353 w 7790"/>
                <a:gd name="T41" fmla="*/ 4618 h 80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7790" h="8036">
                  <a:moveTo>
                    <a:pt x="40" y="0"/>
                  </a:moveTo>
                  <a:lnTo>
                    <a:pt x="3458" y="0"/>
                  </a:lnTo>
                  <a:lnTo>
                    <a:pt x="3458" y="3418"/>
                  </a:lnTo>
                  <a:lnTo>
                    <a:pt x="40" y="3418"/>
                  </a:lnTo>
                  <a:lnTo>
                    <a:pt x="40" y="0"/>
                  </a:lnTo>
                  <a:close/>
                  <a:moveTo>
                    <a:pt x="7790" y="1695"/>
                  </a:moveTo>
                  <a:lnTo>
                    <a:pt x="6170" y="103"/>
                  </a:lnTo>
                  <a:lnTo>
                    <a:pt x="4577" y="1723"/>
                  </a:lnTo>
                  <a:lnTo>
                    <a:pt x="6198" y="3316"/>
                  </a:lnTo>
                  <a:lnTo>
                    <a:pt x="7790" y="1695"/>
                  </a:lnTo>
                  <a:close/>
                  <a:moveTo>
                    <a:pt x="0" y="4618"/>
                  </a:moveTo>
                  <a:lnTo>
                    <a:pt x="3417" y="4618"/>
                  </a:lnTo>
                  <a:lnTo>
                    <a:pt x="3417" y="8036"/>
                  </a:lnTo>
                  <a:lnTo>
                    <a:pt x="0" y="8036"/>
                  </a:lnTo>
                  <a:lnTo>
                    <a:pt x="0" y="4618"/>
                  </a:lnTo>
                  <a:close/>
                  <a:moveTo>
                    <a:pt x="4353" y="4618"/>
                  </a:moveTo>
                  <a:lnTo>
                    <a:pt x="7770" y="4618"/>
                  </a:lnTo>
                  <a:lnTo>
                    <a:pt x="7770" y="8036"/>
                  </a:lnTo>
                  <a:lnTo>
                    <a:pt x="4353" y="8036"/>
                  </a:lnTo>
                  <a:lnTo>
                    <a:pt x="4353" y="4618"/>
                  </a:lnTo>
                  <a:close/>
                  <a:moveTo>
                    <a:pt x="4353" y="4618"/>
                  </a:move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endParaRPr>
            </a:p>
          </p:txBody>
        </p:sp>
      </p:grpSp>
      <p:grpSp>
        <p:nvGrpSpPr>
          <p:cNvPr id="104" name="Group 16"/>
          <p:cNvGrpSpPr/>
          <p:nvPr/>
        </p:nvGrpSpPr>
        <p:grpSpPr>
          <a:xfrm>
            <a:off x="2375986" y="11145638"/>
            <a:ext cx="1156216" cy="1155700"/>
            <a:chOff x="6927592" y="5131373"/>
            <a:chExt cx="720000" cy="720000"/>
          </a:xfrm>
        </p:grpSpPr>
        <p:sp>
          <p:nvSpPr>
            <p:cNvPr id="105" name="椭圆 104"/>
            <p:cNvSpPr/>
            <p:nvPr/>
          </p:nvSpPr>
          <p:spPr>
            <a:xfrm flipH="1">
              <a:off x="6927592" y="5131373"/>
              <a:ext cx="720000" cy="720000"/>
            </a:xfrm>
            <a:prstGeom prst="ellipse">
              <a:avLst/>
            </a:prstGeom>
            <a:solidFill>
              <a:schemeClr val="accent6"/>
            </a:solidFill>
            <a:ln w="19050" cap="rnd">
              <a:noFill/>
              <a:prstDash val="solid"/>
              <a:round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182880" tIns="91440" rIns="182880" bIns="91440" numCol="1" spcCol="0" rtlCol="0" fromWordArt="0" anchor="ctr" anchorCtr="0" forceAA="0" compatLnSpc="1">
              <a:normAutofit lnSpcReduction="20000"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endParaRPr>
            </a:p>
          </p:txBody>
        </p:sp>
        <p:sp>
          <p:nvSpPr>
            <p:cNvPr id="106" name="任意多边形 18"/>
            <p:cNvSpPr/>
            <p:nvPr/>
          </p:nvSpPr>
          <p:spPr>
            <a:xfrm>
              <a:off x="7107918" y="5305015"/>
              <a:ext cx="359348" cy="372716"/>
            </a:xfrm>
            <a:custGeom>
              <a:avLst/>
              <a:gdLst>
                <a:gd name="T0" fmla="*/ 3411 w 3881"/>
                <a:gd name="T1" fmla="*/ 2379 h 4032"/>
                <a:gd name="T2" fmla="*/ 1940 w 3881"/>
                <a:gd name="T3" fmla="*/ 0 h 4032"/>
                <a:gd name="T4" fmla="*/ 598 w 3881"/>
                <a:gd name="T5" fmla="*/ 2593 h 4032"/>
                <a:gd name="T6" fmla="*/ 0 w 3881"/>
                <a:gd name="T7" fmla="*/ 3301 h 4032"/>
                <a:gd name="T8" fmla="*/ 103 w 3881"/>
                <a:gd name="T9" fmla="*/ 3804 h 4032"/>
                <a:gd name="T10" fmla="*/ 1878 w 3881"/>
                <a:gd name="T11" fmla="*/ 4032 h 4032"/>
                <a:gd name="T12" fmla="*/ 3083 w 3881"/>
                <a:gd name="T13" fmla="*/ 3629 h 4032"/>
                <a:gd name="T14" fmla="*/ 3763 w 3881"/>
                <a:gd name="T15" fmla="*/ 3033 h 4032"/>
                <a:gd name="T16" fmla="*/ 3767 w 3881"/>
                <a:gd name="T17" fmla="*/ 2482 h 4032"/>
                <a:gd name="T18" fmla="*/ 1940 w 3881"/>
                <a:gd name="T19" fmla="*/ 240 h 4032"/>
                <a:gd name="T20" fmla="*/ 2154 w 3881"/>
                <a:gd name="T21" fmla="*/ 3032 h 4032"/>
                <a:gd name="T22" fmla="*/ 2290 w 3881"/>
                <a:gd name="T23" fmla="*/ 2967 h 4032"/>
                <a:gd name="T24" fmla="*/ 2484 w 3881"/>
                <a:gd name="T25" fmla="*/ 2398 h 4032"/>
                <a:gd name="T26" fmla="*/ 2488 w 3881"/>
                <a:gd name="T27" fmla="*/ 2072 h 4032"/>
                <a:gd name="T28" fmla="*/ 2060 w 3881"/>
                <a:gd name="T29" fmla="*/ 932 h 4032"/>
                <a:gd name="T30" fmla="*/ 2368 w 3881"/>
                <a:gd name="T31" fmla="*/ 1336 h 4032"/>
                <a:gd name="T32" fmla="*/ 2060 w 3881"/>
                <a:gd name="T33" fmla="*/ 681 h 4032"/>
                <a:gd name="T34" fmla="*/ 1940 w 3881"/>
                <a:gd name="T35" fmla="*/ 448 h 4032"/>
                <a:gd name="T36" fmla="*/ 1820 w 3881"/>
                <a:gd name="T37" fmla="*/ 681 h 4032"/>
                <a:gd name="T38" fmla="*/ 1820 w 3881"/>
                <a:gd name="T39" fmla="*/ 1751 h 4032"/>
                <a:gd name="T40" fmla="*/ 1717 w 3881"/>
                <a:gd name="T41" fmla="*/ 2285 h 4032"/>
                <a:gd name="T42" fmla="*/ 1512 w 3881"/>
                <a:gd name="T43" fmla="*/ 1952 h 4032"/>
                <a:gd name="T44" fmla="*/ 1494 w 3881"/>
                <a:gd name="T45" fmla="*/ 2391 h 4032"/>
                <a:gd name="T46" fmla="*/ 899 w 3881"/>
                <a:gd name="T47" fmla="*/ 2586 h 4032"/>
                <a:gd name="T48" fmla="*/ 2248 w 3881"/>
                <a:gd name="T49" fmla="*/ 2072 h 4032"/>
                <a:gd name="T50" fmla="*/ 2224 w 3881"/>
                <a:gd name="T51" fmla="*/ 2171 h 4032"/>
                <a:gd name="T52" fmla="*/ 2060 w 3881"/>
                <a:gd name="T53" fmla="*/ 1789 h 4032"/>
                <a:gd name="T54" fmla="*/ 1820 w 3881"/>
                <a:gd name="T55" fmla="*/ 932 h 4032"/>
                <a:gd name="T56" fmla="*/ 1632 w 3881"/>
                <a:gd name="T57" fmla="*/ 1216 h 4032"/>
                <a:gd name="T58" fmla="*/ 3596 w 3881"/>
                <a:gd name="T59" fmla="*/ 2861 h 4032"/>
                <a:gd name="T60" fmla="*/ 2940 w 3881"/>
                <a:gd name="T61" fmla="*/ 3437 h 4032"/>
                <a:gd name="T62" fmla="*/ 1631 w 3881"/>
                <a:gd name="T63" fmla="*/ 3775 h 4032"/>
                <a:gd name="T64" fmla="*/ 240 w 3881"/>
                <a:gd name="T65" fmla="*/ 3301 h 4032"/>
                <a:gd name="T66" fmla="*/ 699 w 3881"/>
                <a:gd name="T67" fmla="*/ 2826 h 4032"/>
                <a:gd name="T68" fmla="*/ 1114 w 3881"/>
                <a:gd name="T69" fmla="*/ 2826 h 4032"/>
                <a:gd name="T70" fmla="*/ 1166 w 3881"/>
                <a:gd name="T71" fmla="*/ 2814 h 4032"/>
                <a:gd name="T72" fmla="*/ 1999 w 3881"/>
                <a:gd name="T73" fmla="*/ 2416 h 4032"/>
                <a:gd name="T74" fmla="*/ 2267 w 3881"/>
                <a:gd name="T75" fmla="*/ 2501 h 4032"/>
                <a:gd name="T76" fmla="*/ 1519 w 3881"/>
                <a:gd name="T77" fmla="*/ 3042 h 4032"/>
                <a:gd name="T78" fmla="*/ 1567 w 3881"/>
                <a:gd name="T79" fmla="*/ 3272 h 4032"/>
                <a:gd name="T80" fmla="*/ 3036 w 3881"/>
                <a:gd name="T81" fmla="*/ 2994 h 4032"/>
                <a:gd name="T82" fmla="*/ 3598 w 3881"/>
                <a:gd name="T83" fmla="*/ 2652 h 4032"/>
                <a:gd name="T84" fmla="*/ 3596 w 3881"/>
                <a:gd name="T85" fmla="*/ 2861 h 40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3881" h="4032">
                  <a:moveTo>
                    <a:pt x="3767" y="2482"/>
                  </a:moveTo>
                  <a:cubicBezTo>
                    <a:pt x="3671" y="2386"/>
                    <a:pt x="3536" y="2352"/>
                    <a:pt x="3411" y="2379"/>
                  </a:cubicBezTo>
                  <a:cubicBezTo>
                    <a:pt x="3522" y="2157"/>
                    <a:pt x="3584" y="1908"/>
                    <a:pt x="3584" y="1644"/>
                  </a:cubicBezTo>
                  <a:cubicBezTo>
                    <a:pt x="3584" y="738"/>
                    <a:pt x="2847" y="0"/>
                    <a:pt x="1940" y="0"/>
                  </a:cubicBezTo>
                  <a:cubicBezTo>
                    <a:pt x="1033" y="0"/>
                    <a:pt x="296" y="738"/>
                    <a:pt x="296" y="1644"/>
                  </a:cubicBezTo>
                  <a:cubicBezTo>
                    <a:pt x="296" y="1997"/>
                    <a:pt x="408" y="2325"/>
                    <a:pt x="598" y="2593"/>
                  </a:cubicBezTo>
                  <a:cubicBezTo>
                    <a:pt x="439" y="2617"/>
                    <a:pt x="292" y="2695"/>
                    <a:pt x="184" y="2816"/>
                  </a:cubicBezTo>
                  <a:cubicBezTo>
                    <a:pt x="65" y="2950"/>
                    <a:pt x="0" y="3122"/>
                    <a:pt x="0" y="3301"/>
                  </a:cubicBezTo>
                  <a:lnTo>
                    <a:pt x="0" y="3685"/>
                  </a:lnTo>
                  <a:cubicBezTo>
                    <a:pt x="0" y="3745"/>
                    <a:pt x="44" y="3796"/>
                    <a:pt x="103" y="3804"/>
                  </a:cubicBezTo>
                  <a:lnTo>
                    <a:pt x="1598" y="4013"/>
                  </a:lnTo>
                  <a:cubicBezTo>
                    <a:pt x="1691" y="4026"/>
                    <a:pt x="1785" y="4032"/>
                    <a:pt x="1878" y="4032"/>
                  </a:cubicBezTo>
                  <a:cubicBezTo>
                    <a:pt x="2201" y="4032"/>
                    <a:pt x="2517" y="3955"/>
                    <a:pt x="2807" y="3803"/>
                  </a:cubicBezTo>
                  <a:cubicBezTo>
                    <a:pt x="2903" y="3753"/>
                    <a:pt x="2996" y="3695"/>
                    <a:pt x="3083" y="3629"/>
                  </a:cubicBezTo>
                  <a:cubicBezTo>
                    <a:pt x="3273" y="3488"/>
                    <a:pt x="3454" y="3333"/>
                    <a:pt x="3624" y="3168"/>
                  </a:cubicBezTo>
                  <a:lnTo>
                    <a:pt x="3763" y="3033"/>
                  </a:lnTo>
                  <a:cubicBezTo>
                    <a:pt x="3838" y="2961"/>
                    <a:pt x="3880" y="2863"/>
                    <a:pt x="3881" y="2759"/>
                  </a:cubicBezTo>
                  <a:cubicBezTo>
                    <a:pt x="3881" y="2654"/>
                    <a:pt x="3841" y="2556"/>
                    <a:pt x="3767" y="2482"/>
                  </a:cubicBezTo>
                  <a:close/>
                  <a:moveTo>
                    <a:pt x="536" y="1644"/>
                  </a:moveTo>
                  <a:cubicBezTo>
                    <a:pt x="536" y="870"/>
                    <a:pt x="1166" y="240"/>
                    <a:pt x="1940" y="240"/>
                  </a:cubicBezTo>
                  <a:cubicBezTo>
                    <a:pt x="2714" y="240"/>
                    <a:pt x="3344" y="870"/>
                    <a:pt x="3344" y="1644"/>
                  </a:cubicBezTo>
                  <a:cubicBezTo>
                    <a:pt x="3344" y="2346"/>
                    <a:pt x="2827" y="2929"/>
                    <a:pt x="2154" y="3032"/>
                  </a:cubicBezTo>
                  <a:lnTo>
                    <a:pt x="2140" y="3032"/>
                  </a:lnTo>
                  <a:lnTo>
                    <a:pt x="2290" y="2967"/>
                  </a:lnTo>
                  <a:cubicBezTo>
                    <a:pt x="2293" y="2965"/>
                    <a:pt x="2297" y="2964"/>
                    <a:pt x="2300" y="2962"/>
                  </a:cubicBezTo>
                  <a:cubicBezTo>
                    <a:pt x="2501" y="2853"/>
                    <a:pt x="2582" y="2605"/>
                    <a:pt x="2484" y="2398"/>
                  </a:cubicBezTo>
                  <a:cubicBezTo>
                    <a:pt x="2470" y="2368"/>
                    <a:pt x="2452" y="2340"/>
                    <a:pt x="2432" y="2315"/>
                  </a:cubicBezTo>
                  <a:cubicBezTo>
                    <a:pt x="2468" y="2241"/>
                    <a:pt x="2488" y="2159"/>
                    <a:pt x="2488" y="2072"/>
                  </a:cubicBezTo>
                  <a:cubicBezTo>
                    <a:pt x="2488" y="1811"/>
                    <a:pt x="2305" y="1593"/>
                    <a:pt x="2060" y="1538"/>
                  </a:cubicBezTo>
                  <a:lnTo>
                    <a:pt x="2060" y="932"/>
                  </a:lnTo>
                  <a:cubicBezTo>
                    <a:pt x="2170" y="979"/>
                    <a:pt x="2248" y="1089"/>
                    <a:pt x="2248" y="1216"/>
                  </a:cubicBezTo>
                  <a:cubicBezTo>
                    <a:pt x="2248" y="1282"/>
                    <a:pt x="2302" y="1336"/>
                    <a:pt x="2368" y="1336"/>
                  </a:cubicBezTo>
                  <a:cubicBezTo>
                    <a:pt x="2434" y="1336"/>
                    <a:pt x="2488" y="1282"/>
                    <a:pt x="2488" y="1216"/>
                  </a:cubicBezTo>
                  <a:cubicBezTo>
                    <a:pt x="2488" y="955"/>
                    <a:pt x="2305" y="736"/>
                    <a:pt x="2060" y="681"/>
                  </a:cubicBezTo>
                  <a:lnTo>
                    <a:pt x="2060" y="568"/>
                  </a:lnTo>
                  <a:cubicBezTo>
                    <a:pt x="2060" y="502"/>
                    <a:pt x="2006" y="448"/>
                    <a:pt x="1940" y="448"/>
                  </a:cubicBezTo>
                  <a:cubicBezTo>
                    <a:pt x="1874" y="448"/>
                    <a:pt x="1820" y="502"/>
                    <a:pt x="1820" y="568"/>
                  </a:cubicBezTo>
                  <a:lnTo>
                    <a:pt x="1820" y="681"/>
                  </a:lnTo>
                  <a:cubicBezTo>
                    <a:pt x="1575" y="736"/>
                    <a:pt x="1392" y="955"/>
                    <a:pt x="1392" y="1216"/>
                  </a:cubicBezTo>
                  <a:cubicBezTo>
                    <a:pt x="1392" y="1477"/>
                    <a:pt x="1575" y="1696"/>
                    <a:pt x="1820" y="1751"/>
                  </a:cubicBezTo>
                  <a:lnTo>
                    <a:pt x="1820" y="2235"/>
                  </a:lnTo>
                  <a:lnTo>
                    <a:pt x="1717" y="2285"/>
                  </a:lnTo>
                  <a:cubicBezTo>
                    <a:pt x="1664" y="2229"/>
                    <a:pt x="1632" y="2155"/>
                    <a:pt x="1632" y="2072"/>
                  </a:cubicBezTo>
                  <a:cubicBezTo>
                    <a:pt x="1632" y="2006"/>
                    <a:pt x="1578" y="1952"/>
                    <a:pt x="1512" y="1952"/>
                  </a:cubicBezTo>
                  <a:cubicBezTo>
                    <a:pt x="1446" y="1952"/>
                    <a:pt x="1392" y="2006"/>
                    <a:pt x="1392" y="2072"/>
                  </a:cubicBezTo>
                  <a:cubicBezTo>
                    <a:pt x="1392" y="2191"/>
                    <a:pt x="1430" y="2301"/>
                    <a:pt x="1494" y="2391"/>
                  </a:cubicBezTo>
                  <a:lnTo>
                    <a:pt x="1087" y="2586"/>
                  </a:lnTo>
                  <a:lnTo>
                    <a:pt x="899" y="2586"/>
                  </a:lnTo>
                  <a:cubicBezTo>
                    <a:pt x="673" y="2337"/>
                    <a:pt x="536" y="2006"/>
                    <a:pt x="536" y="1644"/>
                  </a:cubicBezTo>
                  <a:close/>
                  <a:moveTo>
                    <a:pt x="2248" y="2072"/>
                  </a:moveTo>
                  <a:cubicBezTo>
                    <a:pt x="2248" y="2108"/>
                    <a:pt x="2242" y="2142"/>
                    <a:pt x="2231" y="2173"/>
                  </a:cubicBezTo>
                  <a:cubicBezTo>
                    <a:pt x="2229" y="2173"/>
                    <a:pt x="2226" y="2172"/>
                    <a:pt x="2224" y="2171"/>
                  </a:cubicBezTo>
                  <a:cubicBezTo>
                    <a:pt x="2171" y="2154"/>
                    <a:pt x="2115" y="2148"/>
                    <a:pt x="2060" y="2152"/>
                  </a:cubicBezTo>
                  <a:lnTo>
                    <a:pt x="2060" y="1789"/>
                  </a:lnTo>
                  <a:cubicBezTo>
                    <a:pt x="2171" y="1835"/>
                    <a:pt x="2248" y="1945"/>
                    <a:pt x="2248" y="2072"/>
                  </a:cubicBezTo>
                  <a:close/>
                  <a:moveTo>
                    <a:pt x="1820" y="932"/>
                  </a:moveTo>
                  <a:lnTo>
                    <a:pt x="1820" y="1500"/>
                  </a:lnTo>
                  <a:cubicBezTo>
                    <a:pt x="1710" y="1453"/>
                    <a:pt x="1632" y="1343"/>
                    <a:pt x="1632" y="1216"/>
                  </a:cubicBezTo>
                  <a:cubicBezTo>
                    <a:pt x="1632" y="1089"/>
                    <a:pt x="1710" y="979"/>
                    <a:pt x="1820" y="932"/>
                  </a:cubicBezTo>
                  <a:close/>
                  <a:moveTo>
                    <a:pt x="3596" y="2861"/>
                  </a:moveTo>
                  <a:lnTo>
                    <a:pt x="3457" y="2996"/>
                  </a:lnTo>
                  <a:cubicBezTo>
                    <a:pt x="3295" y="3153"/>
                    <a:pt x="3121" y="3302"/>
                    <a:pt x="2940" y="3437"/>
                  </a:cubicBezTo>
                  <a:cubicBezTo>
                    <a:pt x="2862" y="3495"/>
                    <a:pt x="2780" y="3546"/>
                    <a:pt x="2696" y="3591"/>
                  </a:cubicBezTo>
                  <a:cubicBezTo>
                    <a:pt x="2367" y="3762"/>
                    <a:pt x="1998" y="3826"/>
                    <a:pt x="1631" y="3775"/>
                  </a:cubicBezTo>
                  <a:lnTo>
                    <a:pt x="240" y="3581"/>
                  </a:lnTo>
                  <a:lnTo>
                    <a:pt x="240" y="3301"/>
                  </a:lnTo>
                  <a:cubicBezTo>
                    <a:pt x="240" y="3181"/>
                    <a:pt x="284" y="3066"/>
                    <a:pt x="363" y="2976"/>
                  </a:cubicBezTo>
                  <a:cubicBezTo>
                    <a:pt x="448" y="2881"/>
                    <a:pt x="571" y="2826"/>
                    <a:pt x="699" y="2826"/>
                  </a:cubicBezTo>
                  <a:lnTo>
                    <a:pt x="699" y="2826"/>
                  </a:lnTo>
                  <a:lnTo>
                    <a:pt x="1114" y="2826"/>
                  </a:lnTo>
                  <a:lnTo>
                    <a:pt x="1114" y="2826"/>
                  </a:lnTo>
                  <a:cubicBezTo>
                    <a:pt x="1132" y="2826"/>
                    <a:pt x="1149" y="2822"/>
                    <a:pt x="1166" y="2814"/>
                  </a:cubicBezTo>
                  <a:lnTo>
                    <a:pt x="1992" y="2419"/>
                  </a:lnTo>
                  <a:cubicBezTo>
                    <a:pt x="1994" y="2418"/>
                    <a:pt x="1997" y="2417"/>
                    <a:pt x="1999" y="2416"/>
                  </a:cubicBezTo>
                  <a:cubicBezTo>
                    <a:pt x="2046" y="2389"/>
                    <a:pt x="2100" y="2384"/>
                    <a:pt x="2151" y="2400"/>
                  </a:cubicBezTo>
                  <a:cubicBezTo>
                    <a:pt x="2203" y="2416"/>
                    <a:pt x="2244" y="2452"/>
                    <a:pt x="2267" y="2501"/>
                  </a:cubicBezTo>
                  <a:cubicBezTo>
                    <a:pt x="2310" y="2591"/>
                    <a:pt x="2276" y="2700"/>
                    <a:pt x="2189" y="2749"/>
                  </a:cubicBezTo>
                  <a:lnTo>
                    <a:pt x="1519" y="3042"/>
                  </a:lnTo>
                  <a:cubicBezTo>
                    <a:pt x="1466" y="3065"/>
                    <a:pt x="1438" y="3121"/>
                    <a:pt x="1449" y="3177"/>
                  </a:cubicBezTo>
                  <a:cubicBezTo>
                    <a:pt x="1461" y="3233"/>
                    <a:pt x="1510" y="3272"/>
                    <a:pt x="1567" y="3272"/>
                  </a:cubicBezTo>
                  <a:lnTo>
                    <a:pt x="2363" y="3272"/>
                  </a:lnTo>
                  <a:cubicBezTo>
                    <a:pt x="2617" y="3272"/>
                    <a:pt x="2856" y="3173"/>
                    <a:pt x="3036" y="2994"/>
                  </a:cubicBezTo>
                  <a:lnTo>
                    <a:pt x="3392" y="2650"/>
                  </a:lnTo>
                  <a:cubicBezTo>
                    <a:pt x="3449" y="2595"/>
                    <a:pt x="3541" y="2596"/>
                    <a:pt x="3598" y="2652"/>
                  </a:cubicBezTo>
                  <a:cubicBezTo>
                    <a:pt x="3626" y="2680"/>
                    <a:pt x="3641" y="2717"/>
                    <a:pt x="3641" y="2757"/>
                  </a:cubicBezTo>
                  <a:cubicBezTo>
                    <a:pt x="3640" y="2796"/>
                    <a:pt x="3624" y="2833"/>
                    <a:pt x="3596" y="2861"/>
                  </a:cubicBez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endParaRPr>
            </a:p>
          </p:txBody>
        </p:sp>
      </p:grpSp>
      <p:pic>
        <p:nvPicPr>
          <p:cNvPr id="107" name="图片 106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13662" y="4213242"/>
            <a:ext cx="9762412" cy="6413264"/>
          </a:xfrm>
          <a:prstGeom prst="rect">
            <a:avLst/>
          </a:prstGeom>
        </p:spPr>
      </p:pic>
      <p:pic>
        <p:nvPicPr>
          <p:cNvPr id="108" name="图片 107" descr="/Users/wangao/Desktop/RPA机器人流程自动化/富邦华一银行/智能客服poc方案/弹窗、聊天/assets/头.png头"/>
          <p:cNvPicPr>
            <a:picLocks noChangeAspect="1"/>
          </p:cNvPicPr>
          <p:nvPr/>
        </p:nvPicPr>
        <p:blipFill rotWithShape="1">
          <a:blip r:embed="rId2"/>
          <a:srcRect/>
          <a:stretch>
            <a:fillRect/>
          </a:stretch>
        </p:blipFill>
        <p:spPr>
          <a:xfrm>
            <a:off x="15758200" y="5287326"/>
            <a:ext cx="3749000" cy="2256366"/>
          </a:xfrm>
          <a:prstGeom prst="rect">
            <a:avLst/>
          </a:prstGeom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</p:pic>
      <p:sp>
        <p:nvSpPr>
          <p:cNvPr id="2" name="圆角矩形 1"/>
          <p:cNvSpPr/>
          <p:nvPr/>
        </p:nvSpPr>
        <p:spPr>
          <a:xfrm>
            <a:off x="13434646" y="9582858"/>
            <a:ext cx="1494692" cy="1043648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3600"/>
          </a:p>
        </p:txBody>
      </p:sp>
    </p:spTree>
    <p:custDataLst>
      <p:tags r:id="rId3"/>
    </p:custData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-20724" y="322730"/>
            <a:ext cx="24384000" cy="75303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CN" altLang="en-US" sz="4800" b="1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智能客服应用场景举例</a:t>
            </a:r>
            <a:r>
              <a:rPr lang="en-US" altLang="zh-CN" sz="4800" b="1" dirty="0">
                <a:latin typeface="微软雅黑" panose="020B0503020204020204" charset="-122"/>
                <a:ea typeface="微软雅黑" panose="020B0503020204020204" charset="-122"/>
              </a:rPr>
              <a:t>----</a:t>
            </a:r>
            <a:r>
              <a:rPr lang="zh-CN" altLang="en-US" sz="4800" b="1" dirty="0">
                <a:latin typeface="微软雅黑" panose="020B0503020204020204" charset="-122"/>
                <a:ea typeface="微软雅黑" panose="020B0503020204020204" charset="-122"/>
              </a:rPr>
              <a:t>跨平台接入</a:t>
            </a:r>
            <a:endParaRPr lang="zh-CN" altLang="en-US" sz="4800" b="1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47" name="矩形: 圆角 26"/>
          <p:cNvSpPr/>
          <p:nvPr/>
        </p:nvSpPr>
        <p:spPr>
          <a:xfrm>
            <a:off x="15314924" y="3452614"/>
            <a:ext cx="4013200" cy="8790186"/>
          </a:xfrm>
          <a:prstGeom prst="roundRect">
            <a:avLst/>
          </a:prstGeom>
          <a:ln>
            <a:solidFill>
              <a:srgbClr val="25A4D6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 sz="3600" b="1" dirty="0"/>
          </a:p>
        </p:txBody>
      </p:sp>
      <p:sp>
        <p:nvSpPr>
          <p:cNvPr id="53" name="矩形: 圆角 27"/>
          <p:cNvSpPr/>
          <p:nvPr/>
        </p:nvSpPr>
        <p:spPr>
          <a:xfrm>
            <a:off x="15963776" y="4013200"/>
            <a:ext cx="2489200" cy="844710"/>
          </a:xfrm>
          <a:prstGeom prst="roundRect">
            <a:avLst/>
          </a:prstGeom>
          <a:solidFill>
            <a:schemeClr val="accent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800" b="1" dirty="0">
                <a:latin typeface="黑体" panose="02010609060101010101" pitchFamily="49" charset="-122"/>
                <a:ea typeface="黑体" panose="02010609060101010101" pitchFamily="49" charset="-122"/>
              </a:rPr>
              <a:t>政策法规</a:t>
            </a:r>
            <a:endParaRPr lang="zh-CN" altLang="en-US" sz="2800" b="1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54" name="矩形: 圆角 28"/>
          <p:cNvSpPr/>
          <p:nvPr/>
        </p:nvSpPr>
        <p:spPr>
          <a:xfrm>
            <a:off x="15989176" y="5111750"/>
            <a:ext cx="2489200" cy="844710"/>
          </a:xfrm>
          <a:prstGeom prst="roundRect">
            <a:avLst/>
          </a:prstGeom>
          <a:solidFill>
            <a:schemeClr val="accent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800" b="1" dirty="0">
                <a:latin typeface="黑体" panose="02010609060101010101" pitchFamily="49" charset="-122"/>
                <a:ea typeface="黑体" panose="02010609060101010101" pitchFamily="49" charset="-122"/>
              </a:rPr>
              <a:t>流程咨询</a:t>
            </a:r>
            <a:endParaRPr lang="zh-CN" altLang="en-US" sz="2800" b="1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55" name="矩形: 圆角 33"/>
          <p:cNvSpPr/>
          <p:nvPr/>
        </p:nvSpPr>
        <p:spPr>
          <a:xfrm>
            <a:off x="16014576" y="6381750"/>
            <a:ext cx="2489200" cy="844710"/>
          </a:xfrm>
          <a:prstGeom prst="roundRect">
            <a:avLst/>
          </a:prstGeom>
          <a:solidFill>
            <a:schemeClr val="accent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800" b="1" dirty="0">
                <a:latin typeface="黑体" panose="02010609060101010101" pitchFamily="49" charset="-122"/>
                <a:ea typeface="黑体" panose="02010609060101010101" pitchFamily="49" charset="-122"/>
              </a:rPr>
              <a:t>请假销假</a:t>
            </a:r>
            <a:endParaRPr lang="zh-CN" altLang="en-US" sz="2800" b="1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56" name="矩形: 圆角 34"/>
          <p:cNvSpPr/>
          <p:nvPr/>
        </p:nvSpPr>
        <p:spPr>
          <a:xfrm>
            <a:off x="16014576" y="7505700"/>
            <a:ext cx="2489200" cy="844710"/>
          </a:xfrm>
          <a:prstGeom prst="roundRect">
            <a:avLst/>
          </a:prstGeom>
          <a:solidFill>
            <a:schemeClr val="accent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800" b="1" dirty="0">
                <a:latin typeface="黑体" panose="02010609060101010101" pitchFamily="49" charset="-122"/>
                <a:ea typeface="黑体" panose="02010609060101010101" pitchFamily="49" charset="-122"/>
              </a:rPr>
              <a:t>补贴标准</a:t>
            </a:r>
            <a:endParaRPr lang="zh-CN" altLang="en-US" sz="2800" b="1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57" name="矩形: 圆角 35"/>
          <p:cNvSpPr/>
          <p:nvPr/>
        </p:nvSpPr>
        <p:spPr>
          <a:xfrm>
            <a:off x="16065376" y="9867900"/>
            <a:ext cx="2489200" cy="844710"/>
          </a:xfrm>
          <a:prstGeom prst="roundRect">
            <a:avLst/>
          </a:prstGeom>
          <a:solidFill>
            <a:schemeClr val="accent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800" b="1" dirty="0">
                <a:latin typeface="黑体" panose="02010609060101010101" pitchFamily="49" charset="-122"/>
                <a:ea typeface="黑体" panose="02010609060101010101" pitchFamily="49" charset="-122"/>
              </a:rPr>
              <a:t>开具证明</a:t>
            </a:r>
            <a:endParaRPr lang="zh-CN" altLang="en-US" sz="2800" b="1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58" name="矩形: 圆角 36"/>
          <p:cNvSpPr/>
          <p:nvPr/>
        </p:nvSpPr>
        <p:spPr>
          <a:xfrm>
            <a:off x="16090776" y="10947400"/>
            <a:ext cx="2489200" cy="844710"/>
          </a:xfrm>
          <a:prstGeom prst="roundRect">
            <a:avLst/>
          </a:prstGeom>
          <a:solidFill>
            <a:schemeClr val="accent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800" b="1" dirty="0">
                <a:latin typeface="黑体" panose="02010609060101010101" pitchFamily="49" charset="-122"/>
                <a:ea typeface="黑体" panose="02010609060101010101" pitchFamily="49" charset="-122"/>
              </a:rPr>
              <a:t>报销流程</a:t>
            </a:r>
            <a:endParaRPr lang="zh-CN" altLang="en-US" sz="2800" b="1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59" name="矩形: 圆角 37"/>
          <p:cNvSpPr/>
          <p:nvPr/>
        </p:nvSpPr>
        <p:spPr>
          <a:xfrm>
            <a:off x="16116176" y="8680450"/>
            <a:ext cx="2489200" cy="844710"/>
          </a:xfrm>
          <a:prstGeom prst="roundRect">
            <a:avLst/>
          </a:prstGeom>
          <a:solidFill>
            <a:schemeClr val="accent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800" b="1" dirty="0">
                <a:latin typeface="黑体" panose="02010609060101010101" pitchFamily="49" charset="-122"/>
                <a:ea typeface="黑体" panose="02010609060101010101" pitchFamily="49" charset="-122"/>
              </a:rPr>
              <a:t>奖惩政策</a:t>
            </a:r>
            <a:endParaRPr lang="zh-CN" altLang="en-US" sz="2800" b="1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70" name="箭头: 左右 9"/>
          <p:cNvSpPr/>
          <p:nvPr/>
        </p:nvSpPr>
        <p:spPr>
          <a:xfrm>
            <a:off x="13636278" y="6154576"/>
            <a:ext cx="1496402" cy="551022"/>
          </a:xfrm>
          <a:prstGeom prst="leftRightArrow">
            <a:avLst/>
          </a:prstGeom>
          <a:solidFill>
            <a:srgbClr val="25A4D6"/>
          </a:solidFill>
          <a:ln>
            <a:solidFill>
              <a:srgbClr val="25A4D6"/>
            </a:solidFill>
          </a:ln>
          <a:effectLst/>
          <a:scene3d>
            <a:camera prst="orthographicFront"/>
            <a:lightRig rig="threePt" dir="t">
              <a:rot lat="0" lon="0" rev="7500000"/>
            </a:lightRig>
          </a:scene3d>
          <a:sp3d z="-70000" extrusionH="63500" prstMaterial="matte">
            <a:bevelT w="25400" h="6350" prst="relaxedInset"/>
            <a:contourClr>
              <a:prstClr val="white"/>
            </a:contourClr>
          </a:sp3d>
        </p:spPr>
        <p:txBody>
          <a:bodyPr spcFirstLastPara="0" vert="horz" wrap="square" lIns="0" tIns="0" rIns="0" bIns="0" numCol="1" spcCol="1270" anchor="ctr" anchorCtr="0">
            <a:noAutofit/>
          </a:bodyPr>
          <a:lstStyle/>
          <a:p>
            <a:endParaRPr lang="zh-CN" altLang="en-US" sz="3200" dirty="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73" name="object 23"/>
          <p:cNvSpPr txBox="1"/>
          <p:nvPr/>
        </p:nvSpPr>
        <p:spPr>
          <a:xfrm>
            <a:off x="2375904" y="9403836"/>
            <a:ext cx="4416372" cy="577850"/>
          </a:xfrm>
          <a:prstGeom prst="rect">
            <a:avLst/>
          </a:prstGeom>
        </p:spPr>
        <p:txBody>
          <a:bodyPr vert="horz" wrap="square" lIns="0" tIns="2413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95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3600" b="1" dirty="0">
                <a:solidFill>
                  <a:srgbClr val="0076BB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多平台接入</a:t>
            </a:r>
            <a:endParaRPr sz="3600" b="1" dirty="0">
              <a:solidFill>
                <a:srgbClr val="0076BB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74" name="object 43"/>
          <p:cNvSpPr/>
          <p:nvPr/>
        </p:nvSpPr>
        <p:spPr>
          <a:xfrm>
            <a:off x="2375904" y="10166298"/>
            <a:ext cx="4636770" cy="0"/>
          </a:xfrm>
          <a:custGeom>
            <a:avLst/>
            <a:gdLst/>
            <a:ahLst/>
            <a:cxnLst/>
            <a:rect l="l" t="t" r="r" b="b"/>
            <a:pathLst>
              <a:path w="2318384">
                <a:moveTo>
                  <a:pt x="0" y="0"/>
                </a:moveTo>
                <a:lnTo>
                  <a:pt x="2318257" y="0"/>
                </a:lnTo>
              </a:path>
            </a:pathLst>
          </a:custGeom>
          <a:ln w="9525"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sz="36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  <a:cs typeface="+mn-cs"/>
            </a:endParaRPr>
          </a:p>
        </p:txBody>
      </p:sp>
      <p:sp>
        <p:nvSpPr>
          <p:cNvPr id="75" name="文本框 74"/>
          <p:cNvSpPr txBox="1"/>
          <p:nvPr/>
        </p:nvSpPr>
        <p:spPr>
          <a:xfrm>
            <a:off x="2375904" y="10252408"/>
            <a:ext cx="4748796" cy="26765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71450" marR="0" lvl="0" indent="-1714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rPr>
              <a:t>无人值守，自动执行</a:t>
            </a:r>
            <a:endParaRPr kumimoji="0" lang="en-US" altLang="zh-CN" sz="2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  <a:p>
            <a:pPr marL="171450" marR="0" lvl="0" indent="-1714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defRPr/>
            </a:pP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rPr>
              <a:t>7*24</a:t>
            </a: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rPr>
              <a:t>小时</a:t>
            </a:r>
            <a:r>
              <a:rPr lang="zh-CN" altLang="en-US" sz="28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</a:rPr>
              <a:t>全天候服务</a:t>
            </a:r>
            <a:endParaRPr lang="en-US" altLang="zh-CN" sz="280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marL="171450" marR="0" lvl="0" indent="-1714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defRPr/>
            </a:pPr>
            <a:r>
              <a:rPr lang="zh-CN" altLang="en-US" sz="2800" dirty="0">
                <a:latin typeface="微软雅黑" panose="020B0503020204020204" charset="-122"/>
                <a:ea typeface="微软雅黑" panose="020B0503020204020204" charset="-122"/>
              </a:rPr>
              <a:t>跨业务，跨平台</a:t>
            </a:r>
            <a:endParaRPr lang="en-US" altLang="zh-CN" sz="2800" dirty="0">
              <a:latin typeface="微软雅黑" panose="020B0503020204020204" charset="-122"/>
              <a:ea typeface="微软雅黑" panose="020B0503020204020204" charset="-122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altLang="zh-CN" sz="2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76" name="矩形: 圆角 18"/>
          <p:cNvSpPr/>
          <p:nvPr/>
        </p:nvSpPr>
        <p:spPr>
          <a:xfrm>
            <a:off x="15283750" y="12527240"/>
            <a:ext cx="4013200" cy="70469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CN" altLang="en-US" sz="2800" b="1" dirty="0">
                <a:solidFill>
                  <a:srgbClr val="0070C0"/>
                </a:solidFill>
              </a:rPr>
              <a:t>数字专员独立接待</a:t>
            </a:r>
            <a:endParaRPr lang="zh-CN" altLang="en-US" sz="2800" b="1" dirty="0">
              <a:solidFill>
                <a:srgbClr val="0070C0"/>
              </a:solidFill>
            </a:endParaRPr>
          </a:p>
        </p:txBody>
      </p:sp>
      <p:sp>
        <p:nvSpPr>
          <p:cNvPr id="77" name="矩形: 圆角 1"/>
          <p:cNvSpPr/>
          <p:nvPr/>
        </p:nvSpPr>
        <p:spPr>
          <a:xfrm>
            <a:off x="8328928" y="3782814"/>
            <a:ext cx="3403600" cy="7443484"/>
          </a:xfrm>
          <a:prstGeom prst="roundRect">
            <a:avLst/>
          </a:prstGeom>
          <a:ln>
            <a:solidFill>
              <a:srgbClr val="25A4D6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 sz="3600" dirty="0"/>
          </a:p>
        </p:txBody>
      </p:sp>
      <p:pic>
        <p:nvPicPr>
          <p:cNvPr id="78" name="图片 77" descr="/Users/wangao/Desktop/RPA机器人流程自动化/富邦华一银行/智能客服poc方案/弹窗、聊天/assets/头.png头"/>
          <p:cNvPicPr>
            <a:picLocks noChangeAspect="1"/>
          </p:cNvPicPr>
          <p:nvPr/>
        </p:nvPicPr>
        <p:blipFill rotWithShape="1">
          <a:blip r:embed="rId1"/>
          <a:srcRect/>
          <a:stretch>
            <a:fillRect/>
          </a:stretch>
        </p:blipFill>
        <p:spPr>
          <a:xfrm>
            <a:off x="15811614" y="1695138"/>
            <a:ext cx="2844322" cy="1711878"/>
          </a:xfrm>
          <a:prstGeom prst="rect">
            <a:avLst/>
          </a:prstGeom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</p:pic>
      <p:pic>
        <p:nvPicPr>
          <p:cNvPr id="79" name="图片 7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11964" y="4073412"/>
            <a:ext cx="1809524" cy="3828572"/>
          </a:xfrm>
          <a:prstGeom prst="rect">
            <a:avLst/>
          </a:prstGeom>
        </p:spPr>
      </p:pic>
      <p:sp>
        <p:nvSpPr>
          <p:cNvPr id="80" name="文本框 79"/>
          <p:cNvSpPr txBox="1"/>
          <p:nvPr/>
        </p:nvSpPr>
        <p:spPr>
          <a:xfrm>
            <a:off x="9287778" y="5600578"/>
            <a:ext cx="1915394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>
                <a:solidFill>
                  <a:srgbClr val="0070C0"/>
                </a:solidFill>
              </a:rPr>
              <a:t>OA</a:t>
            </a:r>
            <a:r>
              <a:rPr lang="zh-CN" altLang="en-US" sz="2400" dirty="0">
                <a:solidFill>
                  <a:srgbClr val="0070C0"/>
                </a:solidFill>
              </a:rPr>
              <a:t>系统</a:t>
            </a:r>
            <a:endParaRPr lang="zh-CN" altLang="en-US" sz="2400" dirty="0">
              <a:solidFill>
                <a:srgbClr val="0070C0"/>
              </a:solidFill>
            </a:endParaRPr>
          </a:p>
        </p:txBody>
      </p:sp>
      <p:sp>
        <p:nvSpPr>
          <p:cNvPr id="81" name="文本框 80"/>
          <p:cNvSpPr txBox="1"/>
          <p:nvPr/>
        </p:nvSpPr>
        <p:spPr>
          <a:xfrm>
            <a:off x="9191708" y="7643354"/>
            <a:ext cx="1915394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rgbClr val="0070C0"/>
                </a:solidFill>
              </a:rPr>
              <a:t>企业微信</a:t>
            </a:r>
            <a:endParaRPr lang="zh-CN" altLang="en-US" sz="2400" dirty="0">
              <a:solidFill>
                <a:srgbClr val="0070C0"/>
              </a:solidFill>
            </a:endParaRPr>
          </a:p>
        </p:txBody>
      </p:sp>
      <p:pic>
        <p:nvPicPr>
          <p:cNvPr id="82" name="图片 8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45826" y="4799186"/>
            <a:ext cx="2988448" cy="2612936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05016" y="8369956"/>
            <a:ext cx="2209524" cy="1542858"/>
          </a:xfrm>
          <a:prstGeom prst="rect">
            <a:avLst/>
          </a:prstGeom>
        </p:spPr>
      </p:pic>
      <p:sp>
        <p:nvSpPr>
          <p:cNvPr id="83" name="文本框 82"/>
          <p:cNvSpPr txBox="1"/>
          <p:nvPr/>
        </p:nvSpPr>
        <p:spPr>
          <a:xfrm>
            <a:off x="9528686" y="10237814"/>
            <a:ext cx="1915394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rgbClr val="0070C0"/>
                </a:solidFill>
              </a:rPr>
              <a:t>钉钉</a:t>
            </a:r>
            <a:endParaRPr lang="zh-CN" altLang="en-US" sz="2400" dirty="0">
              <a:solidFill>
                <a:srgbClr val="0070C0"/>
              </a:solidFill>
            </a:endParaRPr>
          </a:p>
        </p:txBody>
      </p:sp>
    </p:spTree>
    <p:custDataLst>
      <p:tags r:id="rId5"/>
    </p:custDataLst>
  </p:cSld>
  <p:clrMapOvr>
    <a:masterClrMapping/>
  </p:clrMapOvr>
</p:sld>
</file>

<file path=ppt/tags/tag1.xml><?xml version="1.0" encoding="utf-8"?>
<p:tagLst xmlns:p="http://schemas.openxmlformats.org/presentationml/2006/main">
  <p:tag name="ISLIDE.ICON" val="#407177;#405472;#370945;#137094;"/>
</p:tagLst>
</file>

<file path=ppt/tags/tag2.xml><?xml version="1.0" encoding="utf-8"?>
<p:tagLst xmlns:p="http://schemas.openxmlformats.org/presentationml/2006/main">
  <p:tag name="ISLIDE.ICON" val="#407177;#405472;#370945;#137094;"/>
</p:tagLst>
</file>

<file path=ppt/tags/tag3.xml><?xml version="1.0" encoding="utf-8"?>
<p:tagLst xmlns:p="http://schemas.openxmlformats.org/presentationml/2006/main">
  <p:tag name="ISLIDE.ICON" val="#407177;#405472;#370945;#137094;"/>
</p:tagLst>
</file>

<file path=ppt/tags/tag4.xml><?xml version="1.0" encoding="utf-8"?>
<p:tagLst xmlns:p="http://schemas.openxmlformats.org/presentationml/2006/main">
  <p:tag name="ISLIDE.ICON" val="#407177;#405472;#370945;#137094;"/>
</p:tagLst>
</file>

<file path=ppt/tags/tag5.xml><?xml version="1.0" encoding="utf-8"?>
<p:tagLst xmlns:p="http://schemas.openxmlformats.org/presentationml/2006/main">
  <p:tag name="ISLIDE.ICON" val="#407177;#405472;#370945;#137094;"/>
</p:tagLst>
</file>

<file path=ppt/tags/tag6.xml><?xml version="1.0" encoding="utf-8"?>
<p:tagLst xmlns:p="http://schemas.openxmlformats.org/presentationml/2006/main">
  <p:tag name="ISLIDE.ICON" val="#407177;#405472;#370945;#137094;"/>
</p:tagLst>
</file>

<file path=ppt/tags/tag7.xml><?xml version="1.0" encoding="utf-8"?>
<p:tagLst xmlns:p="http://schemas.openxmlformats.org/presentationml/2006/main">
  <p:tag name="ISLIDE.ICON" val="#407177;#405472;#370945;#137094;"/>
</p:tagLst>
</file>

<file path=ppt/tags/tag8.xml><?xml version="1.0" encoding="utf-8"?>
<p:tagLst xmlns:p="http://schemas.openxmlformats.org/presentationml/2006/main">
  <p:tag name="ISLIDE.ICON" val="#407177;#405472;#370945;#137094;"/>
</p:tagLst>
</file>

<file path=ppt/tags/tag9.xml><?xml version="1.0" encoding="utf-8"?>
<p:tagLst xmlns:p="http://schemas.openxmlformats.org/presentationml/2006/main">
  <p:tag name="COMMONDATA" val="eyJoZGlkIjoiNGVkNDlmNTYzYjRjZjgzMzg3YmYwMWJiMDAxMzQ2NDAifQ==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1336</Words>
  <Application>WPS 演示</Application>
  <PresentationFormat>On-screen Show</PresentationFormat>
  <Paragraphs>187</Paragraphs>
  <Slides>10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21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10</vt:i4>
      </vt:variant>
    </vt:vector>
  </HeadingPairs>
  <TitlesOfParts>
    <vt:vector size="32" baseType="lpstr">
      <vt:lpstr>Arial</vt:lpstr>
      <vt:lpstr>宋体</vt:lpstr>
      <vt:lpstr>Wingdings</vt:lpstr>
      <vt:lpstr>等线</vt:lpstr>
      <vt:lpstr>OPPOSans-B</vt:lpstr>
      <vt:lpstr>Anton-Regular</vt:lpstr>
      <vt:lpstr>OPPOSans-R</vt:lpstr>
      <vt:lpstr>微软雅黑</vt:lpstr>
      <vt:lpstr>黑体</vt:lpstr>
      <vt:lpstr>微软雅黑 Light</vt:lpstr>
      <vt:lpstr>Impact</vt:lpstr>
      <vt:lpstr>Aharoni</vt:lpstr>
      <vt:lpstr>Tahoma</vt:lpstr>
      <vt:lpstr>Lantinghei SC Demibold</vt:lpstr>
      <vt:lpstr>Wingdings</vt:lpstr>
      <vt:lpstr>圆体-简</vt:lpstr>
      <vt:lpstr>Calibri</vt:lpstr>
      <vt:lpstr>Lantinghei SC Extralight</vt:lpstr>
      <vt:lpstr>Arial</vt:lpstr>
      <vt:lpstr>Yu Gothic UI Semibold</vt:lpstr>
      <vt:lpstr>Arial Unicode MS</vt:lpstr>
      <vt:lpstr>Office Theme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稿定设计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稿定设计 ppt</dc:title>
  <dc:creator>稿定设计</dc:creator>
  <dc:subject>www.gaoding.com</dc:subject>
  <cp:lastModifiedBy>念念</cp:lastModifiedBy>
  <cp:revision>6</cp:revision>
  <dcterms:created xsi:type="dcterms:W3CDTF">2022-02-06T04:56:00Z</dcterms:created>
  <dcterms:modified xsi:type="dcterms:W3CDTF">2022-05-20T07:56:43Z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69DFF4AF07784CA7ACBDA73C470DFCF2</vt:lpwstr>
  </property>
  <property fmtid="{D5CDD505-2E9C-101B-9397-08002B2CF9AE}" pid="3" name="KSOProductBuildVer">
    <vt:lpwstr>2052-11.1.0.11636</vt:lpwstr>
  </property>
</Properties>
</file>