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3"/>
    <p:sldId id="311" r:id="rId4"/>
    <p:sldId id="310" r:id="rId5"/>
    <p:sldId id="312" r:id="rId6"/>
    <p:sldId id="315" r:id="rId7"/>
    <p:sldId id="313" r:id="rId8"/>
    <p:sldId id="314" r:id="rId9"/>
    <p:sldId id="309" r:id="rId10"/>
    <p:sldId id="274" r:id="rId11"/>
  </p:sldIdLst>
  <p:sldSz cx="24384000" cy="13716000" type="screen16x9"/>
  <p:notesSz cx="5143500" cy="9144000"/>
  <p:embeddedFontLst>
    <p:embeddedFont>
      <p:font typeface="等线" panose="02010600030101010101" charset="-122"/>
      <p:regular r:id="rId17"/>
    </p:embeddedFont>
    <p:embeddedFont>
      <p:font typeface="OPPOSans-B" panose="00020600040101010101" charset="-122"/>
      <p:regular r:id="rId18"/>
    </p:embeddedFont>
    <p:embeddedFont>
      <p:font typeface="Anton-Regular" panose="00000500000000000000"/>
      <p:regular r:id="rId19"/>
    </p:embeddedFont>
    <p:embeddedFont>
      <p:font typeface="OPPOSans-R" panose="0002060004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De lun" initials="Z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4546" y="3950208"/>
            <a:ext cx="19335750" cy="4895850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3098" y="2331992"/>
            <a:ext cx="5668008" cy="897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7579846" y="2331992"/>
            <a:ext cx="5980430" cy="948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A4A4A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13541802"/>
            <a:ext cx="2120348" cy="164810"/>
          </a:xfrm>
        </p:spPr>
        <p:txBody>
          <a:bodyPr/>
          <a:lstStyle/>
          <a:p>
            <a:fld id="{E831CE69-DAC1-4DB0-9986-9FB653F719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54330" y="13541802"/>
            <a:ext cx="4181662" cy="16481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3948" y="13541804"/>
            <a:ext cx="636104" cy="149640"/>
          </a:xfrm>
        </p:spPr>
        <p:txBody>
          <a:bodyPr/>
          <a:lstStyle/>
          <a:p>
            <a:fld id="{0514D67D-6BEB-446C-BBCE-B1003AB9B5D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"/>
            <a:ext cx="24384000" cy="1277470"/>
          </a:xfrm>
          <a:prstGeom prst="rect">
            <a:avLst/>
          </a:prstGeom>
          <a:solidFill>
            <a:srgbClr val="006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Time: 2020.</a:t>
            </a:r>
            <a:r>
              <a:rPr lang="en-US" alt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5</a:t>
            </a: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  <a:sym typeface="+mn-e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843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altLang="en-US" sz="66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直播数字</a:t>
            </a:r>
            <a:r>
              <a:rPr lang="zh-CN" altLang="en-US" sz="66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人</a:t>
            </a:r>
            <a:endParaRPr lang="zh-CN" altLang="en-US" sz="66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643715" cy="13860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24385905" cy="13715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88445" cy="13716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86540" cy="13715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86540" cy="13715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88445" cy="13716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_九鑫AI主播产品介绍2022新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3" name="图片 2" descr="2_九鑫AI主播产品介绍2022新_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4" name="图片 3" descr="2_九鑫AI主播产品介绍2022新_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5" name="图片 4" descr="2_九鑫AI主播产品介绍2022新_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6" name="图片 5" descr="2_九鑫AI主播产品介绍2022新_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7" name="图片 6" descr="2_九鑫AI主播产品介绍2022新_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8" name="图片 7" descr="2_九鑫AI主播产品介绍2022新_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9" name="图片 8" descr="2_九鑫AI主播产品介绍2022新_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  <p:pic>
        <p:nvPicPr>
          <p:cNvPr id="10" name="图片 9" descr="2_九鑫AI主播产品介绍2022新_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4401145" cy="13724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27,&quot;width&quot;:19251}"/>
</p:tagLst>
</file>

<file path=ppt/tags/tag2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WPS 演示</Application>
  <PresentationFormat>On-screen Show</PresentationFormat>
  <Paragraphs>17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等线</vt:lpstr>
      <vt:lpstr>OPPOSans-B</vt:lpstr>
      <vt:lpstr>Anton-Regular</vt:lpstr>
      <vt:lpstr>OPPOSans-R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7</cp:revision>
  <dcterms:created xsi:type="dcterms:W3CDTF">2022-02-06T04:56:00Z</dcterms:created>
  <dcterms:modified xsi:type="dcterms:W3CDTF">2022-05-20T07:57:40Z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9F40587ACB274015AF6CA3982808CB45</vt:lpwstr>
  </property>
  <property fmtid="{D5CDD505-2E9C-101B-9397-08002B2CF9AE}" pid="3" name="KSOProductBuildVer">
    <vt:lpwstr>2052-11.1.0.11636</vt:lpwstr>
  </property>
</Properties>
</file>