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94" r:id="rId3"/>
    <p:sldId id="295" r:id="rId4"/>
    <p:sldId id="296" r:id="rId5"/>
    <p:sldId id="259" r:id="rId6"/>
    <p:sldId id="260" r:id="rId7"/>
    <p:sldId id="298" r:id="rId8"/>
    <p:sldId id="299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1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汇辰一家首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2080"/>
            <a:ext cx="12192000" cy="65938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25950" y="365125"/>
            <a:ext cx="35667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汇辰一家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>
            <p:ph type="title"/>
          </p:nvPr>
        </p:nvSpPr>
        <p:spPr>
          <a:xfrm>
            <a:off x="1981200" y="328613"/>
            <a:ext cx="8229600" cy="1089025"/>
          </a:xfrm>
        </p:spPr>
        <p:txBody>
          <a:bodyPr anchor="ctr" anchorCtr="0">
            <a:normAutofit fontScale="90000"/>
          </a:bodyPr>
          <a:p>
            <a:pPr algn="ctr"/>
            <a:br>
              <a:rPr lang="zh-CN" altLang="en-US" sz="3200"/>
            </a:br>
            <a:r>
              <a:rPr lang="zh-CN" altLang="en-US" sz="3200"/>
              <a:t>资源汇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2" name="图片 1" descr="1.商机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40970"/>
            <a:ext cx="12192000" cy="65760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36465" y="365125"/>
            <a:ext cx="2878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资源汇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商机汇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"/>
          <p:cNvSpPr>
            <a:spLocks noGrp="1"/>
          </p:cNvSpPr>
          <p:nvPr>
            <p:ph type="title"/>
          </p:nvPr>
        </p:nvSpPr>
        <p:spPr>
          <a:xfrm>
            <a:off x="838200" y="353695"/>
            <a:ext cx="10515600" cy="1325563"/>
          </a:xfrm>
        </p:spPr>
        <p:txBody>
          <a:bodyPr anchor="ctr" anchorCtr="0">
            <a:normAutofit fontScale="90000"/>
          </a:bodyPr>
          <a:p>
            <a:pPr algn="ctr"/>
            <a:br>
              <a:rPr lang="zh-CN" altLang="en-US" sz="3200"/>
            </a:br>
            <a:r>
              <a:rPr lang="zh-CN" altLang="en-US" sz="3200"/>
              <a:t>资源汇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2" name="图片 1" descr="2.项目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4945"/>
            <a:ext cx="12192000" cy="64681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36465" y="365125"/>
            <a:ext cx="2947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资源汇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项目汇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p>
            <a:pPr algn="ctr"/>
            <a:br>
              <a:rPr lang="zh-CN" altLang="en-US" sz="3200"/>
            </a:br>
            <a:r>
              <a:rPr lang="zh-CN" altLang="en-US" sz="3200"/>
              <a:t>资源汇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2" name="图片 1" descr="企业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3505" y="172085"/>
            <a:ext cx="12192000" cy="65144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54905" y="471805"/>
            <a:ext cx="3061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资源汇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企业汇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3200"/>
              <a:t>资源汇</a:t>
            </a:r>
            <a:endParaRPr lang="zh-CN" altLang="en-US" sz="3200"/>
          </a:p>
        </p:txBody>
      </p:sp>
      <p:pic>
        <p:nvPicPr>
          <p:cNvPr id="2" name="图片 1" descr="4.汇分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1295"/>
            <a:ext cx="12192000" cy="64554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36465" y="365125"/>
            <a:ext cx="3004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资源汇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汇分析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3200"/>
              <a:t>资源汇</a:t>
            </a:r>
            <a:endParaRPr lang="zh-CN" altLang="en-US" sz="3200"/>
          </a:p>
        </p:txBody>
      </p:sp>
      <p:pic>
        <p:nvPicPr>
          <p:cNvPr id="2" name="图片 1" descr="5.查资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9235"/>
            <a:ext cx="12192000" cy="64223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36465" y="365125"/>
            <a:ext cx="2889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资源汇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查资质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3200"/>
              <a:t>资源汇</a:t>
            </a:r>
            <a:endParaRPr lang="zh-CN" altLang="en-US" sz="3200"/>
          </a:p>
        </p:txBody>
      </p:sp>
      <p:pic>
        <p:nvPicPr>
          <p:cNvPr id="2" name="图片 1" descr="6.查特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0815"/>
            <a:ext cx="12192000" cy="6515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36465" y="365125"/>
            <a:ext cx="3005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资源汇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查特征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3200"/>
              <a:t>服务汇</a:t>
            </a:r>
            <a:endParaRPr lang="zh-CN" altLang="en-US" sz="3200"/>
          </a:p>
        </p:txBody>
      </p:sp>
      <p:pic>
        <p:nvPicPr>
          <p:cNvPr id="2" name="图片 1" descr="服务汇首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2245"/>
            <a:ext cx="12192000" cy="6492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36465" y="365125"/>
            <a:ext cx="271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服务汇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3200"/>
              <a:t>服务汇</a:t>
            </a:r>
            <a:endParaRPr lang="zh-CN" altLang="en-US" sz="3200"/>
          </a:p>
        </p:txBody>
      </p:sp>
      <p:sp>
        <p:nvSpPr>
          <p:cNvPr id="18434" name="内容占位符 2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endParaRPr lang="zh-CN" altLang="en-US"/>
          </a:p>
        </p:txBody>
      </p:sp>
      <p:pic>
        <p:nvPicPr>
          <p:cNvPr id="2" name="图片 1" descr="1汇咨询设计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5585"/>
            <a:ext cx="12192000" cy="63861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36465" y="376555"/>
            <a:ext cx="37598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服务汇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汇咨询设计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3200"/>
              <a:t>服务汇</a:t>
            </a:r>
            <a:endParaRPr lang="zh-CN" altLang="en-US" sz="3200"/>
          </a:p>
        </p:txBody>
      </p:sp>
      <p:sp>
        <p:nvSpPr>
          <p:cNvPr id="19458" name="内容占位符 2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endParaRPr lang="zh-CN" altLang="en-US"/>
          </a:p>
        </p:txBody>
      </p:sp>
      <p:pic>
        <p:nvPicPr>
          <p:cNvPr id="2" name="图片 1" descr="2.汇招投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7805"/>
            <a:ext cx="12192000" cy="64223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84370" y="365125"/>
            <a:ext cx="33712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服务汇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汇招投标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3200"/>
              <a:t>服务汇</a:t>
            </a:r>
            <a:endParaRPr lang="zh-CN" altLang="en-US" sz="3200"/>
          </a:p>
        </p:txBody>
      </p:sp>
      <p:sp>
        <p:nvSpPr>
          <p:cNvPr id="20482" name="内容占位符 2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endParaRPr lang="zh-CN" altLang="en-US"/>
          </a:p>
        </p:txBody>
      </p:sp>
      <p:pic>
        <p:nvPicPr>
          <p:cNvPr id="2" name="图片 1" descr="3.汇实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0820"/>
            <a:ext cx="12192000" cy="6435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16450" y="365125"/>
            <a:ext cx="2959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服务汇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汇实施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知识汇首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"/>
            <a:ext cx="12192000" cy="6553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07865" y="365125"/>
            <a:ext cx="31769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知识汇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87170" y="1196975"/>
            <a:ext cx="9484360" cy="46164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l">
              <a:lnSpc>
                <a:spcPct val="200000"/>
              </a:lnSpc>
            </a:pPr>
            <a:r>
              <a:rPr lang="zh-CN" altLang="en-US" sz="2500" b="1" dirty="0" smtClean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公司名称：汇辰技术服务（贵州）有限公司</a:t>
            </a:r>
            <a:endParaRPr lang="zh-CN" altLang="en-US" sz="2500" b="1" dirty="0" smtClean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2500" b="1" dirty="0" smtClean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地址：贵州省贵阳市云岩区渔安街道未来方舟D11组团5栋1层、2层</a:t>
            </a:r>
            <a:endParaRPr lang="zh-CN" altLang="en-US" sz="2500" b="1" dirty="0" smtClean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2500" b="1" dirty="0" smtClean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公司座机：</a:t>
            </a:r>
            <a:r>
              <a:rPr lang="en-US" altLang="zh-CN" sz="2500" b="1" dirty="0" smtClean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0851-86586808</a:t>
            </a:r>
            <a:endParaRPr lang="en-US" altLang="zh-CN" sz="2500" b="1" dirty="0" smtClean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2500" b="1" dirty="0" smtClean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服务电话：</a:t>
            </a:r>
            <a:r>
              <a:rPr lang="en-US" altLang="zh-CN" sz="2500" b="1" dirty="0" smtClean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4000528895</a:t>
            </a:r>
            <a:endParaRPr lang="en-US" altLang="zh-CN" sz="2500" b="1" dirty="0" smtClean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2500" b="1" dirty="0" smtClean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联系人：程</a:t>
            </a:r>
            <a:r>
              <a:rPr lang="en-US" altLang="zh-CN" sz="2500" b="1" dirty="0" smtClean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500" b="1" dirty="0" smtClean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阔</a:t>
            </a:r>
            <a:endParaRPr lang="zh-CN" altLang="en-US" sz="2500" b="1" dirty="0" smtClean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2500" b="1" dirty="0" smtClean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联系电话：</a:t>
            </a:r>
            <a:r>
              <a:rPr lang="en-US" altLang="zh-CN" sz="2500" b="1" dirty="0" smtClean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15208515735</a:t>
            </a:r>
            <a:endParaRPr lang="en-US" altLang="zh-CN" sz="2500" b="1" dirty="0" smtClean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.政策动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3990"/>
            <a:ext cx="12192000" cy="65322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36465" y="365125"/>
            <a:ext cx="33712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知识汇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政策动态</a:t>
            </a:r>
            <a:endParaRPr lang="zh-CN" altLang="zh-CN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p>
            <a:pPr algn="ctr"/>
            <a:br>
              <a:rPr lang="zh-CN" altLang="en-US" sz="3200"/>
            </a:br>
            <a:r>
              <a:rPr lang="zh-CN" altLang="en-US" sz="3200"/>
              <a:t>知识汇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2" name="图片 1" descr="2.方案之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9545"/>
            <a:ext cx="12192000" cy="65182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36465" y="365125"/>
            <a:ext cx="3586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知识汇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方案之家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内容占位符 2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endParaRPr lang="zh-CN" altLang="en-US"/>
          </a:p>
          <a:p>
            <a:endParaRPr lang="zh-CN" altLang="en-US"/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 descr="3.标准规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9545"/>
            <a:ext cx="12192000" cy="6518910"/>
          </a:xfrm>
          <a:prstGeom prst="rect">
            <a:avLst/>
          </a:prstGeom>
        </p:spPr>
      </p:pic>
      <p:pic>
        <p:nvPicPr>
          <p:cNvPr id="4" name="图片 3" descr="3.标准规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9545"/>
            <a:ext cx="12192000" cy="6518910"/>
          </a:xfrm>
          <a:prstGeom prst="rect">
            <a:avLst/>
          </a:prstGeom>
        </p:spPr>
      </p:pic>
      <p:pic>
        <p:nvPicPr>
          <p:cNvPr id="5" name="图片 4" descr="3.标准规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9545"/>
            <a:ext cx="12192000" cy="6518910"/>
          </a:xfrm>
          <a:prstGeom prst="rect">
            <a:avLst/>
          </a:prstGeom>
        </p:spPr>
      </p:pic>
      <p:pic>
        <p:nvPicPr>
          <p:cNvPr id="6" name="图片 5" descr="3.标准规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9545"/>
            <a:ext cx="12192000" cy="65189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36465" y="365125"/>
            <a:ext cx="3404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知识汇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标准规范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.模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4150"/>
            <a:ext cx="12192000" cy="6489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36465" y="365125"/>
            <a:ext cx="271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知识汇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模板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5.软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36465" y="365125"/>
            <a:ext cx="271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知识汇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软件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 descr="6.视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4625"/>
            <a:ext cx="12192000" cy="65316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36465" y="365125"/>
            <a:ext cx="271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知识汇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视频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pPr algn="ctr"/>
            <a:r>
              <a:rPr lang="zh-CN" altLang="en-US" sz="3200">
                <a:sym typeface="宋体" panose="02010600030101010101" pitchFamily="2" charset="-122"/>
              </a:rPr>
              <a:t>资源汇</a:t>
            </a:r>
            <a:endParaRPr lang="zh-CN" altLang="en-US" sz="3200"/>
          </a:p>
        </p:txBody>
      </p:sp>
      <p:pic>
        <p:nvPicPr>
          <p:cNvPr id="2" name="图片 1" descr="资源汇首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5260"/>
            <a:ext cx="12192000" cy="65068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36465" y="365125"/>
            <a:ext cx="271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资源汇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WPS 演示</Application>
  <PresentationFormat>宽屏</PresentationFormat>
  <Paragraphs>71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 知识汇 </vt:lpstr>
      <vt:lpstr>PowerPoint 演示文稿</vt:lpstr>
      <vt:lpstr>PowerPoint 演示文稿</vt:lpstr>
      <vt:lpstr>PowerPoint 演示文稿</vt:lpstr>
      <vt:lpstr>PowerPoint 演示文稿</vt:lpstr>
      <vt:lpstr>资源汇</vt:lpstr>
      <vt:lpstr> 资源汇 </vt:lpstr>
      <vt:lpstr> 资源汇 </vt:lpstr>
      <vt:lpstr> 资源汇 </vt:lpstr>
      <vt:lpstr>资源汇</vt:lpstr>
      <vt:lpstr>资源汇</vt:lpstr>
      <vt:lpstr>资源汇</vt:lpstr>
      <vt:lpstr>服务汇</vt:lpstr>
      <vt:lpstr>服务汇</vt:lpstr>
      <vt:lpstr>服务汇</vt:lpstr>
      <vt:lpstr>服务汇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8</cp:revision>
  <dcterms:created xsi:type="dcterms:W3CDTF">2022-05-15T08:19:00Z</dcterms:created>
  <dcterms:modified xsi:type="dcterms:W3CDTF">2022-05-18T08:49:49Z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A29EC5825F88417CBC1A9B03C60EE7BD</vt:lpwstr>
  </property>
  <property fmtid="{D5CDD505-2E9C-101B-9397-08002B2CF9AE}" pid="3" name="KSOProductBuildVer">
    <vt:lpwstr>2052-11.1.0.11411</vt:lpwstr>
  </property>
</Properties>
</file>