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12" r:id="rId2"/>
    <p:sldId id="300" r:id="rId3"/>
    <p:sldId id="303" r:id="rId4"/>
    <p:sldId id="299" r:id="rId5"/>
    <p:sldId id="306" r:id="rId6"/>
    <p:sldId id="265" r:id="rId7"/>
    <p:sldId id="324" r:id="rId8"/>
    <p:sldId id="321" r:id="rId9"/>
    <p:sldId id="337" r:id="rId10"/>
    <p:sldId id="336" r:id="rId11"/>
    <p:sldId id="315" r:id="rId12"/>
    <p:sldId id="339" r:id="rId13"/>
    <p:sldId id="340" r:id="rId14"/>
    <p:sldId id="341" r:id="rId15"/>
    <p:sldId id="295" r:id="rId16"/>
    <p:sldId id="325" r:id="rId17"/>
    <p:sldId id="305" r:id="rId18"/>
    <p:sldId id="269" r:id="rId19"/>
    <p:sldId id="275" r:id="rId20"/>
    <p:sldId id="270" r:id="rId21"/>
    <p:sldId id="310" r:id="rId22"/>
    <p:sldId id="272" r:id="rId23"/>
    <p:sldId id="330" r:id="rId24"/>
    <p:sldId id="282" r:id="rId25"/>
    <p:sldId id="283" r:id="rId26"/>
    <p:sldId id="280" r:id="rId27"/>
    <p:sldId id="335" r:id="rId28"/>
    <p:sldId id="338" r:id="rId29"/>
    <p:sldId id="326" r:id="rId30"/>
    <p:sldId id="327"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pei"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B183"/>
    <a:srgbClr val="FFF2CC"/>
    <a:srgbClr val="E2F0D9"/>
    <a:srgbClr val="5B9BD5"/>
    <a:srgbClr val="E6EFF8"/>
    <a:srgbClr val="4472C4"/>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1" autoAdjust="0"/>
    <p:restoredTop sz="94660"/>
  </p:normalViewPr>
  <p:slideViewPr>
    <p:cSldViewPr snapToGrid="0">
      <p:cViewPr varScale="1">
        <p:scale>
          <a:sx n="115" d="100"/>
          <a:sy n="115" d="100"/>
        </p:scale>
        <p:origin x="57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6684AA-6A0D-4775-B34E-05DEFBEA4205}" type="doc">
      <dgm:prSet loTypeId="urn:microsoft.com/office/officeart/2005/8/layout/process5" loCatId="process" qsTypeId="urn:microsoft.com/office/officeart/2005/8/quickstyle/simple1" qsCatId="simple" csTypeId="urn:microsoft.com/office/officeart/2005/8/colors/accent2_2" csCatId="accent2" phldr="1"/>
      <dgm:spPr/>
      <dgm:t>
        <a:bodyPr/>
        <a:lstStyle/>
        <a:p>
          <a:endParaRPr lang="zh-CN" altLang="en-US"/>
        </a:p>
      </dgm:t>
    </dgm:pt>
    <dgm:pt modelId="{B5B4D737-EE10-46CD-BF04-3E7363097F90}">
      <dgm:prSet phldrT="[文本]"/>
      <dgm:spPr>
        <a:solidFill>
          <a:schemeClr val="accent1"/>
        </a:solidFill>
      </dgm:spPr>
      <dgm:t>
        <a:bodyPr/>
        <a:lstStyle/>
        <a:p>
          <a:r>
            <a:rPr lang="zh-CN" altLang="en-US" b="1" dirty="0" smtClean="0"/>
            <a:t>省级下发各市图斑</a:t>
          </a:r>
          <a:endParaRPr lang="zh-CN" altLang="en-US" b="1" dirty="0"/>
        </a:p>
      </dgm:t>
    </dgm:pt>
    <dgm:pt modelId="{24E3E0F2-B064-45EA-A625-E2C2777D8149}" type="parTrans" cxnId="{DDA61C2B-04AA-4880-B1A9-7EE7E89A5E31}">
      <dgm:prSet/>
      <dgm:spPr/>
      <dgm:t>
        <a:bodyPr/>
        <a:lstStyle/>
        <a:p>
          <a:endParaRPr lang="zh-CN" altLang="en-US"/>
        </a:p>
      </dgm:t>
    </dgm:pt>
    <dgm:pt modelId="{DE2398B7-17BD-44D0-8298-A3E0EB019A6D}" type="sibTrans" cxnId="{DDA61C2B-04AA-4880-B1A9-7EE7E89A5E31}">
      <dgm:prSet/>
      <dgm:spPr>
        <a:solidFill>
          <a:schemeClr val="accent1"/>
        </a:solidFill>
      </dgm:spPr>
      <dgm:t>
        <a:bodyPr/>
        <a:lstStyle/>
        <a:p>
          <a:endParaRPr lang="zh-CN" altLang="en-US"/>
        </a:p>
      </dgm:t>
    </dgm:pt>
    <dgm:pt modelId="{D1611BA5-844C-44EB-8C15-5415F2B8EB20}">
      <dgm:prSet phldrT="[文本]"/>
      <dgm:spPr>
        <a:solidFill>
          <a:schemeClr val="accent1"/>
        </a:solidFill>
      </dgm:spPr>
      <dgm:t>
        <a:bodyPr/>
        <a:lstStyle/>
        <a:p>
          <a:endParaRPr lang="zh-CN" altLang="en-US" dirty="0"/>
        </a:p>
      </dgm:t>
    </dgm:pt>
    <dgm:pt modelId="{1A1EC783-B62F-4200-A56D-557928552D0E}" type="parTrans" cxnId="{E551B801-B90D-4518-BB12-C71E11010A2F}">
      <dgm:prSet/>
      <dgm:spPr/>
      <dgm:t>
        <a:bodyPr/>
        <a:lstStyle/>
        <a:p>
          <a:endParaRPr lang="zh-CN" altLang="en-US"/>
        </a:p>
      </dgm:t>
    </dgm:pt>
    <dgm:pt modelId="{C64A6051-C42C-4700-82CB-690870BC08BE}" type="sibTrans" cxnId="{E551B801-B90D-4518-BB12-C71E11010A2F}">
      <dgm:prSet/>
      <dgm:spPr/>
      <dgm:t>
        <a:bodyPr/>
        <a:lstStyle/>
        <a:p>
          <a:endParaRPr lang="zh-CN" altLang="en-US"/>
        </a:p>
      </dgm:t>
    </dgm:pt>
    <dgm:pt modelId="{C4B5F829-450B-4247-879B-CE06B1DB144F}">
      <dgm:prSet phldrT="[文本]"/>
      <dgm:spPr>
        <a:solidFill>
          <a:schemeClr val="accent1"/>
        </a:solidFill>
      </dgm:spPr>
      <dgm:t>
        <a:bodyPr/>
        <a:lstStyle/>
        <a:p>
          <a:r>
            <a:rPr lang="zh-CN" altLang="en-US" sz="1600" b="1" dirty="0" smtClean="0"/>
            <a:t>区县接收任务</a:t>
          </a:r>
          <a:endParaRPr lang="zh-CN" altLang="en-US" sz="1600" b="1" dirty="0"/>
        </a:p>
      </dgm:t>
    </dgm:pt>
    <dgm:pt modelId="{E14D6543-7E3B-42FA-A5BD-D0D7A25EEBD3}" type="parTrans" cxnId="{AC4C6797-C58A-419A-B889-8632D67793BB}">
      <dgm:prSet/>
      <dgm:spPr/>
      <dgm:t>
        <a:bodyPr/>
        <a:lstStyle/>
        <a:p>
          <a:endParaRPr lang="zh-CN" altLang="en-US"/>
        </a:p>
      </dgm:t>
    </dgm:pt>
    <dgm:pt modelId="{941E4D55-BB04-4473-8D89-D4CD531674AD}" type="sibTrans" cxnId="{AC4C6797-C58A-419A-B889-8632D67793BB}">
      <dgm:prSet/>
      <dgm:spPr>
        <a:solidFill>
          <a:schemeClr val="accent1"/>
        </a:solidFill>
      </dgm:spPr>
      <dgm:t>
        <a:bodyPr/>
        <a:lstStyle/>
        <a:p>
          <a:endParaRPr lang="zh-CN" altLang="en-US"/>
        </a:p>
      </dgm:t>
    </dgm:pt>
    <dgm:pt modelId="{056ED31F-79A2-4A83-A6E9-8FD2E56C5EB3}">
      <dgm:prSet phldrT="[文本]"/>
      <dgm:spPr>
        <a:solidFill>
          <a:schemeClr val="accent1"/>
        </a:solidFill>
      </dgm:spPr>
      <dgm:t>
        <a:bodyPr/>
        <a:lstStyle/>
        <a:p>
          <a:r>
            <a:rPr lang="zh-CN" altLang="en-US" sz="1600" b="1" dirty="0" smtClean="0"/>
            <a:t>调查员调查</a:t>
          </a:r>
          <a:endParaRPr lang="zh-CN" altLang="en-US" sz="1600" b="1" dirty="0"/>
        </a:p>
      </dgm:t>
    </dgm:pt>
    <dgm:pt modelId="{C9826423-B806-4FE8-890C-53252B5BD262}" type="parTrans" cxnId="{C5811FE1-359D-4C32-BF70-D64ADCA02961}">
      <dgm:prSet/>
      <dgm:spPr/>
      <dgm:t>
        <a:bodyPr/>
        <a:lstStyle/>
        <a:p>
          <a:endParaRPr lang="zh-CN" altLang="en-US"/>
        </a:p>
      </dgm:t>
    </dgm:pt>
    <dgm:pt modelId="{A21D3120-94C4-477F-9A50-ED19065CB750}" type="sibTrans" cxnId="{C5811FE1-359D-4C32-BF70-D64ADCA02961}">
      <dgm:prSet/>
      <dgm:spPr>
        <a:solidFill>
          <a:schemeClr val="accent1"/>
        </a:solidFill>
      </dgm:spPr>
      <dgm:t>
        <a:bodyPr/>
        <a:lstStyle/>
        <a:p>
          <a:endParaRPr lang="zh-CN" altLang="en-US"/>
        </a:p>
      </dgm:t>
    </dgm:pt>
    <dgm:pt modelId="{F28C19AF-85E3-4BBC-8DBC-81F292E4A47C}">
      <dgm:prSet phldrT="[文本]"/>
      <dgm:spPr>
        <a:solidFill>
          <a:schemeClr val="accent1"/>
        </a:solidFill>
      </dgm:spPr>
      <dgm:t>
        <a:bodyPr/>
        <a:lstStyle/>
        <a:p>
          <a:r>
            <a:rPr lang="zh-CN" altLang="en-US" b="1" dirty="0" smtClean="0"/>
            <a:t>调查员提交</a:t>
          </a:r>
          <a:endParaRPr lang="zh-CN" altLang="en-US" b="1" dirty="0"/>
        </a:p>
      </dgm:t>
    </dgm:pt>
    <dgm:pt modelId="{AAC8CBFD-1AE7-4EBF-87A8-C343655D312F}" type="parTrans" cxnId="{D5455E70-D74F-46F2-BCB4-D4FC43B93F78}">
      <dgm:prSet/>
      <dgm:spPr/>
      <dgm:t>
        <a:bodyPr/>
        <a:lstStyle/>
        <a:p>
          <a:endParaRPr lang="zh-CN" altLang="en-US"/>
        </a:p>
      </dgm:t>
    </dgm:pt>
    <dgm:pt modelId="{D6932C4E-BE16-4052-93EA-3C578F28EABD}" type="sibTrans" cxnId="{D5455E70-D74F-46F2-BCB4-D4FC43B93F78}">
      <dgm:prSet/>
      <dgm:spPr>
        <a:solidFill>
          <a:schemeClr val="accent1"/>
        </a:solidFill>
      </dgm:spPr>
      <dgm:t>
        <a:bodyPr/>
        <a:lstStyle/>
        <a:p>
          <a:endParaRPr lang="zh-CN" altLang="en-US"/>
        </a:p>
      </dgm:t>
    </dgm:pt>
    <dgm:pt modelId="{93D602E1-FC77-4BA1-935F-ED5E328D9119}">
      <dgm:prSet phldrT="[文本]"/>
      <dgm:spPr>
        <a:solidFill>
          <a:schemeClr val="accent1"/>
        </a:solidFill>
      </dgm:spPr>
      <dgm:t>
        <a:bodyPr/>
        <a:lstStyle/>
        <a:p>
          <a:r>
            <a:rPr lang="zh-CN" altLang="en-US" b="1" dirty="0" smtClean="0"/>
            <a:t>市级审核</a:t>
          </a:r>
          <a:endParaRPr lang="zh-CN" altLang="en-US" b="1" dirty="0"/>
        </a:p>
      </dgm:t>
    </dgm:pt>
    <dgm:pt modelId="{28A38E8B-C32D-4F31-826A-8B714E4C41AB}" type="parTrans" cxnId="{54D6E6A7-7A10-4647-8188-F3B270120FAF}">
      <dgm:prSet/>
      <dgm:spPr/>
      <dgm:t>
        <a:bodyPr/>
        <a:lstStyle/>
        <a:p>
          <a:endParaRPr lang="zh-CN" altLang="en-US"/>
        </a:p>
      </dgm:t>
    </dgm:pt>
    <dgm:pt modelId="{6C70A8E0-C649-451D-AEF1-865477E9875E}" type="sibTrans" cxnId="{54D6E6A7-7A10-4647-8188-F3B270120FAF}">
      <dgm:prSet/>
      <dgm:spPr>
        <a:solidFill>
          <a:schemeClr val="accent1"/>
        </a:solidFill>
      </dgm:spPr>
      <dgm:t>
        <a:bodyPr/>
        <a:lstStyle/>
        <a:p>
          <a:endParaRPr lang="zh-CN" altLang="en-US"/>
        </a:p>
      </dgm:t>
    </dgm:pt>
    <dgm:pt modelId="{73EFC1A9-45A0-41DF-8076-BB5017D18901}">
      <dgm:prSet phldrT="[文本]"/>
      <dgm:spPr>
        <a:solidFill>
          <a:schemeClr val="accent1"/>
        </a:solidFill>
      </dgm:spPr>
      <dgm:t>
        <a:bodyPr/>
        <a:lstStyle/>
        <a:p>
          <a:r>
            <a:rPr lang="zh-CN" altLang="en-US" b="1" dirty="0" smtClean="0"/>
            <a:t>省级图斑汇总</a:t>
          </a:r>
          <a:endParaRPr lang="zh-CN" altLang="en-US" b="1" dirty="0"/>
        </a:p>
      </dgm:t>
    </dgm:pt>
    <dgm:pt modelId="{AC6CD5B2-5643-4A6B-801D-59587B6439F8}" type="parTrans" cxnId="{1F96EF85-BC5C-42C9-8A6E-3A72C3835CAD}">
      <dgm:prSet/>
      <dgm:spPr/>
      <dgm:t>
        <a:bodyPr/>
        <a:lstStyle/>
        <a:p>
          <a:endParaRPr lang="zh-CN" altLang="en-US"/>
        </a:p>
      </dgm:t>
    </dgm:pt>
    <dgm:pt modelId="{F6CA149C-6179-46B7-98B4-A47F0C3CA1B4}" type="sibTrans" cxnId="{1F96EF85-BC5C-42C9-8A6E-3A72C3835CAD}">
      <dgm:prSet/>
      <dgm:spPr/>
      <dgm:t>
        <a:bodyPr/>
        <a:lstStyle/>
        <a:p>
          <a:endParaRPr lang="zh-CN" altLang="en-US"/>
        </a:p>
      </dgm:t>
    </dgm:pt>
    <dgm:pt modelId="{B620E5B9-7862-43D9-9CE1-ADBB25AAC05A}">
      <dgm:prSet phldrT="[文本]" custT="1"/>
      <dgm:spPr>
        <a:solidFill>
          <a:schemeClr val="accent1"/>
        </a:solidFill>
      </dgm:spPr>
      <dgm:t>
        <a:bodyPr/>
        <a:lstStyle/>
        <a:p>
          <a:r>
            <a:rPr lang="zh-CN" altLang="en-US" sz="1400" dirty="0" smtClean="0"/>
            <a:t>确定各项任务起止时间，将任务交至具体调查员</a:t>
          </a:r>
          <a:endParaRPr lang="zh-CN" altLang="en-US" sz="1400" dirty="0"/>
        </a:p>
      </dgm:t>
    </dgm:pt>
    <dgm:pt modelId="{32C2D79D-E72C-4A16-9281-D8028E64D06A}" type="parTrans" cxnId="{78635AD9-37B2-48F4-8408-E47C6E9AF4A8}">
      <dgm:prSet/>
      <dgm:spPr/>
      <dgm:t>
        <a:bodyPr/>
        <a:lstStyle/>
        <a:p>
          <a:endParaRPr lang="zh-CN" altLang="en-US"/>
        </a:p>
      </dgm:t>
    </dgm:pt>
    <dgm:pt modelId="{7C9AF112-6D24-4A1C-A4EE-AB1BF297E1D8}" type="sibTrans" cxnId="{78635AD9-37B2-48F4-8408-E47C6E9AF4A8}">
      <dgm:prSet/>
      <dgm:spPr/>
      <dgm:t>
        <a:bodyPr/>
        <a:lstStyle/>
        <a:p>
          <a:endParaRPr lang="zh-CN" altLang="en-US"/>
        </a:p>
      </dgm:t>
    </dgm:pt>
    <dgm:pt modelId="{3D695A3C-BE28-440E-94AC-1FEB84FAF3D3}">
      <dgm:prSet phldrT="[文本]" custT="1"/>
      <dgm:spPr>
        <a:solidFill>
          <a:schemeClr val="accent1"/>
        </a:solidFill>
      </dgm:spPr>
      <dgm:t>
        <a:bodyPr/>
        <a:lstStyle/>
        <a:p>
          <a:r>
            <a:rPr lang="zh-CN" altLang="en-US" sz="1400" dirty="0" smtClean="0"/>
            <a:t>现场任务核查，包括核实调查各项指标信息，按要求拍摄照片及视频</a:t>
          </a:r>
          <a:endParaRPr lang="zh-CN" altLang="en-US" sz="1400" dirty="0"/>
        </a:p>
      </dgm:t>
    </dgm:pt>
    <dgm:pt modelId="{191A0659-926A-4ADD-935B-FAD733E3C687}" type="parTrans" cxnId="{735B65DC-D92F-43D0-98A1-416CA1E6E3C0}">
      <dgm:prSet/>
      <dgm:spPr/>
      <dgm:t>
        <a:bodyPr/>
        <a:lstStyle/>
        <a:p>
          <a:endParaRPr lang="zh-CN" altLang="en-US"/>
        </a:p>
      </dgm:t>
    </dgm:pt>
    <dgm:pt modelId="{32B79C35-B7BB-4DE6-822B-02D7806D7D46}" type="sibTrans" cxnId="{735B65DC-D92F-43D0-98A1-416CA1E6E3C0}">
      <dgm:prSet/>
      <dgm:spPr/>
      <dgm:t>
        <a:bodyPr/>
        <a:lstStyle/>
        <a:p>
          <a:endParaRPr lang="zh-CN" altLang="en-US"/>
        </a:p>
      </dgm:t>
    </dgm:pt>
    <dgm:pt modelId="{498FFDDC-E77D-46C0-86ED-7B3BDF710755}">
      <dgm:prSet phldrT="[文本]"/>
      <dgm:spPr>
        <a:solidFill>
          <a:schemeClr val="accent1"/>
        </a:solidFill>
      </dgm:spPr>
      <dgm:t>
        <a:bodyPr/>
        <a:lstStyle/>
        <a:p>
          <a:r>
            <a:rPr lang="zh-CN" altLang="en-US" dirty="0" smtClean="0"/>
            <a:t>现场调查成果确认及提交</a:t>
          </a:r>
          <a:endParaRPr lang="zh-CN" altLang="en-US" dirty="0"/>
        </a:p>
      </dgm:t>
    </dgm:pt>
    <dgm:pt modelId="{30FFCA79-08A3-4E35-A693-3CDC55672CE5}" type="parTrans" cxnId="{FCFBA52E-CFB6-48D4-8929-356B22719B70}">
      <dgm:prSet/>
      <dgm:spPr/>
      <dgm:t>
        <a:bodyPr/>
        <a:lstStyle/>
        <a:p>
          <a:endParaRPr lang="zh-CN" altLang="en-US"/>
        </a:p>
      </dgm:t>
    </dgm:pt>
    <dgm:pt modelId="{98694D62-5F97-41F4-BD03-EDCF98E2B704}" type="sibTrans" cxnId="{FCFBA52E-CFB6-48D4-8929-356B22719B70}">
      <dgm:prSet/>
      <dgm:spPr/>
      <dgm:t>
        <a:bodyPr/>
        <a:lstStyle/>
        <a:p>
          <a:endParaRPr lang="zh-CN" altLang="en-US"/>
        </a:p>
      </dgm:t>
    </dgm:pt>
    <dgm:pt modelId="{4BCA498C-FF17-4015-8BE1-FEA37FCF5CB7}">
      <dgm:prSet phldrT="[文本]"/>
      <dgm:spPr>
        <a:solidFill>
          <a:schemeClr val="accent1"/>
        </a:solidFill>
      </dgm:spPr>
      <dgm:t>
        <a:bodyPr/>
        <a:lstStyle/>
        <a:p>
          <a:r>
            <a:rPr lang="zh-CN" altLang="en-US" dirty="0" smtClean="0"/>
            <a:t>确认现场调查成果</a:t>
          </a:r>
          <a:endParaRPr lang="zh-CN" altLang="en-US" dirty="0"/>
        </a:p>
      </dgm:t>
    </dgm:pt>
    <dgm:pt modelId="{48BACF6C-BE0F-4DE3-9C62-4DE4BD9AF7CE}" type="parTrans" cxnId="{2F07E8F3-9B68-4730-80B7-B405D835AFB5}">
      <dgm:prSet/>
      <dgm:spPr/>
      <dgm:t>
        <a:bodyPr/>
        <a:lstStyle/>
        <a:p>
          <a:endParaRPr lang="zh-CN" altLang="en-US"/>
        </a:p>
      </dgm:t>
    </dgm:pt>
    <dgm:pt modelId="{C7FBA728-9431-4E04-B2D1-B35FEF432B93}" type="sibTrans" cxnId="{2F07E8F3-9B68-4730-80B7-B405D835AFB5}">
      <dgm:prSet/>
      <dgm:spPr/>
      <dgm:t>
        <a:bodyPr/>
        <a:lstStyle/>
        <a:p>
          <a:endParaRPr lang="zh-CN" altLang="en-US"/>
        </a:p>
      </dgm:t>
    </dgm:pt>
    <dgm:pt modelId="{023C3BDC-EB80-45AF-9C74-C32A2211CB45}">
      <dgm:prSet phldrT="[文本]"/>
      <dgm:spPr>
        <a:solidFill>
          <a:schemeClr val="accent1"/>
        </a:solidFill>
      </dgm:spPr>
      <dgm:t>
        <a:bodyPr/>
        <a:lstStyle/>
        <a:p>
          <a:r>
            <a:rPr lang="zh-CN" altLang="en-US" dirty="0" smtClean="0"/>
            <a:t>查看调查成果，统观全省调查情况</a:t>
          </a:r>
          <a:endParaRPr lang="zh-CN" altLang="en-US" dirty="0"/>
        </a:p>
      </dgm:t>
    </dgm:pt>
    <dgm:pt modelId="{F3F4E72E-E441-4A83-A49D-DEAADEC80355}" type="parTrans" cxnId="{D3D71B61-F4ED-4032-9747-4E1B657B189F}">
      <dgm:prSet/>
      <dgm:spPr/>
      <dgm:t>
        <a:bodyPr/>
        <a:lstStyle/>
        <a:p>
          <a:endParaRPr lang="zh-CN" altLang="en-US"/>
        </a:p>
      </dgm:t>
    </dgm:pt>
    <dgm:pt modelId="{53AF91A0-23B2-4E27-AC02-864F0ABC7C71}" type="sibTrans" cxnId="{D3D71B61-F4ED-4032-9747-4E1B657B189F}">
      <dgm:prSet/>
      <dgm:spPr/>
      <dgm:t>
        <a:bodyPr/>
        <a:lstStyle/>
        <a:p>
          <a:endParaRPr lang="zh-CN" altLang="en-US"/>
        </a:p>
      </dgm:t>
    </dgm:pt>
    <dgm:pt modelId="{FB372B7A-F2B8-48B7-9216-0213905E73C9}">
      <dgm:prSet phldrT="[文本]" custT="1"/>
      <dgm:spPr>
        <a:solidFill>
          <a:schemeClr val="accent1"/>
        </a:solidFill>
      </dgm:spPr>
      <dgm:t>
        <a:bodyPr/>
        <a:lstStyle/>
        <a:p>
          <a:r>
            <a:rPr lang="zh-CN" altLang="en-US" sz="1400" dirty="0" smtClean="0"/>
            <a:t>每月进行现场巡查，及时上传现场照片与视频</a:t>
          </a:r>
          <a:endParaRPr lang="zh-CN" altLang="en-US" sz="1400" dirty="0"/>
        </a:p>
      </dgm:t>
    </dgm:pt>
    <dgm:pt modelId="{D7FDE5EE-6B31-48D7-AA7A-D091F23DA004}" type="parTrans" cxnId="{1A7E285A-08C1-4B1E-8936-76A2D9266205}">
      <dgm:prSet/>
      <dgm:spPr/>
      <dgm:t>
        <a:bodyPr/>
        <a:lstStyle/>
        <a:p>
          <a:endParaRPr lang="zh-CN" altLang="en-US"/>
        </a:p>
      </dgm:t>
    </dgm:pt>
    <dgm:pt modelId="{6681326E-6069-4EB5-8E5F-25D4C17FBC20}" type="sibTrans" cxnId="{1A7E285A-08C1-4B1E-8936-76A2D9266205}">
      <dgm:prSet/>
      <dgm:spPr/>
      <dgm:t>
        <a:bodyPr/>
        <a:lstStyle/>
        <a:p>
          <a:endParaRPr lang="zh-CN" altLang="en-US"/>
        </a:p>
      </dgm:t>
    </dgm:pt>
    <dgm:pt modelId="{A967BD9C-1852-4D31-ACB0-E2EF9E1616A2}">
      <dgm:prSet phldrT="[文本]"/>
      <dgm:spPr>
        <a:solidFill>
          <a:schemeClr val="accent1"/>
        </a:solidFill>
      </dgm:spPr>
      <dgm:t>
        <a:bodyPr/>
        <a:lstStyle/>
        <a:p>
          <a:r>
            <a:rPr lang="zh-CN" altLang="en-US" dirty="0" smtClean="0"/>
            <a:t>按要求巡查成果确认与提交</a:t>
          </a:r>
          <a:endParaRPr lang="zh-CN" altLang="en-US" dirty="0"/>
        </a:p>
      </dgm:t>
    </dgm:pt>
    <dgm:pt modelId="{9DF57243-101B-4A5C-983E-6520FCCC6E72}" type="parTrans" cxnId="{DB9E852B-AFD9-46ED-AC72-9997118C4273}">
      <dgm:prSet/>
      <dgm:spPr/>
      <dgm:t>
        <a:bodyPr/>
        <a:lstStyle/>
        <a:p>
          <a:endParaRPr lang="zh-CN" altLang="en-US"/>
        </a:p>
      </dgm:t>
    </dgm:pt>
    <dgm:pt modelId="{20DCE32A-2A21-46B0-B23D-CA278F2688CE}" type="sibTrans" cxnId="{DB9E852B-AFD9-46ED-AC72-9997118C4273}">
      <dgm:prSet/>
      <dgm:spPr/>
      <dgm:t>
        <a:bodyPr/>
        <a:lstStyle/>
        <a:p>
          <a:endParaRPr lang="zh-CN" altLang="en-US"/>
        </a:p>
      </dgm:t>
    </dgm:pt>
    <dgm:pt modelId="{CB64ACD8-C0BE-4A9D-BC07-A91AE129DDD9}">
      <dgm:prSet phldrT="[文本]"/>
      <dgm:spPr>
        <a:solidFill>
          <a:schemeClr val="accent1"/>
        </a:solidFill>
      </dgm:spPr>
      <dgm:t>
        <a:bodyPr/>
        <a:lstStyle/>
        <a:p>
          <a:r>
            <a:rPr lang="zh-CN" altLang="en-US" sz="1600" b="1" dirty="0" smtClean="0"/>
            <a:t>市级派发至县</a:t>
          </a:r>
          <a:endParaRPr lang="zh-CN" altLang="en-US" sz="1600" b="1" dirty="0"/>
        </a:p>
      </dgm:t>
    </dgm:pt>
    <dgm:pt modelId="{D2ECC4F8-01DF-467F-9B9F-4608DFEFDC70}" type="sibTrans" cxnId="{C70A5FFD-7C81-4FC2-918E-D80FEF4FBDEB}">
      <dgm:prSet/>
      <dgm:spPr>
        <a:solidFill>
          <a:schemeClr val="accent1"/>
        </a:solidFill>
      </dgm:spPr>
      <dgm:t>
        <a:bodyPr/>
        <a:lstStyle/>
        <a:p>
          <a:endParaRPr lang="zh-CN" altLang="en-US"/>
        </a:p>
      </dgm:t>
    </dgm:pt>
    <dgm:pt modelId="{DFD737C9-4796-4D91-BAE5-6C6F78CA6E9F}" type="parTrans" cxnId="{C70A5FFD-7C81-4FC2-918E-D80FEF4FBDEB}">
      <dgm:prSet/>
      <dgm:spPr/>
      <dgm:t>
        <a:bodyPr/>
        <a:lstStyle/>
        <a:p>
          <a:endParaRPr lang="zh-CN" altLang="en-US"/>
        </a:p>
      </dgm:t>
    </dgm:pt>
    <dgm:pt modelId="{1A80798E-418E-4424-ADD3-38F56D487429}">
      <dgm:prSet phldrT="[文本]" custT="1"/>
      <dgm:spPr>
        <a:solidFill>
          <a:schemeClr val="accent1"/>
        </a:solidFill>
      </dgm:spPr>
      <dgm:t>
        <a:bodyPr/>
        <a:lstStyle/>
        <a:p>
          <a:r>
            <a:rPr lang="zh-CN" altLang="en-US" sz="1400" dirty="0" smtClean="0">
              <a:latin typeface="宋体" panose="02010600030101010101" pitchFamily="2" charset="-122"/>
              <a:ea typeface="宋体" panose="02010600030101010101" pitchFamily="2" charset="-122"/>
            </a:rPr>
            <a:t>市级根据省级下发的图斑可自行进行核查也可下发至县级</a:t>
          </a:r>
          <a:endParaRPr lang="zh-CN" altLang="en-US" sz="1400" dirty="0">
            <a:latin typeface="宋体" panose="02010600030101010101" pitchFamily="2" charset="-122"/>
            <a:ea typeface="宋体" panose="02010600030101010101" pitchFamily="2" charset="-122"/>
          </a:endParaRPr>
        </a:p>
      </dgm:t>
    </dgm:pt>
    <dgm:pt modelId="{C890D932-7316-4835-BC70-9E867E4E86FE}" type="sibTrans" cxnId="{5B174CC3-DC70-45C5-8205-17742B75D079}">
      <dgm:prSet/>
      <dgm:spPr/>
      <dgm:t>
        <a:bodyPr/>
        <a:lstStyle/>
        <a:p>
          <a:endParaRPr lang="zh-CN" altLang="en-US"/>
        </a:p>
      </dgm:t>
    </dgm:pt>
    <dgm:pt modelId="{E993BD57-C787-4CAD-9168-6F41CB95B951}" type="parTrans" cxnId="{5B174CC3-DC70-45C5-8205-17742B75D079}">
      <dgm:prSet/>
      <dgm:spPr/>
      <dgm:t>
        <a:bodyPr/>
        <a:lstStyle/>
        <a:p>
          <a:endParaRPr lang="zh-CN" altLang="en-US"/>
        </a:p>
      </dgm:t>
    </dgm:pt>
    <dgm:pt modelId="{640CAC54-EB93-4746-A8E6-82B89008F9E6}">
      <dgm:prSet phldrT="[文本]"/>
      <dgm:spPr>
        <a:solidFill>
          <a:schemeClr val="accent1"/>
        </a:solidFill>
      </dgm:spPr>
      <dgm:t>
        <a:bodyPr/>
        <a:lstStyle/>
        <a:p>
          <a:r>
            <a:rPr lang="zh-CN" altLang="en-US" dirty="0" smtClean="0"/>
            <a:t>实现一键审查</a:t>
          </a:r>
          <a:endParaRPr lang="zh-CN" altLang="en-US" dirty="0"/>
        </a:p>
      </dgm:t>
    </dgm:pt>
    <dgm:pt modelId="{73041970-4765-466D-A110-3638A0D4E6AD}" type="parTrans" cxnId="{13D171CB-3909-434B-B32F-D24253E4EE96}">
      <dgm:prSet/>
      <dgm:spPr/>
      <dgm:t>
        <a:bodyPr/>
        <a:lstStyle/>
        <a:p>
          <a:endParaRPr lang="zh-CN" altLang="en-US"/>
        </a:p>
      </dgm:t>
    </dgm:pt>
    <dgm:pt modelId="{78E03B4D-2401-43A2-89DE-4CAA7A4B9194}" type="sibTrans" cxnId="{13D171CB-3909-434B-B32F-D24253E4EE96}">
      <dgm:prSet/>
      <dgm:spPr/>
      <dgm:t>
        <a:bodyPr/>
        <a:lstStyle/>
        <a:p>
          <a:endParaRPr lang="zh-CN" altLang="en-US"/>
        </a:p>
      </dgm:t>
    </dgm:pt>
    <dgm:pt modelId="{1521C69E-953C-45B7-8AC5-F37DF44A1DD7}" type="pres">
      <dgm:prSet presAssocID="{796684AA-6A0D-4775-B34E-05DEFBEA4205}" presName="diagram" presStyleCnt="0">
        <dgm:presLayoutVars>
          <dgm:dir/>
          <dgm:resizeHandles val="exact"/>
        </dgm:presLayoutVars>
      </dgm:prSet>
      <dgm:spPr/>
      <dgm:t>
        <a:bodyPr/>
        <a:lstStyle/>
        <a:p>
          <a:endParaRPr lang="zh-CN" altLang="en-US"/>
        </a:p>
      </dgm:t>
    </dgm:pt>
    <dgm:pt modelId="{D428D81D-1FB0-4757-BA9E-7DD48F9A1D7B}" type="pres">
      <dgm:prSet presAssocID="{B5B4D737-EE10-46CD-BF04-3E7363097F90}" presName="node" presStyleLbl="node1" presStyleIdx="0" presStyleCnt="7">
        <dgm:presLayoutVars>
          <dgm:bulletEnabled val="1"/>
        </dgm:presLayoutVars>
      </dgm:prSet>
      <dgm:spPr/>
      <dgm:t>
        <a:bodyPr/>
        <a:lstStyle/>
        <a:p>
          <a:endParaRPr lang="zh-CN" altLang="en-US"/>
        </a:p>
      </dgm:t>
    </dgm:pt>
    <dgm:pt modelId="{2DD03863-B7B0-4E13-B756-B989143B4656}" type="pres">
      <dgm:prSet presAssocID="{DE2398B7-17BD-44D0-8298-A3E0EB019A6D}" presName="sibTrans" presStyleLbl="sibTrans2D1" presStyleIdx="0" presStyleCnt="6"/>
      <dgm:spPr/>
      <dgm:t>
        <a:bodyPr/>
        <a:lstStyle/>
        <a:p>
          <a:endParaRPr lang="zh-CN" altLang="en-US"/>
        </a:p>
      </dgm:t>
    </dgm:pt>
    <dgm:pt modelId="{5AFC1725-8146-44A1-B470-6519D6232D7D}" type="pres">
      <dgm:prSet presAssocID="{DE2398B7-17BD-44D0-8298-A3E0EB019A6D}" presName="connectorText" presStyleLbl="sibTrans2D1" presStyleIdx="0" presStyleCnt="6"/>
      <dgm:spPr/>
      <dgm:t>
        <a:bodyPr/>
        <a:lstStyle/>
        <a:p>
          <a:endParaRPr lang="zh-CN" altLang="en-US"/>
        </a:p>
      </dgm:t>
    </dgm:pt>
    <dgm:pt modelId="{A7434943-52B9-4B1B-A8DF-70D7094D74D0}" type="pres">
      <dgm:prSet presAssocID="{CB64ACD8-C0BE-4A9D-BC07-A91AE129DDD9}" presName="node" presStyleLbl="node1" presStyleIdx="1" presStyleCnt="7" custLinFactNeighborX="-1502">
        <dgm:presLayoutVars>
          <dgm:bulletEnabled val="1"/>
        </dgm:presLayoutVars>
      </dgm:prSet>
      <dgm:spPr/>
      <dgm:t>
        <a:bodyPr/>
        <a:lstStyle/>
        <a:p>
          <a:endParaRPr lang="zh-CN" altLang="en-US"/>
        </a:p>
      </dgm:t>
    </dgm:pt>
    <dgm:pt modelId="{BC95E93C-12A5-4D2E-92A5-1247729DE38A}" type="pres">
      <dgm:prSet presAssocID="{D2ECC4F8-01DF-467F-9B9F-4608DFEFDC70}" presName="sibTrans" presStyleLbl="sibTrans2D1" presStyleIdx="1" presStyleCnt="6"/>
      <dgm:spPr/>
      <dgm:t>
        <a:bodyPr/>
        <a:lstStyle/>
        <a:p>
          <a:endParaRPr lang="zh-CN" altLang="en-US"/>
        </a:p>
      </dgm:t>
    </dgm:pt>
    <dgm:pt modelId="{7BA6637A-C02A-4BDC-8F4C-E0D5DB2A9A26}" type="pres">
      <dgm:prSet presAssocID="{D2ECC4F8-01DF-467F-9B9F-4608DFEFDC70}" presName="connectorText" presStyleLbl="sibTrans2D1" presStyleIdx="1" presStyleCnt="6"/>
      <dgm:spPr/>
      <dgm:t>
        <a:bodyPr/>
        <a:lstStyle/>
        <a:p>
          <a:endParaRPr lang="zh-CN" altLang="en-US"/>
        </a:p>
      </dgm:t>
    </dgm:pt>
    <dgm:pt modelId="{B414FD28-DD59-49D2-9E4D-B9DD53254A48}" type="pres">
      <dgm:prSet presAssocID="{C4B5F829-450B-4247-879B-CE06B1DB144F}" presName="node" presStyleLbl="node1" presStyleIdx="2" presStyleCnt="7">
        <dgm:presLayoutVars>
          <dgm:bulletEnabled val="1"/>
        </dgm:presLayoutVars>
      </dgm:prSet>
      <dgm:spPr/>
      <dgm:t>
        <a:bodyPr/>
        <a:lstStyle/>
        <a:p>
          <a:endParaRPr lang="zh-CN" altLang="en-US"/>
        </a:p>
      </dgm:t>
    </dgm:pt>
    <dgm:pt modelId="{06C4E9A2-9F7D-4AF3-9269-EFA2CA74BA92}" type="pres">
      <dgm:prSet presAssocID="{941E4D55-BB04-4473-8D89-D4CD531674AD}" presName="sibTrans" presStyleLbl="sibTrans2D1" presStyleIdx="2" presStyleCnt="6"/>
      <dgm:spPr/>
      <dgm:t>
        <a:bodyPr/>
        <a:lstStyle/>
        <a:p>
          <a:endParaRPr lang="zh-CN" altLang="en-US"/>
        </a:p>
      </dgm:t>
    </dgm:pt>
    <dgm:pt modelId="{59D030CE-4AD7-4457-8B6A-504D80E695D8}" type="pres">
      <dgm:prSet presAssocID="{941E4D55-BB04-4473-8D89-D4CD531674AD}" presName="connectorText" presStyleLbl="sibTrans2D1" presStyleIdx="2" presStyleCnt="6"/>
      <dgm:spPr/>
      <dgm:t>
        <a:bodyPr/>
        <a:lstStyle/>
        <a:p>
          <a:endParaRPr lang="zh-CN" altLang="en-US"/>
        </a:p>
      </dgm:t>
    </dgm:pt>
    <dgm:pt modelId="{194610F2-5BA7-4735-A829-09CD35090DC7}" type="pres">
      <dgm:prSet presAssocID="{056ED31F-79A2-4A83-A6E9-8FD2E56C5EB3}" presName="node" presStyleLbl="node1" presStyleIdx="3" presStyleCnt="7" custScaleY="131707">
        <dgm:presLayoutVars>
          <dgm:bulletEnabled val="1"/>
        </dgm:presLayoutVars>
      </dgm:prSet>
      <dgm:spPr/>
      <dgm:t>
        <a:bodyPr/>
        <a:lstStyle/>
        <a:p>
          <a:endParaRPr lang="zh-CN" altLang="en-US"/>
        </a:p>
      </dgm:t>
    </dgm:pt>
    <dgm:pt modelId="{3F8E4009-73EC-4844-808F-A558E2CAF094}" type="pres">
      <dgm:prSet presAssocID="{A21D3120-94C4-477F-9A50-ED19065CB750}" presName="sibTrans" presStyleLbl="sibTrans2D1" presStyleIdx="3" presStyleCnt="6"/>
      <dgm:spPr/>
      <dgm:t>
        <a:bodyPr/>
        <a:lstStyle/>
        <a:p>
          <a:endParaRPr lang="zh-CN" altLang="en-US"/>
        </a:p>
      </dgm:t>
    </dgm:pt>
    <dgm:pt modelId="{248F16FC-7DEA-4A36-9E70-7D50D9886BD3}" type="pres">
      <dgm:prSet presAssocID="{A21D3120-94C4-477F-9A50-ED19065CB750}" presName="connectorText" presStyleLbl="sibTrans2D1" presStyleIdx="3" presStyleCnt="6"/>
      <dgm:spPr/>
      <dgm:t>
        <a:bodyPr/>
        <a:lstStyle/>
        <a:p>
          <a:endParaRPr lang="zh-CN" altLang="en-US"/>
        </a:p>
      </dgm:t>
    </dgm:pt>
    <dgm:pt modelId="{E0C4C452-610A-44CA-9354-2A3125452D7E}" type="pres">
      <dgm:prSet presAssocID="{F28C19AF-85E3-4BBC-8DBC-81F292E4A47C}" presName="node" presStyleLbl="node1" presStyleIdx="4" presStyleCnt="7">
        <dgm:presLayoutVars>
          <dgm:bulletEnabled val="1"/>
        </dgm:presLayoutVars>
      </dgm:prSet>
      <dgm:spPr/>
      <dgm:t>
        <a:bodyPr/>
        <a:lstStyle/>
        <a:p>
          <a:endParaRPr lang="zh-CN" altLang="en-US"/>
        </a:p>
      </dgm:t>
    </dgm:pt>
    <dgm:pt modelId="{A55F6CE4-23B0-4C69-B686-013AA3451EAC}" type="pres">
      <dgm:prSet presAssocID="{D6932C4E-BE16-4052-93EA-3C578F28EABD}" presName="sibTrans" presStyleLbl="sibTrans2D1" presStyleIdx="4" presStyleCnt="6"/>
      <dgm:spPr/>
      <dgm:t>
        <a:bodyPr/>
        <a:lstStyle/>
        <a:p>
          <a:endParaRPr lang="zh-CN" altLang="en-US"/>
        </a:p>
      </dgm:t>
    </dgm:pt>
    <dgm:pt modelId="{C522837A-13D3-4104-815C-8C7AD5ABD401}" type="pres">
      <dgm:prSet presAssocID="{D6932C4E-BE16-4052-93EA-3C578F28EABD}" presName="connectorText" presStyleLbl="sibTrans2D1" presStyleIdx="4" presStyleCnt="6"/>
      <dgm:spPr/>
      <dgm:t>
        <a:bodyPr/>
        <a:lstStyle/>
        <a:p>
          <a:endParaRPr lang="zh-CN" altLang="en-US"/>
        </a:p>
      </dgm:t>
    </dgm:pt>
    <dgm:pt modelId="{EF348BEC-ACA5-4246-A39A-3648D7CD7D14}" type="pres">
      <dgm:prSet presAssocID="{93D602E1-FC77-4BA1-935F-ED5E328D9119}" presName="node" presStyleLbl="node1" presStyleIdx="5" presStyleCnt="7">
        <dgm:presLayoutVars>
          <dgm:bulletEnabled val="1"/>
        </dgm:presLayoutVars>
      </dgm:prSet>
      <dgm:spPr/>
      <dgm:t>
        <a:bodyPr/>
        <a:lstStyle/>
        <a:p>
          <a:endParaRPr lang="zh-CN" altLang="en-US"/>
        </a:p>
      </dgm:t>
    </dgm:pt>
    <dgm:pt modelId="{BE95D76A-BEE4-4270-A2E3-7EEA3758562F}" type="pres">
      <dgm:prSet presAssocID="{6C70A8E0-C649-451D-AEF1-865477E9875E}" presName="sibTrans" presStyleLbl="sibTrans2D1" presStyleIdx="5" presStyleCnt="6"/>
      <dgm:spPr/>
      <dgm:t>
        <a:bodyPr/>
        <a:lstStyle/>
        <a:p>
          <a:endParaRPr lang="zh-CN" altLang="en-US"/>
        </a:p>
      </dgm:t>
    </dgm:pt>
    <dgm:pt modelId="{6166B505-1B32-4EED-A14D-F971BB86F975}" type="pres">
      <dgm:prSet presAssocID="{6C70A8E0-C649-451D-AEF1-865477E9875E}" presName="connectorText" presStyleLbl="sibTrans2D1" presStyleIdx="5" presStyleCnt="6"/>
      <dgm:spPr/>
      <dgm:t>
        <a:bodyPr/>
        <a:lstStyle/>
        <a:p>
          <a:endParaRPr lang="zh-CN" altLang="en-US"/>
        </a:p>
      </dgm:t>
    </dgm:pt>
    <dgm:pt modelId="{8E855223-F554-4876-92DC-ECA1489AC9DF}" type="pres">
      <dgm:prSet presAssocID="{73EFC1A9-45A0-41DF-8076-BB5017D18901}" presName="node" presStyleLbl="node1" presStyleIdx="6" presStyleCnt="7">
        <dgm:presLayoutVars>
          <dgm:bulletEnabled val="1"/>
        </dgm:presLayoutVars>
      </dgm:prSet>
      <dgm:spPr/>
      <dgm:t>
        <a:bodyPr/>
        <a:lstStyle/>
        <a:p>
          <a:endParaRPr lang="zh-CN" altLang="en-US"/>
        </a:p>
      </dgm:t>
    </dgm:pt>
  </dgm:ptLst>
  <dgm:cxnLst>
    <dgm:cxn modelId="{1F96EF85-BC5C-42C9-8A6E-3A72C3835CAD}" srcId="{796684AA-6A0D-4775-B34E-05DEFBEA4205}" destId="{73EFC1A9-45A0-41DF-8076-BB5017D18901}" srcOrd="6" destOrd="0" parTransId="{AC6CD5B2-5643-4A6B-801D-59587B6439F8}" sibTransId="{F6CA149C-6179-46B7-98B4-A47F0C3CA1B4}"/>
    <dgm:cxn modelId="{9F539BDA-4FF8-465E-A9F6-7C15A59625AB}" type="presOf" srcId="{498FFDDC-E77D-46C0-86ED-7B3BDF710755}" destId="{E0C4C452-610A-44CA-9354-2A3125452D7E}" srcOrd="0" destOrd="1" presId="urn:microsoft.com/office/officeart/2005/8/layout/process5"/>
    <dgm:cxn modelId="{4770FE92-DE8A-4E88-A004-E511CA9D3418}" type="presOf" srcId="{640CAC54-EB93-4746-A8E6-82B89008F9E6}" destId="{EF348BEC-ACA5-4246-A39A-3648D7CD7D14}" srcOrd="0" destOrd="2" presId="urn:microsoft.com/office/officeart/2005/8/layout/process5"/>
    <dgm:cxn modelId="{EFC5580B-BDBA-4664-8AA4-DD2A5C844CA0}" type="presOf" srcId="{056ED31F-79A2-4A83-A6E9-8FD2E56C5EB3}" destId="{194610F2-5BA7-4735-A829-09CD35090DC7}" srcOrd="0" destOrd="0" presId="urn:microsoft.com/office/officeart/2005/8/layout/process5"/>
    <dgm:cxn modelId="{AB246B64-1672-437A-A127-F8B1B97BEE8A}" type="presOf" srcId="{796684AA-6A0D-4775-B34E-05DEFBEA4205}" destId="{1521C69E-953C-45B7-8AC5-F37DF44A1DD7}" srcOrd="0" destOrd="0" presId="urn:microsoft.com/office/officeart/2005/8/layout/process5"/>
    <dgm:cxn modelId="{BC295AC9-5AF4-45B7-84DD-AA792B4652C5}" type="presOf" srcId="{F28C19AF-85E3-4BBC-8DBC-81F292E4A47C}" destId="{E0C4C452-610A-44CA-9354-2A3125452D7E}" srcOrd="0" destOrd="0" presId="urn:microsoft.com/office/officeart/2005/8/layout/process5"/>
    <dgm:cxn modelId="{F4B667A2-925B-4A3F-BB24-7F3A49DD272E}" type="presOf" srcId="{A21D3120-94C4-477F-9A50-ED19065CB750}" destId="{248F16FC-7DEA-4A36-9E70-7D50D9886BD3}" srcOrd="1" destOrd="0" presId="urn:microsoft.com/office/officeart/2005/8/layout/process5"/>
    <dgm:cxn modelId="{A23F425F-A961-4391-ACEC-D23951E8BF42}" type="presOf" srcId="{D6932C4E-BE16-4052-93EA-3C578F28EABD}" destId="{A55F6CE4-23B0-4C69-B686-013AA3451EAC}" srcOrd="0" destOrd="0" presId="urn:microsoft.com/office/officeart/2005/8/layout/process5"/>
    <dgm:cxn modelId="{191151CA-C735-4D94-B543-83420ACEBA9A}" type="presOf" srcId="{941E4D55-BB04-4473-8D89-D4CD531674AD}" destId="{06C4E9A2-9F7D-4AF3-9269-EFA2CA74BA92}" srcOrd="0" destOrd="0" presId="urn:microsoft.com/office/officeart/2005/8/layout/process5"/>
    <dgm:cxn modelId="{49ABE188-4AF1-4EFE-BA26-CEFA767A9C8C}" type="presOf" srcId="{1A80798E-418E-4424-ADD3-38F56D487429}" destId="{A7434943-52B9-4B1B-A8DF-70D7094D74D0}" srcOrd="0" destOrd="1" presId="urn:microsoft.com/office/officeart/2005/8/layout/process5"/>
    <dgm:cxn modelId="{7077AFB6-6A7B-4515-8FEF-0F6F8A59DF01}" type="presOf" srcId="{73EFC1A9-45A0-41DF-8076-BB5017D18901}" destId="{8E855223-F554-4876-92DC-ECA1489AC9DF}" srcOrd="0" destOrd="0" presId="urn:microsoft.com/office/officeart/2005/8/layout/process5"/>
    <dgm:cxn modelId="{B572A18C-E84B-45D5-9883-E704235B3AD7}" type="presOf" srcId="{D1611BA5-844C-44EB-8C15-5415F2B8EB20}" destId="{D428D81D-1FB0-4757-BA9E-7DD48F9A1D7B}" srcOrd="0" destOrd="1" presId="urn:microsoft.com/office/officeart/2005/8/layout/process5"/>
    <dgm:cxn modelId="{12A99F53-A71B-4ADC-8F5A-8D74E385E49B}" type="presOf" srcId="{FB372B7A-F2B8-48B7-9216-0213905E73C9}" destId="{194610F2-5BA7-4735-A829-09CD35090DC7}" srcOrd="0" destOrd="2" presId="urn:microsoft.com/office/officeart/2005/8/layout/process5"/>
    <dgm:cxn modelId="{C7A8F553-7A4A-4004-9D50-36639260EFFF}" type="presOf" srcId="{4BCA498C-FF17-4015-8BE1-FEA37FCF5CB7}" destId="{EF348BEC-ACA5-4246-A39A-3648D7CD7D14}" srcOrd="0" destOrd="1" presId="urn:microsoft.com/office/officeart/2005/8/layout/process5"/>
    <dgm:cxn modelId="{13D171CB-3909-434B-B32F-D24253E4EE96}" srcId="{93D602E1-FC77-4BA1-935F-ED5E328D9119}" destId="{640CAC54-EB93-4746-A8E6-82B89008F9E6}" srcOrd="1" destOrd="0" parTransId="{73041970-4765-466D-A110-3638A0D4E6AD}" sibTransId="{78E03B4D-2401-43A2-89DE-4CAA7A4B9194}"/>
    <dgm:cxn modelId="{54D6E6A7-7A10-4647-8188-F3B270120FAF}" srcId="{796684AA-6A0D-4775-B34E-05DEFBEA4205}" destId="{93D602E1-FC77-4BA1-935F-ED5E328D9119}" srcOrd="5" destOrd="0" parTransId="{28A38E8B-C32D-4F31-826A-8B714E4C41AB}" sibTransId="{6C70A8E0-C649-451D-AEF1-865477E9875E}"/>
    <dgm:cxn modelId="{C70A5FFD-7C81-4FC2-918E-D80FEF4FBDEB}" srcId="{796684AA-6A0D-4775-B34E-05DEFBEA4205}" destId="{CB64ACD8-C0BE-4A9D-BC07-A91AE129DDD9}" srcOrd="1" destOrd="0" parTransId="{DFD737C9-4796-4D91-BAE5-6C6F78CA6E9F}" sibTransId="{D2ECC4F8-01DF-467F-9B9F-4608DFEFDC70}"/>
    <dgm:cxn modelId="{AC4C6797-C58A-419A-B889-8632D67793BB}" srcId="{796684AA-6A0D-4775-B34E-05DEFBEA4205}" destId="{C4B5F829-450B-4247-879B-CE06B1DB144F}" srcOrd="2" destOrd="0" parTransId="{E14D6543-7E3B-42FA-A5BD-D0D7A25EEBD3}" sibTransId="{941E4D55-BB04-4473-8D89-D4CD531674AD}"/>
    <dgm:cxn modelId="{78635AD9-37B2-48F4-8408-E47C6E9AF4A8}" srcId="{C4B5F829-450B-4247-879B-CE06B1DB144F}" destId="{B620E5B9-7862-43D9-9CE1-ADBB25AAC05A}" srcOrd="0" destOrd="0" parTransId="{32C2D79D-E72C-4A16-9281-D8028E64D06A}" sibTransId="{7C9AF112-6D24-4A1C-A4EE-AB1BF297E1D8}"/>
    <dgm:cxn modelId="{735B65DC-D92F-43D0-98A1-416CA1E6E3C0}" srcId="{056ED31F-79A2-4A83-A6E9-8FD2E56C5EB3}" destId="{3D695A3C-BE28-440E-94AC-1FEB84FAF3D3}" srcOrd="0" destOrd="0" parTransId="{191A0659-926A-4ADD-935B-FAD733E3C687}" sibTransId="{32B79C35-B7BB-4DE6-822B-02D7806D7D46}"/>
    <dgm:cxn modelId="{2F07E8F3-9B68-4730-80B7-B405D835AFB5}" srcId="{93D602E1-FC77-4BA1-935F-ED5E328D9119}" destId="{4BCA498C-FF17-4015-8BE1-FEA37FCF5CB7}" srcOrd="0" destOrd="0" parTransId="{48BACF6C-BE0F-4DE3-9C62-4DE4BD9AF7CE}" sibTransId="{C7FBA728-9431-4E04-B2D1-B35FEF432B93}"/>
    <dgm:cxn modelId="{26147C54-6A65-4725-9A3A-C9FADF530641}" type="presOf" srcId="{941E4D55-BB04-4473-8D89-D4CD531674AD}" destId="{59D030CE-4AD7-4457-8B6A-504D80E695D8}" srcOrd="1" destOrd="0" presId="urn:microsoft.com/office/officeart/2005/8/layout/process5"/>
    <dgm:cxn modelId="{D5455E70-D74F-46F2-BCB4-D4FC43B93F78}" srcId="{796684AA-6A0D-4775-B34E-05DEFBEA4205}" destId="{F28C19AF-85E3-4BBC-8DBC-81F292E4A47C}" srcOrd="4" destOrd="0" parTransId="{AAC8CBFD-1AE7-4EBF-87A8-C343655D312F}" sibTransId="{D6932C4E-BE16-4052-93EA-3C578F28EABD}"/>
    <dgm:cxn modelId="{FCFBA52E-CFB6-48D4-8929-356B22719B70}" srcId="{F28C19AF-85E3-4BBC-8DBC-81F292E4A47C}" destId="{498FFDDC-E77D-46C0-86ED-7B3BDF710755}" srcOrd="0" destOrd="0" parTransId="{30FFCA79-08A3-4E35-A693-3CDC55672CE5}" sibTransId="{98694D62-5F97-41F4-BD03-EDCF98E2B704}"/>
    <dgm:cxn modelId="{8017A5CA-3340-434E-AE57-0741AF58A328}" type="presOf" srcId="{DE2398B7-17BD-44D0-8298-A3E0EB019A6D}" destId="{2DD03863-B7B0-4E13-B756-B989143B4656}" srcOrd="0" destOrd="0" presId="urn:microsoft.com/office/officeart/2005/8/layout/process5"/>
    <dgm:cxn modelId="{DDA61C2B-04AA-4880-B1A9-7EE7E89A5E31}" srcId="{796684AA-6A0D-4775-B34E-05DEFBEA4205}" destId="{B5B4D737-EE10-46CD-BF04-3E7363097F90}" srcOrd="0" destOrd="0" parTransId="{24E3E0F2-B064-45EA-A625-E2C2777D8149}" sibTransId="{DE2398B7-17BD-44D0-8298-A3E0EB019A6D}"/>
    <dgm:cxn modelId="{D5C22D08-1D15-4CE4-8C58-49577D75FA25}" type="presOf" srcId="{D2ECC4F8-01DF-467F-9B9F-4608DFEFDC70}" destId="{BC95E93C-12A5-4D2E-92A5-1247729DE38A}" srcOrd="0" destOrd="0" presId="urn:microsoft.com/office/officeart/2005/8/layout/process5"/>
    <dgm:cxn modelId="{15CD112B-E295-4EB5-96CD-8C0B15C93774}" type="presOf" srcId="{CB64ACD8-C0BE-4A9D-BC07-A91AE129DDD9}" destId="{A7434943-52B9-4B1B-A8DF-70D7094D74D0}" srcOrd="0" destOrd="0" presId="urn:microsoft.com/office/officeart/2005/8/layout/process5"/>
    <dgm:cxn modelId="{9FD9A306-3E3A-4E53-81C1-578EA85A6B56}" type="presOf" srcId="{023C3BDC-EB80-45AF-9C74-C32A2211CB45}" destId="{8E855223-F554-4876-92DC-ECA1489AC9DF}" srcOrd="0" destOrd="1" presId="urn:microsoft.com/office/officeart/2005/8/layout/process5"/>
    <dgm:cxn modelId="{5B174CC3-DC70-45C5-8205-17742B75D079}" srcId="{CB64ACD8-C0BE-4A9D-BC07-A91AE129DDD9}" destId="{1A80798E-418E-4424-ADD3-38F56D487429}" srcOrd="0" destOrd="0" parTransId="{E993BD57-C787-4CAD-9168-6F41CB95B951}" sibTransId="{C890D932-7316-4835-BC70-9E867E4E86FE}"/>
    <dgm:cxn modelId="{DB9E852B-AFD9-46ED-AC72-9997118C4273}" srcId="{F28C19AF-85E3-4BBC-8DBC-81F292E4A47C}" destId="{A967BD9C-1852-4D31-ACB0-E2EF9E1616A2}" srcOrd="1" destOrd="0" parTransId="{9DF57243-101B-4A5C-983E-6520FCCC6E72}" sibTransId="{20DCE32A-2A21-46B0-B23D-CA278F2688CE}"/>
    <dgm:cxn modelId="{0FC8EB99-89BB-4D35-B743-2202CA3C6FA2}" type="presOf" srcId="{C4B5F829-450B-4247-879B-CE06B1DB144F}" destId="{B414FD28-DD59-49D2-9E4D-B9DD53254A48}" srcOrd="0" destOrd="0" presId="urn:microsoft.com/office/officeart/2005/8/layout/process5"/>
    <dgm:cxn modelId="{E9BCFFCE-67A4-4441-9099-625E8D8B4901}" type="presOf" srcId="{B620E5B9-7862-43D9-9CE1-ADBB25AAC05A}" destId="{B414FD28-DD59-49D2-9E4D-B9DD53254A48}" srcOrd="0" destOrd="1" presId="urn:microsoft.com/office/officeart/2005/8/layout/process5"/>
    <dgm:cxn modelId="{4D4E91F3-F34B-44A0-8FC3-F319D8D74444}" type="presOf" srcId="{6C70A8E0-C649-451D-AEF1-865477E9875E}" destId="{6166B505-1B32-4EED-A14D-F971BB86F975}" srcOrd="1" destOrd="0" presId="urn:microsoft.com/office/officeart/2005/8/layout/process5"/>
    <dgm:cxn modelId="{791E7BC9-A705-4128-A3B3-B2CC85270B4C}" type="presOf" srcId="{93D602E1-FC77-4BA1-935F-ED5E328D9119}" destId="{EF348BEC-ACA5-4246-A39A-3648D7CD7D14}" srcOrd="0" destOrd="0" presId="urn:microsoft.com/office/officeart/2005/8/layout/process5"/>
    <dgm:cxn modelId="{D3D71B61-F4ED-4032-9747-4E1B657B189F}" srcId="{73EFC1A9-45A0-41DF-8076-BB5017D18901}" destId="{023C3BDC-EB80-45AF-9C74-C32A2211CB45}" srcOrd="0" destOrd="0" parTransId="{F3F4E72E-E441-4A83-A49D-DEAADEC80355}" sibTransId="{53AF91A0-23B2-4E27-AC02-864F0ABC7C71}"/>
    <dgm:cxn modelId="{F22675E5-4237-46AA-AE1A-6E8FF1F9546E}" type="presOf" srcId="{DE2398B7-17BD-44D0-8298-A3E0EB019A6D}" destId="{5AFC1725-8146-44A1-B470-6519D6232D7D}" srcOrd="1" destOrd="0" presId="urn:microsoft.com/office/officeart/2005/8/layout/process5"/>
    <dgm:cxn modelId="{AD881775-CDBD-4471-9ADF-88420BBE6941}" type="presOf" srcId="{D6932C4E-BE16-4052-93EA-3C578F28EABD}" destId="{C522837A-13D3-4104-815C-8C7AD5ABD401}" srcOrd="1" destOrd="0" presId="urn:microsoft.com/office/officeart/2005/8/layout/process5"/>
    <dgm:cxn modelId="{E551B801-B90D-4518-BB12-C71E11010A2F}" srcId="{B5B4D737-EE10-46CD-BF04-3E7363097F90}" destId="{D1611BA5-844C-44EB-8C15-5415F2B8EB20}" srcOrd="0" destOrd="0" parTransId="{1A1EC783-B62F-4200-A56D-557928552D0E}" sibTransId="{C64A6051-C42C-4700-82CB-690870BC08BE}"/>
    <dgm:cxn modelId="{AC13174B-D13C-46BB-B9E4-D15E619BB66C}" type="presOf" srcId="{D2ECC4F8-01DF-467F-9B9F-4608DFEFDC70}" destId="{7BA6637A-C02A-4BDC-8F4C-E0D5DB2A9A26}" srcOrd="1" destOrd="0" presId="urn:microsoft.com/office/officeart/2005/8/layout/process5"/>
    <dgm:cxn modelId="{C7AA3C93-DA58-4957-B923-F63768C2DEF0}" type="presOf" srcId="{B5B4D737-EE10-46CD-BF04-3E7363097F90}" destId="{D428D81D-1FB0-4757-BA9E-7DD48F9A1D7B}" srcOrd="0" destOrd="0" presId="urn:microsoft.com/office/officeart/2005/8/layout/process5"/>
    <dgm:cxn modelId="{17F39673-234F-4DE3-869A-1D91D8394FE6}" type="presOf" srcId="{3D695A3C-BE28-440E-94AC-1FEB84FAF3D3}" destId="{194610F2-5BA7-4735-A829-09CD35090DC7}" srcOrd="0" destOrd="1" presId="urn:microsoft.com/office/officeart/2005/8/layout/process5"/>
    <dgm:cxn modelId="{C5811FE1-359D-4C32-BF70-D64ADCA02961}" srcId="{796684AA-6A0D-4775-B34E-05DEFBEA4205}" destId="{056ED31F-79A2-4A83-A6E9-8FD2E56C5EB3}" srcOrd="3" destOrd="0" parTransId="{C9826423-B806-4FE8-890C-53252B5BD262}" sibTransId="{A21D3120-94C4-477F-9A50-ED19065CB750}"/>
    <dgm:cxn modelId="{F48533F6-14E3-427C-B339-5D3EEAAA4879}" type="presOf" srcId="{6C70A8E0-C649-451D-AEF1-865477E9875E}" destId="{BE95D76A-BEE4-4270-A2E3-7EEA3758562F}" srcOrd="0" destOrd="0" presId="urn:microsoft.com/office/officeart/2005/8/layout/process5"/>
    <dgm:cxn modelId="{1A7E285A-08C1-4B1E-8936-76A2D9266205}" srcId="{056ED31F-79A2-4A83-A6E9-8FD2E56C5EB3}" destId="{FB372B7A-F2B8-48B7-9216-0213905E73C9}" srcOrd="1" destOrd="0" parTransId="{D7FDE5EE-6B31-48D7-AA7A-D091F23DA004}" sibTransId="{6681326E-6069-4EB5-8E5F-25D4C17FBC20}"/>
    <dgm:cxn modelId="{97C6E2CC-9582-4B37-9BF3-B8260630728A}" type="presOf" srcId="{A967BD9C-1852-4D31-ACB0-E2EF9E1616A2}" destId="{E0C4C452-610A-44CA-9354-2A3125452D7E}" srcOrd="0" destOrd="2" presId="urn:microsoft.com/office/officeart/2005/8/layout/process5"/>
    <dgm:cxn modelId="{30C77CB6-F8B4-405D-B20D-362AA783F523}" type="presOf" srcId="{A21D3120-94C4-477F-9A50-ED19065CB750}" destId="{3F8E4009-73EC-4844-808F-A558E2CAF094}" srcOrd="0" destOrd="0" presId="urn:microsoft.com/office/officeart/2005/8/layout/process5"/>
    <dgm:cxn modelId="{A76C4FF6-0695-4762-AC53-C601E89AB778}" type="presParOf" srcId="{1521C69E-953C-45B7-8AC5-F37DF44A1DD7}" destId="{D428D81D-1FB0-4757-BA9E-7DD48F9A1D7B}" srcOrd="0" destOrd="0" presId="urn:microsoft.com/office/officeart/2005/8/layout/process5"/>
    <dgm:cxn modelId="{03A042B2-76E8-4138-B6BE-22B99B58FEC7}" type="presParOf" srcId="{1521C69E-953C-45B7-8AC5-F37DF44A1DD7}" destId="{2DD03863-B7B0-4E13-B756-B989143B4656}" srcOrd="1" destOrd="0" presId="urn:microsoft.com/office/officeart/2005/8/layout/process5"/>
    <dgm:cxn modelId="{9CA37EE3-2ED0-4056-8D1F-E789849FF5EC}" type="presParOf" srcId="{2DD03863-B7B0-4E13-B756-B989143B4656}" destId="{5AFC1725-8146-44A1-B470-6519D6232D7D}" srcOrd="0" destOrd="0" presId="urn:microsoft.com/office/officeart/2005/8/layout/process5"/>
    <dgm:cxn modelId="{1842D337-FB2F-4D7E-8C60-B1578114427D}" type="presParOf" srcId="{1521C69E-953C-45B7-8AC5-F37DF44A1DD7}" destId="{A7434943-52B9-4B1B-A8DF-70D7094D74D0}" srcOrd="2" destOrd="0" presId="urn:microsoft.com/office/officeart/2005/8/layout/process5"/>
    <dgm:cxn modelId="{77BE4EA3-8336-4569-AFCE-2DA47F019DE5}" type="presParOf" srcId="{1521C69E-953C-45B7-8AC5-F37DF44A1DD7}" destId="{BC95E93C-12A5-4D2E-92A5-1247729DE38A}" srcOrd="3" destOrd="0" presId="urn:microsoft.com/office/officeart/2005/8/layout/process5"/>
    <dgm:cxn modelId="{867ABAEC-BC26-4604-B362-28D77E7654B7}" type="presParOf" srcId="{BC95E93C-12A5-4D2E-92A5-1247729DE38A}" destId="{7BA6637A-C02A-4BDC-8F4C-E0D5DB2A9A26}" srcOrd="0" destOrd="0" presId="urn:microsoft.com/office/officeart/2005/8/layout/process5"/>
    <dgm:cxn modelId="{AD91B6E5-6617-4EF6-81E5-D4156A0E3FE3}" type="presParOf" srcId="{1521C69E-953C-45B7-8AC5-F37DF44A1DD7}" destId="{B414FD28-DD59-49D2-9E4D-B9DD53254A48}" srcOrd="4" destOrd="0" presId="urn:microsoft.com/office/officeart/2005/8/layout/process5"/>
    <dgm:cxn modelId="{F0740F46-5577-4311-A305-6B724CA3962B}" type="presParOf" srcId="{1521C69E-953C-45B7-8AC5-F37DF44A1DD7}" destId="{06C4E9A2-9F7D-4AF3-9269-EFA2CA74BA92}" srcOrd="5" destOrd="0" presId="urn:microsoft.com/office/officeart/2005/8/layout/process5"/>
    <dgm:cxn modelId="{524BEA80-FF8A-4785-ABF1-5069C29F25AE}" type="presParOf" srcId="{06C4E9A2-9F7D-4AF3-9269-EFA2CA74BA92}" destId="{59D030CE-4AD7-4457-8B6A-504D80E695D8}" srcOrd="0" destOrd="0" presId="urn:microsoft.com/office/officeart/2005/8/layout/process5"/>
    <dgm:cxn modelId="{E3088F40-EC86-440B-BC15-ADE0A5AF133A}" type="presParOf" srcId="{1521C69E-953C-45B7-8AC5-F37DF44A1DD7}" destId="{194610F2-5BA7-4735-A829-09CD35090DC7}" srcOrd="6" destOrd="0" presId="urn:microsoft.com/office/officeart/2005/8/layout/process5"/>
    <dgm:cxn modelId="{0673F229-5868-4ACF-B545-CE388367C3C3}" type="presParOf" srcId="{1521C69E-953C-45B7-8AC5-F37DF44A1DD7}" destId="{3F8E4009-73EC-4844-808F-A558E2CAF094}" srcOrd="7" destOrd="0" presId="urn:microsoft.com/office/officeart/2005/8/layout/process5"/>
    <dgm:cxn modelId="{1127647A-CF78-4E42-8411-76B64EA0E71C}" type="presParOf" srcId="{3F8E4009-73EC-4844-808F-A558E2CAF094}" destId="{248F16FC-7DEA-4A36-9E70-7D50D9886BD3}" srcOrd="0" destOrd="0" presId="urn:microsoft.com/office/officeart/2005/8/layout/process5"/>
    <dgm:cxn modelId="{57C30881-B0D9-4F2A-B24C-6CB6F53A9F01}" type="presParOf" srcId="{1521C69E-953C-45B7-8AC5-F37DF44A1DD7}" destId="{E0C4C452-610A-44CA-9354-2A3125452D7E}" srcOrd="8" destOrd="0" presId="urn:microsoft.com/office/officeart/2005/8/layout/process5"/>
    <dgm:cxn modelId="{219C0678-F54F-45A8-852E-514377ED61ED}" type="presParOf" srcId="{1521C69E-953C-45B7-8AC5-F37DF44A1DD7}" destId="{A55F6CE4-23B0-4C69-B686-013AA3451EAC}" srcOrd="9" destOrd="0" presId="urn:microsoft.com/office/officeart/2005/8/layout/process5"/>
    <dgm:cxn modelId="{1395BEC6-72D5-4266-8266-59D38A7D5CDB}" type="presParOf" srcId="{A55F6CE4-23B0-4C69-B686-013AA3451EAC}" destId="{C522837A-13D3-4104-815C-8C7AD5ABD401}" srcOrd="0" destOrd="0" presId="urn:microsoft.com/office/officeart/2005/8/layout/process5"/>
    <dgm:cxn modelId="{A8EA22C9-EC4E-4CC1-A44A-2B49DF9805B8}" type="presParOf" srcId="{1521C69E-953C-45B7-8AC5-F37DF44A1DD7}" destId="{EF348BEC-ACA5-4246-A39A-3648D7CD7D14}" srcOrd="10" destOrd="0" presId="urn:microsoft.com/office/officeart/2005/8/layout/process5"/>
    <dgm:cxn modelId="{DBD92532-8211-462A-9680-6A38122C1296}" type="presParOf" srcId="{1521C69E-953C-45B7-8AC5-F37DF44A1DD7}" destId="{BE95D76A-BEE4-4270-A2E3-7EEA3758562F}" srcOrd="11" destOrd="0" presId="urn:microsoft.com/office/officeart/2005/8/layout/process5"/>
    <dgm:cxn modelId="{7214A72A-00BA-423F-AED6-50CD85BFBFBF}" type="presParOf" srcId="{BE95D76A-BEE4-4270-A2E3-7EEA3758562F}" destId="{6166B505-1B32-4EED-A14D-F971BB86F975}" srcOrd="0" destOrd="0" presId="urn:microsoft.com/office/officeart/2005/8/layout/process5"/>
    <dgm:cxn modelId="{1F9CE147-D47F-4510-9D2D-E013E8F270BD}" type="presParOf" srcId="{1521C69E-953C-45B7-8AC5-F37DF44A1DD7}" destId="{8E855223-F554-4876-92DC-ECA1489AC9DF}"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49A3E5-A53F-409C-8183-84C0691BB2FF}"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endParaRPr lang="zh-CN" altLang="en-US"/>
        </a:p>
      </dgm:t>
    </dgm:pt>
    <dgm:pt modelId="{CA96C064-9699-47E4-BFE8-FA69129DFC2F}">
      <dgm:prSet phldrT="[文本]"/>
      <dgm:spPr/>
      <dgm:t>
        <a:bodyPr/>
        <a:lstStyle/>
        <a:p>
          <a:r>
            <a:rPr lang="zh-CN" altLang="en-US" dirty="0" smtClean="0"/>
            <a:t>河北省</a:t>
          </a:r>
          <a:endParaRPr lang="zh-CN" altLang="en-US" dirty="0"/>
        </a:p>
      </dgm:t>
    </dgm:pt>
    <dgm:pt modelId="{028C67E0-71DA-4760-A93F-01F0DD98A207}" type="parTrans" cxnId="{5FC3F442-B9CB-4EA4-85F4-29D4D7F760BC}">
      <dgm:prSet/>
      <dgm:spPr/>
      <dgm:t>
        <a:bodyPr/>
        <a:lstStyle/>
        <a:p>
          <a:endParaRPr lang="zh-CN" altLang="en-US"/>
        </a:p>
      </dgm:t>
    </dgm:pt>
    <dgm:pt modelId="{1BC5D394-2179-42D4-94C0-B85CED6123E6}" type="sibTrans" cxnId="{5FC3F442-B9CB-4EA4-85F4-29D4D7F760BC}">
      <dgm:prSet/>
      <dgm:spPr/>
      <dgm:t>
        <a:bodyPr/>
        <a:lstStyle/>
        <a:p>
          <a:endParaRPr lang="zh-CN" altLang="en-US"/>
        </a:p>
      </dgm:t>
    </dgm:pt>
    <dgm:pt modelId="{22496414-3F60-4E06-AD20-6B5AB3108ADD}">
      <dgm:prSet phldrT="[文本]" custT="1"/>
      <dgm:spPr/>
      <dgm:t>
        <a:bodyPr/>
        <a:lstStyle/>
        <a:p>
          <a:pPr algn="l"/>
          <a:r>
            <a:rPr lang="zh-CN" altLang="en-US" sz="1200" dirty="0" smtClean="0"/>
            <a:t>主要对项目进行管理与项目上报操作，在上级或者省级下发核查任务后，根据下发任务位置进行采集任务所需要的相关信息并进行上报。</a:t>
          </a:r>
          <a:endParaRPr lang="zh-CN" altLang="en-US" sz="1200" dirty="0"/>
        </a:p>
      </dgm:t>
    </dgm:pt>
    <dgm:pt modelId="{523FCD44-A858-400F-84BF-10A26930A579}" type="parTrans" cxnId="{3EAB966F-D9E3-4BB6-9DD0-E2C8613D67F1}">
      <dgm:prSet/>
      <dgm:spPr/>
      <dgm:t>
        <a:bodyPr/>
        <a:lstStyle/>
        <a:p>
          <a:endParaRPr lang="zh-CN" altLang="en-US"/>
        </a:p>
      </dgm:t>
    </dgm:pt>
    <dgm:pt modelId="{C3CDBC90-8A99-45D0-ADEB-01C104AE719D}" type="sibTrans" cxnId="{3EAB966F-D9E3-4BB6-9DD0-E2C8613D67F1}">
      <dgm:prSet/>
      <dgm:spPr/>
      <dgm:t>
        <a:bodyPr/>
        <a:lstStyle/>
        <a:p>
          <a:endParaRPr lang="zh-CN" altLang="en-US"/>
        </a:p>
      </dgm:t>
    </dgm:pt>
    <dgm:pt modelId="{94362149-D82E-44ED-B4A2-C191A4E189E6}">
      <dgm:prSet phldrT="[文本]"/>
      <dgm:spPr/>
      <dgm:t>
        <a:bodyPr/>
        <a:lstStyle/>
        <a:p>
          <a:r>
            <a:rPr lang="zh-CN" altLang="en-US" dirty="0" smtClean="0"/>
            <a:t>唐山</a:t>
          </a:r>
          <a:endParaRPr lang="zh-CN" altLang="en-US" dirty="0"/>
        </a:p>
      </dgm:t>
    </dgm:pt>
    <dgm:pt modelId="{6F6DC003-38A7-4A31-BD6A-9073D6C648A0}" type="parTrans" cxnId="{679C6A34-2A8F-41D3-B6E4-B7819FAF8EAA}">
      <dgm:prSet/>
      <dgm:spPr/>
      <dgm:t>
        <a:bodyPr/>
        <a:lstStyle/>
        <a:p>
          <a:endParaRPr lang="zh-CN" altLang="en-US"/>
        </a:p>
      </dgm:t>
    </dgm:pt>
    <dgm:pt modelId="{66C49BDC-BBD7-4707-B947-2AB7C6176450}" type="sibTrans" cxnId="{679C6A34-2A8F-41D3-B6E4-B7819FAF8EAA}">
      <dgm:prSet/>
      <dgm:spPr/>
      <dgm:t>
        <a:bodyPr/>
        <a:lstStyle/>
        <a:p>
          <a:endParaRPr lang="zh-CN" altLang="en-US"/>
        </a:p>
      </dgm:t>
    </dgm:pt>
    <dgm:pt modelId="{BD4EFD14-C72A-4C56-BE52-EDC9FE4FD843}">
      <dgm:prSet phldrT="[文本]"/>
      <dgm:spPr/>
      <dgm:t>
        <a:bodyPr/>
        <a:lstStyle/>
        <a:p>
          <a:r>
            <a:rPr lang="zh-CN" altLang="en-US" dirty="0" smtClean="0"/>
            <a:t>承德</a:t>
          </a:r>
          <a:endParaRPr lang="zh-CN" altLang="en-US" dirty="0"/>
        </a:p>
      </dgm:t>
    </dgm:pt>
    <dgm:pt modelId="{13D20253-FABA-49FE-8C97-43D2826393C8}" type="parTrans" cxnId="{C77A150D-6077-4A66-9690-0F098CA3975E}">
      <dgm:prSet/>
      <dgm:spPr/>
      <dgm:t>
        <a:bodyPr/>
        <a:lstStyle/>
        <a:p>
          <a:endParaRPr lang="zh-CN" altLang="en-US"/>
        </a:p>
      </dgm:t>
    </dgm:pt>
    <dgm:pt modelId="{EB7840E5-CE86-4D0D-96DD-577ECF7188BB}" type="sibTrans" cxnId="{C77A150D-6077-4A66-9690-0F098CA3975E}">
      <dgm:prSet/>
      <dgm:spPr/>
      <dgm:t>
        <a:bodyPr/>
        <a:lstStyle/>
        <a:p>
          <a:endParaRPr lang="zh-CN" altLang="en-US"/>
        </a:p>
      </dgm:t>
    </dgm:pt>
    <dgm:pt modelId="{817786F8-2A09-425B-B0DB-B57839D8D49D}">
      <dgm:prSet phldrT="[文本]"/>
      <dgm:spPr/>
      <dgm:t>
        <a:bodyPr/>
        <a:lstStyle/>
        <a:p>
          <a:r>
            <a:rPr lang="zh-CN" altLang="en-US" dirty="0" smtClean="0"/>
            <a:t>古冶区</a:t>
          </a:r>
          <a:endParaRPr lang="zh-CN" altLang="en-US" dirty="0"/>
        </a:p>
      </dgm:t>
    </dgm:pt>
    <dgm:pt modelId="{9E9A3DDD-DE46-42F7-AC91-22928F964E9D}" type="parTrans" cxnId="{01C359BD-A422-439F-9707-55BC7564F1B3}">
      <dgm:prSet/>
      <dgm:spPr/>
      <dgm:t>
        <a:bodyPr/>
        <a:lstStyle/>
        <a:p>
          <a:endParaRPr lang="zh-CN" altLang="en-US"/>
        </a:p>
      </dgm:t>
    </dgm:pt>
    <dgm:pt modelId="{9413CF6A-EF12-453D-A606-998BE796CE9F}" type="sibTrans" cxnId="{01C359BD-A422-439F-9707-55BC7564F1B3}">
      <dgm:prSet/>
      <dgm:spPr/>
      <dgm:t>
        <a:bodyPr/>
        <a:lstStyle/>
        <a:p>
          <a:endParaRPr lang="zh-CN" altLang="en-US"/>
        </a:p>
      </dgm:t>
    </dgm:pt>
    <dgm:pt modelId="{092688C4-7335-4A3E-B046-3CFDBE171B8D}">
      <dgm:prSet phldrT="[文本]"/>
      <dgm:spPr/>
      <dgm:t>
        <a:bodyPr/>
        <a:lstStyle/>
        <a:p>
          <a:r>
            <a:rPr lang="zh-CN" altLang="en-US" dirty="0" smtClean="0"/>
            <a:t>开平区</a:t>
          </a:r>
        </a:p>
      </dgm:t>
    </dgm:pt>
    <dgm:pt modelId="{9D6DBEBA-8483-4336-BD60-418B2E443A7C}" type="parTrans" cxnId="{CED7EE16-7BC3-401A-A704-ABAC95299C71}">
      <dgm:prSet/>
      <dgm:spPr/>
      <dgm:t>
        <a:bodyPr/>
        <a:lstStyle/>
        <a:p>
          <a:endParaRPr lang="zh-CN" altLang="en-US"/>
        </a:p>
      </dgm:t>
    </dgm:pt>
    <dgm:pt modelId="{6D75962B-C1D4-4E0C-9B25-64CECDE847D0}" type="sibTrans" cxnId="{CED7EE16-7BC3-401A-A704-ABAC95299C71}">
      <dgm:prSet/>
      <dgm:spPr/>
      <dgm:t>
        <a:bodyPr/>
        <a:lstStyle/>
        <a:p>
          <a:endParaRPr lang="zh-CN" altLang="en-US"/>
        </a:p>
      </dgm:t>
    </dgm:pt>
    <dgm:pt modelId="{5CC6A6A2-3383-4398-A8B5-550457BFCD0E}">
      <dgm:prSet phldrT="[文本]"/>
      <dgm:spPr/>
      <dgm:t>
        <a:bodyPr/>
        <a:lstStyle/>
        <a:p>
          <a:r>
            <a:rPr lang="zh-CN" altLang="en-US" dirty="0" smtClean="0"/>
            <a:t>秦皇岛</a:t>
          </a:r>
          <a:endParaRPr lang="zh-CN" altLang="en-US" dirty="0"/>
        </a:p>
      </dgm:t>
    </dgm:pt>
    <dgm:pt modelId="{074AC25B-E7C8-49F9-9E02-94200A6112EF}" type="parTrans" cxnId="{ADABA869-C271-4AD2-9E85-7562426E2B46}">
      <dgm:prSet/>
      <dgm:spPr/>
      <dgm:t>
        <a:bodyPr/>
        <a:lstStyle/>
        <a:p>
          <a:endParaRPr lang="zh-CN" altLang="en-US"/>
        </a:p>
      </dgm:t>
    </dgm:pt>
    <dgm:pt modelId="{B52B0869-C14E-41DD-9F3D-7B960C64C0E2}" type="sibTrans" cxnId="{ADABA869-C271-4AD2-9E85-7562426E2B46}">
      <dgm:prSet/>
      <dgm:spPr/>
      <dgm:t>
        <a:bodyPr/>
        <a:lstStyle/>
        <a:p>
          <a:endParaRPr lang="zh-CN" altLang="en-US"/>
        </a:p>
      </dgm:t>
    </dgm:pt>
    <dgm:pt modelId="{4A456829-C2B8-44F8-BBAD-89D318FD66A7}">
      <dgm:prSet phldrT="[文本]"/>
      <dgm:spPr/>
      <dgm:t>
        <a:bodyPr/>
        <a:lstStyle/>
        <a:p>
          <a:r>
            <a:rPr lang="zh-CN" altLang="en-US" dirty="0" smtClean="0"/>
            <a:t>海港区</a:t>
          </a:r>
          <a:endParaRPr lang="zh-CN" altLang="en-US" dirty="0"/>
        </a:p>
      </dgm:t>
    </dgm:pt>
    <dgm:pt modelId="{83184066-259D-49E9-8052-314B8D00160E}" type="parTrans" cxnId="{B86C15C6-BA43-499D-BFA8-D55DDD979915}">
      <dgm:prSet/>
      <dgm:spPr/>
      <dgm:t>
        <a:bodyPr/>
        <a:lstStyle/>
        <a:p>
          <a:endParaRPr lang="zh-CN" altLang="en-US"/>
        </a:p>
      </dgm:t>
    </dgm:pt>
    <dgm:pt modelId="{27BE420F-E245-4687-823A-4415D26A9A12}" type="sibTrans" cxnId="{B86C15C6-BA43-499D-BFA8-D55DDD979915}">
      <dgm:prSet/>
      <dgm:spPr/>
      <dgm:t>
        <a:bodyPr/>
        <a:lstStyle/>
        <a:p>
          <a:endParaRPr lang="zh-CN" altLang="en-US"/>
        </a:p>
      </dgm:t>
    </dgm:pt>
    <dgm:pt modelId="{D4FC0A80-ACAD-41F9-9629-23BCD3CE2990}">
      <dgm:prSet phldrT="[文本]"/>
      <dgm:spPr/>
      <dgm:t>
        <a:bodyPr/>
        <a:lstStyle/>
        <a:p>
          <a:r>
            <a:rPr lang="zh-CN" altLang="en-US" dirty="0" smtClean="0"/>
            <a:t>双滦区</a:t>
          </a:r>
          <a:endParaRPr lang="zh-CN" altLang="en-US" dirty="0"/>
        </a:p>
      </dgm:t>
    </dgm:pt>
    <dgm:pt modelId="{C20A39C2-40A7-4DC8-892C-54E84A42606F}" type="parTrans" cxnId="{21131F62-AE1A-4933-9ABE-19C5B317B25C}">
      <dgm:prSet/>
      <dgm:spPr/>
      <dgm:t>
        <a:bodyPr/>
        <a:lstStyle/>
        <a:p>
          <a:endParaRPr lang="zh-CN" altLang="en-US"/>
        </a:p>
      </dgm:t>
    </dgm:pt>
    <dgm:pt modelId="{5BE7479B-AB18-4954-95C5-4F9604DF6502}" type="sibTrans" cxnId="{21131F62-AE1A-4933-9ABE-19C5B317B25C}">
      <dgm:prSet/>
      <dgm:spPr/>
      <dgm:t>
        <a:bodyPr/>
        <a:lstStyle/>
        <a:p>
          <a:endParaRPr lang="zh-CN" altLang="en-US"/>
        </a:p>
      </dgm:t>
    </dgm:pt>
    <dgm:pt modelId="{E0317081-F872-4706-AE9D-4F9D9CDF8039}">
      <dgm:prSet phldrT="[文本]"/>
      <dgm:spPr/>
      <dgm:t>
        <a:bodyPr/>
        <a:lstStyle/>
        <a:p>
          <a:r>
            <a:rPr lang="zh-CN" altLang="en-US" smtClean="0"/>
            <a:t>兴隆县</a:t>
          </a:r>
          <a:endParaRPr lang="zh-CN" altLang="en-US" dirty="0"/>
        </a:p>
      </dgm:t>
    </dgm:pt>
    <dgm:pt modelId="{7A195259-0142-4D5F-A553-35BFBAF98B3D}" type="parTrans" cxnId="{A7FA7000-29E5-4147-9965-DB1B08E3CAEA}">
      <dgm:prSet/>
      <dgm:spPr/>
      <dgm:t>
        <a:bodyPr/>
        <a:lstStyle/>
        <a:p>
          <a:endParaRPr lang="zh-CN" altLang="en-US"/>
        </a:p>
      </dgm:t>
    </dgm:pt>
    <dgm:pt modelId="{B6851526-97D2-423C-9626-CFC2A99086C5}" type="sibTrans" cxnId="{A7FA7000-29E5-4147-9965-DB1B08E3CAEA}">
      <dgm:prSet/>
      <dgm:spPr/>
      <dgm:t>
        <a:bodyPr/>
        <a:lstStyle/>
        <a:p>
          <a:endParaRPr lang="zh-CN" altLang="en-US"/>
        </a:p>
      </dgm:t>
    </dgm:pt>
    <dgm:pt modelId="{F1D460DF-3AA0-42A2-BDC0-47B31DA07B17}">
      <dgm:prSet phldrT="[文本]" custT="1"/>
      <dgm:spPr/>
      <dgm:t>
        <a:bodyPr/>
        <a:lstStyle/>
        <a:p>
          <a:pPr algn="l"/>
          <a:r>
            <a:rPr lang="zh-CN" altLang="en-US" sz="1200" dirty="0" smtClean="0"/>
            <a:t>对管辖县级上报项目进度和任务核查结果的审批，审核项目在治理阶段上报的信息与进度，保障上报的信息与治理实际情况一致性。</a:t>
          </a:r>
          <a:endParaRPr lang="zh-CN" altLang="en-US" sz="1200" dirty="0"/>
        </a:p>
      </dgm:t>
    </dgm:pt>
    <dgm:pt modelId="{8CA8FD33-B9A8-49B6-A7D1-06113B0A1CCB}" type="sibTrans" cxnId="{3852617E-FBE8-41BE-BE9B-B97FB3859937}">
      <dgm:prSet/>
      <dgm:spPr/>
      <dgm:t>
        <a:bodyPr/>
        <a:lstStyle/>
        <a:p>
          <a:endParaRPr lang="zh-CN" altLang="en-US"/>
        </a:p>
      </dgm:t>
    </dgm:pt>
    <dgm:pt modelId="{2B4A7517-BBE7-4A0C-8B4C-9752D70F06F1}" type="parTrans" cxnId="{3852617E-FBE8-41BE-BE9B-B97FB3859937}">
      <dgm:prSet/>
      <dgm:spPr/>
      <dgm:t>
        <a:bodyPr/>
        <a:lstStyle/>
        <a:p>
          <a:endParaRPr lang="zh-CN" altLang="en-US"/>
        </a:p>
      </dgm:t>
    </dgm:pt>
    <dgm:pt modelId="{3F9514F3-6A1E-46AB-8986-49D583A39ABA}">
      <dgm:prSet phldrT="[文本]" custT="1"/>
      <dgm:spPr/>
      <dgm:t>
        <a:bodyPr/>
        <a:lstStyle/>
        <a:p>
          <a:pPr algn="l"/>
          <a:r>
            <a:rPr lang="zh-CN" altLang="en-US" sz="1100" dirty="0" smtClean="0"/>
            <a:t>主要对整体项目进行统筹安排，分析项目进度情况以及整体情况并对项目进行检测监管，通过线上对项目进行临时或长期核查任务下发，达到对项目进度情况的整体掌握。</a:t>
          </a:r>
          <a:endParaRPr lang="zh-CN" altLang="en-US" sz="1100" dirty="0"/>
        </a:p>
      </dgm:t>
    </dgm:pt>
    <dgm:pt modelId="{719AA9BF-CE71-479B-AC22-8EAE0FAFD35C}" type="sibTrans" cxnId="{7FD90C05-57BB-4AA1-946D-C904AC6B0ABA}">
      <dgm:prSet/>
      <dgm:spPr/>
      <dgm:t>
        <a:bodyPr/>
        <a:lstStyle/>
        <a:p>
          <a:endParaRPr lang="zh-CN" altLang="en-US"/>
        </a:p>
      </dgm:t>
    </dgm:pt>
    <dgm:pt modelId="{CBC709E0-A7A2-4519-97A5-39E24004E12E}" type="parTrans" cxnId="{7FD90C05-57BB-4AA1-946D-C904AC6B0ABA}">
      <dgm:prSet/>
      <dgm:spPr/>
      <dgm:t>
        <a:bodyPr/>
        <a:lstStyle/>
        <a:p>
          <a:endParaRPr lang="zh-CN" altLang="en-US"/>
        </a:p>
      </dgm:t>
    </dgm:pt>
    <dgm:pt modelId="{824079FA-601D-4A21-970F-A4A30363D97D}">
      <dgm:prSet phldrT="[文本]"/>
      <dgm:spPr/>
      <dgm:t>
        <a:bodyPr/>
        <a:lstStyle/>
        <a:p>
          <a:endParaRPr lang="en-US" altLang="zh-CN" dirty="0" smtClean="0"/>
        </a:p>
        <a:p>
          <a:r>
            <a:rPr lang="en-US" altLang="zh-CN" dirty="0" smtClean="0"/>
            <a:t>……</a:t>
          </a:r>
          <a:endParaRPr lang="zh-CN" altLang="en-US" dirty="0"/>
        </a:p>
      </dgm:t>
    </dgm:pt>
    <dgm:pt modelId="{21D66A77-187B-4F54-AA6A-C5BEF3050818}" type="sibTrans" cxnId="{65D3D79B-5291-44C9-B808-B6051BDFB720}">
      <dgm:prSet/>
      <dgm:spPr/>
      <dgm:t>
        <a:bodyPr/>
        <a:lstStyle/>
        <a:p>
          <a:endParaRPr lang="zh-CN" altLang="en-US"/>
        </a:p>
      </dgm:t>
    </dgm:pt>
    <dgm:pt modelId="{16661398-21E0-45BC-AADE-E65CBC3C9401}" type="parTrans" cxnId="{65D3D79B-5291-44C9-B808-B6051BDFB720}">
      <dgm:prSet/>
      <dgm:spPr/>
      <dgm:t>
        <a:bodyPr/>
        <a:lstStyle/>
        <a:p>
          <a:endParaRPr lang="zh-CN" altLang="en-US"/>
        </a:p>
      </dgm:t>
    </dgm:pt>
    <dgm:pt modelId="{6D4664AC-FDD6-4A22-ADB8-65DB8A18FE9C}" type="pres">
      <dgm:prSet presAssocID="{F649A3E5-A53F-409C-8183-84C0691BB2FF}" presName="mainComposite" presStyleCnt="0">
        <dgm:presLayoutVars>
          <dgm:chPref val="1"/>
          <dgm:dir/>
          <dgm:animOne val="branch"/>
          <dgm:animLvl val="lvl"/>
          <dgm:resizeHandles val="exact"/>
        </dgm:presLayoutVars>
      </dgm:prSet>
      <dgm:spPr/>
      <dgm:t>
        <a:bodyPr/>
        <a:lstStyle/>
        <a:p>
          <a:endParaRPr lang="zh-CN" altLang="en-US"/>
        </a:p>
      </dgm:t>
    </dgm:pt>
    <dgm:pt modelId="{520D7493-A8D3-486F-88CD-AB86E4A36500}" type="pres">
      <dgm:prSet presAssocID="{F649A3E5-A53F-409C-8183-84C0691BB2FF}" presName="hierFlow" presStyleCnt="0"/>
      <dgm:spPr/>
    </dgm:pt>
    <dgm:pt modelId="{FF891ECA-1D0A-4841-B832-CB7A5E65D63E}" type="pres">
      <dgm:prSet presAssocID="{F649A3E5-A53F-409C-8183-84C0691BB2FF}" presName="firstBuf" presStyleCnt="0"/>
      <dgm:spPr/>
    </dgm:pt>
    <dgm:pt modelId="{0581C1A7-AAEA-478C-A684-4E5CADB6E22E}" type="pres">
      <dgm:prSet presAssocID="{F649A3E5-A53F-409C-8183-84C0691BB2FF}" presName="hierChild1" presStyleCnt="0">
        <dgm:presLayoutVars>
          <dgm:chPref val="1"/>
          <dgm:animOne val="branch"/>
          <dgm:animLvl val="lvl"/>
        </dgm:presLayoutVars>
      </dgm:prSet>
      <dgm:spPr/>
    </dgm:pt>
    <dgm:pt modelId="{AFA2241D-C079-4535-869C-4A127F264885}" type="pres">
      <dgm:prSet presAssocID="{CA96C064-9699-47E4-BFE8-FA69129DFC2F}" presName="Name14" presStyleCnt="0"/>
      <dgm:spPr/>
    </dgm:pt>
    <dgm:pt modelId="{7AAF5874-CCF7-4837-B3E8-F2F87B2496B3}" type="pres">
      <dgm:prSet presAssocID="{CA96C064-9699-47E4-BFE8-FA69129DFC2F}" presName="level1Shape" presStyleLbl="node0" presStyleIdx="0" presStyleCnt="1">
        <dgm:presLayoutVars>
          <dgm:chPref val="3"/>
        </dgm:presLayoutVars>
      </dgm:prSet>
      <dgm:spPr/>
      <dgm:t>
        <a:bodyPr/>
        <a:lstStyle/>
        <a:p>
          <a:endParaRPr lang="zh-CN" altLang="en-US"/>
        </a:p>
      </dgm:t>
    </dgm:pt>
    <dgm:pt modelId="{2AFA09F3-8DB6-41C8-8E14-5DB5B8AA35B2}" type="pres">
      <dgm:prSet presAssocID="{CA96C064-9699-47E4-BFE8-FA69129DFC2F}" presName="hierChild2" presStyleCnt="0"/>
      <dgm:spPr/>
    </dgm:pt>
    <dgm:pt modelId="{1D17190D-7EE0-4618-90A0-0581983D7374}" type="pres">
      <dgm:prSet presAssocID="{6F6DC003-38A7-4A31-BD6A-9073D6C648A0}" presName="Name19" presStyleLbl="parChTrans1D2" presStyleIdx="0" presStyleCnt="4"/>
      <dgm:spPr/>
      <dgm:t>
        <a:bodyPr/>
        <a:lstStyle/>
        <a:p>
          <a:endParaRPr lang="zh-CN" altLang="en-US"/>
        </a:p>
      </dgm:t>
    </dgm:pt>
    <dgm:pt modelId="{242BEFA5-71C9-461C-B19A-3CE715CD6A00}" type="pres">
      <dgm:prSet presAssocID="{94362149-D82E-44ED-B4A2-C191A4E189E6}" presName="Name21" presStyleCnt="0"/>
      <dgm:spPr/>
    </dgm:pt>
    <dgm:pt modelId="{6CF9009D-440A-4C12-A53E-87147995EA94}" type="pres">
      <dgm:prSet presAssocID="{94362149-D82E-44ED-B4A2-C191A4E189E6}" presName="level2Shape" presStyleLbl="node2" presStyleIdx="0" presStyleCnt="4"/>
      <dgm:spPr/>
      <dgm:t>
        <a:bodyPr/>
        <a:lstStyle/>
        <a:p>
          <a:endParaRPr lang="zh-CN" altLang="en-US"/>
        </a:p>
      </dgm:t>
    </dgm:pt>
    <dgm:pt modelId="{4E65C617-D729-43B6-80B2-1EC600552252}" type="pres">
      <dgm:prSet presAssocID="{94362149-D82E-44ED-B4A2-C191A4E189E6}" presName="hierChild3" presStyleCnt="0"/>
      <dgm:spPr/>
    </dgm:pt>
    <dgm:pt modelId="{3B17D8A4-AE1B-4A1F-AB74-EEC2D07C4E09}" type="pres">
      <dgm:prSet presAssocID="{9E9A3DDD-DE46-42F7-AC91-22928F964E9D}" presName="Name19" presStyleLbl="parChTrans1D3" presStyleIdx="0" presStyleCnt="5"/>
      <dgm:spPr/>
      <dgm:t>
        <a:bodyPr/>
        <a:lstStyle/>
        <a:p>
          <a:endParaRPr lang="zh-CN" altLang="en-US"/>
        </a:p>
      </dgm:t>
    </dgm:pt>
    <dgm:pt modelId="{6135CDC3-DCA0-4A05-A8D1-253BF72794A7}" type="pres">
      <dgm:prSet presAssocID="{817786F8-2A09-425B-B0DB-B57839D8D49D}" presName="Name21" presStyleCnt="0"/>
      <dgm:spPr/>
    </dgm:pt>
    <dgm:pt modelId="{EAFCCA35-E587-4087-9B61-013CC0DF805C}" type="pres">
      <dgm:prSet presAssocID="{817786F8-2A09-425B-B0DB-B57839D8D49D}" presName="level2Shape" presStyleLbl="node3" presStyleIdx="0" presStyleCnt="5"/>
      <dgm:spPr/>
      <dgm:t>
        <a:bodyPr/>
        <a:lstStyle/>
        <a:p>
          <a:endParaRPr lang="zh-CN" altLang="en-US"/>
        </a:p>
      </dgm:t>
    </dgm:pt>
    <dgm:pt modelId="{4DE2BF5B-35D8-4ED7-9108-E0CE369F9C7E}" type="pres">
      <dgm:prSet presAssocID="{817786F8-2A09-425B-B0DB-B57839D8D49D}" presName="hierChild3" presStyleCnt="0"/>
      <dgm:spPr/>
    </dgm:pt>
    <dgm:pt modelId="{C7F7F9DC-FAD4-469B-8E55-B0537B416A1B}" type="pres">
      <dgm:prSet presAssocID="{9D6DBEBA-8483-4336-BD60-418B2E443A7C}" presName="Name19" presStyleLbl="parChTrans1D3" presStyleIdx="1" presStyleCnt="5"/>
      <dgm:spPr/>
      <dgm:t>
        <a:bodyPr/>
        <a:lstStyle/>
        <a:p>
          <a:endParaRPr lang="zh-CN" altLang="en-US"/>
        </a:p>
      </dgm:t>
    </dgm:pt>
    <dgm:pt modelId="{53793C14-FE8C-4DA4-BA6C-554107EE3813}" type="pres">
      <dgm:prSet presAssocID="{092688C4-7335-4A3E-B046-3CFDBE171B8D}" presName="Name21" presStyleCnt="0"/>
      <dgm:spPr/>
    </dgm:pt>
    <dgm:pt modelId="{90DB8DFB-C8F8-432C-9421-36069225BF2A}" type="pres">
      <dgm:prSet presAssocID="{092688C4-7335-4A3E-B046-3CFDBE171B8D}" presName="level2Shape" presStyleLbl="node3" presStyleIdx="1" presStyleCnt="5"/>
      <dgm:spPr/>
      <dgm:t>
        <a:bodyPr/>
        <a:lstStyle/>
        <a:p>
          <a:endParaRPr lang="zh-CN" altLang="en-US"/>
        </a:p>
      </dgm:t>
    </dgm:pt>
    <dgm:pt modelId="{C7CAFA44-E86A-4F15-B2FE-DD0C6D7FACDF}" type="pres">
      <dgm:prSet presAssocID="{092688C4-7335-4A3E-B046-3CFDBE171B8D}" presName="hierChild3" presStyleCnt="0"/>
      <dgm:spPr/>
    </dgm:pt>
    <dgm:pt modelId="{C9BEF899-5A77-40B9-A7AB-A6F12225C759}" type="pres">
      <dgm:prSet presAssocID="{074AC25B-E7C8-49F9-9E02-94200A6112EF}" presName="Name19" presStyleLbl="parChTrans1D2" presStyleIdx="1" presStyleCnt="4"/>
      <dgm:spPr/>
      <dgm:t>
        <a:bodyPr/>
        <a:lstStyle/>
        <a:p>
          <a:endParaRPr lang="zh-CN" altLang="en-US"/>
        </a:p>
      </dgm:t>
    </dgm:pt>
    <dgm:pt modelId="{61374281-A5C7-4EEA-B35F-860131961D40}" type="pres">
      <dgm:prSet presAssocID="{5CC6A6A2-3383-4398-A8B5-550457BFCD0E}" presName="Name21" presStyleCnt="0"/>
      <dgm:spPr/>
    </dgm:pt>
    <dgm:pt modelId="{32757464-888C-4306-A67D-EBCA056B36AE}" type="pres">
      <dgm:prSet presAssocID="{5CC6A6A2-3383-4398-A8B5-550457BFCD0E}" presName="level2Shape" presStyleLbl="node2" presStyleIdx="1" presStyleCnt="4"/>
      <dgm:spPr/>
      <dgm:t>
        <a:bodyPr/>
        <a:lstStyle/>
        <a:p>
          <a:endParaRPr lang="zh-CN" altLang="en-US"/>
        </a:p>
      </dgm:t>
    </dgm:pt>
    <dgm:pt modelId="{F418658C-FB0B-4BEE-BFED-E8E5E52EF5F8}" type="pres">
      <dgm:prSet presAssocID="{5CC6A6A2-3383-4398-A8B5-550457BFCD0E}" presName="hierChild3" presStyleCnt="0"/>
      <dgm:spPr/>
    </dgm:pt>
    <dgm:pt modelId="{5C8C3B63-1694-49CB-A0DB-3E03F7B43302}" type="pres">
      <dgm:prSet presAssocID="{83184066-259D-49E9-8052-314B8D00160E}" presName="Name19" presStyleLbl="parChTrans1D3" presStyleIdx="2" presStyleCnt="5"/>
      <dgm:spPr/>
      <dgm:t>
        <a:bodyPr/>
        <a:lstStyle/>
        <a:p>
          <a:endParaRPr lang="zh-CN" altLang="en-US"/>
        </a:p>
      </dgm:t>
    </dgm:pt>
    <dgm:pt modelId="{8DAE35BC-BAE0-4EB8-90BD-DD096A6A11CF}" type="pres">
      <dgm:prSet presAssocID="{4A456829-C2B8-44F8-BBAD-89D318FD66A7}" presName="Name21" presStyleCnt="0"/>
      <dgm:spPr/>
    </dgm:pt>
    <dgm:pt modelId="{E388CDBF-ED97-42AE-90A1-9882E4009FC4}" type="pres">
      <dgm:prSet presAssocID="{4A456829-C2B8-44F8-BBAD-89D318FD66A7}" presName="level2Shape" presStyleLbl="node3" presStyleIdx="2" presStyleCnt="5"/>
      <dgm:spPr/>
      <dgm:t>
        <a:bodyPr/>
        <a:lstStyle/>
        <a:p>
          <a:endParaRPr lang="zh-CN" altLang="en-US"/>
        </a:p>
      </dgm:t>
    </dgm:pt>
    <dgm:pt modelId="{5ABA8144-D841-486C-9693-53D718754EA3}" type="pres">
      <dgm:prSet presAssocID="{4A456829-C2B8-44F8-BBAD-89D318FD66A7}" presName="hierChild3" presStyleCnt="0"/>
      <dgm:spPr/>
    </dgm:pt>
    <dgm:pt modelId="{A48254D1-B1FB-4CBD-BCB4-8FBF8600BCBD}" type="pres">
      <dgm:prSet presAssocID="{13D20253-FABA-49FE-8C97-43D2826393C8}" presName="Name19" presStyleLbl="parChTrans1D2" presStyleIdx="2" presStyleCnt="4"/>
      <dgm:spPr/>
      <dgm:t>
        <a:bodyPr/>
        <a:lstStyle/>
        <a:p>
          <a:endParaRPr lang="zh-CN" altLang="en-US"/>
        </a:p>
      </dgm:t>
    </dgm:pt>
    <dgm:pt modelId="{04F39A80-F663-4D3F-B743-58C515EB0448}" type="pres">
      <dgm:prSet presAssocID="{BD4EFD14-C72A-4C56-BE52-EDC9FE4FD843}" presName="Name21" presStyleCnt="0"/>
      <dgm:spPr/>
    </dgm:pt>
    <dgm:pt modelId="{8E4685C0-DE35-49ED-A670-F76F9A4C6CD0}" type="pres">
      <dgm:prSet presAssocID="{BD4EFD14-C72A-4C56-BE52-EDC9FE4FD843}" presName="level2Shape" presStyleLbl="node2" presStyleIdx="2" presStyleCnt="4"/>
      <dgm:spPr/>
      <dgm:t>
        <a:bodyPr/>
        <a:lstStyle/>
        <a:p>
          <a:endParaRPr lang="zh-CN" altLang="en-US"/>
        </a:p>
      </dgm:t>
    </dgm:pt>
    <dgm:pt modelId="{8A8C3717-1CFB-4494-B803-E6E6F7C92FE9}" type="pres">
      <dgm:prSet presAssocID="{BD4EFD14-C72A-4C56-BE52-EDC9FE4FD843}" presName="hierChild3" presStyleCnt="0"/>
      <dgm:spPr/>
    </dgm:pt>
    <dgm:pt modelId="{F40768F4-5CC2-4721-A2EE-1AB2BD54B0A0}" type="pres">
      <dgm:prSet presAssocID="{C20A39C2-40A7-4DC8-892C-54E84A42606F}" presName="Name19" presStyleLbl="parChTrans1D3" presStyleIdx="3" presStyleCnt="5"/>
      <dgm:spPr/>
      <dgm:t>
        <a:bodyPr/>
        <a:lstStyle/>
        <a:p>
          <a:endParaRPr lang="zh-CN" altLang="en-US"/>
        </a:p>
      </dgm:t>
    </dgm:pt>
    <dgm:pt modelId="{4FA39990-2E47-4A76-B2CA-066793927904}" type="pres">
      <dgm:prSet presAssocID="{D4FC0A80-ACAD-41F9-9629-23BCD3CE2990}" presName="Name21" presStyleCnt="0"/>
      <dgm:spPr/>
    </dgm:pt>
    <dgm:pt modelId="{B48EAB72-A79F-453B-B4A1-B8EB0D10C8F4}" type="pres">
      <dgm:prSet presAssocID="{D4FC0A80-ACAD-41F9-9629-23BCD3CE2990}" presName="level2Shape" presStyleLbl="node3" presStyleIdx="3" presStyleCnt="5"/>
      <dgm:spPr/>
      <dgm:t>
        <a:bodyPr/>
        <a:lstStyle/>
        <a:p>
          <a:endParaRPr lang="zh-CN" altLang="en-US"/>
        </a:p>
      </dgm:t>
    </dgm:pt>
    <dgm:pt modelId="{8FABBF52-28C8-4A8C-A0EF-56C8F479F15F}" type="pres">
      <dgm:prSet presAssocID="{D4FC0A80-ACAD-41F9-9629-23BCD3CE2990}" presName="hierChild3" presStyleCnt="0"/>
      <dgm:spPr/>
    </dgm:pt>
    <dgm:pt modelId="{80B5EE96-28B5-4AA5-8791-3366DC6EE509}" type="pres">
      <dgm:prSet presAssocID="{7A195259-0142-4D5F-A553-35BFBAF98B3D}" presName="Name19" presStyleLbl="parChTrans1D3" presStyleIdx="4" presStyleCnt="5"/>
      <dgm:spPr/>
      <dgm:t>
        <a:bodyPr/>
        <a:lstStyle/>
        <a:p>
          <a:endParaRPr lang="zh-CN" altLang="en-US"/>
        </a:p>
      </dgm:t>
    </dgm:pt>
    <dgm:pt modelId="{0F23EAC3-6EA5-470E-B03E-47A0ADDAE380}" type="pres">
      <dgm:prSet presAssocID="{E0317081-F872-4706-AE9D-4F9D9CDF8039}" presName="Name21" presStyleCnt="0"/>
      <dgm:spPr/>
    </dgm:pt>
    <dgm:pt modelId="{232D0543-E413-4CE3-B441-4251616BB707}" type="pres">
      <dgm:prSet presAssocID="{E0317081-F872-4706-AE9D-4F9D9CDF8039}" presName="level2Shape" presStyleLbl="node3" presStyleIdx="4" presStyleCnt="5"/>
      <dgm:spPr/>
      <dgm:t>
        <a:bodyPr/>
        <a:lstStyle/>
        <a:p>
          <a:endParaRPr lang="zh-CN" altLang="en-US"/>
        </a:p>
      </dgm:t>
    </dgm:pt>
    <dgm:pt modelId="{3218B285-FDFC-4DE6-884D-F8B5861B0ABE}" type="pres">
      <dgm:prSet presAssocID="{E0317081-F872-4706-AE9D-4F9D9CDF8039}" presName="hierChild3" presStyleCnt="0"/>
      <dgm:spPr/>
    </dgm:pt>
    <dgm:pt modelId="{2CD6B521-AB29-4D36-BE89-07A5282D3979}" type="pres">
      <dgm:prSet presAssocID="{16661398-21E0-45BC-AADE-E65CBC3C9401}" presName="Name19" presStyleLbl="parChTrans1D2" presStyleIdx="3" presStyleCnt="4"/>
      <dgm:spPr/>
      <dgm:t>
        <a:bodyPr/>
        <a:lstStyle/>
        <a:p>
          <a:endParaRPr lang="zh-CN" altLang="en-US"/>
        </a:p>
      </dgm:t>
    </dgm:pt>
    <dgm:pt modelId="{69AB2144-6613-4A46-9976-037E0B9EA65F}" type="pres">
      <dgm:prSet presAssocID="{824079FA-601D-4A21-970F-A4A30363D97D}" presName="Name21" presStyleCnt="0"/>
      <dgm:spPr/>
    </dgm:pt>
    <dgm:pt modelId="{E6DB7993-8B17-45E9-8C21-E3ED6F958BEB}" type="pres">
      <dgm:prSet presAssocID="{824079FA-601D-4A21-970F-A4A30363D97D}" presName="level2Shape" presStyleLbl="node2" presStyleIdx="3" presStyleCnt="4"/>
      <dgm:spPr/>
      <dgm:t>
        <a:bodyPr/>
        <a:lstStyle/>
        <a:p>
          <a:endParaRPr lang="zh-CN" altLang="en-US"/>
        </a:p>
      </dgm:t>
    </dgm:pt>
    <dgm:pt modelId="{6EB3AEC7-10A7-4645-95EF-43FF0FFAF154}" type="pres">
      <dgm:prSet presAssocID="{824079FA-601D-4A21-970F-A4A30363D97D}" presName="hierChild3" presStyleCnt="0"/>
      <dgm:spPr/>
    </dgm:pt>
    <dgm:pt modelId="{35035E80-51B9-4241-92AF-B5B2D8CA134F}" type="pres">
      <dgm:prSet presAssocID="{F649A3E5-A53F-409C-8183-84C0691BB2FF}" presName="bgShapesFlow" presStyleCnt="0"/>
      <dgm:spPr/>
    </dgm:pt>
    <dgm:pt modelId="{07E8B60D-8720-476F-B3CA-89CFE0E24D7D}" type="pres">
      <dgm:prSet presAssocID="{3F9514F3-6A1E-46AB-8986-49D583A39ABA}" presName="rectComp" presStyleCnt="0"/>
      <dgm:spPr/>
    </dgm:pt>
    <dgm:pt modelId="{1E6F7E6F-9ADB-478E-BC31-DAD8F35B16AB}" type="pres">
      <dgm:prSet presAssocID="{3F9514F3-6A1E-46AB-8986-49D583A39ABA}" presName="bgRect" presStyleLbl="bgShp" presStyleIdx="0" presStyleCnt="3"/>
      <dgm:spPr/>
      <dgm:t>
        <a:bodyPr/>
        <a:lstStyle/>
        <a:p>
          <a:endParaRPr lang="zh-CN" altLang="en-US"/>
        </a:p>
      </dgm:t>
    </dgm:pt>
    <dgm:pt modelId="{CF0B9795-756B-4E47-BACD-6C7DCA2695AD}" type="pres">
      <dgm:prSet presAssocID="{3F9514F3-6A1E-46AB-8986-49D583A39ABA}" presName="bgRectTx" presStyleLbl="bgShp" presStyleIdx="0" presStyleCnt="3">
        <dgm:presLayoutVars>
          <dgm:bulletEnabled val="1"/>
        </dgm:presLayoutVars>
      </dgm:prSet>
      <dgm:spPr/>
      <dgm:t>
        <a:bodyPr/>
        <a:lstStyle/>
        <a:p>
          <a:endParaRPr lang="zh-CN" altLang="en-US"/>
        </a:p>
      </dgm:t>
    </dgm:pt>
    <dgm:pt modelId="{9B4CD611-C3C0-465C-B0F3-828B9317CA88}" type="pres">
      <dgm:prSet presAssocID="{3F9514F3-6A1E-46AB-8986-49D583A39ABA}" presName="spComp" presStyleCnt="0"/>
      <dgm:spPr/>
    </dgm:pt>
    <dgm:pt modelId="{AD6D8046-E1E7-4D83-9CB1-8A9F47CE6528}" type="pres">
      <dgm:prSet presAssocID="{3F9514F3-6A1E-46AB-8986-49D583A39ABA}" presName="vSp" presStyleCnt="0"/>
      <dgm:spPr/>
    </dgm:pt>
    <dgm:pt modelId="{6D6BADF0-02C7-4733-9858-FB81480E8848}" type="pres">
      <dgm:prSet presAssocID="{F1D460DF-3AA0-42A2-BDC0-47B31DA07B17}" presName="rectComp" presStyleCnt="0"/>
      <dgm:spPr/>
    </dgm:pt>
    <dgm:pt modelId="{49FA649E-2F74-4B57-9196-554AE0327C18}" type="pres">
      <dgm:prSet presAssocID="{F1D460DF-3AA0-42A2-BDC0-47B31DA07B17}" presName="bgRect" presStyleLbl="bgShp" presStyleIdx="1" presStyleCnt="3"/>
      <dgm:spPr/>
      <dgm:t>
        <a:bodyPr/>
        <a:lstStyle/>
        <a:p>
          <a:endParaRPr lang="zh-CN" altLang="en-US"/>
        </a:p>
      </dgm:t>
    </dgm:pt>
    <dgm:pt modelId="{1AB0E583-354C-4915-ABD5-9E8833CBAE35}" type="pres">
      <dgm:prSet presAssocID="{F1D460DF-3AA0-42A2-BDC0-47B31DA07B17}" presName="bgRectTx" presStyleLbl="bgShp" presStyleIdx="1" presStyleCnt="3">
        <dgm:presLayoutVars>
          <dgm:bulletEnabled val="1"/>
        </dgm:presLayoutVars>
      </dgm:prSet>
      <dgm:spPr/>
      <dgm:t>
        <a:bodyPr/>
        <a:lstStyle/>
        <a:p>
          <a:endParaRPr lang="zh-CN" altLang="en-US"/>
        </a:p>
      </dgm:t>
    </dgm:pt>
    <dgm:pt modelId="{817B3028-88A1-4623-B0E7-C96B43E774FF}" type="pres">
      <dgm:prSet presAssocID="{F1D460DF-3AA0-42A2-BDC0-47B31DA07B17}" presName="spComp" presStyleCnt="0"/>
      <dgm:spPr/>
    </dgm:pt>
    <dgm:pt modelId="{7062B521-FB8E-4254-B9B4-51C3DD9A172C}" type="pres">
      <dgm:prSet presAssocID="{F1D460DF-3AA0-42A2-BDC0-47B31DA07B17}" presName="vSp" presStyleCnt="0"/>
      <dgm:spPr/>
    </dgm:pt>
    <dgm:pt modelId="{5A3E5851-2BD8-4EC6-918E-79883C04F66D}" type="pres">
      <dgm:prSet presAssocID="{22496414-3F60-4E06-AD20-6B5AB3108ADD}" presName="rectComp" presStyleCnt="0"/>
      <dgm:spPr/>
    </dgm:pt>
    <dgm:pt modelId="{4D83B370-1116-4753-B4B3-EFD46E19C317}" type="pres">
      <dgm:prSet presAssocID="{22496414-3F60-4E06-AD20-6B5AB3108ADD}" presName="bgRect" presStyleLbl="bgShp" presStyleIdx="2" presStyleCnt="3"/>
      <dgm:spPr/>
      <dgm:t>
        <a:bodyPr/>
        <a:lstStyle/>
        <a:p>
          <a:endParaRPr lang="zh-CN" altLang="en-US"/>
        </a:p>
      </dgm:t>
    </dgm:pt>
    <dgm:pt modelId="{B4D9D8AD-ACDE-455D-82B4-0553C9AD7651}" type="pres">
      <dgm:prSet presAssocID="{22496414-3F60-4E06-AD20-6B5AB3108ADD}" presName="bgRectTx" presStyleLbl="bgShp" presStyleIdx="2" presStyleCnt="3">
        <dgm:presLayoutVars>
          <dgm:bulletEnabled val="1"/>
        </dgm:presLayoutVars>
      </dgm:prSet>
      <dgm:spPr/>
      <dgm:t>
        <a:bodyPr/>
        <a:lstStyle/>
        <a:p>
          <a:endParaRPr lang="zh-CN" altLang="en-US"/>
        </a:p>
      </dgm:t>
    </dgm:pt>
  </dgm:ptLst>
  <dgm:cxnLst>
    <dgm:cxn modelId="{5351372A-77BB-4307-83C5-F4D30295234A}" type="presOf" srcId="{CA96C064-9699-47E4-BFE8-FA69129DFC2F}" destId="{7AAF5874-CCF7-4837-B3E8-F2F87B2496B3}" srcOrd="0" destOrd="0" presId="urn:microsoft.com/office/officeart/2005/8/layout/hierarchy6"/>
    <dgm:cxn modelId="{C77A150D-6077-4A66-9690-0F098CA3975E}" srcId="{CA96C064-9699-47E4-BFE8-FA69129DFC2F}" destId="{BD4EFD14-C72A-4C56-BE52-EDC9FE4FD843}" srcOrd="2" destOrd="0" parTransId="{13D20253-FABA-49FE-8C97-43D2826393C8}" sibTransId="{EB7840E5-CE86-4D0D-96DD-577ECF7188BB}"/>
    <dgm:cxn modelId="{D2A4A76C-800D-451F-BAB3-6361E364BB5E}" type="presOf" srcId="{16661398-21E0-45BC-AADE-E65CBC3C9401}" destId="{2CD6B521-AB29-4D36-BE89-07A5282D3979}" srcOrd="0" destOrd="0" presId="urn:microsoft.com/office/officeart/2005/8/layout/hierarchy6"/>
    <dgm:cxn modelId="{C5554632-B3B3-458D-AE5A-D4A33339D612}" type="presOf" srcId="{F1D460DF-3AA0-42A2-BDC0-47B31DA07B17}" destId="{49FA649E-2F74-4B57-9196-554AE0327C18}" srcOrd="0" destOrd="0" presId="urn:microsoft.com/office/officeart/2005/8/layout/hierarchy6"/>
    <dgm:cxn modelId="{01C359BD-A422-439F-9707-55BC7564F1B3}" srcId="{94362149-D82E-44ED-B4A2-C191A4E189E6}" destId="{817786F8-2A09-425B-B0DB-B57839D8D49D}" srcOrd="0" destOrd="0" parTransId="{9E9A3DDD-DE46-42F7-AC91-22928F964E9D}" sibTransId="{9413CF6A-EF12-453D-A606-998BE796CE9F}"/>
    <dgm:cxn modelId="{CE3828AA-D7B3-4E8F-9CE5-58719FA51CB4}" type="presOf" srcId="{9E9A3DDD-DE46-42F7-AC91-22928F964E9D}" destId="{3B17D8A4-AE1B-4A1F-AB74-EEC2D07C4E09}" srcOrd="0" destOrd="0" presId="urn:microsoft.com/office/officeart/2005/8/layout/hierarchy6"/>
    <dgm:cxn modelId="{2C2EE935-85C4-4142-93EB-17534688AAFB}" type="presOf" srcId="{3F9514F3-6A1E-46AB-8986-49D583A39ABA}" destId="{1E6F7E6F-9ADB-478E-BC31-DAD8F35B16AB}" srcOrd="0" destOrd="0" presId="urn:microsoft.com/office/officeart/2005/8/layout/hierarchy6"/>
    <dgm:cxn modelId="{BCD9C1F8-BB26-4528-B5AA-2F8E79E2D55E}" type="presOf" srcId="{3F9514F3-6A1E-46AB-8986-49D583A39ABA}" destId="{CF0B9795-756B-4E47-BACD-6C7DCA2695AD}" srcOrd="1" destOrd="0" presId="urn:microsoft.com/office/officeart/2005/8/layout/hierarchy6"/>
    <dgm:cxn modelId="{F6E34CBA-B3B8-4EF9-BF8C-4DF192976A20}" type="presOf" srcId="{94362149-D82E-44ED-B4A2-C191A4E189E6}" destId="{6CF9009D-440A-4C12-A53E-87147995EA94}" srcOrd="0" destOrd="0" presId="urn:microsoft.com/office/officeart/2005/8/layout/hierarchy6"/>
    <dgm:cxn modelId="{B86C15C6-BA43-499D-BFA8-D55DDD979915}" srcId="{5CC6A6A2-3383-4398-A8B5-550457BFCD0E}" destId="{4A456829-C2B8-44F8-BBAD-89D318FD66A7}" srcOrd="0" destOrd="0" parTransId="{83184066-259D-49E9-8052-314B8D00160E}" sibTransId="{27BE420F-E245-4687-823A-4415D26A9A12}"/>
    <dgm:cxn modelId="{3852617E-FBE8-41BE-BE9B-B97FB3859937}" srcId="{F649A3E5-A53F-409C-8183-84C0691BB2FF}" destId="{F1D460DF-3AA0-42A2-BDC0-47B31DA07B17}" srcOrd="2" destOrd="0" parTransId="{2B4A7517-BBE7-4A0C-8B4C-9752D70F06F1}" sibTransId="{8CA8FD33-B9A8-49B6-A7D1-06113B0A1CCB}"/>
    <dgm:cxn modelId="{B436675D-8F6C-46E6-AF82-34B34D0F2F18}" type="presOf" srcId="{F1D460DF-3AA0-42A2-BDC0-47B31DA07B17}" destId="{1AB0E583-354C-4915-ABD5-9E8833CBAE35}" srcOrd="1" destOrd="0" presId="urn:microsoft.com/office/officeart/2005/8/layout/hierarchy6"/>
    <dgm:cxn modelId="{D5D4B5D3-0F4A-4BDF-A712-04DCDCEC4E2B}" type="presOf" srcId="{22496414-3F60-4E06-AD20-6B5AB3108ADD}" destId="{4D83B370-1116-4753-B4B3-EFD46E19C317}" srcOrd="0" destOrd="0" presId="urn:microsoft.com/office/officeart/2005/8/layout/hierarchy6"/>
    <dgm:cxn modelId="{21131F62-AE1A-4933-9ABE-19C5B317B25C}" srcId="{BD4EFD14-C72A-4C56-BE52-EDC9FE4FD843}" destId="{D4FC0A80-ACAD-41F9-9629-23BCD3CE2990}" srcOrd="0" destOrd="0" parTransId="{C20A39C2-40A7-4DC8-892C-54E84A42606F}" sibTransId="{5BE7479B-AB18-4954-95C5-4F9604DF6502}"/>
    <dgm:cxn modelId="{679C6A34-2A8F-41D3-B6E4-B7819FAF8EAA}" srcId="{CA96C064-9699-47E4-BFE8-FA69129DFC2F}" destId="{94362149-D82E-44ED-B4A2-C191A4E189E6}" srcOrd="0" destOrd="0" parTransId="{6F6DC003-38A7-4A31-BD6A-9073D6C648A0}" sibTransId="{66C49BDC-BBD7-4707-B947-2AB7C6176450}"/>
    <dgm:cxn modelId="{ADABA869-C271-4AD2-9E85-7562426E2B46}" srcId="{CA96C064-9699-47E4-BFE8-FA69129DFC2F}" destId="{5CC6A6A2-3383-4398-A8B5-550457BFCD0E}" srcOrd="1" destOrd="0" parTransId="{074AC25B-E7C8-49F9-9E02-94200A6112EF}" sibTransId="{B52B0869-C14E-41DD-9F3D-7B960C64C0E2}"/>
    <dgm:cxn modelId="{A7FA7000-29E5-4147-9965-DB1B08E3CAEA}" srcId="{BD4EFD14-C72A-4C56-BE52-EDC9FE4FD843}" destId="{E0317081-F872-4706-AE9D-4F9D9CDF8039}" srcOrd="1" destOrd="0" parTransId="{7A195259-0142-4D5F-A553-35BFBAF98B3D}" sibTransId="{B6851526-97D2-423C-9626-CFC2A99086C5}"/>
    <dgm:cxn modelId="{643610F1-DC8C-487F-90D2-B913276E6E8F}" type="presOf" srcId="{7A195259-0142-4D5F-A553-35BFBAF98B3D}" destId="{80B5EE96-28B5-4AA5-8791-3366DC6EE509}" srcOrd="0" destOrd="0" presId="urn:microsoft.com/office/officeart/2005/8/layout/hierarchy6"/>
    <dgm:cxn modelId="{3EAB966F-D9E3-4BB6-9DD0-E2C8613D67F1}" srcId="{F649A3E5-A53F-409C-8183-84C0691BB2FF}" destId="{22496414-3F60-4E06-AD20-6B5AB3108ADD}" srcOrd="3" destOrd="0" parTransId="{523FCD44-A858-400F-84BF-10A26930A579}" sibTransId="{C3CDBC90-8A99-45D0-ADEB-01C104AE719D}"/>
    <dgm:cxn modelId="{AC5C0305-FE16-4460-BEF8-E05407879356}" type="presOf" srcId="{092688C4-7335-4A3E-B046-3CFDBE171B8D}" destId="{90DB8DFB-C8F8-432C-9421-36069225BF2A}" srcOrd="0" destOrd="0" presId="urn:microsoft.com/office/officeart/2005/8/layout/hierarchy6"/>
    <dgm:cxn modelId="{2786FCC8-220A-40E3-A083-5817E8609B1F}" type="presOf" srcId="{6F6DC003-38A7-4A31-BD6A-9073D6C648A0}" destId="{1D17190D-7EE0-4618-90A0-0581983D7374}" srcOrd="0" destOrd="0" presId="urn:microsoft.com/office/officeart/2005/8/layout/hierarchy6"/>
    <dgm:cxn modelId="{6BA69C15-4F7C-43DD-AC8A-246286EC35AA}" type="presOf" srcId="{F649A3E5-A53F-409C-8183-84C0691BB2FF}" destId="{6D4664AC-FDD6-4A22-ADB8-65DB8A18FE9C}" srcOrd="0" destOrd="0" presId="urn:microsoft.com/office/officeart/2005/8/layout/hierarchy6"/>
    <dgm:cxn modelId="{59349D03-3A43-4B07-9E47-FDBE23936A54}" type="presOf" srcId="{074AC25B-E7C8-49F9-9E02-94200A6112EF}" destId="{C9BEF899-5A77-40B9-A7AB-A6F12225C759}" srcOrd="0" destOrd="0" presId="urn:microsoft.com/office/officeart/2005/8/layout/hierarchy6"/>
    <dgm:cxn modelId="{D5A8FF87-8A23-4B4D-A1B1-30214D6F1131}" type="presOf" srcId="{C20A39C2-40A7-4DC8-892C-54E84A42606F}" destId="{F40768F4-5CC2-4721-A2EE-1AB2BD54B0A0}" srcOrd="0" destOrd="0" presId="urn:microsoft.com/office/officeart/2005/8/layout/hierarchy6"/>
    <dgm:cxn modelId="{7CBF5FF7-4EF4-4AB4-9777-DF233B962675}" type="presOf" srcId="{5CC6A6A2-3383-4398-A8B5-550457BFCD0E}" destId="{32757464-888C-4306-A67D-EBCA056B36AE}" srcOrd="0" destOrd="0" presId="urn:microsoft.com/office/officeart/2005/8/layout/hierarchy6"/>
    <dgm:cxn modelId="{E0169658-0B6D-42F6-B21D-BD93959A6D86}" type="presOf" srcId="{BD4EFD14-C72A-4C56-BE52-EDC9FE4FD843}" destId="{8E4685C0-DE35-49ED-A670-F76F9A4C6CD0}" srcOrd="0" destOrd="0" presId="urn:microsoft.com/office/officeart/2005/8/layout/hierarchy6"/>
    <dgm:cxn modelId="{46927CB6-47CF-41E7-96BB-01F63E965246}" type="presOf" srcId="{817786F8-2A09-425B-B0DB-B57839D8D49D}" destId="{EAFCCA35-E587-4087-9B61-013CC0DF805C}" srcOrd="0" destOrd="0" presId="urn:microsoft.com/office/officeart/2005/8/layout/hierarchy6"/>
    <dgm:cxn modelId="{21778D20-9089-4994-B5FB-56AAE956DD77}" type="presOf" srcId="{4A456829-C2B8-44F8-BBAD-89D318FD66A7}" destId="{E388CDBF-ED97-42AE-90A1-9882E4009FC4}" srcOrd="0" destOrd="0" presId="urn:microsoft.com/office/officeart/2005/8/layout/hierarchy6"/>
    <dgm:cxn modelId="{E0ECA2DC-33CF-4F7D-90D8-651FF9189E90}" type="presOf" srcId="{D4FC0A80-ACAD-41F9-9629-23BCD3CE2990}" destId="{B48EAB72-A79F-453B-B4A1-B8EB0D10C8F4}" srcOrd="0" destOrd="0" presId="urn:microsoft.com/office/officeart/2005/8/layout/hierarchy6"/>
    <dgm:cxn modelId="{1A880370-0FB8-4BF8-AEC4-A4F84C79805C}" type="presOf" srcId="{22496414-3F60-4E06-AD20-6B5AB3108ADD}" destId="{B4D9D8AD-ACDE-455D-82B4-0553C9AD7651}" srcOrd="1" destOrd="0" presId="urn:microsoft.com/office/officeart/2005/8/layout/hierarchy6"/>
    <dgm:cxn modelId="{65D3D79B-5291-44C9-B808-B6051BDFB720}" srcId="{CA96C064-9699-47E4-BFE8-FA69129DFC2F}" destId="{824079FA-601D-4A21-970F-A4A30363D97D}" srcOrd="3" destOrd="0" parTransId="{16661398-21E0-45BC-AADE-E65CBC3C9401}" sibTransId="{21D66A77-187B-4F54-AA6A-C5BEF3050818}"/>
    <dgm:cxn modelId="{5FC3F442-B9CB-4EA4-85F4-29D4D7F760BC}" srcId="{F649A3E5-A53F-409C-8183-84C0691BB2FF}" destId="{CA96C064-9699-47E4-BFE8-FA69129DFC2F}" srcOrd="0" destOrd="0" parTransId="{028C67E0-71DA-4760-A93F-01F0DD98A207}" sibTransId="{1BC5D394-2179-42D4-94C0-B85CED6123E6}"/>
    <dgm:cxn modelId="{F7445D71-45A6-42DC-97C7-DCDB673399C5}" type="presOf" srcId="{83184066-259D-49E9-8052-314B8D00160E}" destId="{5C8C3B63-1694-49CB-A0DB-3E03F7B43302}" srcOrd="0" destOrd="0" presId="urn:microsoft.com/office/officeart/2005/8/layout/hierarchy6"/>
    <dgm:cxn modelId="{89FE7687-B385-4A19-8936-1DF3D426C1E9}" type="presOf" srcId="{824079FA-601D-4A21-970F-A4A30363D97D}" destId="{E6DB7993-8B17-45E9-8C21-E3ED6F958BEB}" srcOrd="0" destOrd="0" presId="urn:microsoft.com/office/officeart/2005/8/layout/hierarchy6"/>
    <dgm:cxn modelId="{7FD90C05-57BB-4AA1-946D-C904AC6B0ABA}" srcId="{F649A3E5-A53F-409C-8183-84C0691BB2FF}" destId="{3F9514F3-6A1E-46AB-8986-49D583A39ABA}" srcOrd="1" destOrd="0" parTransId="{CBC709E0-A7A2-4519-97A5-39E24004E12E}" sibTransId="{719AA9BF-CE71-479B-AC22-8EAE0FAFD35C}"/>
    <dgm:cxn modelId="{625C1E4E-6BE4-493E-BF1A-A097888265A1}" type="presOf" srcId="{9D6DBEBA-8483-4336-BD60-418B2E443A7C}" destId="{C7F7F9DC-FAD4-469B-8E55-B0537B416A1B}" srcOrd="0" destOrd="0" presId="urn:microsoft.com/office/officeart/2005/8/layout/hierarchy6"/>
    <dgm:cxn modelId="{AA16A708-7F5E-4752-903C-BE202174044E}" type="presOf" srcId="{13D20253-FABA-49FE-8C97-43D2826393C8}" destId="{A48254D1-B1FB-4CBD-BCB4-8FBF8600BCBD}" srcOrd="0" destOrd="0" presId="urn:microsoft.com/office/officeart/2005/8/layout/hierarchy6"/>
    <dgm:cxn modelId="{EC64BC69-8B48-4287-9C19-405FC62345C1}" type="presOf" srcId="{E0317081-F872-4706-AE9D-4F9D9CDF8039}" destId="{232D0543-E413-4CE3-B441-4251616BB707}" srcOrd="0" destOrd="0" presId="urn:microsoft.com/office/officeart/2005/8/layout/hierarchy6"/>
    <dgm:cxn modelId="{CED7EE16-7BC3-401A-A704-ABAC95299C71}" srcId="{94362149-D82E-44ED-B4A2-C191A4E189E6}" destId="{092688C4-7335-4A3E-B046-3CFDBE171B8D}" srcOrd="1" destOrd="0" parTransId="{9D6DBEBA-8483-4336-BD60-418B2E443A7C}" sibTransId="{6D75962B-C1D4-4E0C-9B25-64CECDE847D0}"/>
    <dgm:cxn modelId="{2E63A1B9-7F74-4318-B65B-54F2D16D3610}" type="presParOf" srcId="{6D4664AC-FDD6-4A22-ADB8-65DB8A18FE9C}" destId="{520D7493-A8D3-486F-88CD-AB86E4A36500}" srcOrd="0" destOrd="0" presId="urn:microsoft.com/office/officeart/2005/8/layout/hierarchy6"/>
    <dgm:cxn modelId="{80EA0022-0940-4A61-BF26-38B3F33DE0C0}" type="presParOf" srcId="{520D7493-A8D3-486F-88CD-AB86E4A36500}" destId="{FF891ECA-1D0A-4841-B832-CB7A5E65D63E}" srcOrd="0" destOrd="0" presId="urn:microsoft.com/office/officeart/2005/8/layout/hierarchy6"/>
    <dgm:cxn modelId="{A24D11BB-13D5-4762-A049-688F56496EEF}" type="presParOf" srcId="{520D7493-A8D3-486F-88CD-AB86E4A36500}" destId="{0581C1A7-AAEA-478C-A684-4E5CADB6E22E}" srcOrd="1" destOrd="0" presId="urn:microsoft.com/office/officeart/2005/8/layout/hierarchy6"/>
    <dgm:cxn modelId="{E9DF233A-E2ED-456D-898F-33C144659D1B}" type="presParOf" srcId="{0581C1A7-AAEA-478C-A684-4E5CADB6E22E}" destId="{AFA2241D-C079-4535-869C-4A127F264885}" srcOrd="0" destOrd="0" presId="urn:microsoft.com/office/officeart/2005/8/layout/hierarchy6"/>
    <dgm:cxn modelId="{8983742F-CC0C-45A2-AB7C-EBA54F949CC3}" type="presParOf" srcId="{AFA2241D-C079-4535-869C-4A127F264885}" destId="{7AAF5874-CCF7-4837-B3E8-F2F87B2496B3}" srcOrd="0" destOrd="0" presId="urn:microsoft.com/office/officeart/2005/8/layout/hierarchy6"/>
    <dgm:cxn modelId="{C8E02CA3-D4C0-4FD4-A3AA-2940D081150E}" type="presParOf" srcId="{AFA2241D-C079-4535-869C-4A127F264885}" destId="{2AFA09F3-8DB6-41C8-8E14-5DB5B8AA35B2}" srcOrd="1" destOrd="0" presId="urn:microsoft.com/office/officeart/2005/8/layout/hierarchy6"/>
    <dgm:cxn modelId="{223AF1D5-81CC-4C7F-B4A3-43D3860ECE5D}" type="presParOf" srcId="{2AFA09F3-8DB6-41C8-8E14-5DB5B8AA35B2}" destId="{1D17190D-7EE0-4618-90A0-0581983D7374}" srcOrd="0" destOrd="0" presId="urn:microsoft.com/office/officeart/2005/8/layout/hierarchy6"/>
    <dgm:cxn modelId="{9573A8EE-F3ED-47B4-B6B5-CA446A68C026}" type="presParOf" srcId="{2AFA09F3-8DB6-41C8-8E14-5DB5B8AA35B2}" destId="{242BEFA5-71C9-461C-B19A-3CE715CD6A00}" srcOrd="1" destOrd="0" presId="urn:microsoft.com/office/officeart/2005/8/layout/hierarchy6"/>
    <dgm:cxn modelId="{35E09F2A-2AE9-44B2-97DE-9CC013BFCBB4}" type="presParOf" srcId="{242BEFA5-71C9-461C-B19A-3CE715CD6A00}" destId="{6CF9009D-440A-4C12-A53E-87147995EA94}" srcOrd="0" destOrd="0" presId="urn:microsoft.com/office/officeart/2005/8/layout/hierarchy6"/>
    <dgm:cxn modelId="{1A881F61-EAA2-4926-AE83-320C6F7EB9E5}" type="presParOf" srcId="{242BEFA5-71C9-461C-B19A-3CE715CD6A00}" destId="{4E65C617-D729-43B6-80B2-1EC600552252}" srcOrd="1" destOrd="0" presId="urn:microsoft.com/office/officeart/2005/8/layout/hierarchy6"/>
    <dgm:cxn modelId="{21AF6011-66B9-447A-8AD9-6CD98CA0BC08}" type="presParOf" srcId="{4E65C617-D729-43B6-80B2-1EC600552252}" destId="{3B17D8A4-AE1B-4A1F-AB74-EEC2D07C4E09}" srcOrd="0" destOrd="0" presId="urn:microsoft.com/office/officeart/2005/8/layout/hierarchy6"/>
    <dgm:cxn modelId="{78AFDF4B-AC23-45D8-A26C-0AC6ADB43253}" type="presParOf" srcId="{4E65C617-D729-43B6-80B2-1EC600552252}" destId="{6135CDC3-DCA0-4A05-A8D1-253BF72794A7}" srcOrd="1" destOrd="0" presId="urn:microsoft.com/office/officeart/2005/8/layout/hierarchy6"/>
    <dgm:cxn modelId="{CDC29FC4-816B-4562-94D6-A79A419E631A}" type="presParOf" srcId="{6135CDC3-DCA0-4A05-A8D1-253BF72794A7}" destId="{EAFCCA35-E587-4087-9B61-013CC0DF805C}" srcOrd="0" destOrd="0" presId="urn:microsoft.com/office/officeart/2005/8/layout/hierarchy6"/>
    <dgm:cxn modelId="{852B8ED2-88F8-4A07-BF4C-8860FA4EB9E8}" type="presParOf" srcId="{6135CDC3-DCA0-4A05-A8D1-253BF72794A7}" destId="{4DE2BF5B-35D8-4ED7-9108-E0CE369F9C7E}" srcOrd="1" destOrd="0" presId="urn:microsoft.com/office/officeart/2005/8/layout/hierarchy6"/>
    <dgm:cxn modelId="{962F0241-B75A-4751-B283-884B3C1A4BCF}" type="presParOf" srcId="{4E65C617-D729-43B6-80B2-1EC600552252}" destId="{C7F7F9DC-FAD4-469B-8E55-B0537B416A1B}" srcOrd="2" destOrd="0" presId="urn:microsoft.com/office/officeart/2005/8/layout/hierarchy6"/>
    <dgm:cxn modelId="{58D80ABD-A94D-493F-89F2-EFE8C5763580}" type="presParOf" srcId="{4E65C617-D729-43B6-80B2-1EC600552252}" destId="{53793C14-FE8C-4DA4-BA6C-554107EE3813}" srcOrd="3" destOrd="0" presId="urn:microsoft.com/office/officeart/2005/8/layout/hierarchy6"/>
    <dgm:cxn modelId="{305B892F-F67A-4A36-8971-343DFC7101FD}" type="presParOf" srcId="{53793C14-FE8C-4DA4-BA6C-554107EE3813}" destId="{90DB8DFB-C8F8-432C-9421-36069225BF2A}" srcOrd="0" destOrd="0" presId="urn:microsoft.com/office/officeart/2005/8/layout/hierarchy6"/>
    <dgm:cxn modelId="{84FA5D05-8D9C-404E-BA49-89FF794C805C}" type="presParOf" srcId="{53793C14-FE8C-4DA4-BA6C-554107EE3813}" destId="{C7CAFA44-E86A-4F15-B2FE-DD0C6D7FACDF}" srcOrd="1" destOrd="0" presId="urn:microsoft.com/office/officeart/2005/8/layout/hierarchy6"/>
    <dgm:cxn modelId="{6CE102CD-87B5-4CDF-9F34-38B08B515CE9}" type="presParOf" srcId="{2AFA09F3-8DB6-41C8-8E14-5DB5B8AA35B2}" destId="{C9BEF899-5A77-40B9-A7AB-A6F12225C759}" srcOrd="2" destOrd="0" presId="urn:microsoft.com/office/officeart/2005/8/layout/hierarchy6"/>
    <dgm:cxn modelId="{FC07331B-9AB7-471A-A0B6-CA622FEBE442}" type="presParOf" srcId="{2AFA09F3-8DB6-41C8-8E14-5DB5B8AA35B2}" destId="{61374281-A5C7-4EEA-B35F-860131961D40}" srcOrd="3" destOrd="0" presId="urn:microsoft.com/office/officeart/2005/8/layout/hierarchy6"/>
    <dgm:cxn modelId="{AA663059-D806-4DF9-825F-C5DA5C171290}" type="presParOf" srcId="{61374281-A5C7-4EEA-B35F-860131961D40}" destId="{32757464-888C-4306-A67D-EBCA056B36AE}" srcOrd="0" destOrd="0" presId="urn:microsoft.com/office/officeart/2005/8/layout/hierarchy6"/>
    <dgm:cxn modelId="{4C7D331E-DBCC-4FBE-B2C4-94700AF7FE1E}" type="presParOf" srcId="{61374281-A5C7-4EEA-B35F-860131961D40}" destId="{F418658C-FB0B-4BEE-BFED-E8E5E52EF5F8}" srcOrd="1" destOrd="0" presId="urn:microsoft.com/office/officeart/2005/8/layout/hierarchy6"/>
    <dgm:cxn modelId="{A5696B16-E270-4361-8ECD-48518E61313A}" type="presParOf" srcId="{F418658C-FB0B-4BEE-BFED-E8E5E52EF5F8}" destId="{5C8C3B63-1694-49CB-A0DB-3E03F7B43302}" srcOrd="0" destOrd="0" presId="urn:microsoft.com/office/officeart/2005/8/layout/hierarchy6"/>
    <dgm:cxn modelId="{154BAA66-F984-434A-ACDD-BD1FD1FD678A}" type="presParOf" srcId="{F418658C-FB0B-4BEE-BFED-E8E5E52EF5F8}" destId="{8DAE35BC-BAE0-4EB8-90BD-DD096A6A11CF}" srcOrd="1" destOrd="0" presId="urn:microsoft.com/office/officeart/2005/8/layout/hierarchy6"/>
    <dgm:cxn modelId="{2509841C-74F9-44EB-871F-A8E7F22DBCC6}" type="presParOf" srcId="{8DAE35BC-BAE0-4EB8-90BD-DD096A6A11CF}" destId="{E388CDBF-ED97-42AE-90A1-9882E4009FC4}" srcOrd="0" destOrd="0" presId="urn:microsoft.com/office/officeart/2005/8/layout/hierarchy6"/>
    <dgm:cxn modelId="{289AF64B-BB41-4AC2-A54A-8A0F0BD6ED20}" type="presParOf" srcId="{8DAE35BC-BAE0-4EB8-90BD-DD096A6A11CF}" destId="{5ABA8144-D841-486C-9693-53D718754EA3}" srcOrd="1" destOrd="0" presId="urn:microsoft.com/office/officeart/2005/8/layout/hierarchy6"/>
    <dgm:cxn modelId="{FF167B4C-3E7A-4726-92A6-F3B8CF06583A}" type="presParOf" srcId="{2AFA09F3-8DB6-41C8-8E14-5DB5B8AA35B2}" destId="{A48254D1-B1FB-4CBD-BCB4-8FBF8600BCBD}" srcOrd="4" destOrd="0" presId="urn:microsoft.com/office/officeart/2005/8/layout/hierarchy6"/>
    <dgm:cxn modelId="{D340E4C2-A385-4964-A10D-C27DE43B0C2A}" type="presParOf" srcId="{2AFA09F3-8DB6-41C8-8E14-5DB5B8AA35B2}" destId="{04F39A80-F663-4D3F-B743-58C515EB0448}" srcOrd="5" destOrd="0" presId="urn:microsoft.com/office/officeart/2005/8/layout/hierarchy6"/>
    <dgm:cxn modelId="{BFB3F0F7-CF2F-4CBB-978A-060395D1C3CA}" type="presParOf" srcId="{04F39A80-F663-4D3F-B743-58C515EB0448}" destId="{8E4685C0-DE35-49ED-A670-F76F9A4C6CD0}" srcOrd="0" destOrd="0" presId="urn:microsoft.com/office/officeart/2005/8/layout/hierarchy6"/>
    <dgm:cxn modelId="{43066F70-908D-49C7-AB92-4320BB6263F7}" type="presParOf" srcId="{04F39A80-F663-4D3F-B743-58C515EB0448}" destId="{8A8C3717-1CFB-4494-B803-E6E6F7C92FE9}" srcOrd="1" destOrd="0" presId="urn:microsoft.com/office/officeart/2005/8/layout/hierarchy6"/>
    <dgm:cxn modelId="{0DF5305D-654B-473D-B7F2-C24C727FD3E7}" type="presParOf" srcId="{8A8C3717-1CFB-4494-B803-E6E6F7C92FE9}" destId="{F40768F4-5CC2-4721-A2EE-1AB2BD54B0A0}" srcOrd="0" destOrd="0" presId="urn:microsoft.com/office/officeart/2005/8/layout/hierarchy6"/>
    <dgm:cxn modelId="{E406A6D1-0456-4D91-81DE-547238CC9E41}" type="presParOf" srcId="{8A8C3717-1CFB-4494-B803-E6E6F7C92FE9}" destId="{4FA39990-2E47-4A76-B2CA-066793927904}" srcOrd="1" destOrd="0" presId="urn:microsoft.com/office/officeart/2005/8/layout/hierarchy6"/>
    <dgm:cxn modelId="{A450C842-AB40-4579-A17C-984DB30B7E9F}" type="presParOf" srcId="{4FA39990-2E47-4A76-B2CA-066793927904}" destId="{B48EAB72-A79F-453B-B4A1-B8EB0D10C8F4}" srcOrd="0" destOrd="0" presId="urn:microsoft.com/office/officeart/2005/8/layout/hierarchy6"/>
    <dgm:cxn modelId="{25C5B9CF-21F6-45B0-8D88-38AD711F3CF1}" type="presParOf" srcId="{4FA39990-2E47-4A76-B2CA-066793927904}" destId="{8FABBF52-28C8-4A8C-A0EF-56C8F479F15F}" srcOrd="1" destOrd="0" presId="urn:microsoft.com/office/officeart/2005/8/layout/hierarchy6"/>
    <dgm:cxn modelId="{95ADC2D9-12A8-48C7-9F3B-7E15B555E0F1}" type="presParOf" srcId="{8A8C3717-1CFB-4494-B803-E6E6F7C92FE9}" destId="{80B5EE96-28B5-4AA5-8791-3366DC6EE509}" srcOrd="2" destOrd="0" presId="urn:microsoft.com/office/officeart/2005/8/layout/hierarchy6"/>
    <dgm:cxn modelId="{9E872F0F-126B-4676-BC77-F57E1CD7453D}" type="presParOf" srcId="{8A8C3717-1CFB-4494-B803-E6E6F7C92FE9}" destId="{0F23EAC3-6EA5-470E-B03E-47A0ADDAE380}" srcOrd="3" destOrd="0" presId="urn:microsoft.com/office/officeart/2005/8/layout/hierarchy6"/>
    <dgm:cxn modelId="{5518EB60-7C6C-4497-84EA-F5575CE7C6A8}" type="presParOf" srcId="{0F23EAC3-6EA5-470E-B03E-47A0ADDAE380}" destId="{232D0543-E413-4CE3-B441-4251616BB707}" srcOrd="0" destOrd="0" presId="urn:microsoft.com/office/officeart/2005/8/layout/hierarchy6"/>
    <dgm:cxn modelId="{671170DF-D4A3-44BC-8B4C-A9053B5DC2AD}" type="presParOf" srcId="{0F23EAC3-6EA5-470E-B03E-47A0ADDAE380}" destId="{3218B285-FDFC-4DE6-884D-F8B5861B0ABE}" srcOrd="1" destOrd="0" presId="urn:microsoft.com/office/officeart/2005/8/layout/hierarchy6"/>
    <dgm:cxn modelId="{B2F99322-51AE-4F0D-A760-9789BE08C116}" type="presParOf" srcId="{2AFA09F3-8DB6-41C8-8E14-5DB5B8AA35B2}" destId="{2CD6B521-AB29-4D36-BE89-07A5282D3979}" srcOrd="6" destOrd="0" presId="urn:microsoft.com/office/officeart/2005/8/layout/hierarchy6"/>
    <dgm:cxn modelId="{25A81624-623C-4C8A-BFA6-B2A1315151EB}" type="presParOf" srcId="{2AFA09F3-8DB6-41C8-8E14-5DB5B8AA35B2}" destId="{69AB2144-6613-4A46-9976-037E0B9EA65F}" srcOrd="7" destOrd="0" presId="urn:microsoft.com/office/officeart/2005/8/layout/hierarchy6"/>
    <dgm:cxn modelId="{4FE73900-C8C7-4430-AFED-2C149A63EB25}" type="presParOf" srcId="{69AB2144-6613-4A46-9976-037E0B9EA65F}" destId="{E6DB7993-8B17-45E9-8C21-E3ED6F958BEB}" srcOrd="0" destOrd="0" presId="urn:microsoft.com/office/officeart/2005/8/layout/hierarchy6"/>
    <dgm:cxn modelId="{1E760074-6DED-4648-80E9-1BBC5AEB3A19}" type="presParOf" srcId="{69AB2144-6613-4A46-9976-037E0B9EA65F}" destId="{6EB3AEC7-10A7-4645-95EF-43FF0FFAF154}" srcOrd="1" destOrd="0" presId="urn:microsoft.com/office/officeart/2005/8/layout/hierarchy6"/>
    <dgm:cxn modelId="{14C8DBB2-653F-4D49-81EE-26C5ECC17537}" type="presParOf" srcId="{6D4664AC-FDD6-4A22-ADB8-65DB8A18FE9C}" destId="{35035E80-51B9-4241-92AF-B5B2D8CA134F}" srcOrd="1" destOrd="0" presId="urn:microsoft.com/office/officeart/2005/8/layout/hierarchy6"/>
    <dgm:cxn modelId="{095FC82E-D329-43F7-8D07-4FA6AFC6A58B}" type="presParOf" srcId="{35035E80-51B9-4241-92AF-B5B2D8CA134F}" destId="{07E8B60D-8720-476F-B3CA-89CFE0E24D7D}" srcOrd="0" destOrd="0" presId="urn:microsoft.com/office/officeart/2005/8/layout/hierarchy6"/>
    <dgm:cxn modelId="{5FECA4E7-DD2B-4617-9390-2424FF071F80}" type="presParOf" srcId="{07E8B60D-8720-476F-B3CA-89CFE0E24D7D}" destId="{1E6F7E6F-9ADB-478E-BC31-DAD8F35B16AB}" srcOrd="0" destOrd="0" presId="urn:microsoft.com/office/officeart/2005/8/layout/hierarchy6"/>
    <dgm:cxn modelId="{93595620-7D03-4C10-B96C-ADCE0E663715}" type="presParOf" srcId="{07E8B60D-8720-476F-B3CA-89CFE0E24D7D}" destId="{CF0B9795-756B-4E47-BACD-6C7DCA2695AD}" srcOrd="1" destOrd="0" presId="urn:microsoft.com/office/officeart/2005/8/layout/hierarchy6"/>
    <dgm:cxn modelId="{6700D472-F8B8-476B-89E5-46B9BDB71C5A}" type="presParOf" srcId="{35035E80-51B9-4241-92AF-B5B2D8CA134F}" destId="{9B4CD611-C3C0-465C-B0F3-828B9317CA88}" srcOrd="1" destOrd="0" presId="urn:microsoft.com/office/officeart/2005/8/layout/hierarchy6"/>
    <dgm:cxn modelId="{15542BD6-7679-4DEA-9339-AE2C491FC5A3}" type="presParOf" srcId="{9B4CD611-C3C0-465C-B0F3-828B9317CA88}" destId="{AD6D8046-E1E7-4D83-9CB1-8A9F47CE6528}" srcOrd="0" destOrd="0" presId="urn:microsoft.com/office/officeart/2005/8/layout/hierarchy6"/>
    <dgm:cxn modelId="{E0F9252D-3075-42E6-A796-1A32A5FFE9CA}" type="presParOf" srcId="{35035E80-51B9-4241-92AF-B5B2D8CA134F}" destId="{6D6BADF0-02C7-4733-9858-FB81480E8848}" srcOrd="2" destOrd="0" presId="urn:microsoft.com/office/officeart/2005/8/layout/hierarchy6"/>
    <dgm:cxn modelId="{58B8781B-2B1C-4F4C-93AF-53396991D6DA}" type="presParOf" srcId="{6D6BADF0-02C7-4733-9858-FB81480E8848}" destId="{49FA649E-2F74-4B57-9196-554AE0327C18}" srcOrd="0" destOrd="0" presId="urn:microsoft.com/office/officeart/2005/8/layout/hierarchy6"/>
    <dgm:cxn modelId="{BC4E11CF-362B-46EC-AFB6-C4BB2EA67D0C}" type="presParOf" srcId="{6D6BADF0-02C7-4733-9858-FB81480E8848}" destId="{1AB0E583-354C-4915-ABD5-9E8833CBAE35}" srcOrd="1" destOrd="0" presId="urn:microsoft.com/office/officeart/2005/8/layout/hierarchy6"/>
    <dgm:cxn modelId="{8CF98289-A3EB-442C-BFFB-A606FA7D3368}" type="presParOf" srcId="{35035E80-51B9-4241-92AF-B5B2D8CA134F}" destId="{817B3028-88A1-4623-B0E7-C96B43E774FF}" srcOrd="3" destOrd="0" presId="urn:microsoft.com/office/officeart/2005/8/layout/hierarchy6"/>
    <dgm:cxn modelId="{44352FC1-D795-4D74-B262-2AAFB767BD7A}" type="presParOf" srcId="{817B3028-88A1-4623-B0E7-C96B43E774FF}" destId="{7062B521-FB8E-4254-B9B4-51C3DD9A172C}" srcOrd="0" destOrd="0" presId="urn:microsoft.com/office/officeart/2005/8/layout/hierarchy6"/>
    <dgm:cxn modelId="{7DA599DF-6C89-4F5A-A4E6-C46A53B56227}" type="presParOf" srcId="{35035E80-51B9-4241-92AF-B5B2D8CA134F}" destId="{5A3E5851-2BD8-4EC6-918E-79883C04F66D}" srcOrd="4" destOrd="0" presId="urn:microsoft.com/office/officeart/2005/8/layout/hierarchy6"/>
    <dgm:cxn modelId="{BB58B4C4-E199-4CC1-9A13-DC0457F3F37D}" type="presParOf" srcId="{5A3E5851-2BD8-4EC6-918E-79883C04F66D}" destId="{4D83B370-1116-4753-B4B3-EFD46E19C317}" srcOrd="0" destOrd="0" presId="urn:microsoft.com/office/officeart/2005/8/layout/hierarchy6"/>
    <dgm:cxn modelId="{70B9D822-19B5-45E8-A064-3154C9658510}" type="presParOf" srcId="{5A3E5851-2BD8-4EC6-918E-79883C04F66D}" destId="{B4D9D8AD-ACDE-455D-82B4-0553C9AD765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8D81D-1FB0-4757-BA9E-7DD48F9A1D7B}">
      <dsp:nvSpPr>
        <dsp:cNvPr id="0" name=""/>
        <dsp:cNvSpPr/>
      </dsp:nvSpPr>
      <dsp:spPr>
        <a:xfrm>
          <a:off x="5063" y="706794"/>
          <a:ext cx="2213683" cy="132821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zh-CN" altLang="en-US" sz="1700" b="1" kern="1200" dirty="0" smtClean="0"/>
            <a:t>省级下发各市图斑</a:t>
          </a:r>
          <a:endParaRPr lang="zh-CN" altLang="en-US" sz="1700" b="1" kern="1200" dirty="0"/>
        </a:p>
        <a:p>
          <a:pPr marL="114300" lvl="1" indent="-114300" algn="l" defTabSz="577850">
            <a:lnSpc>
              <a:spcPct val="90000"/>
            </a:lnSpc>
            <a:spcBef>
              <a:spcPct val="0"/>
            </a:spcBef>
            <a:spcAft>
              <a:spcPct val="15000"/>
            </a:spcAft>
            <a:buChar char="••"/>
          </a:pPr>
          <a:endParaRPr lang="zh-CN" altLang="en-US" sz="1300" kern="1200" dirty="0"/>
        </a:p>
      </dsp:txBody>
      <dsp:txXfrm>
        <a:off x="43965" y="745696"/>
        <a:ext cx="2135879" cy="1250406"/>
      </dsp:txXfrm>
    </dsp:sp>
    <dsp:sp modelId="{2DD03863-B7B0-4E13-B756-B989143B4656}">
      <dsp:nvSpPr>
        <dsp:cNvPr id="0" name=""/>
        <dsp:cNvSpPr/>
      </dsp:nvSpPr>
      <dsp:spPr>
        <a:xfrm>
          <a:off x="2406235" y="1096402"/>
          <a:ext cx="451678" cy="548993"/>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2406235" y="1206201"/>
        <a:ext cx="316175" cy="329395"/>
      </dsp:txXfrm>
    </dsp:sp>
    <dsp:sp modelId="{A7434943-52B9-4B1B-A8DF-70D7094D74D0}">
      <dsp:nvSpPr>
        <dsp:cNvPr id="0" name=""/>
        <dsp:cNvSpPr/>
      </dsp:nvSpPr>
      <dsp:spPr>
        <a:xfrm>
          <a:off x="3070970" y="706794"/>
          <a:ext cx="2213683" cy="132821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711200">
            <a:lnSpc>
              <a:spcPct val="90000"/>
            </a:lnSpc>
            <a:spcBef>
              <a:spcPct val="0"/>
            </a:spcBef>
            <a:spcAft>
              <a:spcPct val="35000"/>
            </a:spcAft>
          </a:pPr>
          <a:r>
            <a:rPr lang="zh-CN" altLang="en-US" sz="1600" b="1" kern="1200" dirty="0" smtClean="0"/>
            <a:t>市级派发至县</a:t>
          </a:r>
          <a:endParaRPr lang="zh-CN" altLang="en-US" sz="1600" b="1" kern="1200" dirty="0"/>
        </a:p>
        <a:p>
          <a:pPr marL="114300" lvl="1" indent="-114300" algn="l" defTabSz="622300">
            <a:lnSpc>
              <a:spcPct val="90000"/>
            </a:lnSpc>
            <a:spcBef>
              <a:spcPct val="0"/>
            </a:spcBef>
            <a:spcAft>
              <a:spcPct val="15000"/>
            </a:spcAft>
            <a:buChar char="••"/>
          </a:pPr>
          <a:r>
            <a:rPr lang="zh-CN" altLang="en-US" sz="1400" kern="1200" dirty="0" smtClean="0">
              <a:latin typeface="宋体" panose="02010600030101010101" pitchFamily="2" charset="-122"/>
              <a:ea typeface="宋体" panose="02010600030101010101" pitchFamily="2" charset="-122"/>
            </a:rPr>
            <a:t>市级根据省级下发的图斑可自行进行核查也可下发至县级</a:t>
          </a:r>
          <a:endParaRPr lang="zh-CN" altLang="en-US" sz="1400" kern="1200" dirty="0">
            <a:latin typeface="宋体" panose="02010600030101010101" pitchFamily="2" charset="-122"/>
            <a:ea typeface="宋体" panose="02010600030101010101" pitchFamily="2" charset="-122"/>
          </a:endParaRPr>
        </a:p>
      </dsp:txBody>
      <dsp:txXfrm>
        <a:off x="3109872" y="745696"/>
        <a:ext cx="2135879" cy="1250406"/>
      </dsp:txXfrm>
    </dsp:sp>
    <dsp:sp modelId="{BC95E93C-12A5-4D2E-92A5-1247729DE38A}">
      <dsp:nvSpPr>
        <dsp:cNvPr id="0" name=""/>
        <dsp:cNvSpPr/>
      </dsp:nvSpPr>
      <dsp:spPr>
        <a:xfrm>
          <a:off x="5486772" y="1096402"/>
          <a:ext cx="486923" cy="548993"/>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5486772" y="1206201"/>
        <a:ext cx="340846" cy="329395"/>
      </dsp:txXfrm>
    </dsp:sp>
    <dsp:sp modelId="{B414FD28-DD59-49D2-9E4D-B9DD53254A48}">
      <dsp:nvSpPr>
        <dsp:cNvPr id="0" name=""/>
        <dsp:cNvSpPr/>
      </dsp:nvSpPr>
      <dsp:spPr>
        <a:xfrm>
          <a:off x="6203376" y="706794"/>
          <a:ext cx="2213683" cy="132821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711200">
            <a:lnSpc>
              <a:spcPct val="90000"/>
            </a:lnSpc>
            <a:spcBef>
              <a:spcPct val="0"/>
            </a:spcBef>
            <a:spcAft>
              <a:spcPct val="35000"/>
            </a:spcAft>
          </a:pPr>
          <a:r>
            <a:rPr lang="zh-CN" altLang="en-US" sz="1600" b="1" kern="1200" dirty="0" smtClean="0"/>
            <a:t>区县接收任务</a:t>
          </a:r>
          <a:endParaRPr lang="zh-CN" altLang="en-US" sz="1600" b="1" kern="1200" dirty="0"/>
        </a:p>
        <a:p>
          <a:pPr marL="114300" lvl="1" indent="-114300" algn="l" defTabSz="622300">
            <a:lnSpc>
              <a:spcPct val="90000"/>
            </a:lnSpc>
            <a:spcBef>
              <a:spcPct val="0"/>
            </a:spcBef>
            <a:spcAft>
              <a:spcPct val="15000"/>
            </a:spcAft>
            <a:buChar char="••"/>
          </a:pPr>
          <a:r>
            <a:rPr lang="zh-CN" altLang="en-US" sz="1400" kern="1200" dirty="0" smtClean="0"/>
            <a:t>确定各项任务起止时间，将任务交至具体调查员</a:t>
          </a:r>
          <a:endParaRPr lang="zh-CN" altLang="en-US" sz="1400" kern="1200" dirty="0"/>
        </a:p>
      </dsp:txBody>
      <dsp:txXfrm>
        <a:off x="6242278" y="745696"/>
        <a:ext cx="2135879" cy="1250406"/>
      </dsp:txXfrm>
    </dsp:sp>
    <dsp:sp modelId="{06C4E9A2-9F7D-4AF3-9269-EFA2CA74BA92}">
      <dsp:nvSpPr>
        <dsp:cNvPr id="0" name=""/>
        <dsp:cNvSpPr/>
      </dsp:nvSpPr>
      <dsp:spPr>
        <a:xfrm>
          <a:off x="8611864" y="1096402"/>
          <a:ext cx="469300" cy="548993"/>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8611864" y="1206201"/>
        <a:ext cx="328510" cy="329395"/>
      </dsp:txXfrm>
    </dsp:sp>
    <dsp:sp modelId="{194610F2-5BA7-4735-A829-09CD35090DC7}">
      <dsp:nvSpPr>
        <dsp:cNvPr id="0" name=""/>
        <dsp:cNvSpPr/>
      </dsp:nvSpPr>
      <dsp:spPr>
        <a:xfrm>
          <a:off x="9302533" y="496226"/>
          <a:ext cx="2213683" cy="1749345"/>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711200">
            <a:lnSpc>
              <a:spcPct val="90000"/>
            </a:lnSpc>
            <a:spcBef>
              <a:spcPct val="0"/>
            </a:spcBef>
            <a:spcAft>
              <a:spcPct val="35000"/>
            </a:spcAft>
          </a:pPr>
          <a:r>
            <a:rPr lang="zh-CN" altLang="en-US" sz="1600" b="1" kern="1200" dirty="0" smtClean="0"/>
            <a:t>调查员调查</a:t>
          </a:r>
          <a:endParaRPr lang="zh-CN" altLang="en-US" sz="1600" b="1" kern="1200" dirty="0"/>
        </a:p>
        <a:p>
          <a:pPr marL="114300" lvl="1" indent="-114300" algn="l" defTabSz="622300">
            <a:lnSpc>
              <a:spcPct val="90000"/>
            </a:lnSpc>
            <a:spcBef>
              <a:spcPct val="0"/>
            </a:spcBef>
            <a:spcAft>
              <a:spcPct val="15000"/>
            </a:spcAft>
            <a:buChar char="••"/>
          </a:pPr>
          <a:r>
            <a:rPr lang="zh-CN" altLang="en-US" sz="1400" kern="1200" dirty="0" smtClean="0"/>
            <a:t>现场任务核查，包括核实调查各项指标信息，按要求拍摄照片及视频</a:t>
          </a:r>
          <a:endParaRPr lang="zh-CN" altLang="en-US" sz="1400" kern="1200" dirty="0"/>
        </a:p>
        <a:p>
          <a:pPr marL="114300" lvl="1" indent="-114300" algn="l" defTabSz="622300">
            <a:lnSpc>
              <a:spcPct val="90000"/>
            </a:lnSpc>
            <a:spcBef>
              <a:spcPct val="0"/>
            </a:spcBef>
            <a:spcAft>
              <a:spcPct val="15000"/>
            </a:spcAft>
            <a:buChar char="••"/>
          </a:pPr>
          <a:r>
            <a:rPr lang="zh-CN" altLang="en-US" sz="1400" kern="1200" dirty="0" smtClean="0"/>
            <a:t>每月进行现场巡查，及时上传现场照片与视频</a:t>
          </a:r>
          <a:endParaRPr lang="zh-CN" altLang="en-US" sz="1400" kern="1200" dirty="0"/>
        </a:p>
      </dsp:txBody>
      <dsp:txXfrm>
        <a:off x="9353770" y="547463"/>
        <a:ext cx="2111209" cy="1646871"/>
      </dsp:txXfrm>
    </dsp:sp>
    <dsp:sp modelId="{3F8E4009-73EC-4844-808F-A558E2CAF094}">
      <dsp:nvSpPr>
        <dsp:cNvPr id="0" name=""/>
        <dsp:cNvSpPr/>
      </dsp:nvSpPr>
      <dsp:spPr>
        <a:xfrm rot="5400000">
          <a:off x="10174724" y="2400529"/>
          <a:ext cx="469300" cy="548993"/>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rot="-5400000">
        <a:off x="10244677" y="2440375"/>
        <a:ext cx="329395" cy="328510"/>
      </dsp:txXfrm>
    </dsp:sp>
    <dsp:sp modelId="{E0C4C452-610A-44CA-9354-2A3125452D7E}">
      <dsp:nvSpPr>
        <dsp:cNvPr id="0" name=""/>
        <dsp:cNvSpPr/>
      </dsp:nvSpPr>
      <dsp:spPr>
        <a:xfrm>
          <a:off x="9302533" y="3131045"/>
          <a:ext cx="2213683" cy="132821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zh-CN" altLang="en-US" sz="1700" b="1" kern="1200" dirty="0" smtClean="0"/>
            <a:t>调查员提交</a:t>
          </a:r>
          <a:endParaRPr lang="zh-CN" altLang="en-US" sz="1700" b="1" kern="1200" dirty="0"/>
        </a:p>
        <a:p>
          <a:pPr marL="114300" lvl="1" indent="-114300" algn="l" defTabSz="577850">
            <a:lnSpc>
              <a:spcPct val="90000"/>
            </a:lnSpc>
            <a:spcBef>
              <a:spcPct val="0"/>
            </a:spcBef>
            <a:spcAft>
              <a:spcPct val="15000"/>
            </a:spcAft>
            <a:buChar char="••"/>
          </a:pPr>
          <a:r>
            <a:rPr lang="zh-CN" altLang="en-US" sz="1300" kern="1200" dirty="0" smtClean="0"/>
            <a:t>现场调查成果确认及提交</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t>按要求巡查成果确认与提交</a:t>
          </a:r>
          <a:endParaRPr lang="zh-CN" altLang="en-US" sz="1300" kern="1200" dirty="0"/>
        </a:p>
      </dsp:txBody>
      <dsp:txXfrm>
        <a:off x="9341435" y="3169947"/>
        <a:ext cx="2135879" cy="1250406"/>
      </dsp:txXfrm>
    </dsp:sp>
    <dsp:sp modelId="{A55F6CE4-23B0-4C69-B686-013AA3451EAC}">
      <dsp:nvSpPr>
        <dsp:cNvPr id="0" name=""/>
        <dsp:cNvSpPr/>
      </dsp:nvSpPr>
      <dsp:spPr>
        <a:xfrm rot="10800000">
          <a:off x="8638428" y="3520653"/>
          <a:ext cx="469300" cy="548993"/>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rot="10800000">
        <a:off x="8779218" y="3630452"/>
        <a:ext cx="328510" cy="329395"/>
      </dsp:txXfrm>
    </dsp:sp>
    <dsp:sp modelId="{EF348BEC-ACA5-4246-A39A-3648D7CD7D14}">
      <dsp:nvSpPr>
        <dsp:cNvPr id="0" name=""/>
        <dsp:cNvSpPr/>
      </dsp:nvSpPr>
      <dsp:spPr>
        <a:xfrm>
          <a:off x="6203376" y="3131045"/>
          <a:ext cx="2213683" cy="132821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zh-CN" altLang="en-US" sz="1700" b="1" kern="1200" dirty="0" smtClean="0"/>
            <a:t>市级审核</a:t>
          </a:r>
          <a:endParaRPr lang="zh-CN" altLang="en-US" sz="1700" b="1" kern="1200" dirty="0"/>
        </a:p>
        <a:p>
          <a:pPr marL="114300" lvl="1" indent="-114300" algn="l" defTabSz="577850">
            <a:lnSpc>
              <a:spcPct val="90000"/>
            </a:lnSpc>
            <a:spcBef>
              <a:spcPct val="0"/>
            </a:spcBef>
            <a:spcAft>
              <a:spcPct val="15000"/>
            </a:spcAft>
            <a:buChar char="••"/>
          </a:pPr>
          <a:r>
            <a:rPr lang="zh-CN" altLang="en-US" sz="1300" kern="1200" dirty="0" smtClean="0"/>
            <a:t>确认现场调查成果</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t>实现一键审查</a:t>
          </a:r>
          <a:endParaRPr lang="zh-CN" altLang="en-US" sz="1300" kern="1200" dirty="0"/>
        </a:p>
      </dsp:txBody>
      <dsp:txXfrm>
        <a:off x="6242278" y="3169947"/>
        <a:ext cx="2135879" cy="1250406"/>
      </dsp:txXfrm>
    </dsp:sp>
    <dsp:sp modelId="{BE95D76A-BEE4-4270-A2E3-7EEA3758562F}">
      <dsp:nvSpPr>
        <dsp:cNvPr id="0" name=""/>
        <dsp:cNvSpPr/>
      </dsp:nvSpPr>
      <dsp:spPr>
        <a:xfrm rot="10800000">
          <a:off x="5539271" y="3520653"/>
          <a:ext cx="469300" cy="548993"/>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rot="10800000">
        <a:off x="5680061" y="3630452"/>
        <a:ext cx="328510" cy="329395"/>
      </dsp:txXfrm>
    </dsp:sp>
    <dsp:sp modelId="{8E855223-F554-4876-92DC-ECA1489AC9DF}">
      <dsp:nvSpPr>
        <dsp:cNvPr id="0" name=""/>
        <dsp:cNvSpPr/>
      </dsp:nvSpPr>
      <dsp:spPr>
        <a:xfrm>
          <a:off x="3104219" y="3131045"/>
          <a:ext cx="2213683" cy="132821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zh-CN" altLang="en-US" sz="1700" b="1" kern="1200" dirty="0" smtClean="0"/>
            <a:t>省级图斑汇总</a:t>
          </a:r>
          <a:endParaRPr lang="zh-CN" altLang="en-US" sz="1700" b="1" kern="1200" dirty="0"/>
        </a:p>
        <a:p>
          <a:pPr marL="114300" lvl="1" indent="-114300" algn="l" defTabSz="577850">
            <a:lnSpc>
              <a:spcPct val="90000"/>
            </a:lnSpc>
            <a:spcBef>
              <a:spcPct val="0"/>
            </a:spcBef>
            <a:spcAft>
              <a:spcPct val="15000"/>
            </a:spcAft>
            <a:buChar char="••"/>
          </a:pPr>
          <a:r>
            <a:rPr lang="zh-CN" altLang="en-US" sz="1300" kern="1200" dirty="0" smtClean="0"/>
            <a:t>查看调查成果，统观全省调查情况</a:t>
          </a:r>
          <a:endParaRPr lang="zh-CN" altLang="en-US" sz="1300" kern="1200" dirty="0"/>
        </a:p>
      </dsp:txBody>
      <dsp:txXfrm>
        <a:off x="3143121" y="3169947"/>
        <a:ext cx="2135879" cy="1250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3B370-1116-4753-B4B3-EFD46E19C317}">
      <dsp:nvSpPr>
        <dsp:cNvPr id="0" name=""/>
        <dsp:cNvSpPr/>
      </dsp:nvSpPr>
      <dsp:spPr>
        <a:xfrm>
          <a:off x="0" y="3696693"/>
          <a:ext cx="10988214" cy="8724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zh-CN" altLang="en-US" sz="1200" kern="1200" dirty="0" smtClean="0"/>
            <a:t>主要对项目进行管理与项目上报操作，在上级或者省级下发核查任务后，根据下发任务位置进行采集任务所需要的相关信息并进行上报。</a:t>
          </a:r>
          <a:endParaRPr lang="zh-CN" altLang="en-US" sz="1200" kern="1200" dirty="0"/>
        </a:p>
      </dsp:txBody>
      <dsp:txXfrm>
        <a:off x="0" y="3696693"/>
        <a:ext cx="3296464" cy="872404"/>
      </dsp:txXfrm>
    </dsp:sp>
    <dsp:sp modelId="{49FA649E-2F74-4B57-9196-554AE0327C18}">
      <dsp:nvSpPr>
        <dsp:cNvPr id="0" name=""/>
        <dsp:cNvSpPr/>
      </dsp:nvSpPr>
      <dsp:spPr>
        <a:xfrm>
          <a:off x="0" y="2678888"/>
          <a:ext cx="10988214" cy="8724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zh-CN" altLang="en-US" sz="1200" kern="1200" dirty="0" smtClean="0"/>
            <a:t>对管辖县级上报项目进度和任务核查结果的审批，审核项目在治理阶段上报的信息与进度，保障上报的信息与治理实际情况一致性。</a:t>
          </a:r>
          <a:endParaRPr lang="zh-CN" altLang="en-US" sz="1200" kern="1200" dirty="0"/>
        </a:p>
      </dsp:txBody>
      <dsp:txXfrm>
        <a:off x="0" y="2678888"/>
        <a:ext cx="3296464" cy="872404"/>
      </dsp:txXfrm>
    </dsp:sp>
    <dsp:sp modelId="{1E6F7E6F-9ADB-478E-BC31-DAD8F35B16AB}">
      <dsp:nvSpPr>
        <dsp:cNvPr id="0" name=""/>
        <dsp:cNvSpPr/>
      </dsp:nvSpPr>
      <dsp:spPr>
        <a:xfrm>
          <a:off x="0" y="1661084"/>
          <a:ext cx="10988214" cy="8724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zh-CN" altLang="en-US" sz="1100" kern="1200" dirty="0" smtClean="0"/>
            <a:t>主要对整体项目进行统筹安排，分析项目进度情况以及整体情况并对项目进行检测监管，通过线上对项目进行临时或长期核查任务下发，达到对项目进度情况的整体掌握。</a:t>
          </a:r>
          <a:endParaRPr lang="zh-CN" altLang="en-US" sz="1100" kern="1200" dirty="0"/>
        </a:p>
      </dsp:txBody>
      <dsp:txXfrm>
        <a:off x="0" y="1661084"/>
        <a:ext cx="3296464" cy="872404"/>
      </dsp:txXfrm>
    </dsp:sp>
    <dsp:sp modelId="{7AAF5874-CCF7-4837-B3E8-F2F87B2496B3}">
      <dsp:nvSpPr>
        <dsp:cNvPr id="0" name=""/>
        <dsp:cNvSpPr/>
      </dsp:nvSpPr>
      <dsp:spPr>
        <a:xfrm>
          <a:off x="6841618" y="1733784"/>
          <a:ext cx="1090505" cy="72700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kern="1200" dirty="0" smtClean="0"/>
            <a:t>河北省</a:t>
          </a:r>
          <a:endParaRPr lang="zh-CN" altLang="en-US" sz="1500" kern="1200" dirty="0"/>
        </a:p>
      </dsp:txBody>
      <dsp:txXfrm>
        <a:off x="6862911" y="1755077"/>
        <a:ext cx="1047919" cy="684417"/>
      </dsp:txXfrm>
    </dsp:sp>
    <dsp:sp modelId="{1D17190D-7EE0-4618-90A0-0581983D7374}">
      <dsp:nvSpPr>
        <dsp:cNvPr id="0" name=""/>
        <dsp:cNvSpPr/>
      </dsp:nvSpPr>
      <dsp:spPr>
        <a:xfrm>
          <a:off x="4551557" y="2460787"/>
          <a:ext cx="2835313" cy="290801"/>
        </a:xfrm>
        <a:custGeom>
          <a:avLst/>
          <a:gdLst/>
          <a:ahLst/>
          <a:cxnLst/>
          <a:rect l="0" t="0" r="0" b="0"/>
          <a:pathLst>
            <a:path>
              <a:moveTo>
                <a:pt x="2835313" y="0"/>
              </a:moveTo>
              <a:lnTo>
                <a:pt x="2835313" y="145400"/>
              </a:lnTo>
              <a:lnTo>
                <a:pt x="0" y="145400"/>
              </a:lnTo>
              <a:lnTo>
                <a:pt x="0" y="2908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F9009D-440A-4C12-A53E-87147995EA94}">
      <dsp:nvSpPr>
        <dsp:cNvPr id="0" name=""/>
        <dsp:cNvSpPr/>
      </dsp:nvSpPr>
      <dsp:spPr>
        <a:xfrm>
          <a:off x="4006305" y="2751589"/>
          <a:ext cx="1090505" cy="72700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kern="1200" dirty="0" smtClean="0"/>
            <a:t>唐山</a:t>
          </a:r>
          <a:endParaRPr lang="zh-CN" altLang="en-US" sz="1500" kern="1200" dirty="0"/>
        </a:p>
      </dsp:txBody>
      <dsp:txXfrm>
        <a:off x="4027598" y="2772882"/>
        <a:ext cx="1047919" cy="684417"/>
      </dsp:txXfrm>
    </dsp:sp>
    <dsp:sp modelId="{3B17D8A4-AE1B-4A1F-AB74-EEC2D07C4E09}">
      <dsp:nvSpPr>
        <dsp:cNvPr id="0" name=""/>
        <dsp:cNvSpPr/>
      </dsp:nvSpPr>
      <dsp:spPr>
        <a:xfrm>
          <a:off x="3842729" y="3478592"/>
          <a:ext cx="708828" cy="290801"/>
        </a:xfrm>
        <a:custGeom>
          <a:avLst/>
          <a:gdLst/>
          <a:ahLst/>
          <a:cxnLst/>
          <a:rect l="0" t="0" r="0" b="0"/>
          <a:pathLst>
            <a:path>
              <a:moveTo>
                <a:pt x="708828" y="0"/>
              </a:moveTo>
              <a:lnTo>
                <a:pt x="708828" y="145400"/>
              </a:lnTo>
              <a:lnTo>
                <a:pt x="0" y="145400"/>
              </a:lnTo>
              <a:lnTo>
                <a:pt x="0" y="2908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FCCA35-E587-4087-9B61-013CC0DF805C}">
      <dsp:nvSpPr>
        <dsp:cNvPr id="0" name=""/>
        <dsp:cNvSpPr/>
      </dsp:nvSpPr>
      <dsp:spPr>
        <a:xfrm>
          <a:off x="3297476" y="3769394"/>
          <a:ext cx="1090505" cy="72700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kern="1200" dirty="0" smtClean="0"/>
            <a:t>古冶区</a:t>
          </a:r>
          <a:endParaRPr lang="zh-CN" altLang="en-US" sz="1500" kern="1200" dirty="0"/>
        </a:p>
      </dsp:txBody>
      <dsp:txXfrm>
        <a:off x="3318769" y="3790687"/>
        <a:ext cx="1047919" cy="684417"/>
      </dsp:txXfrm>
    </dsp:sp>
    <dsp:sp modelId="{C7F7F9DC-FAD4-469B-8E55-B0537B416A1B}">
      <dsp:nvSpPr>
        <dsp:cNvPr id="0" name=""/>
        <dsp:cNvSpPr/>
      </dsp:nvSpPr>
      <dsp:spPr>
        <a:xfrm>
          <a:off x="4551557" y="3478592"/>
          <a:ext cx="708828" cy="290801"/>
        </a:xfrm>
        <a:custGeom>
          <a:avLst/>
          <a:gdLst/>
          <a:ahLst/>
          <a:cxnLst/>
          <a:rect l="0" t="0" r="0" b="0"/>
          <a:pathLst>
            <a:path>
              <a:moveTo>
                <a:pt x="0" y="0"/>
              </a:moveTo>
              <a:lnTo>
                <a:pt x="0" y="145400"/>
              </a:lnTo>
              <a:lnTo>
                <a:pt x="708828" y="145400"/>
              </a:lnTo>
              <a:lnTo>
                <a:pt x="708828" y="2908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DB8DFB-C8F8-432C-9421-36069225BF2A}">
      <dsp:nvSpPr>
        <dsp:cNvPr id="0" name=""/>
        <dsp:cNvSpPr/>
      </dsp:nvSpPr>
      <dsp:spPr>
        <a:xfrm>
          <a:off x="4715133" y="3769394"/>
          <a:ext cx="1090505" cy="72700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kern="1200" dirty="0" smtClean="0"/>
            <a:t>开平区</a:t>
          </a:r>
        </a:p>
      </dsp:txBody>
      <dsp:txXfrm>
        <a:off x="4736426" y="3790687"/>
        <a:ext cx="1047919" cy="684417"/>
      </dsp:txXfrm>
    </dsp:sp>
    <dsp:sp modelId="{C9BEF899-5A77-40B9-A7AB-A6F12225C759}">
      <dsp:nvSpPr>
        <dsp:cNvPr id="0" name=""/>
        <dsp:cNvSpPr/>
      </dsp:nvSpPr>
      <dsp:spPr>
        <a:xfrm>
          <a:off x="6678042" y="2460787"/>
          <a:ext cx="708828" cy="290801"/>
        </a:xfrm>
        <a:custGeom>
          <a:avLst/>
          <a:gdLst/>
          <a:ahLst/>
          <a:cxnLst/>
          <a:rect l="0" t="0" r="0" b="0"/>
          <a:pathLst>
            <a:path>
              <a:moveTo>
                <a:pt x="708828" y="0"/>
              </a:moveTo>
              <a:lnTo>
                <a:pt x="708828" y="145400"/>
              </a:lnTo>
              <a:lnTo>
                <a:pt x="0" y="145400"/>
              </a:lnTo>
              <a:lnTo>
                <a:pt x="0" y="2908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757464-888C-4306-A67D-EBCA056B36AE}">
      <dsp:nvSpPr>
        <dsp:cNvPr id="0" name=""/>
        <dsp:cNvSpPr/>
      </dsp:nvSpPr>
      <dsp:spPr>
        <a:xfrm>
          <a:off x="6132790" y="2751589"/>
          <a:ext cx="1090505" cy="72700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kern="1200" dirty="0" smtClean="0"/>
            <a:t>秦皇岛</a:t>
          </a:r>
          <a:endParaRPr lang="zh-CN" altLang="en-US" sz="1500" kern="1200" dirty="0"/>
        </a:p>
      </dsp:txBody>
      <dsp:txXfrm>
        <a:off x="6154083" y="2772882"/>
        <a:ext cx="1047919" cy="684417"/>
      </dsp:txXfrm>
    </dsp:sp>
    <dsp:sp modelId="{5C8C3B63-1694-49CB-A0DB-3E03F7B43302}">
      <dsp:nvSpPr>
        <dsp:cNvPr id="0" name=""/>
        <dsp:cNvSpPr/>
      </dsp:nvSpPr>
      <dsp:spPr>
        <a:xfrm>
          <a:off x="6632322" y="3478592"/>
          <a:ext cx="91440" cy="290801"/>
        </a:xfrm>
        <a:custGeom>
          <a:avLst/>
          <a:gdLst/>
          <a:ahLst/>
          <a:cxnLst/>
          <a:rect l="0" t="0" r="0" b="0"/>
          <a:pathLst>
            <a:path>
              <a:moveTo>
                <a:pt x="45720" y="0"/>
              </a:moveTo>
              <a:lnTo>
                <a:pt x="45720" y="2908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88CDBF-ED97-42AE-90A1-9882E4009FC4}">
      <dsp:nvSpPr>
        <dsp:cNvPr id="0" name=""/>
        <dsp:cNvSpPr/>
      </dsp:nvSpPr>
      <dsp:spPr>
        <a:xfrm>
          <a:off x="6132790" y="3769394"/>
          <a:ext cx="1090505" cy="72700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kern="1200" dirty="0" smtClean="0"/>
            <a:t>海港区</a:t>
          </a:r>
          <a:endParaRPr lang="zh-CN" altLang="en-US" sz="1500" kern="1200" dirty="0"/>
        </a:p>
      </dsp:txBody>
      <dsp:txXfrm>
        <a:off x="6154083" y="3790687"/>
        <a:ext cx="1047919" cy="684417"/>
      </dsp:txXfrm>
    </dsp:sp>
    <dsp:sp modelId="{A48254D1-B1FB-4CBD-BCB4-8FBF8600BCBD}">
      <dsp:nvSpPr>
        <dsp:cNvPr id="0" name=""/>
        <dsp:cNvSpPr/>
      </dsp:nvSpPr>
      <dsp:spPr>
        <a:xfrm>
          <a:off x="7386871" y="2460787"/>
          <a:ext cx="1417656" cy="290801"/>
        </a:xfrm>
        <a:custGeom>
          <a:avLst/>
          <a:gdLst/>
          <a:ahLst/>
          <a:cxnLst/>
          <a:rect l="0" t="0" r="0" b="0"/>
          <a:pathLst>
            <a:path>
              <a:moveTo>
                <a:pt x="0" y="0"/>
              </a:moveTo>
              <a:lnTo>
                <a:pt x="0" y="145400"/>
              </a:lnTo>
              <a:lnTo>
                <a:pt x="1417656" y="145400"/>
              </a:lnTo>
              <a:lnTo>
                <a:pt x="1417656" y="2908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4685C0-DE35-49ED-A670-F76F9A4C6CD0}">
      <dsp:nvSpPr>
        <dsp:cNvPr id="0" name=""/>
        <dsp:cNvSpPr/>
      </dsp:nvSpPr>
      <dsp:spPr>
        <a:xfrm>
          <a:off x="8259275" y="2751589"/>
          <a:ext cx="1090505" cy="72700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kern="1200" dirty="0" smtClean="0"/>
            <a:t>承德</a:t>
          </a:r>
          <a:endParaRPr lang="zh-CN" altLang="en-US" sz="1500" kern="1200" dirty="0"/>
        </a:p>
      </dsp:txBody>
      <dsp:txXfrm>
        <a:off x="8280568" y="2772882"/>
        <a:ext cx="1047919" cy="684417"/>
      </dsp:txXfrm>
    </dsp:sp>
    <dsp:sp modelId="{F40768F4-5CC2-4721-A2EE-1AB2BD54B0A0}">
      <dsp:nvSpPr>
        <dsp:cNvPr id="0" name=""/>
        <dsp:cNvSpPr/>
      </dsp:nvSpPr>
      <dsp:spPr>
        <a:xfrm>
          <a:off x="8095699" y="3478592"/>
          <a:ext cx="708828" cy="290801"/>
        </a:xfrm>
        <a:custGeom>
          <a:avLst/>
          <a:gdLst/>
          <a:ahLst/>
          <a:cxnLst/>
          <a:rect l="0" t="0" r="0" b="0"/>
          <a:pathLst>
            <a:path>
              <a:moveTo>
                <a:pt x="708828" y="0"/>
              </a:moveTo>
              <a:lnTo>
                <a:pt x="708828" y="145400"/>
              </a:lnTo>
              <a:lnTo>
                <a:pt x="0" y="145400"/>
              </a:lnTo>
              <a:lnTo>
                <a:pt x="0" y="2908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8EAB72-A79F-453B-B4A1-B8EB0D10C8F4}">
      <dsp:nvSpPr>
        <dsp:cNvPr id="0" name=""/>
        <dsp:cNvSpPr/>
      </dsp:nvSpPr>
      <dsp:spPr>
        <a:xfrm>
          <a:off x="7550446" y="3769394"/>
          <a:ext cx="1090505" cy="72700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kern="1200" dirty="0" smtClean="0"/>
            <a:t>双滦区</a:t>
          </a:r>
          <a:endParaRPr lang="zh-CN" altLang="en-US" sz="1500" kern="1200" dirty="0"/>
        </a:p>
      </dsp:txBody>
      <dsp:txXfrm>
        <a:off x="7571739" y="3790687"/>
        <a:ext cx="1047919" cy="684417"/>
      </dsp:txXfrm>
    </dsp:sp>
    <dsp:sp modelId="{80B5EE96-28B5-4AA5-8791-3366DC6EE509}">
      <dsp:nvSpPr>
        <dsp:cNvPr id="0" name=""/>
        <dsp:cNvSpPr/>
      </dsp:nvSpPr>
      <dsp:spPr>
        <a:xfrm>
          <a:off x="8804527" y="3478592"/>
          <a:ext cx="708828" cy="290801"/>
        </a:xfrm>
        <a:custGeom>
          <a:avLst/>
          <a:gdLst/>
          <a:ahLst/>
          <a:cxnLst/>
          <a:rect l="0" t="0" r="0" b="0"/>
          <a:pathLst>
            <a:path>
              <a:moveTo>
                <a:pt x="0" y="0"/>
              </a:moveTo>
              <a:lnTo>
                <a:pt x="0" y="145400"/>
              </a:lnTo>
              <a:lnTo>
                <a:pt x="708828" y="145400"/>
              </a:lnTo>
              <a:lnTo>
                <a:pt x="708828" y="2908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2D0543-E413-4CE3-B441-4251616BB707}">
      <dsp:nvSpPr>
        <dsp:cNvPr id="0" name=""/>
        <dsp:cNvSpPr/>
      </dsp:nvSpPr>
      <dsp:spPr>
        <a:xfrm>
          <a:off x="8968103" y="3769394"/>
          <a:ext cx="1090505" cy="72700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kern="1200" smtClean="0"/>
            <a:t>兴隆县</a:t>
          </a:r>
          <a:endParaRPr lang="zh-CN" altLang="en-US" sz="1500" kern="1200" dirty="0"/>
        </a:p>
      </dsp:txBody>
      <dsp:txXfrm>
        <a:off x="8989396" y="3790687"/>
        <a:ext cx="1047919" cy="684417"/>
      </dsp:txXfrm>
    </dsp:sp>
    <dsp:sp modelId="{2CD6B521-AB29-4D36-BE89-07A5282D3979}">
      <dsp:nvSpPr>
        <dsp:cNvPr id="0" name=""/>
        <dsp:cNvSpPr/>
      </dsp:nvSpPr>
      <dsp:spPr>
        <a:xfrm>
          <a:off x="7386871" y="2460787"/>
          <a:ext cx="2835313" cy="290801"/>
        </a:xfrm>
        <a:custGeom>
          <a:avLst/>
          <a:gdLst/>
          <a:ahLst/>
          <a:cxnLst/>
          <a:rect l="0" t="0" r="0" b="0"/>
          <a:pathLst>
            <a:path>
              <a:moveTo>
                <a:pt x="0" y="0"/>
              </a:moveTo>
              <a:lnTo>
                <a:pt x="0" y="145400"/>
              </a:lnTo>
              <a:lnTo>
                <a:pt x="2835313" y="145400"/>
              </a:lnTo>
              <a:lnTo>
                <a:pt x="2835313" y="2908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DB7993-8B17-45E9-8C21-E3ED6F958BEB}">
      <dsp:nvSpPr>
        <dsp:cNvPr id="0" name=""/>
        <dsp:cNvSpPr/>
      </dsp:nvSpPr>
      <dsp:spPr>
        <a:xfrm>
          <a:off x="9676931" y="2751589"/>
          <a:ext cx="1090505" cy="72700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altLang="zh-CN" sz="1500" kern="1200" dirty="0" smtClean="0"/>
        </a:p>
        <a:p>
          <a:pPr lvl="0" algn="ctr" defTabSz="666750">
            <a:lnSpc>
              <a:spcPct val="90000"/>
            </a:lnSpc>
            <a:spcBef>
              <a:spcPct val="0"/>
            </a:spcBef>
            <a:spcAft>
              <a:spcPct val="35000"/>
            </a:spcAft>
          </a:pPr>
          <a:r>
            <a:rPr lang="en-US" altLang="zh-CN" sz="1500" kern="1200" dirty="0" smtClean="0"/>
            <a:t>……</a:t>
          </a:r>
          <a:endParaRPr lang="zh-CN" altLang="en-US" sz="1500" kern="1200" dirty="0"/>
        </a:p>
      </dsp:txBody>
      <dsp:txXfrm>
        <a:off x="9698224" y="2772882"/>
        <a:ext cx="1047919" cy="6844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A1214-2A89-435E-A7F6-48AFC2605F60}" type="datetimeFigureOut">
              <a:rPr lang="zh-CN" altLang="en-US" smtClean="0"/>
              <a:t>2021/12/3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462A5-17BA-4EA2-B8EE-EB7D6B9C4412}" type="slidenum">
              <a:rPr lang="zh-CN" altLang="en-US" smtClean="0"/>
              <a:t>‹#›</a:t>
            </a:fld>
            <a:endParaRPr lang="zh-CN" altLang="en-US"/>
          </a:p>
        </p:txBody>
      </p:sp>
    </p:spTree>
    <p:extLst>
      <p:ext uri="{BB962C8B-B14F-4D97-AF65-F5344CB8AC3E}">
        <p14:creationId xmlns:p14="http://schemas.microsoft.com/office/powerpoint/2010/main" val="3215413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9A8BC0-E220-4FC7-9656-A6BFB069C9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335D4BB-8695-4AB3-A1FC-14B5839F5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CC0F7D4-2FEB-49D3-9B76-0FE7F3B6399B}"/>
              </a:ext>
            </a:extLst>
          </p:cNvPr>
          <p:cNvSpPr>
            <a:spLocks noGrp="1"/>
          </p:cNvSpPr>
          <p:nvPr>
            <p:ph type="dt" sz="half" idx="10"/>
          </p:nvPr>
        </p:nvSpPr>
        <p:spPr/>
        <p:txBody>
          <a:bodyPr/>
          <a:lstStyle/>
          <a:p>
            <a:fld id="{FDC077AE-727E-40EE-969C-F1E6A0A8F047}" type="datetimeFigureOut">
              <a:rPr lang="zh-CN" altLang="en-US" smtClean="0"/>
              <a:t>2021/12/3</a:t>
            </a:fld>
            <a:endParaRPr lang="zh-CN" altLang="en-US"/>
          </a:p>
        </p:txBody>
      </p:sp>
      <p:sp>
        <p:nvSpPr>
          <p:cNvPr id="5" name="页脚占位符 4">
            <a:extLst>
              <a:ext uri="{FF2B5EF4-FFF2-40B4-BE49-F238E27FC236}">
                <a16:creationId xmlns:a16="http://schemas.microsoft.com/office/drawing/2014/main" id="{E57F4B53-3DEA-4AE9-8CA3-A59D0C0010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6438EE-E598-47C2-965A-C542B37EB109}"/>
              </a:ext>
            </a:extLst>
          </p:cNvPr>
          <p:cNvSpPr>
            <a:spLocks noGrp="1"/>
          </p:cNvSpPr>
          <p:nvPr>
            <p:ph type="sldNum" sz="quarter" idx="12"/>
          </p:nvPr>
        </p:nvSpPr>
        <p:spPr/>
        <p:txBody>
          <a:bodyPr/>
          <a:lstStyle/>
          <a:p>
            <a:fld id="{4528D532-B52B-477F-963B-F79EABF5D56F}" type="slidenum">
              <a:rPr lang="zh-CN" altLang="en-US" smtClean="0"/>
              <a:t>‹#›</a:t>
            </a:fld>
            <a:endParaRPr lang="zh-CN" altLang="en-US"/>
          </a:p>
        </p:txBody>
      </p:sp>
    </p:spTree>
    <p:extLst>
      <p:ext uri="{BB962C8B-B14F-4D97-AF65-F5344CB8AC3E}">
        <p14:creationId xmlns:p14="http://schemas.microsoft.com/office/powerpoint/2010/main" val="6022413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39AA9-220E-42EC-BBD6-0E2AE604686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2CAA306-EA06-4144-B5B9-E41DDBE5509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F8A6DA-1DF9-4352-A70F-0513E1A0D202}"/>
              </a:ext>
            </a:extLst>
          </p:cNvPr>
          <p:cNvSpPr>
            <a:spLocks noGrp="1"/>
          </p:cNvSpPr>
          <p:nvPr>
            <p:ph type="dt" sz="half" idx="10"/>
          </p:nvPr>
        </p:nvSpPr>
        <p:spPr/>
        <p:txBody>
          <a:bodyPr/>
          <a:lstStyle/>
          <a:p>
            <a:fld id="{FDC077AE-727E-40EE-969C-F1E6A0A8F047}" type="datetimeFigureOut">
              <a:rPr lang="zh-CN" altLang="en-US" smtClean="0"/>
              <a:t>2021/12/3</a:t>
            </a:fld>
            <a:endParaRPr lang="zh-CN" altLang="en-US"/>
          </a:p>
        </p:txBody>
      </p:sp>
      <p:sp>
        <p:nvSpPr>
          <p:cNvPr id="5" name="页脚占位符 4">
            <a:extLst>
              <a:ext uri="{FF2B5EF4-FFF2-40B4-BE49-F238E27FC236}">
                <a16:creationId xmlns:a16="http://schemas.microsoft.com/office/drawing/2014/main" id="{EAA13825-886C-44EE-83C3-A99955A2D80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AB447F4-EE70-4E95-8C07-EAEB69E616A9}"/>
              </a:ext>
            </a:extLst>
          </p:cNvPr>
          <p:cNvSpPr>
            <a:spLocks noGrp="1"/>
          </p:cNvSpPr>
          <p:nvPr>
            <p:ph type="sldNum" sz="quarter" idx="12"/>
          </p:nvPr>
        </p:nvSpPr>
        <p:spPr/>
        <p:txBody>
          <a:bodyPr/>
          <a:lstStyle/>
          <a:p>
            <a:fld id="{4528D532-B52B-477F-963B-F79EABF5D56F}" type="slidenum">
              <a:rPr lang="zh-CN" altLang="en-US" smtClean="0"/>
              <a:t>‹#›</a:t>
            </a:fld>
            <a:endParaRPr lang="zh-CN" altLang="en-US"/>
          </a:p>
        </p:txBody>
      </p:sp>
    </p:spTree>
    <p:extLst>
      <p:ext uri="{BB962C8B-B14F-4D97-AF65-F5344CB8AC3E}">
        <p14:creationId xmlns:p14="http://schemas.microsoft.com/office/powerpoint/2010/main" val="7799006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B6FB63-D7C4-43BA-8E26-25987F81843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B8030DE-44EA-4B9B-9ACF-F12E804409E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27B5211-105A-4392-BB3C-177631E6FBF0}"/>
              </a:ext>
            </a:extLst>
          </p:cNvPr>
          <p:cNvSpPr>
            <a:spLocks noGrp="1"/>
          </p:cNvSpPr>
          <p:nvPr>
            <p:ph type="dt" sz="half" idx="10"/>
          </p:nvPr>
        </p:nvSpPr>
        <p:spPr/>
        <p:txBody>
          <a:bodyPr/>
          <a:lstStyle/>
          <a:p>
            <a:fld id="{FDC077AE-727E-40EE-969C-F1E6A0A8F047}" type="datetimeFigureOut">
              <a:rPr lang="zh-CN" altLang="en-US" smtClean="0"/>
              <a:t>2021/12/3</a:t>
            </a:fld>
            <a:endParaRPr lang="zh-CN" altLang="en-US"/>
          </a:p>
        </p:txBody>
      </p:sp>
      <p:sp>
        <p:nvSpPr>
          <p:cNvPr id="5" name="页脚占位符 4">
            <a:extLst>
              <a:ext uri="{FF2B5EF4-FFF2-40B4-BE49-F238E27FC236}">
                <a16:creationId xmlns:a16="http://schemas.microsoft.com/office/drawing/2014/main" id="{05E4EB9A-B9F7-42FD-8A37-58D6ACB6B45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841E20E-BEAF-42CF-B724-0F58F62899A3}"/>
              </a:ext>
            </a:extLst>
          </p:cNvPr>
          <p:cNvSpPr>
            <a:spLocks noGrp="1"/>
          </p:cNvSpPr>
          <p:nvPr>
            <p:ph type="sldNum" sz="quarter" idx="12"/>
          </p:nvPr>
        </p:nvSpPr>
        <p:spPr/>
        <p:txBody>
          <a:bodyPr/>
          <a:lstStyle/>
          <a:p>
            <a:fld id="{4528D532-B52B-477F-963B-F79EABF5D56F}" type="slidenum">
              <a:rPr lang="zh-CN" altLang="en-US" smtClean="0"/>
              <a:t>‹#›</a:t>
            </a:fld>
            <a:endParaRPr lang="zh-CN" altLang="en-US"/>
          </a:p>
        </p:txBody>
      </p:sp>
    </p:spTree>
    <p:extLst>
      <p:ext uri="{BB962C8B-B14F-4D97-AF65-F5344CB8AC3E}">
        <p14:creationId xmlns:p14="http://schemas.microsoft.com/office/powerpoint/2010/main" val="6838439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5BC042-9ACF-457A-9727-B10A9017E2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AFD85E-526E-4CA7-A67D-E91067401BE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E61B376-AD49-481E-977C-C5D99C95C889}"/>
              </a:ext>
            </a:extLst>
          </p:cNvPr>
          <p:cNvSpPr>
            <a:spLocks noGrp="1"/>
          </p:cNvSpPr>
          <p:nvPr>
            <p:ph type="dt" sz="half" idx="10"/>
          </p:nvPr>
        </p:nvSpPr>
        <p:spPr/>
        <p:txBody>
          <a:bodyPr/>
          <a:lstStyle/>
          <a:p>
            <a:fld id="{FDC077AE-727E-40EE-969C-F1E6A0A8F047}" type="datetimeFigureOut">
              <a:rPr lang="zh-CN" altLang="en-US" smtClean="0"/>
              <a:t>2021/12/3</a:t>
            </a:fld>
            <a:endParaRPr lang="zh-CN" altLang="en-US"/>
          </a:p>
        </p:txBody>
      </p:sp>
      <p:sp>
        <p:nvSpPr>
          <p:cNvPr id="5" name="页脚占位符 4">
            <a:extLst>
              <a:ext uri="{FF2B5EF4-FFF2-40B4-BE49-F238E27FC236}">
                <a16:creationId xmlns:a16="http://schemas.microsoft.com/office/drawing/2014/main" id="{8E07AE99-8774-4B80-A063-6113426C5D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7540AB-D365-4A2D-BEEF-2415B87E43E6}"/>
              </a:ext>
            </a:extLst>
          </p:cNvPr>
          <p:cNvSpPr>
            <a:spLocks noGrp="1"/>
          </p:cNvSpPr>
          <p:nvPr>
            <p:ph type="sldNum" sz="quarter" idx="12"/>
          </p:nvPr>
        </p:nvSpPr>
        <p:spPr/>
        <p:txBody>
          <a:bodyPr/>
          <a:lstStyle/>
          <a:p>
            <a:fld id="{4528D532-B52B-477F-963B-F79EABF5D56F}" type="slidenum">
              <a:rPr lang="zh-CN" altLang="en-US" smtClean="0"/>
              <a:t>‹#›</a:t>
            </a:fld>
            <a:endParaRPr lang="zh-CN" altLang="en-US"/>
          </a:p>
        </p:txBody>
      </p:sp>
    </p:spTree>
    <p:extLst>
      <p:ext uri="{BB962C8B-B14F-4D97-AF65-F5344CB8AC3E}">
        <p14:creationId xmlns:p14="http://schemas.microsoft.com/office/powerpoint/2010/main" val="32387090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7D31A4-1FE2-4321-8EC2-9DEB8220B36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1D0D38F-3FD5-4739-B2F0-F28DB6C62A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1A00FEB-E4D2-4CB1-9801-ACEED3E71D3D}"/>
              </a:ext>
            </a:extLst>
          </p:cNvPr>
          <p:cNvSpPr>
            <a:spLocks noGrp="1"/>
          </p:cNvSpPr>
          <p:nvPr>
            <p:ph type="dt" sz="half" idx="10"/>
          </p:nvPr>
        </p:nvSpPr>
        <p:spPr/>
        <p:txBody>
          <a:bodyPr/>
          <a:lstStyle/>
          <a:p>
            <a:fld id="{FDC077AE-727E-40EE-969C-F1E6A0A8F047}" type="datetimeFigureOut">
              <a:rPr lang="zh-CN" altLang="en-US" smtClean="0"/>
              <a:t>2021/12/3</a:t>
            </a:fld>
            <a:endParaRPr lang="zh-CN" altLang="en-US"/>
          </a:p>
        </p:txBody>
      </p:sp>
      <p:sp>
        <p:nvSpPr>
          <p:cNvPr id="5" name="页脚占位符 4">
            <a:extLst>
              <a:ext uri="{FF2B5EF4-FFF2-40B4-BE49-F238E27FC236}">
                <a16:creationId xmlns:a16="http://schemas.microsoft.com/office/drawing/2014/main" id="{552C072B-07CA-4243-B8CB-F2201532343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98AEAE5-13AF-402E-9B7C-AAEDA9A15AA2}"/>
              </a:ext>
            </a:extLst>
          </p:cNvPr>
          <p:cNvSpPr>
            <a:spLocks noGrp="1"/>
          </p:cNvSpPr>
          <p:nvPr>
            <p:ph type="sldNum" sz="quarter" idx="12"/>
          </p:nvPr>
        </p:nvSpPr>
        <p:spPr/>
        <p:txBody>
          <a:bodyPr/>
          <a:lstStyle/>
          <a:p>
            <a:fld id="{4528D532-B52B-477F-963B-F79EABF5D56F}" type="slidenum">
              <a:rPr lang="zh-CN" altLang="en-US" smtClean="0"/>
              <a:t>‹#›</a:t>
            </a:fld>
            <a:endParaRPr lang="zh-CN" altLang="en-US"/>
          </a:p>
        </p:txBody>
      </p:sp>
    </p:spTree>
    <p:extLst>
      <p:ext uri="{BB962C8B-B14F-4D97-AF65-F5344CB8AC3E}">
        <p14:creationId xmlns:p14="http://schemas.microsoft.com/office/powerpoint/2010/main" val="1781822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C5100D-10A9-4415-8A06-D43C8CE7AFB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880667-A83F-4795-9006-760EE8E422C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E41D1D1-52E6-4113-86DD-1D3F23D43FF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B25AFA5-4198-49DE-AB7A-F6D9BD909FBD}"/>
              </a:ext>
            </a:extLst>
          </p:cNvPr>
          <p:cNvSpPr>
            <a:spLocks noGrp="1"/>
          </p:cNvSpPr>
          <p:nvPr>
            <p:ph type="dt" sz="half" idx="10"/>
          </p:nvPr>
        </p:nvSpPr>
        <p:spPr/>
        <p:txBody>
          <a:bodyPr/>
          <a:lstStyle/>
          <a:p>
            <a:fld id="{FDC077AE-727E-40EE-969C-F1E6A0A8F047}" type="datetimeFigureOut">
              <a:rPr lang="zh-CN" altLang="en-US" smtClean="0"/>
              <a:t>2021/12/3</a:t>
            </a:fld>
            <a:endParaRPr lang="zh-CN" altLang="en-US"/>
          </a:p>
        </p:txBody>
      </p:sp>
      <p:sp>
        <p:nvSpPr>
          <p:cNvPr id="6" name="页脚占位符 5">
            <a:extLst>
              <a:ext uri="{FF2B5EF4-FFF2-40B4-BE49-F238E27FC236}">
                <a16:creationId xmlns:a16="http://schemas.microsoft.com/office/drawing/2014/main" id="{489A9D14-68C4-4712-860C-A10237A0C1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26DE348-6746-479A-AA0D-ED8EE44D251D}"/>
              </a:ext>
            </a:extLst>
          </p:cNvPr>
          <p:cNvSpPr>
            <a:spLocks noGrp="1"/>
          </p:cNvSpPr>
          <p:nvPr>
            <p:ph type="sldNum" sz="quarter" idx="12"/>
          </p:nvPr>
        </p:nvSpPr>
        <p:spPr/>
        <p:txBody>
          <a:bodyPr/>
          <a:lstStyle/>
          <a:p>
            <a:fld id="{4528D532-B52B-477F-963B-F79EABF5D56F}" type="slidenum">
              <a:rPr lang="zh-CN" altLang="en-US" smtClean="0"/>
              <a:t>‹#›</a:t>
            </a:fld>
            <a:endParaRPr lang="zh-CN" altLang="en-US"/>
          </a:p>
        </p:txBody>
      </p:sp>
    </p:spTree>
    <p:extLst>
      <p:ext uri="{BB962C8B-B14F-4D97-AF65-F5344CB8AC3E}">
        <p14:creationId xmlns:p14="http://schemas.microsoft.com/office/powerpoint/2010/main" val="159459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FBBCD8-D6BB-4862-8C81-7EC2A886928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8E6AA51-4E2C-42C8-917B-3028890596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389E855-5A18-4186-9ADA-067AD1AE66F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970AE63-C8B9-47A5-8F9A-A35B69DC12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96F471B-58A9-4C58-AD4C-4F58E469336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845775C-2866-4A4D-94C3-BF828F1860F5}"/>
              </a:ext>
            </a:extLst>
          </p:cNvPr>
          <p:cNvSpPr>
            <a:spLocks noGrp="1"/>
          </p:cNvSpPr>
          <p:nvPr>
            <p:ph type="dt" sz="half" idx="10"/>
          </p:nvPr>
        </p:nvSpPr>
        <p:spPr/>
        <p:txBody>
          <a:bodyPr/>
          <a:lstStyle/>
          <a:p>
            <a:fld id="{FDC077AE-727E-40EE-969C-F1E6A0A8F047}" type="datetimeFigureOut">
              <a:rPr lang="zh-CN" altLang="en-US" smtClean="0"/>
              <a:t>2021/12/3</a:t>
            </a:fld>
            <a:endParaRPr lang="zh-CN" altLang="en-US"/>
          </a:p>
        </p:txBody>
      </p:sp>
      <p:sp>
        <p:nvSpPr>
          <p:cNvPr id="8" name="页脚占位符 7">
            <a:extLst>
              <a:ext uri="{FF2B5EF4-FFF2-40B4-BE49-F238E27FC236}">
                <a16:creationId xmlns:a16="http://schemas.microsoft.com/office/drawing/2014/main" id="{010EE787-5B21-400D-8FB9-A21021B066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E986B7C-A127-4CEA-BF9D-1D2D441EEA11}"/>
              </a:ext>
            </a:extLst>
          </p:cNvPr>
          <p:cNvSpPr>
            <a:spLocks noGrp="1"/>
          </p:cNvSpPr>
          <p:nvPr>
            <p:ph type="sldNum" sz="quarter" idx="12"/>
          </p:nvPr>
        </p:nvSpPr>
        <p:spPr/>
        <p:txBody>
          <a:bodyPr/>
          <a:lstStyle/>
          <a:p>
            <a:fld id="{4528D532-B52B-477F-963B-F79EABF5D56F}" type="slidenum">
              <a:rPr lang="zh-CN" altLang="en-US" smtClean="0"/>
              <a:t>‹#›</a:t>
            </a:fld>
            <a:endParaRPr lang="zh-CN" altLang="en-US"/>
          </a:p>
        </p:txBody>
      </p:sp>
    </p:spTree>
    <p:extLst>
      <p:ext uri="{BB962C8B-B14F-4D97-AF65-F5344CB8AC3E}">
        <p14:creationId xmlns:p14="http://schemas.microsoft.com/office/powerpoint/2010/main" val="33357574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18EF5-369A-40AB-AD9E-F1DA56271C5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12A746D-39D9-467E-B7BF-FE0FB0EF4573}"/>
              </a:ext>
            </a:extLst>
          </p:cNvPr>
          <p:cNvSpPr>
            <a:spLocks noGrp="1"/>
          </p:cNvSpPr>
          <p:nvPr>
            <p:ph type="dt" sz="half" idx="10"/>
          </p:nvPr>
        </p:nvSpPr>
        <p:spPr/>
        <p:txBody>
          <a:bodyPr/>
          <a:lstStyle/>
          <a:p>
            <a:fld id="{FDC077AE-727E-40EE-969C-F1E6A0A8F047}" type="datetimeFigureOut">
              <a:rPr lang="zh-CN" altLang="en-US" smtClean="0"/>
              <a:t>2021/12/3</a:t>
            </a:fld>
            <a:endParaRPr lang="zh-CN" altLang="en-US"/>
          </a:p>
        </p:txBody>
      </p:sp>
      <p:sp>
        <p:nvSpPr>
          <p:cNvPr id="4" name="页脚占位符 3">
            <a:extLst>
              <a:ext uri="{FF2B5EF4-FFF2-40B4-BE49-F238E27FC236}">
                <a16:creationId xmlns:a16="http://schemas.microsoft.com/office/drawing/2014/main" id="{EADA0C02-216A-4B89-BF61-28424FC069C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E550B9C-AED8-4BD8-9B31-45022A2F7705}"/>
              </a:ext>
            </a:extLst>
          </p:cNvPr>
          <p:cNvSpPr>
            <a:spLocks noGrp="1"/>
          </p:cNvSpPr>
          <p:nvPr>
            <p:ph type="sldNum" sz="quarter" idx="12"/>
          </p:nvPr>
        </p:nvSpPr>
        <p:spPr/>
        <p:txBody>
          <a:bodyPr/>
          <a:lstStyle/>
          <a:p>
            <a:fld id="{4528D532-B52B-477F-963B-F79EABF5D56F}" type="slidenum">
              <a:rPr lang="zh-CN" altLang="en-US" smtClean="0"/>
              <a:t>‹#›</a:t>
            </a:fld>
            <a:endParaRPr lang="zh-CN" altLang="en-US"/>
          </a:p>
        </p:txBody>
      </p:sp>
    </p:spTree>
    <p:extLst>
      <p:ext uri="{BB962C8B-B14F-4D97-AF65-F5344CB8AC3E}">
        <p14:creationId xmlns:p14="http://schemas.microsoft.com/office/powerpoint/2010/main" val="35834259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6773291-ABB3-4E73-B696-3B3B1484768F}"/>
              </a:ext>
            </a:extLst>
          </p:cNvPr>
          <p:cNvSpPr>
            <a:spLocks noGrp="1"/>
          </p:cNvSpPr>
          <p:nvPr>
            <p:ph type="dt" sz="half" idx="10"/>
          </p:nvPr>
        </p:nvSpPr>
        <p:spPr/>
        <p:txBody>
          <a:bodyPr/>
          <a:lstStyle/>
          <a:p>
            <a:fld id="{FDC077AE-727E-40EE-969C-F1E6A0A8F047}" type="datetimeFigureOut">
              <a:rPr lang="zh-CN" altLang="en-US" smtClean="0"/>
              <a:t>2021/12/3</a:t>
            </a:fld>
            <a:endParaRPr lang="zh-CN" altLang="en-US"/>
          </a:p>
        </p:txBody>
      </p:sp>
      <p:sp>
        <p:nvSpPr>
          <p:cNvPr id="3" name="页脚占位符 2">
            <a:extLst>
              <a:ext uri="{FF2B5EF4-FFF2-40B4-BE49-F238E27FC236}">
                <a16:creationId xmlns:a16="http://schemas.microsoft.com/office/drawing/2014/main" id="{0E94E35B-03FD-40E8-AE80-542C9FA3FB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63BB4A4-5836-4C62-BF5C-4BBA522322D9}"/>
              </a:ext>
            </a:extLst>
          </p:cNvPr>
          <p:cNvSpPr>
            <a:spLocks noGrp="1"/>
          </p:cNvSpPr>
          <p:nvPr>
            <p:ph type="sldNum" sz="quarter" idx="12"/>
          </p:nvPr>
        </p:nvSpPr>
        <p:spPr/>
        <p:txBody>
          <a:bodyPr/>
          <a:lstStyle/>
          <a:p>
            <a:fld id="{4528D532-B52B-477F-963B-F79EABF5D56F}" type="slidenum">
              <a:rPr lang="zh-CN" altLang="en-US" smtClean="0"/>
              <a:t>‹#›</a:t>
            </a:fld>
            <a:endParaRPr lang="zh-CN" altLang="en-US"/>
          </a:p>
        </p:txBody>
      </p:sp>
    </p:spTree>
    <p:extLst>
      <p:ext uri="{BB962C8B-B14F-4D97-AF65-F5344CB8AC3E}">
        <p14:creationId xmlns:p14="http://schemas.microsoft.com/office/powerpoint/2010/main" val="6014340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0C9F13-D559-428E-8A6E-CFDB4D21CDF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941E289-9C96-4F35-AB3A-E5A7EE64DC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7C76FEC-C81B-48BB-98AD-9ABF3A1D5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EF49DB2-7D86-4002-B62D-5129BE71F066}"/>
              </a:ext>
            </a:extLst>
          </p:cNvPr>
          <p:cNvSpPr>
            <a:spLocks noGrp="1"/>
          </p:cNvSpPr>
          <p:nvPr>
            <p:ph type="dt" sz="half" idx="10"/>
          </p:nvPr>
        </p:nvSpPr>
        <p:spPr/>
        <p:txBody>
          <a:bodyPr/>
          <a:lstStyle/>
          <a:p>
            <a:fld id="{FDC077AE-727E-40EE-969C-F1E6A0A8F047}" type="datetimeFigureOut">
              <a:rPr lang="zh-CN" altLang="en-US" smtClean="0"/>
              <a:t>2021/12/3</a:t>
            </a:fld>
            <a:endParaRPr lang="zh-CN" altLang="en-US"/>
          </a:p>
        </p:txBody>
      </p:sp>
      <p:sp>
        <p:nvSpPr>
          <p:cNvPr id="6" name="页脚占位符 5">
            <a:extLst>
              <a:ext uri="{FF2B5EF4-FFF2-40B4-BE49-F238E27FC236}">
                <a16:creationId xmlns:a16="http://schemas.microsoft.com/office/drawing/2014/main" id="{386155E4-B0B5-46B8-AF82-81C0AE95E36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31E52EF-BBEE-4844-8FB2-F48F3FFA66EB}"/>
              </a:ext>
            </a:extLst>
          </p:cNvPr>
          <p:cNvSpPr>
            <a:spLocks noGrp="1"/>
          </p:cNvSpPr>
          <p:nvPr>
            <p:ph type="sldNum" sz="quarter" idx="12"/>
          </p:nvPr>
        </p:nvSpPr>
        <p:spPr/>
        <p:txBody>
          <a:bodyPr/>
          <a:lstStyle/>
          <a:p>
            <a:fld id="{4528D532-B52B-477F-963B-F79EABF5D56F}" type="slidenum">
              <a:rPr lang="zh-CN" altLang="en-US" smtClean="0"/>
              <a:t>‹#›</a:t>
            </a:fld>
            <a:endParaRPr lang="zh-CN" altLang="en-US"/>
          </a:p>
        </p:txBody>
      </p:sp>
    </p:spTree>
    <p:extLst>
      <p:ext uri="{BB962C8B-B14F-4D97-AF65-F5344CB8AC3E}">
        <p14:creationId xmlns:p14="http://schemas.microsoft.com/office/powerpoint/2010/main" val="180104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3316B-CF79-4DE4-ABB9-19AAB74AB5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BB98178-1CEF-4B94-95C9-35D8970928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AAAC6CF-538D-42C0-95EA-18EEF6D5F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6AE6144-A610-4A0B-BC07-ABA76F7151E1}"/>
              </a:ext>
            </a:extLst>
          </p:cNvPr>
          <p:cNvSpPr>
            <a:spLocks noGrp="1"/>
          </p:cNvSpPr>
          <p:nvPr>
            <p:ph type="dt" sz="half" idx="10"/>
          </p:nvPr>
        </p:nvSpPr>
        <p:spPr/>
        <p:txBody>
          <a:bodyPr/>
          <a:lstStyle/>
          <a:p>
            <a:fld id="{FDC077AE-727E-40EE-969C-F1E6A0A8F047}" type="datetimeFigureOut">
              <a:rPr lang="zh-CN" altLang="en-US" smtClean="0"/>
              <a:t>2021/12/3</a:t>
            </a:fld>
            <a:endParaRPr lang="zh-CN" altLang="en-US"/>
          </a:p>
        </p:txBody>
      </p:sp>
      <p:sp>
        <p:nvSpPr>
          <p:cNvPr id="6" name="页脚占位符 5">
            <a:extLst>
              <a:ext uri="{FF2B5EF4-FFF2-40B4-BE49-F238E27FC236}">
                <a16:creationId xmlns:a16="http://schemas.microsoft.com/office/drawing/2014/main" id="{156B5007-EEE9-427A-B06E-E3935CEEB0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3346885-BABA-4ED5-8A0C-4F33CBD3F43C}"/>
              </a:ext>
            </a:extLst>
          </p:cNvPr>
          <p:cNvSpPr>
            <a:spLocks noGrp="1"/>
          </p:cNvSpPr>
          <p:nvPr>
            <p:ph type="sldNum" sz="quarter" idx="12"/>
          </p:nvPr>
        </p:nvSpPr>
        <p:spPr/>
        <p:txBody>
          <a:bodyPr/>
          <a:lstStyle/>
          <a:p>
            <a:fld id="{4528D532-B52B-477F-963B-F79EABF5D56F}" type="slidenum">
              <a:rPr lang="zh-CN" altLang="en-US" smtClean="0"/>
              <a:t>‹#›</a:t>
            </a:fld>
            <a:endParaRPr lang="zh-CN" altLang="en-US"/>
          </a:p>
        </p:txBody>
      </p:sp>
    </p:spTree>
    <p:extLst>
      <p:ext uri="{BB962C8B-B14F-4D97-AF65-F5344CB8AC3E}">
        <p14:creationId xmlns:p14="http://schemas.microsoft.com/office/powerpoint/2010/main" val="25099198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51FD1BE-187D-42E4-B946-24648DFF8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2F2EF7C-0B00-44D9-86BE-DB7677FA29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D46A4B0-E596-4771-A73A-A28D7AB510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077AE-727E-40EE-969C-F1E6A0A8F047}" type="datetimeFigureOut">
              <a:rPr lang="zh-CN" altLang="en-US" smtClean="0"/>
              <a:t>2021/12/3</a:t>
            </a:fld>
            <a:endParaRPr lang="zh-CN" altLang="en-US"/>
          </a:p>
        </p:txBody>
      </p:sp>
      <p:sp>
        <p:nvSpPr>
          <p:cNvPr id="5" name="页脚占位符 4">
            <a:extLst>
              <a:ext uri="{FF2B5EF4-FFF2-40B4-BE49-F238E27FC236}">
                <a16:creationId xmlns:a16="http://schemas.microsoft.com/office/drawing/2014/main" id="{524158FD-9E72-4258-AAA5-D84996B752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7F4CB19-FF08-46B6-9AA8-D1ECF5A340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8D532-B52B-477F-963B-F79EABF5D56F}" type="slidenum">
              <a:rPr lang="zh-CN" altLang="en-US" smtClean="0"/>
              <a:t>‹#›</a:t>
            </a:fld>
            <a:endParaRPr lang="zh-CN" altLang="en-US"/>
          </a:p>
        </p:txBody>
      </p:sp>
      <p:pic>
        <p:nvPicPr>
          <p:cNvPr id="7" name="图片 6">
            <a:extLst>
              <a:ext uri="{FF2B5EF4-FFF2-40B4-BE49-F238E27FC236}">
                <a16:creationId xmlns:a16="http://schemas.microsoft.com/office/drawing/2014/main" id="{6A9EA4E1-4B36-410A-9AFF-CBF023EDE95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69622" y="5951"/>
            <a:ext cx="2222377" cy="865406"/>
          </a:xfrm>
          <a:prstGeom prst="rect">
            <a:avLst/>
          </a:prstGeom>
        </p:spPr>
      </p:pic>
    </p:spTree>
    <p:extLst>
      <p:ext uri="{BB962C8B-B14F-4D97-AF65-F5344CB8AC3E}">
        <p14:creationId xmlns:p14="http://schemas.microsoft.com/office/powerpoint/2010/main" val="613958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6.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tags" Target="../tags/tag35.xml"/><Relationship Id="rId26" Type="http://schemas.openxmlformats.org/officeDocument/2006/relationships/tags" Target="../tags/tag43.xml"/><Relationship Id="rId3" Type="http://schemas.openxmlformats.org/officeDocument/2006/relationships/tags" Target="../tags/tag20.xml"/><Relationship Id="rId21" Type="http://schemas.openxmlformats.org/officeDocument/2006/relationships/tags" Target="../tags/tag38.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5" Type="http://schemas.openxmlformats.org/officeDocument/2006/relationships/tags" Target="../tags/tag42.xml"/><Relationship Id="rId2" Type="http://schemas.openxmlformats.org/officeDocument/2006/relationships/tags" Target="../tags/tag19.xml"/><Relationship Id="rId16" Type="http://schemas.openxmlformats.org/officeDocument/2006/relationships/tags" Target="../tags/tag33.xml"/><Relationship Id="rId20" Type="http://schemas.openxmlformats.org/officeDocument/2006/relationships/tags" Target="../tags/tag37.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24" Type="http://schemas.openxmlformats.org/officeDocument/2006/relationships/tags" Target="../tags/tag41.xml"/><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tags" Target="../tags/tag40.xml"/><Relationship Id="rId10" Type="http://schemas.openxmlformats.org/officeDocument/2006/relationships/tags" Target="../tags/tag27.xml"/><Relationship Id="rId19" Type="http://schemas.openxmlformats.org/officeDocument/2006/relationships/tags" Target="../tags/tag36.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tags" Target="../tags/tag39.xml"/><Relationship Id="rId27"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AB8AC338-81A7-4344-89E2-E8A63CD5F0E7}"/>
              </a:ext>
            </a:extLst>
          </p:cNvPr>
          <p:cNvPicPr>
            <a:picLocks noChangeAspect="1"/>
          </p:cNvPicPr>
          <p:nvPr/>
        </p:nvPicPr>
        <p:blipFill rotWithShape="1">
          <a:blip r:embed="rId2"/>
          <a:srcRect b="14020"/>
          <a:stretch/>
        </p:blipFill>
        <p:spPr>
          <a:xfrm>
            <a:off x="15494" y="164726"/>
            <a:ext cx="5263841" cy="3941685"/>
          </a:xfrm>
          <a:prstGeom prst="rect">
            <a:avLst/>
          </a:prstGeom>
        </p:spPr>
      </p:pic>
      <p:sp>
        <p:nvSpPr>
          <p:cNvPr id="7" name="文本框 6">
            <a:extLst>
              <a:ext uri="{FF2B5EF4-FFF2-40B4-BE49-F238E27FC236}">
                <a16:creationId xmlns:a16="http://schemas.microsoft.com/office/drawing/2014/main" id="{8BCF2C3C-3F24-4E5E-9F91-6F57DB48FE9D}"/>
              </a:ext>
            </a:extLst>
          </p:cNvPr>
          <p:cNvSpPr txBox="1"/>
          <p:nvPr/>
        </p:nvSpPr>
        <p:spPr>
          <a:xfrm>
            <a:off x="3790487" y="1741095"/>
            <a:ext cx="8401514" cy="258532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50000"/>
              </a:lnSpc>
            </a:pPr>
            <a:r>
              <a:rPr lang="zh-CN" altLang="en-US" sz="3600" b="1" spc="100" dirty="0" smtClean="0">
                <a:latin typeface="微软雅黑"/>
                <a:ea typeface="微软雅黑"/>
                <a:cs typeface="Arial"/>
              </a:rPr>
              <a:t>国</a:t>
            </a:r>
            <a:r>
              <a:rPr lang="zh-CN" altLang="en-US" sz="3600" b="1" spc="100" dirty="0">
                <a:latin typeface="微软雅黑"/>
                <a:ea typeface="微软雅黑"/>
                <a:cs typeface="Arial"/>
              </a:rPr>
              <a:t>土空间生态修复监测监管项</a:t>
            </a:r>
            <a:r>
              <a:rPr lang="zh-CN" altLang="en-US" sz="3600" b="1" spc="100" dirty="0" smtClean="0">
                <a:latin typeface="微软雅黑"/>
                <a:ea typeface="微软雅黑"/>
                <a:cs typeface="Arial"/>
              </a:rPr>
              <a:t>目</a:t>
            </a:r>
            <a:endParaRPr lang="en-US" altLang="zh-CN" sz="3600" b="1" spc="100" dirty="0" smtClean="0">
              <a:latin typeface="微软雅黑"/>
              <a:ea typeface="微软雅黑"/>
              <a:cs typeface="Arial"/>
            </a:endParaRPr>
          </a:p>
          <a:p>
            <a:pPr algn="ctr">
              <a:lnSpc>
                <a:spcPct val="150000"/>
              </a:lnSpc>
            </a:pPr>
            <a:r>
              <a:rPr lang="zh-CN" altLang="en-US" sz="3600" b="1" spc="100" dirty="0" smtClean="0">
                <a:latin typeface="微软雅黑"/>
                <a:ea typeface="微软雅黑"/>
                <a:cs typeface="Arial"/>
              </a:rPr>
              <a:t>“</a:t>
            </a:r>
            <a:r>
              <a:rPr lang="zh-CN" altLang="en-US" sz="3600" b="1" spc="100" dirty="0">
                <a:latin typeface="微软雅黑"/>
                <a:ea typeface="微软雅黑"/>
                <a:cs typeface="Arial"/>
              </a:rPr>
              <a:t>一张图”数据可视化</a:t>
            </a:r>
            <a:r>
              <a:rPr lang="zh-CN" altLang="en-US" sz="3600" b="1" spc="100" dirty="0" smtClean="0">
                <a:latin typeface="微软雅黑"/>
                <a:ea typeface="微软雅黑"/>
                <a:cs typeface="Arial"/>
              </a:rPr>
              <a:t>服务</a:t>
            </a:r>
            <a:endParaRPr lang="en-US" altLang="zh-CN" sz="3600" b="1" spc="100" dirty="0" smtClean="0">
              <a:latin typeface="微软雅黑"/>
              <a:ea typeface="微软雅黑"/>
              <a:cs typeface="Arial"/>
            </a:endParaRPr>
          </a:p>
          <a:p>
            <a:pPr algn="ctr">
              <a:lnSpc>
                <a:spcPct val="150000"/>
              </a:lnSpc>
            </a:pPr>
            <a:r>
              <a:rPr lang="zh-CN" altLang="en-US" sz="3600" b="1" spc="100" dirty="0" smtClean="0">
                <a:latin typeface="微软雅黑"/>
                <a:ea typeface="微软雅黑"/>
                <a:cs typeface="Arial"/>
              </a:rPr>
              <a:t>验收汇报</a:t>
            </a:r>
            <a:endParaRPr lang="zh-CN" altLang="en-US" sz="3600" b="1" spc="100" dirty="0">
              <a:latin typeface="微软雅黑"/>
              <a:ea typeface="微软雅黑"/>
              <a:cs typeface="Arial"/>
            </a:endParaRPr>
          </a:p>
        </p:txBody>
      </p:sp>
      <p:grpSp>
        <p:nvGrpSpPr>
          <p:cNvPr id="8" name="组合 7">
            <a:extLst>
              <a:ext uri="{FF2B5EF4-FFF2-40B4-BE49-F238E27FC236}">
                <a16:creationId xmlns:a16="http://schemas.microsoft.com/office/drawing/2014/main" id="{46290378-A555-4785-8A64-0BD995738A5F}"/>
              </a:ext>
            </a:extLst>
          </p:cNvPr>
          <p:cNvGrpSpPr/>
          <p:nvPr/>
        </p:nvGrpSpPr>
        <p:grpSpPr>
          <a:xfrm>
            <a:off x="5954858" y="5944189"/>
            <a:ext cx="5592344" cy="400110"/>
            <a:chOff x="924398" y="2253758"/>
            <a:chExt cx="8751033" cy="400110"/>
          </a:xfrm>
        </p:grpSpPr>
        <p:cxnSp>
          <p:nvCxnSpPr>
            <p:cNvPr id="9" name="直接连接符 8">
              <a:extLst>
                <a:ext uri="{FF2B5EF4-FFF2-40B4-BE49-F238E27FC236}">
                  <a16:creationId xmlns:a16="http://schemas.microsoft.com/office/drawing/2014/main" id="{F7E80917-CF77-4CF8-9BB2-09C58EF523FB}"/>
                </a:ext>
              </a:extLst>
            </p:cNvPr>
            <p:cNvCxnSpPr/>
            <p:nvPr/>
          </p:nvCxnSpPr>
          <p:spPr>
            <a:xfrm>
              <a:off x="924398" y="2467425"/>
              <a:ext cx="1712683" cy="0"/>
            </a:xfrm>
            <a:prstGeom prst="line">
              <a:avLst/>
            </a:prstGeom>
            <a:noFill/>
            <a:ln w="6350" cap="flat" cmpd="sng" algn="ctr">
              <a:solidFill>
                <a:schemeClr val="tx1"/>
              </a:solidFill>
              <a:prstDash val="solid"/>
              <a:miter lim="800000"/>
            </a:ln>
            <a:effectLst/>
          </p:spPr>
        </p:cxnSp>
        <p:cxnSp>
          <p:nvCxnSpPr>
            <p:cNvPr id="10" name="直接连接符 9">
              <a:extLst>
                <a:ext uri="{FF2B5EF4-FFF2-40B4-BE49-F238E27FC236}">
                  <a16:creationId xmlns:a16="http://schemas.microsoft.com/office/drawing/2014/main" id="{856A3DE6-AF78-4AA7-918E-B43161AF59AC}"/>
                </a:ext>
              </a:extLst>
            </p:cNvPr>
            <p:cNvCxnSpPr>
              <a:cxnSpLocks/>
            </p:cNvCxnSpPr>
            <p:nvPr/>
          </p:nvCxnSpPr>
          <p:spPr>
            <a:xfrm>
              <a:off x="7970003" y="2467425"/>
              <a:ext cx="1705428" cy="0"/>
            </a:xfrm>
            <a:prstGeom prst="line">
              <a:avLst/>
            </a:prstGeom>
            <a:noFill/>
            <a:ln w="6350" cap="flat" cmpd="sng" algn="ctr">
              <a:solidFill>
                <a:schemeClr val="tx1"/>
              </a:solidFill>
              <a:prstDash val="solid"/>
              <a:miter lim="800000"/>
            </a:ln>
            <a:effectLst/>
          </p:spPr>
        </p:cxnSp>
        <p:sp>
          <p:nvSpPr>
            <p:cNvPr id="11" name="文本框 10">
              <a:extLst>
                <a:ext uri="{FF2B5EF4-FFF2-40B4-BE49-F238E27FC236}">
                  <a16:creationId xmlns:a16="http://schemas.microsoft.com/office/drawing/2014/main" id="{AB64F2BF-3F11-42C5-BC54-C0C01EF0E97C}"/>
                </a:ext>
              </a:extLst>
            </p:cNvPr>
            <p:cNvSpPr txBox="1"/>
            <p:nvPr/>
          </p:nvSpPr>
          <p:spPr>
            <a:xfrm>
              <a:off x="2758141" y="2253758"/>
              <a:ext cx="5057352"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effectLst/>
                  <a:uLnTx/>
                  <a:uFillTx/>
                  <a:latin typeface="微软雅黑"/>
                  <a:ea typeface="微软雅黑"/>
                  <a:cs typeface="Arial"/>
                </a:rPr>
                <a:t>2020</a:t>
              </a:r>
              <a:r>
                <a:rPr kumimoji="0" lang="zh-CN" altLang="en-US" sz="2000" b="1" i="0" u="none" strike="noStrike" kern="0" cap="none" spc="0" normalizeH="0" baseline="0" noProof="0" dirty="0">
                  <a:ln>
                    <a:noFill/>
                  </a:ln>
                  <a:effectLst/>
                  <a:uLnTx/>
                  <a:uFillTx/>
                  <a:latin typeface="微软雅黑"/>
                  <a:ea typeface="微软雅黑"/>
                  <a:cs typeface="Arial"/>
                </a:rPr>
                <a:t>年</a:t>
              </a:r>
              <a:r>
                <a:rPr kumimoji="0" lang="en-US" altLang="zh-CN" sz="2000" b="1" i="0" u="none" strike="noStrike" kern="0" cap="none" spc="0" normalizeH="0" baseline="0" noProof="0" dirty="0">
                  <a:ln>
                    <a:noFill/>
                  </a:ln>
                  <a:effectLst/>
                  <a:uLnTx/>
                  <a:uFillTx/>
                  <a:latin typeface="微软雅黑"/>
                  <a:ea typeface="微软雅黑"/>
                  <a:cs typeface="Arial"/>
                </a:rPr>
                <a:t>11</a:t>
              </a:r>
              <a:r>
                <a:rPr kumimoji="0" lang="zh-CN" altLang="en-US" sz="2000" b="1" i="0" u="none" strike="noStrike" kern="0" cap="none" spc="0" normalizeH="0" baseline="0" noProof="0" dirty="0">
                  <a:ln>
                    <a:noFill/>
                  </a:ln>
                  <a:effectLst/>
                  <a:uLnTx/>
                  <a:uFillTx/>
                  <a:latin typeface="微软雅黑"/>
                  <a:ea typeface="微软雅黑"/>
                  <a:cs typeface="Arial"/>
                </a:rPr>
                <a:t>月</a:t>
              </a:r>
              <a:endParaRPr kumimoji="0" lang="en-US" altLang="zh-CN" sz="2000" b="1" i="0" u="none" strike="noStrike" kern="0" cap="none" spc="0" normalizeH="0" baseline="0" noProof="0" dirty="0">
                <a:ln>
                  <a:noFill/>
                </a:ln>
                <a:effectLst/>
                <a:uLnTx/>
                <a:uFillTx/>
                <a:latin typeface="微软雅黑"/>
                <a:ea typeface="微软雅黑"/>
                <a:cs typeface="Arial"/>
              </a:endParaRPr>
            </a:p>
          </p:txBody>
        </p:sp>
      </p:grpSp>
      <p:sp>
        <p:nvSpPr>
          <p:cNvPr id="13" name="矩形 41">
            <a:extLst>
              <a:ext uri="{FF2B5EF4-FFF2-40B4-BE49-F238E27FC236}">
                <a16:creationId xmlns:a16="http://schemas.microsoft.com/office/drawing/2014/main" id="{86C57D23-9BBD-4C0D-A0E5-95E40C98CD1E}"/>
              </a:ext>
            </a:extLst>
          </p:cNvPr>
          <p:cNvSpPr/>
          <p:nvPr/>
        </p:nvSpPr>
        <p:spPr>
          <a:xfrm>
            <a:off x="1" y="5660667"/>
            <a:ext cx="12192000" cy="1223817"/>
          </a:xfrm>
          <a:custGeom>
            <a:avLst/>
            <a:gdLst>
              <a:gd name="connsiteX0" fmla="*/ 0 w 12195175"/>
              <a:gd name="connsiteY0" fmla="*/ 6772 h 2211636"/>
              <a:gd name="connsiteX1" fmla="*/ 5976651 w 12195175"/>
              <a:gd name="connsiteY1" fmla="*/ 2754 h 2211636"/>
              <a:gd name="connsiteX2" fmla="*/ 6095082 w 12195175"/>
              <a:gd name="connsiteY2" fmla="*/ 489528 h 2211636"/>
              <a:gd name="connsiteX3" fmla="*/ 6221776 w 12195175"/>
              <a:gd name="connsiteY3" fmla="*/ 0 h 2211636"/>
              <a:gd name="connsiteX4" fmla="*/ 12195175 w 12195175"/>
              <a:gd name="connsiteY4" fmla="*/ 6772 h 2211636"/>
              <a:gd name="connsiteX5" fmla="*/ 12195175 w 12195175"/>
              <a:gd name="connsiteY5" fmla="*/ 2211636 h 2211636"/>
              <a:gd name="connsiteX6" fmla="*/ 0 w 12195175"/>
              <a:gd name="connsiteY6" fmla="*/ 2211636 h 2211636"/>
              <a:gd name="connsiteX7" fmla="*/ 0 w 12195175"/>
              <a:gd name="connsiteY7" fmla="*/ 6772 h 221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5175" h="2211636">
                <a:moveTo>
                  <a:pt x="0" y="6772"/>
                </a:moveTo>
                <a:lnTo>
                  <a:pt x="5976651" y="2754"/>
                </a:lnTo>
                <a:lnTo>
                  <a:pt x="6095082" y="489528"/>
                </a:lnTo>
                <a:lnTo>
                  <a:pt x="6221776" y="0"/>
                </a:lnTo>
                <a:lnTo>
                  <a:pt x="12195175" y="6772"/>
                </a:lnTo>
                <a:lnTo>
                  <a:pt x="12195175" y="2211636"/>
                </a:lnTo>
                <a:lnTo>
                  <a:pt x="0" y="2211636"/>
                </a:lnTo>
                <a:lnTo>
                  <a:pt x="0" y="6772"/>
                </a:lnTo>
                <a:close/>
              </a:path>
            </a:pathLst>
          </a:cu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prstClr val="white"/>
              </a:solidFill>
              <a:latin typeface="Calibri"/>
              <a:ea typeface="宋体" panose="02010600030101010101" pitchFamily="2" charset="-122"/>
              <a:cs typeface="Arial"/>
            </a:endParaRPr>
          </a:p>
        </p:txBody>
      </p:sp>
      <p:sp>
        <p:nvSpPr>
          <p:cNvPr id="14" name="文本框 163">
            <a:extLst>
              <a:ext uri="{FF2B5EF4-FFF2-40B4-BE49-F238E27FC236}">
                <a16:creationId xmlns:a16="http://schemas.microsoft.com/office/drawing/2014/main" id="{F84F6F28-02A8-43B6-A8A2-A75A19CEDBA5}"/>
              </a:ext>
            </a:extLst>
          </p:cNvPr>
          <p:cNvSpPr txBox="1"/>
          <p:nvPr/>
        </p:nvSpPr>
        <p:spPr>
          <a:xfrm>
            <a:off x="3662878" y="6120688"/>
            <a:ext cx="1502334" cy="369204"/>
          </a:xfrm>
          <a:prstGeom prst="rect">
            <a:avLst/>
          </a:prstGeom>
          <a:noFill/>
        </p:spPr>
        <p:txBody>
          <a:bodyPr wrap="none" rtlCol="0">
            <a:spAutoFit/>
          </a:bodyPr>
          <a:lstStyle/>
          <a:p>
            <a:pPr defTabSz="914126"/>
            <a:r>
              <a:rPr lang="en-US" altLang="zh-CN" sz="1799" b="1"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2021</a:t>
            </a:r>
            <a:r>
              <a:rPr lang="zh-CN" altLang="en-US" sz="1799" b="1"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年</a:t>
            </a:r>
            <a:r>
              <a:rPr lang="en-US" altLang="zh-CN" sz="1799" b="1"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10</a:t>
            </a:r>
            <a:r>
              <a:rPr lang="zh-CN" altLang="en-US" sz="1799" b="1"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月</a:t>
            </a:r>
            <a:endParaRPr lang="zh-CN" altLang="en-US" sz="1799"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Freeform 7">
            <a:extLst>
              <a:ext uri="{FF2B5EF4-FFF2-40B4-BE49-F238E27FC236}">
                <a16:creationId xmlns:a16="http://schemas.microsoft.com/office/drawing/2014/main" id="{A9946911-7582-4E9D-B665-C7DE58AF351D}"/>
              </a:ext>
            </a:extLst>
          </p:cNvPr>
          <p:cNvSpPr>
            <a:spLocks noEditPoints="1"/>
          </p:cNvSpPr>
          <p:nvPr/>
        </p:nvSpPr>
        <p:spPr bwMode="auto">
          <a:xfrm>
            <a:off x="6449392" y="6133413"/>
            <a:ext cx="284937" cy="343786"/>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solidFill>
            <a:schemeClr val="bg1"/>
          </a:solidFill>
          <a:ln>
            <a:noFill/>
          </a:ln>
        </p:spPr>
        <p:txBody>
          <a:bodyPr vert="horz" wrap="square" lIns="91416" tIns="45708" rIns="91416" bIns="45708" numCol="1" anchor="t" anchorCtr="0" compatLnSpc="1"/>
          <a:lstStyle/>
          <a:p>
            <a:pPr defTabSz="914126"/>
            <a:endParaRPr lang="zh-CN" altLang="en-US" sz="1799">
              <a:solidFill>
                <a:prstClr val="white"/>
              </a:solidFill>
              <a:latin typeface="Calibri"/>
              <a:ea typeface="宋体" panose="02010600030101010101" pitchFamily="2" charset="-122"/>
              <a:cs typeface="Arial"/>
            </a:endParaRPr>
          </a:p>
        </p:txBody>
      </p:sp>
      <p:sp>
        <p:nvSpPr>
          <p:cNvPr id="16" name="文本框 163">
            <a:extLst>
              <a:ext uri="{FF2B5EF4-FFF2-40B4-BE49-F238E27FC236}">
                <a16:creationId xmlns:a16="http://schemas.microsoft.com/office/drawing/2014/main" id="{83E8FDC0-FBE9-4491-87C1-A5E736DABA7C}"/>
              </a:ext>
            </a:extLst>
          </p:cNvPr>
          <p:cNvSpPr txBox="1"/>
          <p:nvPr/>
        </p:nvSpPr>
        <p:spPr>
          <a:xfrm>
            <a:off x="6857980" y="6120688"/>
            <a:ext cx="2954655" cy="369204"/>
          </a:xfrm>
          <a:prstGeom prst="rect">
            <a:avLst/>
          </a:prstGeom>
          <a:noFill/>
        </p:spPr>
        <p:txBody>
          <a:bodyPr wrap="none" rtlCol="0">
            <a:spAutoFit/>
          </a:bodyPr>
          <a:lstStyle/>
          <a:p>
            <a:pPr defTabSz="914126"/>
            <a:r>
              <a:rPr lang="zh-CN" altLang="en-US" sz="1799"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河北长风信息技术有限公司</a:t>
            </a:r>
          </a:p>
        </p:txBody>
      </p:sp>
      <p:sp>
        <p:nvSpPr>
          <p:cNvPr id="17" name="Freeform 7">
            <a:extLst>
              <a:ext uri="{FF2B5EF4-FFF2-40B4-BE49-F238E27FC236}">
                <a16:creationId xmlns:a16="http://schemas.microsoft.com/office/drawing/2014/main" id="{CA292460-C613-44AD-8C67-696FE132EF5C}"/>
              </a:ext>
            </a:extLst>
          </p:cNvPr>
          <p:cNvSpPr>
            <a:spLocks noEditPoints="1"/>
          </p:cNvSpPr>
          <p:nvPr/>
        </p:nvSpPr>
        <p:spPr bwMode="auto">
          <a:xfrm>
            <a:off x="3286522" y="6100682"/>
            <a:ext cx="284937" cy="343786"/>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solidFill>
            <a:schemeClr val="bg1"/>
          </a:solidFill>
          <a:ln>
            <a:noFill/>
          </a:ln>
        </p:spPr>
        <p:txBody>
          <a:bodyPr vert="horz" wrap="square" lIns="91416" tIns="45708" rIns="91416" bIns="45708" numCol="1" anchor="t" anchorCtr="0" compatLnSpc="1"/>
          <a:lstStyle/>
          <a:p>
            <a:pPr defTabSz="914126"/>
            <a:endParaRPr lang="zh-CN" altLang="en-US" sz="1799">
              <a:solidFill>
                <a:prstClr val="white"/>
              </a:solidFill>
              <a:latin typeface="Calibri"/>
              <a:ea typeface="宋体" panose="02010600030101010101" pitchFamily="2" charset="-122"/>
              <a:cs typeface="Arial"/>
            </a:endParaRPr>
          </a:p>
        </p:txBody>
      </p:sp>
      <p:pic>
        <p:nvPicPr>
          <p:cNvPr id="21" name="图片 20">
            <a:extLst>
              <a:ext uri="{FF2B5EF4-FFF2-40B4-BE49-F238E27FC236}">
                <a16:creationId xmlns:a16="http://schemas.microsoft.com/office/drawing/2014/main" id="{456030DD-0EC5-4540-BF7A-0D56935631B7}"/>
              </a:ext>
            </a:extLst>
          </p:cNvPr>
          <p:cNvPicPr>
            <a:picLocks noChangeAspect="1"/>
          </p:cNvPicPr>
          <p:nvPr/>
        </p:nvPicPr>
        <p:blipFill>
          <a:blip r:embed="rId3"/>
          <a:stretch>
            <a:fillRect/>
          </a:stretch>
        </p:blipFill>
        <p:spPr>
          <a:xfrm>
            <a:off x="3158890" y="3999785"/>
            <a:ext cx="540200" cy="326633"/>
          </a:xfrm>
          <a:prstGeom prst="rect">
            <a:avLst/>
          </a:prstGeom>
        </p:spPr>
      </p:pic>
    </p:spTree>
    <p:extLst>
      <p:ext uri="{BB962C8B-B14F-4D97-AF65-F5344CB8AC3E}">
        <p14:creationId xmlns:p14="http://schemas.microsoft.com/office/powerpoint/2010/main" val="2010764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5244" y="76838"/>
            <a:ext cx="5217470" cy="461665"/>
          </a:xfrm>
          <a:prstGeom prst="rect">
            <a:avLst/>
          </a:prstGeom>
          <a:noFill/>
        </p:spPr>
        <p:txBody>
          <a:bodyPr wrap="square" rtlCol="0">
            <a:spAutoFit/>
          </a:bodyPr>
          <a:lstStyle/>
          <a:p>
            <a:r>
              <a:rPr lang="zh-CN" altLang="en-US" sz="2400" b="1" dirty="0" smtClean="0">
                <a:solidFill>
                  <a:srgbClr val="2F5597"/>
                </a:solidFill>
                <a:latin typeface="微软雅黑" panose="020B0503020204020204" charset="-122"/>
                <a:ea typeface="微软雅黑" panose="020B0503020204020204" charset="-122"/>
              </a:rPr>
              <a:t>平台软件设计</a:t>
            </a:r>
            <a:r>
              <a:rPr lang="en-US" altLang="zh-CN" sz="2400" b="1" dirty="0" smtClean="0">
                <a:solidFill>
                  <a:srgbClr val="2F5597"/>
                </a:solidFill>
                <a:latin typeface="微软雅黑" panose="020B0503020204020204" charset="-122"/>
                <a:ea typeface="微软雅黑" panose="020B0503020204020204" charset="-122"/>
              </a:rPr>
              <a:t>——</a:t>
            </a:r>
            <a:r>
              <a:rPr lang="zh-CN" altLang="en-US" sz="2400" b="1" dirty="0" smtClean="0">
                <a:solidFill>
                  <a:srgbClr val="2F5597"/>
                </a:solidFill>
                <a:latin typeface="微软雅黑" panose="020B0503020204020204" charset="-122"/>
                <a:ea typeface="微软雅黑" panose="020B0503020204020204" charset="-122"/>
              </a:rPr>
              <a:t>项目上报流程图</a:t>
            </a:r>
            <a:endParaRPr lang="en-US" altLang="zh-CN" sz="2400" b="1" dirty="0">
              <a:solidFill>
                <a:srgbClr val="2F5597"/>
              </a:solidFill>
              <a:latin typeface="微软雅黑" panose="020B0503020204020204" charset="-122"/>
              <a:ea typeface="微软雅黑" panose="020B0503020204020204" charset="-122"/>
            </a:endParaRPr>
          </a:p>
        </p:txBody>
      </p:sp>
      <p:sp>
        <p:nvSpPr>
          <p:cNvPr id="7" name="矩形 6"/>
          <p:cNvSpPr/>
          <p:nvPr/>
        </p:nvSpPr>
        <p:spPr>
          <a:xfrm>
            <a:off x="0" y="1"/>
            <a:ext cx="541538" cy="5863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5" y="718476"/>
            <a:ext cx="7105650" cy="594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175" y="560275"/>
            <a:ext cx="7105650" cy="612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A_文本框 29"/>
          <p:cNvSpPr txBox="1"/>
          <p:nvPr>
            <p:custDataLst>
              <p:tags r:id="rId1"/>
            </p:custDataLst>
          </p:nvPr>
        </p:nvSpPr>
        <p:spPr>
          <a:xfrm>
            <a:off x="7511143" y="1073539"/>
            <a:ext cx="4140445" cy="861774"/>
          </a:xfrm>
          <a:prstGeom prst="rect">
            <a:avLst/>
          </a:prstGeom>
          <a:solidFill>
            <a:schemeClr val="tx2">
              <a:lumMod val="20000"/>
              <a:lumOff val="80000"/>
            </a:schemeClr>
          </a:solidFill>
          <a:ln>
            <a:solidFill>
              <a:schemeClr val="bg1"/>
            </a:solidFill>
          </a:ln>
        </p:spPr>
        <p:txBody>
          <a:bodyPr wrap="square" lIns="0" tIns="0" rIns="0" bIns="0" rtlCol="0">
            <a:spAutoFit/>
          </a:bodyPr>
          <a:lstStyle/>
          <a:p>
            <a:r>
              <a:rPr lang="zh-CN" altLang="en-US" sz="1400" dirty="0" smtClean="0">
                <a:latin typeface="微软雅黑" panose="020B0503020204020204" charset="-122"/>
                <a:ea typeface="微软雅黑" panose="020B0503020204020204" charset="-122"/>
                <a:cs typeface="+mn-ea"/>
                <a:sym typeface="+mn-lt"/>
              </a:rPr>
              <a:t>描述：</a:t>
            </a:r>
            <a:endParaRPr lang="en-US" altLang="zh-CN" sz="1400" dirty="0" smtClean="0">
              <a:latin typeface="微软雅黑" panose="020B0503020204020204" charset="-122"/>
              <a:ea typeface="微软雅黑" panose="020B0503020204020204" charset="-122"/>
              <a:cs typeface="+mn-ea"/>
              <a:sym typeface="+mn-lt"/>
            </a:endParaRPr>
          </a:p>
          <a:p>
            <a:r>
              <a:rPr lang="zh-CN" altLang="en-US" sz="1400" dirty="0" smtClean="0">
                <a:latin typeface="微软雅黑" panose="020B0503020204020204" charset="-122"/>
                <a:ea typeface="微软雅黑" panose="020B0503020204020204" charset="-122"/>
                <a:cs typeface="+mn-ea"/>
                <a:sym typeface="+mn-lt"/>
              </a:rPr>
              <a:t>县级用户填写项目各个阶段信息并进行上报。</a:t>
            </a:r>
            <a:endParaRPr lang="en-US" altLang="zh-CN" sz="1400" dirty="0" smtClean="0">
              <a:latin typeface="微软雅黑" panose="020B0503020204020204" charset="-122"/>
              <a:ea typeface="微软雅黑" panose="020B0503020204020204" charset="-122"/>
              <a:cs typeface="+mn-ea"/>
              <a:sym typeface="+mn-lt"/>
            </a:endParaRPr>
          </a:p>
          <a:p>
            <a:r>
              <a:rPr lang="zh-CN" altLang="en-US" sz="1400" dirty="0">
                <a:latin typeface="微软雅黑" panose="020B0503020204020204" charset="-122"/>
                <a:ea typeface="微软雅黑" panose="020B0503020204020204" charset="-122"/>
                <a:cs typeface="+mn-ea"/>
                <a:sym typeface="+mn-lt"/>
              </a:rPr>
              <a:t>市</a:t>
            </a:r>
            <a:r>
              <a:rPr lang="zh-CN" altLang="en-US" sz="1400" dirty="0" smtClean="0">
                <a:latin typeface="微软雅黑" panose="020B0503020204020204" charset="-122"/>
                <a:ea typeface="微软雅黑" panose="020B0503020204020204" charset="-122"/>
                <a:cs typeface="+mn-ea"/>
                <a:sym typeface="+mn-lt"/>
              </a:rPr>
              <a:t>级用户对上报信息进行审核，可对上报的信息进行驳回或者通过，也可对项目进行变更回退至上一阶段。</a:t>
            </a:r>
            <a:endParaRPr lang="zh-CN" altLang="en-US" sz="1400" dirty="0">
              <a:latin typeface="微软雅黑" panose="020B0503020204020204" charset="-122"/>
              <a:ea typeface="微软雅黑" panose="020B0503020204020204" charset="-122"/>
              <a:cs typeface="+mn-ea"/>
              <a:sym typeface="+mn-lt"/>
            </a:endParaRPr>
          </a:p>
        </p:txBody>
      </p:sp>
    </p:spTree>
    <p:extLst>
      <p:ext uri="{BB962C8B-B14F-4D97-AF65-F5344CB8AC3E}">
        <p14:creationId xmlns:p14="http://schemas.microsoft.com/office/powerpoint/2010/main" val="2395691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9D52FA7-B99F-4034-A83E-2BA856DDBBB0}"/>
              </a:ext>
            </a:extLst>
          </p:cNvPr>
          <p:cNvSpPr txBox="1"/>
          <p:nvPr/>
        </p:nvSpPr>
        <p:spPr>
          <a:xfrm>
            <a:off x="715244" y="76838"/>
            <a:ext cx="4313956" cy="461665"/>
          </a:xfrm>
          <a:prstGeom prst="rect">
            <a:avLst/>
          </a:prstGeom>
          <a:noFill/>
        </p:spPr>
        <p:txBody>
          <a:bodyPr wrap="square" rtlCol="0">
            <a:spAutoFit/>
          </a:bodyPr>
          <a:lstStyle/>
          <a:p>
            <a:r>
              <a:rPr lang="zh-CN" altLang="en-US" sz="2400" b="1" dirty="0" smtClean="0">
                <a:solidFill>
                  <a:srgbClr val="2F5597"/>
                </a:solidFill>
                <a:latin typeface="微软雅黑" panose="020B0503020204020204" pitchFamily="34" charset="-122"/>
                <a:ea typeface="微软雅黑" panose="020B0503020204020204" pitchFamily="34" charset="-122"/>
              </a:rPr>
              <a:t>平台软件设计</a:t>
            </a:r>
            <a:r>
              <a:rPr lang="en-US" altLang="zh-CN" sz="2400" b="1" dirty="0" smtClean="0">
                <a:solidFill>
                  <a:srgbClr val="2F5597"/>
                </a:solidFill>
                <a:latin typeface="微软雅黑" panose="020B0503020204020204" pitchFamily="34" charset="-122"/>
                <a:ea typeface="微软雅黑" panose="020B0503020204020204" pitchFamily="34" charset="-122"/>
              </a:rPr>
              <a:t>——</a:t>
            </a:r>
            <a:r>
              <a:rPr lang="zh-CN" altLang="en-US" sz="2400" b="1" dirty="0" smtClean="0">
                <a:solidFill>
                  <a:srgbClr val="2F5597"/>
                </a:solidFill>
                <a:latin typeface="微软雅黑" panose="020B0503020204020204" pitchFamily="34" charset="-122"/>
                <a:ea typeface="微软雅黑" panose="020B0503020204020204" pitchFamily="34" charset="-122"/>
              </a:rPr>
              <a:t>系统架构图</a:t>
            </a:r>
            <a:endParaRPr lang="en-US" altLang="zh-CN" sz="2400" b="1" dirty="0">
              <a:solidFill>
                <a:srgbClr val="2F5597"/>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955C1FF2-280E-4159-9BFB-9A7F27839749}"/>
              </a:ext>
            </a:extLst>
          </p:cNvPr>
          <p:cNvSpPr/>
          <p:nvPr/>
        </p:nvSpPr>
        <p:spPr>
          <a:xfrm>
            <a:off x="0" y="1"/>
            <a:ext cx="541538" cy="5863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307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117" y="586353"/>
            <a:ext cx="9105986" cy="587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846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9D52FA7-B99F-4034-A83E-2BA856DDBBB0}"/>
              </a:ext>
            </a:extLst>
          </p:cNvPr>
          <p:cNvSpPr txBox="1"/>
          <p:nvPr/>
        </p:nvSpPr>
        <p:spPr>
          <a:xfrm>
            <a:off x="715244" y="76838"/>
            <a:ext cx="4313956" cy="461665"/>
          </a:xfrm>
          <a:prstGeom prst="rect">
            <a:avLst/>
          </a:prstGeom>
          <a:noFill/>
        </p:spPr>
        <p:txBody>
          <a:bodyPr wrap="square" rtlCol="0">
            <a:spAutoFit/>
          </a:bodyPr>
          <a:lstStyle/>
          <a:p>
            <a:r>
              <a:rPr lang="zh-CN" altLang="en-US" sz="2400" b="1" dirty="0" smtClean="0">
                <a:solidFill>
                  <a:srgbClr val="2F5597"/>
                </a:solidFill>
                <a:latin typeface="微软雅黑" panose="020B0503020204020204" pitchFamily="34" charset="-122"/>
                <a:ea typeface="微软雅黑" panose="020B0503020204020204" pitchFamily="34" charset="-122"/>
              </a:rPr>
              <a:t>平台软件设计</a:t>
            </a:r>
            <a:r>
              <a:rPr lang="en-US" altLang="zh-CN" sz="2400" b="1" dirty="0" smtClean="0">
                <a:solidFill>
                  <a:srgbClr val="2F5597"/>
                </a:solidFill>
                <a:latin typeface="微软雅黑" panose="020B0503020204020204" pitchFamily="34" charset="-122"/>
                <a:ea typeface="微软雅黑" panose="020B0503020204020204" pitchFamily="34" charset="-122"/>
              </a:rPr>
              <a:t>——</a:t>
            </a:r>
            <a:r>
              <a:rPr lang="zh-CN" altLang="en-US" sz="2400" b="1" dirty="0" smtClean="0">
                <a:solidFill>
                  <a:srgbClr val="2F5597"/>
                </a:solidFill>
                <a:latin typeface="微软雅黑" panose="020B0503020204020204" pitchFamily="34" charset="-122"/>
                <a:ea typeface="微软雅黑" panose="020B0503020204020204" pitchFamily="34" charset="-122"/>
              </a:rPr>
              <a:t>安全管理</a:t>
            </a:r>
            <a:endParaRPr lang="en-US" altLang="zh-CN" sz="2400" b="1" dirty="0">
              <a:solidFill>
                <a:srgbClr val="2F5597"/>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955C1FF2-280E-4159-9BFB-9A7F27839749}"/>
              </a:ext>
            </a:extLst>
          </p:cNvPr>
          <p:cNvSpPr/>
          <p:nvPr/>
        </p:nvSpPr>
        <p:spPr>
          <a:xfrm>
            <a:off x="0" y="1"/>
            <a:ext cx="541538" cy="5863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 name="燕尾形 2"/>
          <p:cNvSpPr/>
          <p:nvPr/>
        </p:nvSpPr>
        <p:spPr>
          <a:xfrm>
            <a:off x="3312797" y="1178585"/>
            <a:ext cx="7007629" cy="1255222"/>
          </a:xfrm>
          <a:prstGeom prst="chevron">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flipH="1">
            <a:off x="1221971" y="2421774"/>
            <a:ext cx="7705897" cy="1255222"/>
          </a:xfrm>
          <a:prstGeom prst="chevron">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7"/>
          <p:cNvSpPr/>
          <p:nvPr/>
        </p:nvSpPr>
        <p:spPr>
          <a:xfrm>
            <a:off x="3312797" y="3681589"/>
            <a:ext cx="7007629" cy="1255222"/>
          </a:xfrm>
          <a:prstGeom prst="chevron">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TextBox 66"/>
          <p:cNvSpPr txBox="1"/>
          <p:nvPr/>
        </p:nvSpPr>
        <p:spPr>
          <a:xfrm>
            <a:off x="1467372" y="1504526"/>
            <a:ext cx="1853738" cy="562649"/>
          </a:xfrm>
          <a:prstGeom prst="rect">
            <a:avLst/>
          </a:prstGeom>
          <a:noFill/>
        </p:spPr>
        <p:txBody>
          <a:bodyPr wrap="square" rIns="144000" bIns="36000" numCol="1" spcCol="360000" rtlCol="0">
            <a:spAutoFit/>
          </a:bodyPr>
          <a:lstStyle/>
          <a:p>
            <a:pPr indent="457200">
              <a:lnSpc>
                <a:spcPct val="130000"/>
              </a:lnSpc>
            </a:pPr>
            <a:r>
              <a:rPr lang="en-US" altLang="zh-CN" sz="2400" b="1" dirty="0" smtClean="0">
                <a:solidFill>
                  <a:schemeClr val="accent1">
                    <a:lumMod val="75000"/>
                  </a:schemeClr>
                </a:solidFill>
                <a:ea typeface="宋体" panose="02010600030101010101" pitchFamily="2" charset="-122"/>
                <a:sym typeface="+mn-lt"/>
              </a:rPr>
              <a:t>AES</a:t>
            </a:r>
            <a:r>
              <a:rPr lang="zh-CN" altLang="en-US" sz="2400" b="1" dirty="0" smtClean="0">
                <a:solidFill>
                  <a:schemeClr val="accent1">
                    <a:lumMod val="75000"/>
                  </a:schemeClr>
                </a:solidFill>
                <a:ea typeface="宋体" panose="02010600030101010101" pitchFamily="2" charset="-122"/>
                <a:sym typeface="+mn-lt"/>
              </a:rPr>
              <a:t>加密</a:t>
            </a:r>
            <a:endParaRPr lang="en-US" altLang="zh-CN" sz="2400" b="1" dirty="0">
              <a:solidFill>
                <a:schemeClr val="accent1">
                  <a:lumMod val="75000"/>
                </a:schemeClr>
              </a:solidFill>
              <a:ea typeface="宋体" panose="02010600030101010101" pitchFamily="2" charset="-122"/>
              <a:sym typeface="+mn-lt"/>
            </a:endParaRPr>
          </a:p>
        </p:txBody>
      </p:sp>
      <p:sp>
        <p:nvSpPr>
          <p:cNvPr id="10" name="TextBox 66"/>
          <p:cNvSpPr txBox="1"/>
          <p:nvPr/>
        </p:nvSpPr>
        <p:spPr>
          <a:xfrm>
            <a:off x="8379884" y="2855160"/>
            <a:ext cx="2079392" cy="562649"/>
          </a:xfrm>
          <a:prstGeom prst="rect">
            <a:avLst/>
          </a:prstGeom>
          <a:noFill/>
        </p:spPr>
        <p:txBody>
          <a:bodyPr wrap="square" rIns="144000" bIns="36000" numCol="1" spcCol="360000" rtlCol="0">
            <a:spAutoFit/>
          </a:bodyPr>
          <a:lstStyle/>
          <a:p>
            <a:pPr indent="457200">
              <a:lnSpc>
                <a:spcPct val="130000"/>
              </a:lnSpc>
            </a:pPr>
            <a:r>
              <a:rPr lang="en-US" altLang="zh-CN" sz="2400" b="1" dirty="0">
                <a:solidFill>
                  <a:schemeClr val="accent1">
                    <a:lumMod val="75000"/>
                  </a:schemeClr>
                </a:solidFill>
                <a:ea typeface="宋体" panose="02010600030101010101" pitchFamily="2" charset="-122"/>
                <a:sym typeface="+mn-lt"/>
              </a:rPr>
              <a:t>MD5</a:t>
            </a:r>
            <a:r>
              <a:rPr lang="zh-CN" altLang="en-US" sz="2400" b="1" dirty="0" smtClean="0">
                <a:solidFill>
                  <a:schemeClr val="accent1">
                    <a:lumMod val="75000"/>
                  </a:schemeClr>
                </a:solidFill>
                <a:ea typeface="宋体" panose="02010600030101010101" pitchFamily="2" charset="-122"/>
                <a:sym typeface="+mn-lt"/>
              </a:rPr>
              <a:t>加密</a:t>
            </a:r>
            <a:endParaRPr lang="en-US" altLang="zh-CN" sz="2400" b="1" dirty="0">
              <a:solidFill>
                <a:schemeClr val="accent1">
                  <a:lumMod val="75000"/>
                </a:schemeClr>
              </a:solidFill>
              <a:ea typeface="宋体" panose="02010600030101010101" pitchFamily="2" charset="-122"/>
              <a:sym typeface="+mn-lt"/>
            </a:endParaRPr>
          </a:p>
        </p:txBody>
      </p:sp>
      <p:sp>
        <p:nvSpPr>
          <p:cNvPr id="11" name="TextBox 66"/>
          <p:cNvSpPr txBox="1"/>
          <p:nvPr/>
        </p:nvSpPr>
        <p:spPr>
          <a:xfrm>
            <a:off x="1358701" y="4069441"/>
            <a:ext cx="2071080" cy="562649"/>
          </a:xfrm>
          <a:prstGeom prst="rect">
            <a:avLst/>
          </a:prstGeom>
          <a:noFill/>
        </p:spPr>
        <p:txBody>
          <a:bodyPr wrap="square" rIns="144000" bIns="36000" numCol="1" spcCol="360000" rtlCol="0">
            <a:spAutoFit/>
          </a:bodyPr>
          <a:lstStyle/>
          <a:p>
            <a:pPr indent="457200">
              <a:lnSpc>
                <a:spcPct val="130000"/>
              </a:lnSpc>
            </a:pPr>
            <a:r>
              <a:rPr lang="zh-CN" altLang="en-US" sz="2400" b="1" dirty="0" smtClean="0">
                <a:solidFill>
                  <a:schemeClr val="accent1">
                    <a:lumMod val="75000"/>
                  </a:schemeClr>
                </a:solidFill>
                <a:ea typeface="宋体" panose="02010600030101010101" pitchFamily="2" charset="-122"/>
                <a:sym typeface="+mn-lt"/>
              </a:rPr>
              <a:t>登录限制</a:t>
            </a:r>
            <a:endParaRPr lang="en-US" altLang="zh-CN" sz="2400" b="1" dirty="0">
              <a:solidFill>
                <a:schemeClr val="accent1">
                  <a:lumMod val="75000"/>
                </a:schemeClr>
              </a:solidFill>
              <a:ea typeface="宋体" panose="02010600030101010101" pitchFamily="2" charset="-122"/>
              <a:sym typeface="+mn-lt"/>
            </a:endParaRPr>
          </a:p>
        </p:txBody>
      </p:sp>
      <p:sp>
        <p:nvSpPr>
          <p:cNvPr id="12" name="TextBox 66"/>
          <p:cNvSpPr txBox="1"/>
          <p:nvPr/>
        </p:nvSpPr>
        <p:spPr>
          <a:xfrm>
            <a:off x="3508323" y="1216911"/>
            <a:ext cx="1658212" cy="1162814"/>
          </a:xfrm>
          <a:prstGeom prst="rect">
            <a:avLst/>
          </a:prstGeom>
          <a:noFill/>
        </p:spPr>
        <p:txBody>
          <a:bodyPr wrap="square" rIns="144000" bIns="36000" numCol="1" spcCol="360000" rtlCol="0">
            <a:spAutoFit/>
          </a:bodyPr>
          <a:lstStyle/>
          <a:p>
            <a:pPr indent="457200">
              <a:lnSpc>
                <a:spcPct val="130000"/>
              </a:lnSpc>
            </a:pPr>
            <a:r>
              <a:rPr lang="en-US" altLang="zh-CN" sz="5400" b="1" dirty="0" smtClean="0">
                <a:solidFill>
                  <a:schemeClr val="bg1"/>
                </a:solidFill>
                <a:ea typeface="宋体" panose="02010600030101010101" pitchFamily="2" charset="-122"/>
                <a:sym typeface="+mn-lt"/>
              </a:rPr>
              <a:t>01</a:t>
            </a:r>
            <a:endParaRPr lang="en-US" altLang="zh-CN" sz="5400" b="1" dirty="0">
              <a:solidFill>
                <a:schemeClr val="bg1"/>
              </a:solidFill>
              <a:ea typeface="宋体" panose="02010600030101010101" pitchFamily="2" charset="-122"/>
              <a:sym typeface="+mn-lt"/>
            </a:endParaRPr>
          </a:p>
        </p:txBody>
      </p:sp>
      <p:sp>
        <p:nvSpPr>
          <p:cNvPr id="13" name="燕尾形 12"/>
          <p:cNvSpPr/>
          <p:nvPr/>
        </p:nvSpPr>
        <p:spPr>
          <a:xfrm flipH="1">
            <a:off x="1350388" y="4948844"/>
            <a:ext cx="7705897" cy="1255222"/>
          </a:xfrm>
          <a:prstGeom prst="chevron">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TextBox 66"/>
          <p:cNvSpPr txBox="1"/>
          <p:nvPr/>
        </p:nvSpPr>
        <p:spPr>
          <a:xfrm>
            <a:off x="8306928" y="5297857"/>
            <a:ext cx="2079392" cy="524819"/>
          </a:xfrm>
          <a:prstGeom prst="rect">
            <a:avLst/>
          </a:prstGeom>
          <a:noFill/>
        </p:spPr>
        <p:txBody>
          <a:bodyPr wrap="square" rIns="144000" bIns="36000" numCol="1" spcCol="360000" rtlCol="0">
            <a:spAutoFit/>
          </a:bodyPr>
          <a:lstStyle/>
          <a:p>
            <a:pPr indent="457200">
              <a:lnSpc>
                <a:spcPct val="130000"/>
              </a:lnSpc>
            </a:pPr>
            <a:r>
              <a:rPr lang="zh-CN" altLang="en-US" sz="2400" b="1" dirty="0" smtClean="0">
                <a:solidFill>
                  <a:schemeClr val="accent1">
                    <a:lumMod val="75000"/>
                  </a:schemeClr>
                </a:solidFill>
                <a:ea typeface="宋体" panose="02010600030101010101" pitchFamily="2" charset="-122"/>
                <a:sym typeface="+mn-lt"/>
              </a:rPr>
              <a:t>权限管理</a:t>
            </a:r>
            <a:endParaRPr lang="en-US" altLang="zh-CN" sz="2400" b="1" dirty="0">
              <a:solidFill>
                <a:schemeClr val="accent1">
                  <a:lumMod val="75000"/>
                </a:schemeClr>
              </a:solidFill>
              <a:ea typeface="宋体" panose="02010600030101010101" pitchFamily="2" charset="-122"/>
              <a:sym typeface="+mn-lt"/>
            </a:endParaRPr>
          </a:p>
        </p:txBody>
      </p:sp>
      <p:sp>
        <p:nvSpPr>
          <p:cNvPr id="15" name="TextBox 66"/>
          <p:cNvSpPr txBox="1"/>
          <p:nvPr/>
        </p:nvSpPr>
        <p:spPr>
          <a:xfrm>
            <a:off x="6815224" y="2463592"/>
            <a:ext cx="1672069" cy="1162814"/>
          </a:xfrm>
          <a:prstGeom prst="rect">
            <a:avLst/>
          </a:prstGeom>
          <a:noFill/>
        </p:spPr>
        <p:txBody>
          <a:bodyPr wrap="square" rIns="144000" bIns="36000" numCol="1" spcCol="360000" rtlCol="0">
            <a:spAutoFit/>
          </a:bodyPr>
          <a:lstStyle/>
          <a:p>
            <a:pPr indent="457200">
              <a:lnSpc>
                <a:spcPct val="130000"/>
              </a:lnSpc>
            </a:pPr>
            <a:r>
              <a:rPr lang="en-US" altLang="zh-CN" sz="5400" b="1" dirty="0" smtClean="0">
                <a:solidFill>
                  <a:schemeClr val="bg1"/>
                </a:solidFill>
                <a:ea typeface="宋体" panose="02010600030101010101" pitchFamily="2" charset="-122"/>
                <a:sym typeface="+mn-lt"/>
              </a:rPr>
              <a:t>02</a:t>
            </a:r>
            <a:endParaRPr lang="en-US" altLang="zh-CN" sz="5400" b="1" dirty="0">
              <a:solidFill>
                <a:schemeClr val="bg1"/>
              </a:solidFill>
              <a:ea typeface="宋体" panose="02010600030101010101" pitchFamily="2" charset="-122"/>
              <a:sym typeface="+mn-lt"/>
            </a:endParaRPr>
          </a:p>
        </p:txBody>
      </p:sp>
      <p:sp>
        <p:nvSpPr>
          <p:cNvPr id="16" name="TextBox 66"/>
          <p:cNvSpPr txBox="1"/>
          <p:nvPr/>
        </p:nvSpPr>
        <p:spPr>
          <a:xfrm>
            <a:off x="3537243" y="3735338"/>
            <a:ext cx="1629292" cy="1162814"/>
          </a:xfrm>
          <a:prstGeom prst="rect">
            <a:avLst/>
          </a:prstGeom>
          <a:noFill/>
        </p:spPr>
        <p:txBody>
          <a:bodyPr wrap="square" rIns="144000" bIns="36000" numCol="1" spcCol="360000" rtlCol="0">
            <a:spAutoFit/>
          </a:bodyPr>
          <a:lstStyle/>
          <a:p>
            <a:pPr indent="457200">
              <a:lnSpc>
                <a:spcPct val="130000"/>
              </a:lnSpc>
            </a:pPr>
            <a:r>
              <a:rPr lang="en-US" altLang="zh-CN" sz="5400" b="1" dirty="0" smtClean="0">
                <a:solidFill>
                  <a:schemeClr val="bg1"/>
                </a:solidFill>
                <a:ea typeface="宋体" panose="02010600030101010101" pitchFamily="2" charset="-122"/>
                <a:sym typeface="+mn-lt"/>
              </a:rPr>
              <a:t>03</a:t>
            </a:r>
            <a:endParaRPr lang="en-US" altLang="zh-CN" sz="5400" b="1" dirty="0">
              <a:solidFill>
                <a:schemeClr val="bg1"/>
              </a:solidFill>
              <a:ea typeface="宋体" panose="02010600030101010101" pitchFamily="2" charset="-122"/>
              <a:sym typeface="+mn-lt"/>
            </a:endParaRPr>
          </a:p>
        </p:txBody>
      </p:sp>
      <p:sp>
        <p:nvSpPr>
          <p:cNvPr id="17" name="TextBox 66"/>
          <p:cNvSpPr txBox="1"/>
          <p:nvPr/>
        </p:nvSpPr>
        <p:spPr>
          <a:xfrm>
            <a:off x="7014735" y="4996978"/>
            <a:ext cx="1613878" cy="1162814"/>
          </a:xfrm>
          <a:prstGeom prst="rect">
            <a:avLst/>
          </a:prstGeom>
          <a:noFill/>
        </p:spPr>
        <p:txBody>
          <a:bodyPr wrap="square" rIns="144000" bIns="36000" numCol="1" spcCol="360000" rtlCol="0">
            <a:spAutoFit/>
          </a:bodyPr>
          <a:lstStyle/>
          <a:p>
            <a:pPr indent="457200">
              <a:lnSpc>
                <a:spcPct val="130000"/>
              </a:lnSpc>
            </a:pPr>
            <a:r>
              <a:rPr lang="en-US" altLang="zh-CN" sz="5400" b="1" dirty="0" smtClean="0">
                <a:solidFill>
                  <a:schemeClr val="bg1"/>
                </a:solidFill>
                <a:ea typeface="宋体" panose="02010600030101010101" pitchFamily="2" charset="-122"/>
                <a:sym typeface="+mn-lt"/>
              </a:rPr>
              <a:t>04</a:t>
            </a:r>
            <a:endParaRPr lang="en-US" altLang="zh-CN" sz="5400" b="1" dirty="0">
              <a:solidFill>
                <a:schemeClr val="bg1"/>
              </a:solidFill>
              <a:ea typeface="宋体" panose="02010600030101010101" pitchFamily="2" charset="-122"/>
              <a:sym typeface="+mn-lt"/>
            </a:endParaRPr>
          </a:p>
        </p:txBody>
      </p:sp>
      <p:sp>
        <p:nvSpPr>
          <p:cNvPr id="18" name="TextBox 66"/>
          <p:cNvSpPr txBox="1"/>
          <p:nvPr/>
        </p:nvSpPr>
        <p:spPr>
          <a:xfrm>
            <a:off x="4799778" y="1377791"/>
            <a:ext cx="4992615" cy="693326"/>
          </a:xfrm>
          <a:prstGeom prst="rect">
            <a:avLst/>
          </a:prstGeom>
          <a:noFill/>
        </p:spPr>
        <p:txBody>
          <a:bodyPr wrap="square" rIns="144000" bIns="36000" numCol="1" spcCol="360000" rtlCol="0">
            <a:spAutoFit/>
          </a:bodyPr>
          <a:lstStyle/>
          <a:p>
            <a:pPr indent="457200">
              <a:lnSpc>
                <a:spcPct val="130000"/>
              </a:lnSpc>
            </a:pPr>
            <a:r>
              <a:rPr lang="zh-CN" altLang="en-US" sz="1600" dirty="0" smtClean="0">
                <a:solidFill>
                  <a:schemeClr val="accent1">
                    <a:lumMod val="50000"/>
                  </a:schemeClr>
                </a:solidFill>
                <a:ea typeface="宋体" panose="02010600030101010101" pitchFamily="2" charset="-122"/>
                <a:sym typeface="+mn-lt"/>
              </a:rPr>
              <a:t>登录采用</a:t>
            </a:r>
            <a:r>
              <a:rPr lang="en-US" altLang="zh-CN" sz="1600" dirty="0" smtClean="0">
                <a:solidFill>
                  <a:schemeClr val="accent1">
                    <a:lumMod val="50000"/>
                  </a:schemeClr>
                </a:solidFill>
                <a:ea typeface="宋体" panose="02010600030101010101" pitchFamily="2" charset="-122"/>
                <a:sym typeface="+mn-lt"/>
              </a:rPr>
              <a:t>AES</a:t>
            </a:r>
            <a:r>
              <a:rPr lang="zh-CN" altLang="en-US" sz="1600" dirty="0" smtClean="0">
                <a:solidFill>
                  <a:schemeClr val="accent1">
                    <a:lumMod val="50000"/>
                  </a:schemeClr>
                </a:solidFill>
                <a:ea typeface="宋体" panose="02010600030101010101" pitchFamily="2" charset="-122"/>
                <a:sym typeface="+mn-lt"/>
              </a:rPr>
              <a:t>加密方式，防止在数据传输的过程中进行截获并篡改，有效的保障了用户信息的安全。</a:t>
            </a:r>
            <a:endParaRPr lang="en-US" altLang="zh-CN" sz="1600" dirty="0">
              <a:solidFill>
                <a:schemeClr val="accent1">
                  <a:lumMod val="50000"/>
                </a:schemeClr>
              </a:solidFill>
              <a:ea typeface="宋体" panose="02010600030101010101" pitchFamily="2" charset="-122"/>
              <a:sym typeface="+mn-lt"/>
            </a:endParaRPr>
          </a:p>
        </p:txBody>
      </p:sp>
      <p:sp>
        <p:nvSpPr>
          <p:cNvPr id="19" name="TextBox 66"/>
          <p:cNvSpPr txBox="1"/>
          <p:nvPr/>
        </p:nvSpPr>
        <p:spPr>
          <a:xfrm>
            <a:off x="2267517" y="2701894"/>
            <a:ext cx="4992615" cy="722693"/>
          </a:xfrm>
          <a:prstGeom prst="rect">
            <a:avLst/>
          </a:prstGeom>
          <a:noFill/>
        </p:spPr>
        <p:txBody>
          <a:bodyPr wrap="square" rIns="144000" bIns="36000" numCol="1" spcCol="360000" rtlCol="0">
            <a:spAutoFit/>
          </a:bodyPr>
          <a:lstStyle/>
          <a:p>
            <a:pPr indent="457200">
              <a:lnSpc>
                <a:spcPct val="130000"/>
              </a:lnSpc>
            </a:pPr>
            <a:r>
              <a:rPr lang="zh-CN" altLang="en-US" sz="1600" dirty="0" smtClean="0">
                <a:solidFill>
                  <a:schemeClr val="accent1">
                    <a:lumMod val="50000"/>
                  </a:schemeClr>
                </a:solidFill>
                <a:ea typeface="宋体" panose="02010600030101010101" pitchFamily="2" charset="-122"/>
                <a:sym typeface="+mn-lt"/>
              </a:rPr>
              <a:t>用户信息采用</a:t>
            </a:r>
            <a:r>
              <a:rPr lang="en-US" altLang="zh-CN" sz="1600" dirty="0" smtClean="0">
                <a:solidFill>
                  <a:schemeClr val="accent1">
                    <a:lumMod val="50000"/>
                  </a:schemeClr>
                </a:solidFill>
                <a:ea typeface="宋体" panose="02010600030101010101" pitchFamily="2" charset="-122"/>
                <a:sym typeface="+mn-lt"/>
              </a:rPr>
              <a:t>MD5</a:t>
            </a:r>
            <a:r>
              <a:rPr lang="zh-CN" altLang="en-US" sz="1600" dirty="0" smtClean="0">
                <a:solidFill>
                  <a:schemeClr val="accent1">
                    <a:lumMod val="50000"/>
                  </a:schemeClr>
                </a:solidFill>
                <a:ea typeface="宋体" panose="02010600030101010101" pitchFamily="2" charset="-122"/>
                <a:sym typeface="+mn-lt"/>
              </a:rPr>
              <a:t>的方式加密后进行存储，非明文进行保存，可有效的保护用户的信息泄露。</a:t>
            </a:r>
            <a:endParaRPr lang="en-US" altLang="zh-CN" sz="1600" dirty="0">
              <a:solidFill>
                <a:schemeClr val="accent1">
                  <a:lumMod val="50000"/>
                </a:schemeClr>
              </a:solidFill>
              <a:ea typeface="宋体" panose="02010600030101010101" pitchFamily="2" charset="-122"/>
              <a:sym typeface="+mn-lt"/>
            </a:endParaRPr>
          </a:p>
        </p:txBody>
      </p:sp>
      <p:sp>
        <p:nvSpPr>
          <p:cNvPr id="20" name="TextBox 66"/>
          <p:cNvSpPr txBox="1"/>
          <p:nvPr/>
        </p:nvSpPr>
        <p:spPr>
          <a:xfrm>
            <a:off x="4888797" y="3967422"/>
            <a:ext cx="4992615" cy="722693"/>
          </a:xfrm>
          <a:prstGeom prst="rect">
            <a:avLst/>
          </a:prstGeom>
          <a:noFill/>
        </p:spPr>
        <p:txBody>
          <a:bodyPr wrap="square" rIns="144000" bIns="36000" numCol="1" spcCol="360000" rtlCol="0">
            <a:spAutoFit/>
          </a:bodyPr>
          <a:lstStyle/>
          <a:p>
            <a:pPr indent="457200">
              <a:lnSpc>
                <a:spcPct val="130000"/>
              </a:lnSpc>
            </a:pPr>
            <a:r>
              <a:rPr lang="zh-CN" altLang="en-US" sz="1600" dirty="0" smtClean="0">
                <a:solidFill>
                  <a:schemeClr val="accent1">
                    <a:lumMod val="50000"/>
                  </a:schemeClr>
                </a:solidFill>
                <a:ea typeface="宋体" panose="02010600030101010101" pitchFamily="2" charset="-122"/>
                <a:sym typeface="+mn-lt"/>
              </a:rPr>
              <a:t>限制用户在短时间内连续进行登录，防止用户恶意攻击等操作。</a:t>
            </a:r>
            <a:endParaRPr lang="en-US" altLang="zh-CN" sz="1600" dirty="0">
              <a:solidFill>
                <a:schemeClr val="accent1">
                  <a:lumMod val="50000"/>
                </a:schemeClr>
              </a:solidFill>
              <a:ea typeface="宋体" panose="02010600030101010101" pitchFamily="2" charset="-122"/>
              <a:sym typeface="+mn-lt"/>
            </a:endParaRPr>
          </a:p>
        </p:txBody>
      </p:sp>
      <p:sp>
        <p:nvSpPr>
          <p:cNvPr id="21" name="TextBox 66"/>
          <p:cNvSpPr txBox="1"/>
          <p:nvPr/>
        </p:nvSpPr>
        <p:spPr>
          <a:xfrm>
            <a:off x="2532892" y="5239270"/>
            <a:ext cx="4992615" cy="722693"/>
          </a:xfrm>
          <a:prstGeom prst="rect">
            <a:avLst/>
          </a:prstGeom>
          <a:noFill/>
        </p:spPr>
        <p:txBody>
          <a:bodyPr wrap="square" rIns="144000" bIns="36000" numCol="1" spcCol="360000" rtlCol="0">
            <a:spAutoFit/>
          </a:bodyPr>
          <a:lstStyle/>
          <a:p>
            <a:pPr indent="457200">
              <a:lnSpc>
                <a:spcPct val="130000"/>
              </a:lnSpc>
            </a:pPr>
            <a:r>
              <a:rPr lang="zh-CN" altLang="en-US" sz="1600" dirty="0" smtClean="0">
                <a:solidFill>
                  <a:schemeClr val="accent1">
                    <a:lumMod val="50000"/>
                  </a:schemeClr>
                </a:solidFill>
                <a:ea typeface="宋体" panose="02010600030101010101" pitchFamily="2" charset="-122"/>
                <a:sym typeface="+mn-lt"/>
              </a:rPr>
              <a:t>用户根据角色、级别进行分配使用的模块与操作权限，保障数据的安全性。</a:t>
            </a:r>
            <a:endParaRPr lang="en-US" altLang="zh-CN" sz="1600" dirty="0">
              <a:solidFill>
                <a:schemeClr val="accent1">
                  <a:lumMod val="50000"/>
                </a:schemeClr>
              </a:solidFill>
              <a:ea typeface="宋体" panose="02010600030101010101" pitchFamily="2" charset="-122"/>
              <a:sym typeface="+mn-lt"/>
            </a:endParaRPr>
          </a:p>
        </p:txBody>
      </p:sp>
    </p:spTree>
    <p:extLst>
      <p:ext uri="{BB962C8B-B14F-4D97-AF65-F5344CB8AC3E}">
        <p14:creationId xmlns:p14="http://schemas.microsoft.com/office/powerpoint/2010/main" val="1460363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9D52FA7-B99F-4034-A83E-2BA856DDBBB0}"/>
              </a:ext>
            </a:extLst>
          </p:cNvPr>
          <p:cNvSpPr txBox="1"/>
          <p:nvPr/>
        </p:nvSpPr>
        <p:spPr>
          <a:xfrm>
            <a:off x="715244" y="76838"/>
            <a:ext cx="4313956" cy="461665"/>
          </a:xfrm>
          <a:prstGeom prst="rect">
            <a:avLst/>
          </a:prstGeom>
          <a:noFill/>
        </p:spPr>
        <p:txBody>
          <a:bodyPr wrap="square" rtlCol="0">
            <a:spAutoFit/>
          </a:bodyPr>
          <a:lstStyle/>
          <a:p>
            <a:r>
              <a:rPr lang="zh-CN" altLang="en-US" sz="2400" b="1" dirty="0" smtClean="0">
                <a:solidFill>
                  <a:srgbClr val="2F5597"/>
                </a:solidFill>
                <a:latin typeface="微软雅黑" panose="020B0503020204020204" pitchFamily="34" charset="-122"/>
                <a:ea typeface="微软雅黑" panose="020B0503020204020204" pitchFamily="34" charset="-122"/>
              </a:rPr>
              <a:t>平台软件设计</a:t>
            </a:r>
            <a:r>
              <a:rPr lang="en-US" altLang="zh-CN" sz="2400" b="1" dirty="0" smtClean="0">
                <a:solidFill>
                  <a:srgbClr val="2F5597"/>
                </a:solidFill>
                <a:latin typeface="微软雅黑" panose="020B0503020204020204" pitchFamily="34" charset="-122"/>
                <a:ea typeface="微软雅黑" panose="020B0503020204020204" pitchFamily="34" charset="-122"/>
              </a:rPr>
              <a:t>——</a:t>
            </a:r>
            <a:r>
              <a:rPr lang="zh-CN" altLang="en-US" sz="2400" b="1" dirty="0" smtClean="0">
                <a:solidFill>
                  <a:srgbClr val="2F5597"/>
                </a:solidFill>
                <a:latin typeface="微软雅黑" panose="020B0503020204020204" pitchFamily="34" charset="-122"/>
                <a:ea typeface="微软雅黑" panose="020B0503020204020204" pitchFamily="34" charset="-122"/>
              </a:rPr>
              <a:t>省县</a:t>
            </a:r>
            <a:r>
              <a:rPr lang="zh-CN" altLang="en-US" sz="2400" b="1" dirty="0">
                <a:solidFill>
                  <a:srgbClr val="2F5597"/>
                </a:solidFill>
                <a:latin typeface="微软雅黑" panose="020B0503020204020204" pitchFamily="34" charset="-122"/>
                <a:ea typeface="微软雅黑" panose="020B0503020204020204" pitchFamily="34" charset="-122"/>
              </a:rPr>
              <a:t>市结构</a:t>
            </a:r>
            <a:endParaRPr lang="en-US" altLang="zh-CN" sz="2400" b="1" dirty="0">
              <a:solidFill>
                <a:srgbClr val="2F5597"/>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955C1FF2-280E-4159-9BFB-9A7F27839749}"/>
              </a:ext>
            </a:extLst>
          </p:cNvPr>
          <p:cNvSpPr/>
          <p:nvPr/>
        </p:nvSpPr>
        <p:spPr>
          <a:xfrm>
            <a:off x="0" y="1"/>
            <a:ext cx="541538" cy="5863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aphicFrame>
        <p:nvGraphicFramePr>
          <p:cNvPr id="2" name="图示 1"/>
          <p:cNvGraphicFramePr/>
          <p:nvPr>
            <p:extLst>
              <p:ext uri="{D42A27DB-BD31-4B8C-83A1-F6EECF244321}">
                <p14:modId xmlns:p14="http://schemas.microsoft.com/office/powerpoint/2010/main" val="2322143607"/>
              </p:ext>
            </p:extLst>
          </p:nvPr>
        </p:nvGraphicFramePr>
        <p:xfrm>
          <a:off x="616353" y="586353"/>
          <a:ext cx="10988214" cy="6230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2327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9D52FA7-B99F-4034-A83E-2BA856DDBBB0}"/>
              </a:ext>
            </a:extLst>
          </p:cNvPr>
          <p:cNvSpPr txBox="1"/>
          <p:nvPr/>
        </p:nvSpPr>
        <p:spPr>
          <a:xfrm>
            <a:off x="715244" y="76838"/>
            <a:ext cx="4313956" cy="461665"/>
          </a:xfrm>
          <a:prstGeom prst="rect">
            <a:avLst/>
          </a:prstGeom>
          <a:noFill/>
        </p:spPr>
        <p:txBody>
          <a:bodyPr wrap="square" rtlCol="0">
            <a:spAutoFit/>
          </a:bodyPr>
          <a:lstStyle/>
          <a:p>
            <a:r>
              <a:rPr lang="zh-CN" altLang="en-US" sz="2400" b="1" dirty="0" smtClean="0">
                <a:solidFill>
                  <a:srgbClr val="2F5597"/>
                </a:solidFill>
                <a:latin typeface="微软雅黑" panose="020B0503020204020204" pitchFamily="34" charset="-122"/>
                <a:ea typeface="微软雅黑" panose="020B0503020204020204" pitchFamily="34" charset="-122"/>
              </a:rPr>
              <a:t>平台软件设计</a:t>
            </a:r>
            <a:r>
              <a:rPr lang="en-US" altLang="zh-CN" sz="2400" b="1" dirty="0" smtClean="0">
                <a:solidFill>
                  <a:srgbClr val="2F5597"/>
                </a:solidFill>
                <a:latin typeface="微软雅黑" panose="020B0503020204020204" pitchFamily="34" charset="-122"/>
                <a:ea typeface="微软雅黑" panose="020B0503020204020204" pitchFamily="34" charset="-122"/>
              </a:rPr>
              <a:t>——</a:t>
            </a:r>
            <a:r>
              <a:rPr lang="zh-CN" altLang="en-US" sz="2400" b="1" dirty="0" smtClean="0">
                <a:solidFill>
                  <a:srgbClr val="2F5597"/>
                </a:solidFill>
                <a:latin typeface="微软雅黑" panose="020B0503020204020204" pitchFamily="34" charset="-122"/>
                <a:ea typeface="微软雅黑" panose="020B0503020204020204" pitchFamily="34" charset="-122"/>
              </a:rPr>
              <a:t>硬件环境</a:t>
            </a:r>
            <a:endParaRPr lang="en-US" altLang="zh-CN" sz="2400" b="1" dirty="0">
              <a:solidFill>
                <a:srgbClr val="2F5597"/>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955C1FF2-280E-4159-9BFB-9A7F27839749}"/>
              </a:ext>
            </a:extLst>
          </p:cNvPr>
          <p:cNvSpPr/>
          <p:nvPr/>
        </p:nvSpPr>
        <p:spPr>
          <a:xfrm>
            <a:off x="0" y="1"/>
            <a:ext cx="541538" cy="5863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5" name="图片 4"/>
          <p:cNvPicPr>
            <a:picLocks noChangeAspect="1"/>
          </p:cNvPicPr>
          <p:nvPr/>
        </p:nvPicPr>
        <p:blipFill>
          <a:blip r:embed="rId2"/>
          <a:stretch>
            <a:fillRect/>
          </a:stretch>
        </p:blipFill>
        <p:spPr>
          <a:xfrm>
            <a:off x="1796760" y="538503"/>
            <a:ext cx="8112011" cy="6202744"/>
          </a:xfrm>
          <a:prstGeom prst="rect">
            <a:avLst/>
          </a:prstGeom>
        </p:spPr>
      </p:pic>
    </p:spTree>
    <p:extLst>
      <p:ext uri="{BB962C8B-B14F-4D97-AF65-F5344CB8AC3E}">
        <p14:creationId xmlns:p14="http://schemas.microsoft.com/office/powerpoint/2010/main" val="3442772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文本框 56">
            <a:extLst>
              <a:ext uri="{FF2B5EF4-FFF2-40B4-BE49-F238E27FC236}">
                <a16:creationId xmlns:a16="http://schemas.microsoft.com/office/drawing/2014/main" id="{1146A661-BC82-44B9-BF90-28EE8CB9F9FD}"/>
              </a:ext>
            </a:extLst>
          </p:cNvPr>
          <p:cNvSpPr txBox="1"/>
          <p:nvPr/>
        </p:nvSpPr>
        <p:spPr>
          <a:xfrm>
            <a:off x="715244" y="76838"/>
            <a:ext cx="3675781" cy="461665"/>
          </a:xfrm>
          <a:prstGeom prst="rect">
            <a:avLst/>
          </a:prstGeom>
          <a:noFill/>
        </p:spPr>
        <p:txBody>
          <a:bodyPr wrap="square" rtlCol="0">
            <a:spAutoFit/>
          </a:bodyPr>
          <a:lstStyle/>
          <a:p>
            <a:r>
              <a:rPr lang="zh-CN" altLang="en-US" sz="2400" b="1" dirty="0" smtClean="0">
                <a:solidFill>
                  <a:srgbClr val="2F5597"/>
                </a:solidFill>
                <a:latin typeface="微软雅黑" panose="020B0503020204020204" pitchFamily="34" charset="-122"/>
                <a:ea typeface="微软雅黑" panose="020B0503020204020204" pitchFamily="34" charset="-122"/>
              </a:rPr>
              <a:t>项目实施流程</a:t>
            </a:r>
            <a:endParaRPr lang="zh-CN" altLang="en-US" sz="2400" b="1" dirty="0">
              <a:solidFill>
                <a:srgbClr val="2F5597"/>
              </a:solidFill>
              <a:latin typeface="微软雅黑" panose="020B0503020204020204" pitchFamily="34" charset="-122"/>
              <a:ea typeface="微软雅黑" panose="020B0503020204020204" pitchFamily="34" charset="-122"/>
            </a:endParaRPr>
          </a:p>
        </p:txBody>
      </p:sp>
      <p:sp>
        <p:nvSpPr>
          <p:cNvPr id="78" name="矩形 77">
            <a:extLst>
              <a:ext uri="{FF2B5EF4-FFF2-40B4-BE49-F238E27FC236}">
                <a16:creationId xmlns:a16="http://schemas.microsoft.com/office/drawing/2014/main" id="{F9C93895-64ED-4A3B-B892-D9387A6611F5}"/>
              </a:ext>
            </a:extLst>
          </p:cNvPr>
          <p:cNvSpPr/>
          <p:nvPr/>
        </p:nvSpPr>
        <p:spPr>
          <a:xfrm>
            <a:off x="1914889" y="3570311"/>
            <a:ext cx="6791406" cy="191875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a:extLst>
              <a:ext uri="{FF2B5EF4-FFF2-40B4-BE49-F238E27FC236}">
                <a16:creationId xmlns:a16="http://schemas.microsoft.com/office/drawing/2014/main" id="{799C529B-54A0-4861-81F3-A26924E8E8C7}"/>
              </a:ext>
            </a:extLst>
          </p:cNvPr>
          <p:cNvSpPr/>
          <p:nvPr/>
        </p:nvSpPr>
        <p:spPr>
          <a:xfrm>
            <a:off x="177512" y="3570311"/>
            <a:ext cx="1737377" cy="19187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a:extLst>
              <a:ext uri="{FF2B5EF4-FFF2-40B4-BE49-F238E27FC236}">
                <a16:creationId xmlns:a16="http://schemas.microsoft.com/office/drawing/2014/main" id="{58ACC517-C459-43C5-8BBC-AA355AF04466}"/>
              </a:ext>
            </a:extLst>
          </p:cNvPr>
          <p:cNvSpPr/>
          <p:nvPr/>
        </p:nvSpPr>
        <p:spPr>
          <a:xfrm>
            <a:off x="8714128" y="1501555"/>
            <a:ext cx="3309222" cy="396277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id="{FF27B334-461E-4512-A281-9B726B7136B2}"/>
              </a:ext>
            </a:extLst>
          </p:cNvPr>
          <p:cNvSpPr/>
          <p:nvPr/>
        </p:nvSpPr>
        <p:spPr>
          <a:xfrm>
            <a:off x="177512" y="1479597"/>
            <a:ext cx="8530855" cy="20687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Rounded Rectangle 72">
            <a:extLst>
              <a:ext uri="{FF2B5EF4-FFF2-40B4-BE49-F238E27FC236}">
                <a16:creationId xmlns:a16="http://schemas.microsoft.com/office/drawing/2014/main" id="{C42314C6-4137-4AE5-98FD-768F5BC35915}"/>
              </a:ext>
            </a:extLst>
          </p:cNvPr>
          <p:cNvSpPr/>
          <p:nvPr/>
        </p:nvSpPr>
        <p:spPr>
          <a:xfrm>
            <a:off x="221346" y="1851005"/>
            <a:ext cx="1769120" cy="634457"/>
          </a:xfrm>
          <a:prstGeom prst="roundRect">
            <a:avLst/>
          </a:prstGeom>
          <a:noFill/>
          <a:ln>
            <a:solidFill>
              <a:srgbClr val="4276AA"/>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b="1" dirty="0">
                <a:solidFill>
                  <a:schemeClr val="tx1"/>
                </a:solidFill>
                <a:latin typeface="微软雅黑" panose="020B0503020204020204" pitchFamily="34" charset="-122"/>
                <a:ea typeface="微软雅黑" panose="020B0503020204020204" pitchFamily="34" charset="-122"/>
              </a:rPr>
              <a:t>开展</a:t>
            </a:r>
            <a:r>
              <a:rPr lang="zh-CN" altLang="zh-CN" sz="1400" b="1" dirty="0">
                <a:solidFill>
                  <a:schemeClr val="tx1"/>
                </a:solidFill>
                <a:latin typeface="微软雅黑" panose="020B0503020204020204" pitchFamily="34" charset="-122"/>
                <a:ea typeface="微软雅黑" panose="020B0503020204020204" pitchFamily="34" charset="-122"/>
              </a:rPr>
              <a:t>项目需求调研分析</a:t>
            </a:r>
            <a:r>
              <a:rPr lang="zh-CN" altLang="en-US" sz="1400" b="1" dirty="0">
                <a:solidFill>
                  <a:schemeClr val="tx1"/>
                </a:solidFill>
                <a:latin typeface="微软雅黑" panose="020B0503020204020204" pitchFamily="34" charset="-122"/>
                <a:ea typeface="微软雅黑" panose="020B0503020204020204" pitchFamily="34" charset="-122"/>
              </a:rPr>
              <a:t>和数据收集</a:t>
            </a:r>
            <a:endParaRPr 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Rounded Rectangle 77">
            <a:extLst>
              <a:ext uri="{FF2B5EF4-FFF2-40B4-BE49-F238E27FC236}">
                <a16:creationId xmlns:a16="http://schemas.microsoft.com/office/drawing/2014/main" id="{4942B1C3-9C2E-492D-BA6A-915E377AB3B6}"/>
              </a:ext>
            </a:extLst>
          </p:cNvPr>
          <p:cNvSpPr/>
          <p:nvPr/>
        </p:nvSpPr>
        <p:spPr>
          <a:xfrm>
            <a:off x="2575471" y="1857833"/>
            <a:ext cx="1430338" cy="591451"/>
          </a:xfrm>
          <a:prstGeom prst="roundRect">
            <a:avLst/>
          </a:prstGeom>
          <a:noFill/>
          <a:ln>
            <a:solidFill>
              <a:srgbClr val="4276AA"/>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b="1" dirty="0">
                <a:solidFill>
                  <a:schemeClr val="tx1"/>
                </a:solidFill>
                <a:latin typeface="微软雅黑" panose="020B0503020204020204" pitchFamily="34" charset="-122"/>
                <a:ea typeface="微软雅黑" panose="020B0503020204020204" pitchFamily="34" charset="-122"/>
              </a:rPr>
              <a:t>开展项目总体设计</a:t>
            </a:r>
            <a:endParaRPr lang="en-US" sz="14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6" name="矩形 85">
            <a:extLst>
              <a:ext uri="{FF2B5EF4-FFF2-40B4-BE49-F238E27FC236}">
                <a16:creationId xmlns:a16="http://schemas.microsoft.com/office/drawing/2014/main" id="{8678C38B-B0BA-4005-B6FD-806AC5A05A55}"/>
              </a:ext>
            </a:extLst>
          </p:cNvPr>
          <p:cNvSpPr/>
          <p:nvPr/>
        </p:nvSpPr>
        <p:spPr>
          <a:xfrm>
            <a:off x="3300467" y="2541720"/>
            <a:ext cx="1786066" cy="360612"/>
          </a:xfrm>
          <a:prstGeom prst="rect">
            <a:avLst/>
          </a:prstGeom>
        </p:spPr>
        <p:txBody>
          <a:bodyPr wrap="none">
            <a:spAutoFit/>
          </a:bodyPr>
          <a:lstStyle/>
          <a:p>
            <a:pPr algn="ctr">
              <a:lnSpc>
                <a:spcPct val="120000"/>
              </a:lnSpc>
            </a:pPr>
            <a:r>
              <a:rPr lang="en-US" altLang="zh-CN" sz="1600" b="1" dirty="0" smtClean="0">
                <a:latin typeface="Arial" panose="020B0604020202020204" pitchFamily="34" charset="0"/>
                <a:ea typeface="微软雅黑" panose="020B0503020204020204" pitchFamily="34" charset="-122"/>
                <a:sym typeface="Arial" panose="020B0604020202020204" pitchFamily="34" charset="0"/>
              </a:rPr>
              <a:t>2020.07~2020.08</a:t>
            </a:r>
            <a:endParaRPr lang="en-US" altLang="zh-CN" sz="1600" b="1" dirty="0">
              <a:latin typeface="Arial" panose="020B0604020202020204" pitchFamily="34" charset="0"/>
              <a:ea typeface="微软雅黑" panose="020B0503020204020204" pitchFamily="34" charset="-122"/>
              <a:sym typeface="Arial" panose="020B0604020202020204" pitchFamily="34" charset="0"/>
            </a:endParaRPr>
          </a:p>
        </p:txBody>
      </p:sp>
      <p:sp>
        <p:nvSpPr>
          <p:cNvPr id="92" name="Rounded Rectangle 72">
            <a:extLst>
              <a:ext uri="{FF2B5EF4-FFF2-40B4-BE49-F238E27FC236}">
                <a16:creationId xmlns:a16="http://schemas.microsoft.com/office/drawing/2014/main" id="{7BFF83AE-71A0-4F6D-91CB-C9D205D22659}"/>
              </a:ext>
            </a:extLst>
          </p:cNvPr>
          <p:cNvSpPr/>
          <p:nvPr/>
        </p:nvSpPr>
        <p:spPr>
          <a:xfrm>
            <a:off x="4611640" y="1857698"/>
            <a:ext cx="1970313" cy="634457"/>
          </a:xfrm>
          <a:prstGeom prst="roundRect">
            <a:avLst/>
          </a:prstGeom>
          <a:noFill/>
          <a:ln>
            <a:solidFill>
              <a:srgbClr val="4276AA"/>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b="1" dirty="0">
                <a:solidFill>
                  <a:schemeClr val="tx1"/>
                </a:solidFill>
                <a:latin typeface="微软雅黑" panose="020B0503020204020204" pitchFamily="34" charset="-122"/>
                <a:ea typeface="微软雅黑" panose="020B0503020204020204" pitchFamily="34" charset="-122"/>
              </a:rPr>
              <a:t>初步完成数据库建设及标准规范建设</a:t>
            </a:r>
            <a:endParaRPr 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Rounded Rectangle 72">
            <a:extLst>
              <a:ext uri="{FF2B5EF4-FFF2-40B4-BE49-F238E27FC236}">
                <a16:creationId xmlns:a16="http://schemas.microsoft.com/office/drawing/2014/main" id="{299E929D-36F5-4BC9-8DCF-41A06BCAB3DF}"/>
              </a:ext>
            </a:extLst>
          </p:cNvPr>
          <p:cNvSpPr/>
          <p:nvPr/>
        </p:nvSpPr>
        <p:spPr>
          <a:xfrm>
            <a:off x="7170204" y="1812317"/>
            <a:ext cx="1443072" cy="634457"/>
          </a:xfrm>
          <a:prstGeom prst="roundRect">
            <a:avLst/>
          </a:prstGeom>
          <a:noFill/>
          <a:ln>
            <a:solidFill>
              <a:srgbClr val="4276AA"/>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b="1" dirty="0">
                <a:solidFill>
                  <a:schemeClr val="tx1"/>
                </a:solidFill>
                <a:latin typeface="微软雅黑" panose="020B0503020204020204" pitchFamily="34" charset="-122"/>
                <a:ea typeface="微软雅黑" panose="020B0503020204020204" pitchFamily="34" charset="-122"/>
              </a:rPr>
              <a:t>初步完成系统框架性建设</a:t>
            </a:r>
            <a:endParaRPr 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Rounded Rectangle 72">
            <a:extLst>
              <a:ext uri="{FF2B5EF4-FFF2-40B4-BE49-F238E27FC236}">
                <a16:creationId xmlns:a16="http://schemas.microsoft.com/office/drawing/2014/main" id="{43406290-064B-4681-9824-9E803EB076C2}"/>
              </a:ext>
            </a:extLst>
          </p:cNvPr>
          <p:cNvSpPr/>
          <p:nvPr/>
        </p:nvSpPr>
        <p:spPr>
          <a:xfrm>
            <a:off x="5495712" y="4000079"/>
            <a:ext cx="1269132" cy="634457"/>
          </a:xfrm>
          <a:prstGeom prst="roundRect">
            <a:avLst/>
          </a:prstGeom>
          <a:noFill/>
          <a:ln>
            <a:solidFill>
              <a:srgbClr val="4276AA"/>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b="1" dirty="0">
                <a:solidFill>
                  <a:schemeClr val="tx1"/>
                </a:solidFill>
                <a:latin typeface="微软雅黑" panose="020B0503020204020204" pitchFamily="34" charset="-122"/>
                <a:ea typeface="微软雅黑" panose="020B0503020204020204" pitchFamily="34" charset="-122"/>
              </a:rPr>
              <a:t>完成系统部署、培训</a:t>
            </a:r>
            <a:endParaRPr 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Rounded Rectangle 72">
            <a:extLst>
              <a:ext uri="{FF2B5EF4-FFF2-40B4-BE49-F238E27FC236}">
                <a16:creationId xmlns:a16="http://schemas.microsoft.com/office/drawing/2014/main" id="{66C2FE85-277C-4928-9430-4E6686C69EE0}"/>
              </a:ext>
            </a:extLst>
          </p:cNvPr>
          <p:cNvSpPr/>
          <p:nvPr/>
        </p:nvSpPr>
        <p:spPr>
          <a:xfrm>
            <a:off x="2031380" y="3997091"/>
            <a:ext cx="956877" cy="571920"/>
          </a:xfrm>
          <a:prstGeom prst="roundRect">
            <a:avLst/>
          </a:prstGeom>
          <a:noFill/>
          <a:ln>
            <a:solidFill>
              <a:srgbClr val="4276AA"/>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系统验收</a:t>
            </a:r>
            <a:endParaRPr 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Rounded Rectangle 72">
            <a:extLst>
              <a:ext uri="{FF2B5EF4-FFF2-40B4-BE49-F238E27FC236}">
                <a16:creationId xmlns:a16="http://schemas.microsoft.com/office/drawing/2014/main" id="{97D01B62-E3F5-4FEC-893F-4E83F46493D7}"/>
              </a:ext>
            </a:extLst>
          </p:cNvPr>
          <p:cNvSpPr/>
          <p:nvPr/>
        </p:nvSpPr>
        <p:spPr>
          <a:xfrm>
            <a:off x="7237865" y="3971389"/>
            <a:ext cx="1048395" cy="644943"/>
          </a:xfrm>
          <a:prstGeom prst="roundRect">
            <a:avLst/>
          </a:prstGeom>
          <a:noFill/>
          <a:ln>
            <a:solidFill>
              <a:srgbClr val="4276AA"/>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b="1" dirty="0">
                <a:solidFill>
                  <a:schemeClr val="tx1"/>
                </a:solidFill>
                <a:latin typeface="微软雅黑" panose="020B0503020204020204" pitchFamily="34" charset="-122"/>
                <a:ea typeface="微软雅黑" panose="020B0503020204020204" pitchFamily="34" charset="-122"/>
              </a:rPr>
              <a:t>完成系统测试</a:t>
            </a:r>
            <a:endParaRPr 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Rounded Rectangle 72">
            <a:extLst>
              <a:ext uri="{FF2B5EF4-FFF2-40B4-BE49-F238E27FC236}">
                <a16:creationId xmlns:a16="http://schemas.microsoft.com/office/drawing/2014/main" id="{32875BBC-374F-4587-85DD-092648E38CCC}"/>
              </a:ext>
            </a:extLst>
          </p:cNvPr>
          <p:cNvSpPr/>
          <p:nvPr/>
        </p:nvSpPr>
        <p:spPr>
          <a:xfrm>
            <a:off x="9226056" y="1803620"/>
            <a:ext cx="1478261" cy="634457"/>
          </a:xfrm>
          <a:prstGeom prst="roundRect">
            <a:avLst/>
          </a:prstGeom>
          <a:noFill/>
          <a:ln>
            <a:solidFill>
              <a:srgbClr val="4276AA"/>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b="1" dirty="0">
                <a:solidFill>
                  <a:schemeClr val="tx1"/>
                </a:solidFill>
                <a:latin typeface="微软雅黑" panose="020B0503020204020204" pitchFamily="34" charset="-122"/>
                <a:ea typeface="微软雅黑" panose="020B0503020204020204" pitchFamily="34" charset="-122"/>
              </a:rPr>
              <a:t>完成系统基础设施环境建设</a:t>
            </a:r>
            <a:endParaRPr 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Rounded Rectangle 72">
            <a:extLst>
              <a:ext uri="{FF2B5EF4-FFF2-40B4-BE49-F238E27FC236}">
                <a16:creationId xmlns:a16="http://schemas.microsoft.com/office/drawing/2014/main" id="{1CE93F2C-2873-4A60-BE44-26D8B2A53B0F}"/>
              </a:ext>
            </a:extLst>
          </p:cNvPr>
          <p:cNvSpPr/>
          <p:nvPr/>
        </p:nvSpPr>
        <p:spPr>
          <a:xfrm>
            <a:off x="10979149" y="2766797"/>
            <a:ext cx="1008379" cy="603584"/>
          </a:xfrm>
          <a:prstGeom prst="roundRect">
            <a:avLst/>
          </a:prstGeom>
          <a:noFill/>
          <a:ln>
            <a:solidFill>
              <a:srgbClr val="4276AA"/>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b="1" dirty="0" smtClean="0">
                <a:solidFill>
                  <a:schemeClr val="tx1"/>
                </a:solidFill>
                <a:latin typeface="微软雅黑" panose="020B0503020204020204" pitchFamily="34" charset="-122"/>
                <a:ea typeface="微软雅黑" panose="020B0503020204020204" pitchFamily="34" charset="-122"/>
              </a:rPr>
              <a:t>完成数据</a:t>
            </a:r>
            <a:r>
              <a:rPr lang="zh-CN" altLang="en-US" sz="1400" b="1" dirty="0">
                <a:solidFill>
                  <a:schemeClr val="tx1"/>
                </a:solidFill>
                <a:latin typeface="微软雅黑" panose="020B0503020204020204" pitchFamily="34" charset="-122"/>
                <a:ea typeface="微软雅黑" panose="020B0503020204020204" pitchFamily="34" charset="-122"/>
              </a:rPr>
              <a:t>收</a:t>
            </a:r>
            <a:r>
              <a:rPr lang="zh-CN" altLang="en-US" sz="1400" b="1" dirty="0" smtClean="0">
                <a:solidFill>
                  <a:schemeClr val="tx1"/>
                </a:solidFill>
                <a:latin typeface="微软雅黑" panose="020B0503020204020204" pitchFamily="34" charset="-122"/>
                <a:ea typeface="微软雅黑" panose="020B0503020204020204" pitchFamily="34" charset="-122"/>
              </a:rPr>
              <a:t>集整理</a:t>
            </a:r>
            <a:endParaRPr 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右箭头 30">
            <a:extLst>
              <a:ext uri="{FF2B5EF4-FFF2-40B4-BE49-F238E27FC236}">
                <a16:creationId xmlns:a16="http://schemas.microsoft.com/office/drawing/2014/main" id="{047059DC-3018-4A6B-BD6E-73A81245DA9D}"/>
              </a:ext>
            </a:extLst>
          </p:cNvPr>
          <p:cNvSpPr/>
          <p:nvPr/>
        </p:nvSpPr>
        <p:spPr>
          <a:xfrm>
            <a:off x="2063597" y="2026076"/>
            <a:ext cx="417702" cy="2880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01" name="右箭头 73">
            <a:extLst>
              <a:ext uri="{FF2B5EF4-FFF2-40B4-BE49-F238E27FC236}">
                <a16:creationId xmlns:a16="http://schemas.microsoft.com/office/drawing/2014/main" id="{0BA9DAC4-B979-49B6-AF66-43818C9FDAF0}"/>
              </a:ext>
            </a:extLst>
          </p:cNvPr>
          <p:cNvSpPr/>
          <p:nvPr/>
        </p:nvSpPr>
        <p:spPr>
          <a:xfrm>
            <a:off x="4087074" y="1993951"/>
            <a:ext cx="417702" cy="2880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02" name="右箭头 74">
            <a:extLst>
              <a:ext uri="{FF2B5EF4-FFF2-40B4-BE49-F238E27FC236}">
                <a16:creationId xmlns:a16="http://schemas.microsoft.com/office/drawing/2014/main" id="{3B6E1D32-D0FD-4043-91A4-42642E08A861}"/>
              </a:ext>
            </a:extLst>
          </p:cNvPr>
          <p:cNvSpPr/>
          <p:nvPr/>
        </p:nvSpPr>
        <p:spPr>
          <a:xfrm>
            <a:off x="6661508" y="1993951"/>
            <a:ext cx="417702" cy="2880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03" name="右箭头 75">
            <a:extLst>
              <a:ext uri="{FF2B5EF4-FFF2-40B4-BE49-F238E27FC236}">
                <a16:creationId xmlns:a16="http://schemas.microsoft.com/office/drawing/2014/main" id="{039BABED-A912-4D14-80A9-0A3AA392D379}"/>
              </a:ext>
            </a:extLst>
          </p:cNvPr>
          <p:cNvSpPr/>
          <p:nvPr/>
        </p:nvSpPr>
        <p:spPr>
          <a:xfrm rot="2622262">
            <a:off x="10998551" y="2225251"/>
            <a:ext cx="417702" cy="2880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04" name="右箭头 76">
            <a:extLst>
              <a:ext uri="{FF2B5EF4-FFF2-40B4-BE49-F238E27FC236}">
                <a16:creationId xmlns:a16="http://schemas.microsoft.com/office/drawing/2014/main" id="{298E118B-B0CA-444D-907E-BF64B866638B}"/>
              </a:ext>
            </a:extLst>
          </p:cNvPr>
          <p:cNvSpPr/>
          <p:nvPr/>
        </p:nvSpPr>
        <p:spPr>
          <a:xfrm rot="7696937">
            <a:off x="11159995" y="3565819"/>
            <a:ext cx="417702" cy="28581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05" name="矩形 104">
            <a:extLst>
              <a:ext uri="{FF2B5EF4-FFF2-40B4-BE49-F238E27FC236}">
                <a16:creationId xmlns:a16="http://schemas.microsoft.com/office/drawing/2014/main" id="{A71D9A6F-D2C0-474B-9B37-51C185D40BA8}"/>
              </a:ext>
            </a:extLst>
          </p:cNvPr>
          <p:cNvSpPr/>
          <p:nvPr/>
        </p:nvSpPr>
        <p:spPr>
          <a:xfrm>
            <a:off x="9475706" y="4622611"/>
            <a:ext cx="1786066" cy="360612"/>
          </a:xfrm>
          <a:prstGeom prst="rect">
            <a:avLst/>
          </a:prstGeom>
        </p:spPr>
        <p:txBody>
          <a:bodyPr wrap="none">
            <a:spAutoFit/>
          </a:bodyPr>
          <a:lstStyle/>
          <a:p>
            <a:pPr algn="ctr">
              <a:lnSpc>
                <a:spcPct val="120000"/>
              </a:lnSpc>
            </a:pPr>
            <a:r>
              <a:rPr lang="en-US" altLang="zh-CN" sz="1600" b="1" dirty="0" smtClean="0">
                <a:latin typeface="Arial" panose="020B0604020202020204" pitchFamily="34" charset="0"/>
                <a:ea typeface="微软雅黑" panose="020B0503020204020204" pitchFamily="34" charset="-122"/>
                <a:sym typeface="Arial" panose="020B0604020202020204" pitchFamily="34" charset="0"/>
              </a:rPr>
              <a:t>2020.08~2020.09</a:t>
            </a:r>
            <a:endParaRPr lang="en-US" altLang="zh-CN" sz="1600" b="1" dirty="0">
              <a:latin typeface="Arial" panose="020B0604020202020204" pitchFamily="34" charset="0"/>
              <a:ea typeface="微软雅黑" panose="020B0503020204020204" pitchFamily="34" charset="-122"/>
              <a:sym typeface="Arial" panose="020B0604020202020204" pitchFamily="34" charset="0"/>
            </a:endParaRPr>
          </a:p>
        </p:txBody>
      </p:sp>
      <p:sp>
        <p:nvSpPr>
          <p:cNvPr id="107" name="右箭头 79">
            <a:extLst>
              <a:ext uri="{FF2B5EF4-FFF2-40B4-BE49-F238E27FC236}">
                <a16:creationId xmlns:a16="http://schemas.microsoft.com/office/drawing/2014/main" id="{1D979324-9C95-4D32-BC6F-AF3AABDC0510}"/>
              </a:ext>
            </a:extLst>
          </p:cNvPr>
          <p:cNvSpPr/>
          <p:nvPr/>
        </p:nvSpPr>
        <p:spPr>
          <a:xfrm flipH="1">
            <a:off x="8311270" y="4130938"/>
            <a:ext cx="417702" cy="2880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08" name="右箭头 80">
            <a:extLst>
              <a:ext uri="{FF2B5EF4-FFF2-40B4-BE49-F238E27FC236}">
                <a16:creationId xmlns:a16="http://schemas.microsoft.com/office/drawing/2014/main" id="{8D44E596-7227-4370-AEE6-C7F91C9D12E8}"/>
              </a:ext>
            </a:extLst>
          </p:cNvPr>
          <p:cNvSpPr/>
          <p:nvPr/>
        </p:nvSpPr>
        <p:spPr>
          <a:xfrm flipH="1">
            <a:off x="6798743" y="4145964"/>
            <a:ext cx="417702" cy="2880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09" name="右箭头 81">
            <a:extLst>
              <a:ext uri="{FF2B5EF4-FFF2-40B4-BE49-F238E27FC236}">
                <a16:creationId xmlns:a16="http://schemas.microsoft.com/office/drawing/2014/main" id="{7707F507-1C02-45A7-AB4B-EEEC54A2EEFE}"/>
              </a:ext>
            </a:extLst>
          </p:cNvPr>
          <p:cNvSpPr/>
          <p:nvPr/>
        </p:nvSpPr>
        <p:spPr>
          <a:xfrm flipH="1">
            <a:off x="3022664" y="4142844"/>
            <a:ext cx="417702" cy="2880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10" name="Rounded Rectangle 72">
            <a:extLst>
              <a:ext uri="{FF2B5EF4-FFF2-40B4-BE49-F238E27FC236}">
                <a16:creationId xmlns:a16="http://schemas.microsoft.com/office/drawing/2014/main" id="{26D8AE62-023E-41E3-B24C-EC3269C2778D}"/>
              </a:ext>
            </a:extLst>
          </p:cNvPr>
          <p:cNvSpPr/>
          <p:nvPr/>
        </p:nvSpPr>
        <p:spPr>
          <a:xfrm>
            <a:off x="3462736" y="3981255"/>
            <a:ext cx="1521129" cy="634457"/>
          </a:xfrm>
          <a:prstGeom prst="roundRect">
            <a:avLst/>
          </a:prstGeom>
          <a:noFill/>
          <a:ln>
            <a:solidFill>
              <a:srgbClr val="4276AA"/>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b="1" dirty="0">
                <a:solidFill>
                  <a:schemeClr val="tx1"/>
                </a:solidFill>
                <a:latin typeface="微软雅黑" panose="020B0503020204020204" pitchFamily="34" charset="-122"/>
                <a:ea typeface="微软雅黑" panose="020B0503020204020204" pitchFamily="34" charset="-122"/>
              </a:rPr>
              <a:t>完成系统试运行，进一步优化系统</a:t>
            </a:r>
            <a:endParaRPr 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矩形 110">
            <a:extLst>
              <a:ext uri="{FF2B5EF4-FFF2-40B4-BE49-F238E27FC236}">
                <a16:creationId xmlns:a16="http://schemas.microsoft.com/office/drawing/2014/main" id="{00190C8E-375C-45B9-9364-016A33795CF7}"/>
              </a:ext>
            </a:extLst>
          </p:cNvPr>
          <p:cNvSpPr/>
          <p:nvPr/>
        </p:nvSpPr>
        <p:spPr>
          <a:xfrm>
            <a:off x="4252996" y="4657682"/>
            <a:ext cx="1786065" cy="387798"/>
          </a:xfrm>
          <a:prstGeom prst="rect">
            <a:avLst/>
          </a:prstGeom>
        </p:spPr>
        <p:txBody>
          <a:bodyPr wrap="none">
            <a:spAutoFit/>
          </a:bodyPr>
          <a:lstStyle/>
          <a:p>
            <a:pPr algn="ctr">
              <a:lnSpc>
                <a:spcPct val="120000"/>
              </a:lnSpc>
            </a:pPr>
            <a:r>
              <a:rPr lang="en-US" altLang="zh-CN" sz="1600" b="1" dirty="0" smtClean="0">
                <a:latin typeface="Arial" panose="020B0604020202020204" pitchFamily="34" charset="0"/>
                <a:ea typeface="微软雅黑" panose="020B0503020204020204" pitchFamily="34" charset="-122"/>
                <a:sym typeface="Arial" panose="020B0604020202020204" pitchFamily="34" charset="0"/>
              </a:rPr>
              <a:t>2020.09~2020.10</a:t>
            </a:r>
            <a:endParaRPr lang="en-US" altLang="zh-CN" sz="1600" b="1" dirty="0">
              <a:latin typeface="Arial" panose="020B0604020202020204" pitchFamily="34" charset="0"/>
              <a:ea typeface="微软雅黑" panose="020B0503020204020204" pitchFamily="34" charset="-122"/>
              <a:sym typeface="Arial" panose="020B0604020202020204" pitchFamily="34" charset="0"/>
            </a:endParaRPr>
          </a:p>
        </p:txBody>
      </p:sp>
      <p:sp>
        <p:nvSpPr>
          <p:cNvPr id="112" name="右箭头 87">
            <a:extLst>
              <a:ext uri="{FF2B5EF4-FFF2-40B4-BE49-F238E27FC236}">
                <a16:creationId xmlns:a16="http://schemas.microsoft.com/office/drawing/2014/main" id="{E4D4E4EB-FA88-44EA-91B8-163DFB334EAA}"/>
              </a:ext>
            </a:extLst>
          </p:cNvPr>
          <p:cNvSpPr/>
          <p:nvPr/>
        </p:nvSpPr>
        <p:spPr>
          <a:xfrm flipH="1">
            <a:off x="5043603" y="4136332"/>
            <a:ext cx="417702" cy="2880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13" name="右箭头 88">
            <a:extLst>
              <a:ext uri="{FF2B5EF4-FFF2-40B4-BE49-F238E27FC236}">
                <a16:creationId xmlns:a16="http://schemas.microsoft.com/office/drawing/2014/main" id="{7D08B187-180A-48D6-809C-1241A5E63C20}"/>
              </a:ext>
            </a:extLst>
          </p:cNvPr>
          <p:cNvSpPr/>
          <p:nvPr/>
        </p:nvSpPr>
        <p:spPr>
          <a:xfrm>
            <a:off x="8708368" y="2006710"/>
            <a:ext cx="417702" cy="2880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14" name="Rounded Rectangle 72">
            <a:extLst>
              <a:ext uri="{FF2B5EF4-FFF2-40B4-BE49-F238E27FC236}">
                <a16:creationId xmlns:a16="http://schemas.microsoft.com/office/drawing/2014/main" id="{B032260E-7744-466D-A1F1-5B83605EBE78}"/>
              </a:ext>
            </a:extLst>
          </p:cNvPr>
          <p:cNvSpPr/>
          <p:nvPr/>
        </p:nvSpPr>
        <p:spPr>
          <a:xfrm>
            <a:off x="8787965" y="3989593"/>
            <a:ext cx="1048395" cy="644943"/>
          </a:xfrm>
          <a:prstGeom prst="roundRect">
            <a:avLst/>
          </a:prstGeom>
          <a:noFill/>
          <a:ln>
            <a:solidFill>
              <a:srgbClr val="4276AA"/>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b="1" dirty="0">
                <a:solidFill>
                  <a:schemeClr val="tx1"/>
                </a:solidFill>
                <a:latin typeface="微软雅黑" panose="020B0503020204020204" pitchFamily="34" charset="-122"/>
                <a:ea typeface="微软雅黑" panose="020B0503020204020204" pitchFamily="34" charset="-122"/>
              </a:rPr>
              <a:t>完成系统研发</a:t>
            </a:r>
            <a:endParaRPr 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Rounded Rectangle 72">
            <a:extLst>
              <a:ext uri="{FF2B5EF4-FFF2-40B4-BE49-F238E27FC236}">
                <a16:creationId xmlns:a16="http://schemas.microsoft.com/office/drawing/2014/main" id="{7C829E25-9E61-4F2B-8971-C5A881CEEA5F}"/>
              </a:ext>
            </a:extLst>
          </p:cNvPr>
          <p:cNvSpPr/>
          <p:nvPr/>
        </p:nvSpPr>
        <p:spPr>
          <a:xfrm>
            <a:off x="10368739" y="3903289"/>
            <a:ext cx="977236" cy="781142"/>
          </a:xfrm>
          <a:prstGeom prst="roundRect">
            <a:avLst/>
          </a:prstGeom>
          <a:noFill/>
          <a:ln>
            <a:solidFill>
              <a:srgbClr val="4276AA"/>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b="1" dirty="0" smtClean="0">
                <a:solidFill>
                  <a:schemeClr val="tx1"/>
                </a:solidFill>
                <a:latin typeface="微软雅黑" panose="020B0503020204020204" pitchFamily="34" charset="-122"/>
                <a:ea typeface="微软雅黑" panose="020B0503020204020204" pitchFamily="34" charset="-122"/>
              </a:rPr>
              <a:t>系统详细设计</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17" name="右箭头 94">
            <a:extLst>
              <a:ext uri="{FF2B5EF4-FFF2-40B4-BE49-F238E27FC236}">
                <a16:creationId xmlns:a16="http://schemas.microsoft.com/office/drawing/2014/main" id="{722F8F83-9809-4608-949C-E4C1479AC475}"/>
              </a:ext>
            </a:extLst>
          </p:cNvPr>
          <p:cNvSpPr/>
          <p:nvPr/>
        </p:nvSpPr>
        <p:spPr>
          <a:xfrm flipH="1">
            <a:off x="9840725" y="4108281"/>
            <a:ext cx="417702" cy="2880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cxnSp>
        <p:nvCxnSpPr>
          <p:cNvPr id="119" name="直接连接符 118">
            <a:extLst>
              <a:ext uri="{FF2B5EF4-FFF2-40B4-BE49-F238E27FC236}">
                <a16:creationId xmlns:a16="http://schemas.microsoft.com/office/drawing/2014/main" id="{FD586764-62BA-4E14-BA63-DD9854D5F04D}"/>
              </a:ext>
            </a:extLst>
          </p:cNvPr>
          <p:cNvCxnSpPr/>
          <p:nvPr/>
        </p:nvCxnSpPr>
        <p:spPr>
          <a:xfrm>
            <a:off x="8708368" y="1501555"/>
            <a:ext cx="0" cy="19812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0" name="文本框 119">
            <a:extLst>
              <a:ext uri="{FF2B5EF4-FFF2-40B4-BE49-F238E27FC236}">
                <a16:creationId xmlns:a16="http://schemas.microsoft.com/office/drawing/2014/main" id="{6824042C-AB0C-470F-BF43-B30A77FD7BD9}"/>
              </a:ext>
            </a:extLst>
          </p:cNvPr>
          <p:cNvSpPr txBox="1"/>
          <p:nvPr/>
        </p:nvSpPr>
        <p:spPr>
          <a:xfrm>
            <a:off x="2508176" y="3001049"/>
            <a:ext cx="3647152" cy="369332"/>
          </a:xfrm>
          <a:prstGeom prst="rect">
            <a:avLst/>
          </a:prstGeom>
          <a:noFill/>
        </p:spPr>
        <p:txBody>
          <a:bodyPr wrap="none" rtlCol="0">
            <a:spAutoFit/>
          </a:bodyPr>
          <a:lstStyle/>
          <a:p>
            <a:r>
              <a:rPr lang="zh-CN" altLang="en-US" b="1" dirty="0">
                <a:solidFill>
                  <a:schemeClr val="accent1">
                    <a:lumMod val="50000"/>
                  </a:schemeClr>
                </a:solidFill>
                <a:latin typeface="微软雅黑" panose="020B0503020204020204" pitchFamily="34" charset="-122"/>
                <a:ea typeface="微软雅黑" panose="020B0503020204020204" pitchFamily="34" charset="-122"/>
              </a:rPr>
              <a:t>第一阶段：初步完成系统框架建设</a:t>
            </a:r>
          </a:p>
        </p:txBody>
      </p:sp>
      <p:cxnSp>
        <p:nvCxnSpPr>
          <p:cNvPr id="121" name="直接连接符 120">
            <a:extLst>
              <a:ext uri="{FF2B5EF4-FFF2-40B4-BE49-F238E27FC236}">
                <a16:creationId xmlns:a16="http://schemas.microsoft.com/office/drawing/2014/main" id="{B6D98CD3-496D-4D78-BE2C-46815300D801}"/>
              </a:ext>
            </a:extLst>
          </p:cNvPr>
          <p:cNvCxnSpPr/>
          <p:nvPr/>
        </p:nvCxnSpPr>
        <p:spPr>
          <a:xfrm>
            <a:off x="8716399" y="3507682"/>
            <a:ext cx="0" cy="19812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2" name="文本框 121">
            <a:extLst>
              <a:ext uri="{FF2B5EF4-FFF2-40B4-BE49-F238E27FC236}">
                <a16:creationId xmlns:a16="http://schemas.microsoft.com/office/drawing/2014/main" id="{4BFE1083-259B-4DC0-A497-250058DA33C8}"/>
              </a:ext>
            </a:extLst>
          </p:cNvPr>
          <p:cNvSpPr txBox="1"/>
          <p:nvPr/>
        </p:nvSpPr>
        <p:spPr>
          <a:xfrm>
            <a:off x="9126070" y="5019559"/>
            <a:ext cx="2723823" cy="369332"/>
          </a:xfrm>
          <a:prstGeom prst="rect">
            <a:avLst/>
          </a:prstGeom>
          <a:noFill/>
        </p:spPr>
        <p:txBody>
          <a:bodyPr wrap="none" rtlCol="0">
            <a:spAutoFit/>
          </a:bodyPr>
          <a:lstStyle/>
          <a:p>
            <a:r>
              <a:rPr lang="zh-CN" altLang="en-US" b="1" dirty="0">
                <a:solidFill>
                  <a:schemeClr val="accent1">
                    <a:lumMod val="50000"/>
                  </a:schemeClr>
                </a:solidFill>
                <a:latin typeface="微软雅黑" panose="020B0503020204020204" pitchFamily="34" charset="-122"/>
                <a:ea typeface="微软雅黑" panose="020B0503020204020204" pitchFamily="34" charset="-122"/>
              </a:rPr>
              <a:t>第二阶段：完成系统研发</a:t>
            </a:r>
          </a:p>
        </p:txBody>
      </p:sp>
      <p:sp>
        <p:nvSpPr>
          <p:cNvPr id="123" name="文本框 122">
            <a:extLst>
              <a:ext uri="{FF2B5EF4-FFF2-40B4-BE49-F238E27FC236}">
                <a16:creationId xmlns:a16="http://schemas.microsoft.com/office/drawing/2014/main" id="{55B286C3-F4B1-4991-B667-103F3C51F81C}"/>
              </a:ext>
            </a:extLst>
          </p:cNvPr>
          <p:cNvSpPr txBox="1"/>
          <p:nvPr/>
        </p:nvSpPr>
        <p:spPr>
          <a:xfrm>
            <a:off x="2864615" y="5019559"/>
            <a:ext cx="4339650" cy="369332"/>
          </a:xfrm>
          <a:prstGeom prst="rect">
            <a:avLst/>
          </a:prstGeom>
          <a:noFill/>
        </p:spPr>
        <p:txBody>
          <a:bodyPr wrap="none" rtlCol="0">
            <a:spAutoFit/>
          </a:bodyPr>
          <a:lstStyle>
            <a:defPPr>
              <a:defRPr lang="zh-CN"/>
            </a:defPPr>
            <a:lvl1pPr>
              <a:defRPr b="1">
                <a:solidFill>
                  <a:schemeClr val="accent1">
                    <a:lumMod val="50000"/>
                  </a:schemeClr>
                </a:solidFill>
                <a:latin typeface="微软雅黑" panose="020B0503020204020204" pitchFamily="34" charset="-122"/>
                <a:ea typeface="微软雅黑" panose="020B0503020204020204" pitchFamily="34" charset="-122"/>
              </a:defRPr>
            </a:lvl1pPr>
          </a:lstStyle>
          <a:p>
            <a:r>
              <a:rPr lang="zh-CN" altLang="en-US" dirty="0"/>
              <a:t>第三阶段：完成测试、试运行，项</a:t>
            </a:r>
            <a:r>
              <a:rPr lang="zh-CN" altLang="en-US" dirty="0" smtClean="0"/>
              <a:t>目验收</a:t>
            </a:r>
            <a:endParaRPr lang="zh-CN" altLang="en-US" dirty="0"/>
          </a:p>
        </p:txBody>
      </p:sp>
      <p:sp>
        <p:nvSpPr>
          <p:cNvPr id="53" name="矩形 52">
            <a:extLst>
              <a:ext uri="{FF2B5EF4-FFF2-40B4-BE49-F238E27FC236}">
                <a16:creationId xmlns:a16="http://schemas.microsoft.com/office/drawing/2014/main" id="{F8D8861D-3988-413E-AED3-FF713B6EC54E}"/>
              </a:ext>
            </a:extLst>
          </p:cNvPr>
          <p:cNvSpPr/>
          <p:nvPr/>
        </p:nvSpPr>
        <p:spPr>
          <a:xfrm>
            <a:off x="0" y="1"/>
            <a:ext cx="541538" cy="5863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3" name="Rounded Rectangle 72">
            <a:extLst>
              <a:ext uri="{FF2B5EF4-FFF2-40B4-BE49-F238E27FC236}">
                <a16:creationId xmlns:a16="http://schemas.microsoft.com/office/drawing/2014/main" id="{66C2FE85-277C-4928-9430-4E6686C69EE0}"/>
              </a:ext>
            </a:extLst>
          </p:cNvPr>
          <p:cNvSpPr/>
          <p:nvPr/>
        </p:nvSpPr>
        <p:spPr>
          <a:xfrm>
            <a:off x="501215" y="3997091"/>
            <a:ext cx="956877" cy="571920"/>
          </a:xfrm>
          <a:prstGeom prst="roundRect">
            <a:avLst/>
          </a:prstGeom>
          <a:noFill/>
          <a:ln>
            <a:solidFill>
              <a:srgbClr val="4276AA"/>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系</a:t>
            </a:r>
            <a:r>
              <a:rPr lang="zh-CN" altLang="en-US" sz="1400" b="1" dirty="0" smtClean="0">
                <a:solidFill>
                  <a:schemeClr val="tx1"/>
                </a:solidFill>
                <a:latin typeface="微软雅黑" panose="020B0503020204020204" pitchFamily="34" charset="-122"/>
                <a:ea typeface="微软雅黑" panose="020B0503020204020204" pitchFamily="34" charset="-122"/>
                <a:sym typeface="Arial" panose="020B0604020202020204" pitchFamily="34" charset="0"/>
              </a:rPr>
              <a:t>统运维</a:t>
            </a:r>
            <a:endParaRPr 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右箭头 81">
            <a:extLst>
              <a:ext uri="{FF2B5EF4-FFF2-40B4-BE49-F238E27FC236}">
                <a16:creationId xmlns:a16="http://schemas.microsoft.com/office/drawing/2014/main" id="{7707F507-1C02-45A7-AB4B-EEEC54A2EEFE}"/>
              </a:ext>
            </a:extLst>
          </p:cNvPr>
          <p:cNvSpPr/>
          <p:nvPr/>
        </p:nvSpPr>
        <p:spPr>
          <a:xfrm flipH="1">
            <a:off x="1492499" y="4142844"/>
            <a:ext cx="417702" cy="2880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45" name="文本框 122">
            <a:extLst>
              <a:ext uri="{FF2B5EF4-FFF2-40B4-BE49-F238E27FC236}">
                <a16:creationId xmlns:a16="http://schemas.microsoft.com/office/drawing/2014/main" id="{55B286C3-F4B1-4991-B667-103F3C51F81C}"/>
              </a:ext>
            </a:extLst>
          </p:cNvPr>
          <p:cNvSpPr txBox="1"/>
          <p:nvPr/>
        </p:nvSpPr>
        <p:spPr>
          <a:xfrm>
            <a:off x="140413" y="5054663"/>
            <a:ext cx="1800493" cy="369332"/>
          </a:xfrm>
          <a:prstGeom prst="rect">
            <a:avLst/>
          </a:prstGeom>
          <a:noFill/>
        </p:spPr>
        <p:txBody>
          <a:bodyPr wrap="none" rtlCol="0">
            <a:spAutoFit/>
          </a:bodyPr>
          <a:lstStyle>
            <a:defPPr>
              <a:defRPr lang="zh-CN"/>
            </a:defPPr>
            <a:lvl1pPr>
              <a:defRPr b="1">
                <a:solidFill>
                  <a:schemeClr val="accent1">
                    <a:lumMod val="50000"/>
                  </a:schemeClr>
                </a:solidFill>
                <a:latin typeface="微软雅黑" panose="020B0503020204020204" pitchFamily="34" charset="-122"/>
                <a:ea typeface="微软雅黑" panose="020B0503020204020204" pitchFamily="34" charset="-122"/>
              </a:defRPr>
            </a:lvl1pPr>
          </a:lstStyle>
          <a:p>
            <a:r>
              <a:rPr lang="zh-CN" altLang="en-US" dirty="0" smtClean="0"/>
              <a:t>第四阶</a:t>
            </a:r>
            <a:r>
              <a:rPr lang="zh-CN" altLang="en-US" dirty="0"/>
              <a:t>段</a:t>
            </a:r>
            <a:r>
              <a:rPr lang="zh-CN" altLang="en-US" dirty="0" smtClean="0"/>
              <a:t>：维护</a:t>
            </a:r>
            <a:endParaRPr lang="zh-CN" altLang="en-US" dirty="0"/>
          </a:p>
        </p:txBody>
      </p:sp>
    </p:spTree>
    <p:custDataLst>
      <p:tags r:id="rId1"/>
    </p:custDataLst>
    <p:extLst>
      <p:ext uri="{BB962C8B-B14F-4D97-AF65-F5344CB8AC3E}">
        <p14:creationId xmlns:p14="http://schemas.microsoft.com/office/powerpoint/2010/main" val="4220241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866A969-570C-4AAE-900E-33346B8EB757}"/>
              </a:ext>
            </a:extLst>
          </p:cNvPr>
          <p:cNvSpPr/>
          <p:nvPr/>
        </p:nvSpPr>
        <p:spPr>
          <a:xfrm>
            <a:off x="0" y="2805270"/>
            <a:ext cx="12192000" cy="1569313"/>
          </a:xfrm>
          <a:prstGeom prst="rect">
            <a:avLst/>
          </a:prstGeom>
          <a:solidFill>
            <a:schemeClr val="bg1">
              <a:lumMod val="95000"/>
            </a:schemeClr>
          </a:solidFill>
          <a:ln>
            <a:noFill/>
          </a:ln>
          <a:effectLst>
            <a:outerShdw blurRad="279400" sx="99000" sy="99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4" name="矩形 3">
            <a:extLst>
              <a:ext uri="{FF2B5EF4-FFF2-40B4-BE49-F238E27FC236}">
                <a16:creationId xmlns:a16="http://schemas.microsoft.com/office/drawing/2014/main" id="{BDE32269-1964-4720-BDEF-59B575F22134}"/>
              </a:ext>
            </a:extLst>
          </p:cNvPr>
          <p:cNvSpPr/>
          <p:nvPr/>
        </p:nvSpPr>
        <p:spPr>
          <a:xfrm>
            <a:off x="1432352" y="1710241"/>
            <a:ext cx="9970638" cy="3119211"/>
          </a:xfrm>
          <a:prstGeom prst="rect">
            <a:avLst/>
          </a:prstGeom>
          <a:solidFill>
            <a:srgbClr val="5B9BD5"/>
          </a:solidFill>
          <a:ln>
            <a:noFill/>
          </a:ln>
          <a:effectLst>
            <a:outerShdw blurRad="317500" dist="38100" dir="5400000" sx="101000" sy="10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5" name="TextBox 14">
            <a:extLst>
              <a:ext uri="{FF2B5EF4-FFF2-40B4-BE49-F238E27FC236}">
                <a16:creationId xmlns:a16="http://schemas.microsoft.com/office/drawing/2014/main" id="{566681DB-2FF2-4E47-B9D2-7C3574EA05B2}"/>
              </a:ext>
            </a:extLst>
          </p:cNvPr>
          <p:cNvSpPr txBox="1"/>
          <p:nvPr/>
        </p:nvSpPr>
        <p:spPr>
          <a:xfrm>
            <a:off x="4747479" y="2736748"/>
            <a:ext cx="2954655" cy="923330"/>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5400" b="1" dirty="0">
                <a:solidFill>
                  <a:schemeClr val="bg1"/>
                </a:solidFill>
                <a:latin typeface="微软雅黑" panose="020B0503020204020204" pitchFamily="34" charset="-122"/>
                <a:ea typeface="微软雅黑" panose="020B0503020204020204" pitchFamily="34" charset="-122"/>
                <a:cs typeface="+mn-ea"/>
                <a:sym typeface="+mn-lt"/>
              </a:rPr>
              <a:t>建设成果</a:t>
            </a:r>
            <a:endParaRPr lang="zh-CN" altLang="en-US" sz="4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文本框 30">
            <a:extLst>
              <a:ext uri="{FF2B5EF4-FFF2-40B4-BE49-F238E27FC236}">
                <a16:creationId xmlns:a16="http://schemas.microsoft.com/office/drawing/2014/main" id="{7480DED8-50D9-41E6-AEC4-7933D3F6E9FF}"/>
              </a:ext>
            </a:extLst>
          </p:cNvPr>
          <p:cNvSpPr txBox="1"/>
          <p:nvPr/>
        </p:nvSpPr>
        <p:spPr>
          <a:xfrm>
            <a:off x="4623291" y="3728600"/>
            <a:ext cx="3203028" cy="369332"/>
          </a:xfrm>
          <a:prstGeom prst="rect">
            <a:avLst/>
          </a:prstGeom>
          <a:noFill/>
        </p:spPr>
        <p:txBody>
          <a:bodyPr wrap="square">
            <a:spAutoFit/>
          </a:bodyPr>
          <a:lstStyle/>
          <a:p>
            <a:pPr algn="ctr" rtl="0"/>
            <a:r>
              <a:rPr lang="en-US" altLang="zh-CN" b="1" i="0" dirty="0">
                <a:solidFill>
                  <a:schemeClr val="bg1"/>
                </a:solidFill>
                <a:effectLst/>
                <a:latin typeface="Arial" panose="020B0604020202020204" pitchFamily="34" charset="0"/>
              </a:rPr>
              <a:t>Construction achievements</a:t>
            </a:r>
          </a:p>
        </p:txBody>
      </p:sp>
      <p:sp>
        <p:nvSpPr>
          <p:cNvPr id="32" name="文本框 31">
            <a:extLst>
              <a:ext uri="{FF2B5EF4-FFF2-40B4-BE49-F238E27FC236}">
                <a16:creationId xmlns:a16="http://schemas.microsoft.com/office/drawing/2014/main" id="{E7AF55B7-00D8-4131-9EDF-C16977A724F0}"/>
              </a:ext>
            </a:extLst>
          </p:cNvPr>
          <p:cNvSpPr txBox="1"/>
          <p:nvPr/>
        </p:nvSpPr>
        <p:spPr>
          <a:xfrm>
            <a:off x="5720591" y="1881940"/>
            <a:ext cx="1008429" cy="923330"/>
          </a:xfrm>
          <a:prstGeom prst="rect">
            <a:avLst/>
          </a:prstGeom>
          <a:noFill/>
        </p:spPr>
        <p:txBody>
          <a:bodyPr wrap="square">
            <a:spAutoFit/>
          </a:bodyPr>
          <a:lstStyle/>
          <a:p>
            <a:pPr algn="ctr" rtl="0"/>
            <a:r>
              <a:rPr lang="en-US" altLang="zh-CN" sz="5400" b="1" i="0" dirty="0">
                <a:solidFill>
                  <a:schemeClr val="bg1"/>
                </a:solidFill>
                <a:effectLst/>
                <a:latin typeface="Times New Roman" panose="02020603050405020304" pitchFamily="18" charset="0"/>
                <a:cs typeface="Times New Roman" panose="02020603050405020304" pitchFamily="18" charset="0"/>
              </a:rPr>
              <a:t>03</a:t>
            </a:r>
          </a:p>
        </p:txBody>
      </p:sp>
    </p:spTree>
    <p:extLst>
      <p:ext uri="{BB962C8B-B14F-4D97-AF65-F5344CB8AC3E}">
        <p14:creationId xmlns:p14="http://schemas.microsoft.com/office/powerpoint/2010/main" val="4234435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a:extLst>
              <a:ext uri="{FF2B5EF4-FFF2-40B4-BE49-F238E27FC236}">
                <a16:creationId xmlns:a16="http://schemas.microsoft.com/office/drawing/2014/main" id="{F03DD20F-7D93-41BC-A6A4-E50943B40996}"/>
              </a:ext>
            </a:extLst>
          </p:cNvPr>
          <p:cNvPicPr>
            <a:picLocks noChangeAspect="1"/>
          </p:cNvPicPr>
          <p:nvPr/>
        </p:nvPicPr>
        <p:blipFill rotWithShape="1">
          <a:blip r:embed="rId2"/>
          <a:srcRect b="15350"/>
          <a:stretch/>
        </p:blipFill>
        <p:spPr>
          <a:xfrm>
            <a:off x="9761719" y="4949707"/>
            <a:ext cx="2504400" cy="1262861"/>
          </a:xfrm>
          <a:prstGeom prst="rect">
            <a:avLst/>
          </a:prstGeom>
        </p:spPr>
      </p:pic>
      <p:grpSp>
        <p:nvGrpSpPr>
          <p:cNvPr id="4" name="组合 3">
            <a:extLst>
              <a:ext uri="{FF2B5EF4-FFF2-40B4-BE49-F238E27FC236}">
                <a16:creationId xmlns:a16="http://schemas.microsoft.com/office/drawing/2014/main" id="{56446D98-6B61-47C9-9974-21FE9409783C}"/>
              </a:ext>
            </a:extLst>
          </p:cNvPr>
          <p:cNvGrpSpPr/>
          <p:nvPr/>
        </p:nvGrpSpPr>
        <p:grpSpPr>
          <a:xfrm>
            <a:off x="541538" y="5173140"/>
            <a:ext cx="10615716" cy="1376362"/>
            <a:chOff x="1661160" y="3205163"/>
            <a:chExt cx="9395985" cy="1376362"/>
          </a:xfrm>
          <a:solidFill>
            <a:schemeClr val="tx1">
              <a:lumMod val="75000"/>
              <a:lumOff val="25000"/>
            </a:schemeClr>
          </a:solidFill>
          <a:effectLst>
            <a:outerShdw blurRad="292100" dist="152400" dir="6600000" algn="tr" rotWithShape="0">
              <a:prstClr val="black">
                <a:alpha val="30000"/>
              </a:prstClr>
            </a:outerShdw>
          </a:effectLst>
        </p:grpSpPr>
        <p:sp>
          <p:nvSpPr>
            <p:cNvPr id="5" name="矩形 4">
              <a:extLst>
                <a:ext uri="{FF2B5EF4-FFF2-40B4-BE49-F238E27FC236}">
                  <a16:creationId xmlns:a16="http://schemas.microsoft.com/office/drawing/2014/main" id="{68965DA3-F668-4FD8-9EEC-F21738063D2F}"/>
                </a:ext>
              </a:extLst>
            </p:cNvPr>
            <p:cNvSpPr/>
            <p:nvPr/>
          </p:nvSpPr>
          <p:spPr>
            <a:xfrm>
              <a:off x="1875570" y="4267199"/>
              <a:ext cx="8982930" cy="123825"/>
            </a:xfrm>
            <a:prstGeom prst="rect">
              <a:avLst/>
            </a:prstGeom>
            <a:grpFill/>
            <a:ln w="12700" cap="flat" cmpd="sng" algn="ctr">
              <a:solidFill>
                <a:srgbClr val="8FC7FF"/>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 name="任意多边形 5">
              <a:extLst>
                <a:ext uri="{FF2B5EF4-FFF2-40B4-BE49-F238E27FC236}">
                  <a16:creationId xmlns:a16="http://schemas.microsoft.com/office/drawing/2014/main" id="{6D658136-3240-4B3A-9C29-528292A39244}"/>
                </a:ext>
              </a:extLst>
            </p:cNvPr>
            <p:cNvSpPr/>
            <p:nvPr/>
          </p:nvSpPr>
          <p:spPr>
            <a:xfrm>
              <a:off x="1661160" y="3286125"/>
              <a:ext cx="9380220" cy="1295400"/>
            </a:xfrm>
            <a:custGeom>
              <a:avLst/>
              <a:gdLst>
                <a:gd name="connsiteX0" fmla="*/ 8365 w 9380220"/>
                <a:gd name="connsiteY0" fmla="*/ 1285573 h 1295400"/>
                <a:gd name="connsiteX1" fmla="*/ 8366 w 9380220"/>
                <a:gd name="connsiteY1" fmla="*/ 1285575 h 1295400"/>
                <a:gd name="connsiteX2" fmla="*/ 2 w 9380220"/>
                <a:gd name="connsiteY2" fmla="*/ 1295400 h 1295400"/>
                <a:gd name="connsiteX3" fmla="*/ 0 w 9380220"/>
                <a:gd name="connsiteY3" fmla="*/ 1295400 h 1295400"/>
                <a:gd name="connsiteX4" fmla="*/ 7890033 w 9380220"/>
                <a:gd name="connsiteY4" fmla="*/ 1 h 1295400"/>
                <a:gd name="connsiteX5" fmla="*/ 7890033 w 9380220"/>
                <a:gd name="connsiteY5" fmla="*/ 242 h 1295400"/>
                <a:gd name="connsiteX6" fmla="*/ 7894796 w 9380220"/>
                <a:gd name="connsiteY6" fmla="*/ 1 h 1295400"/>
                <a:gd name="connsiteX7" fmla="*/ 8361300 w 9380220"/>
                <a:gd name="connsiteY7" fmla="*/ 118124 h 1295400"/>
                <a:gd name="connsiteX8" fmla="*/ 8396159 w 9380220"/>
                <a:gd name="connsiteY8" fmla="*/ 139302 h 1295400"/>
                <a:gd name="connsiteX9" fmla="*/ 8277588 w 9380220"/>
                <a:gd name="connsiteY9" fmla="*/ 1 h 1295400"/>
                <a:gd name="connsiteX10" fmla="*/ 7894796 w 9380220"/>
                <a:gd name="connsiteY10" fmla="*/ 1 h 1295400"/>
                <a:gd name="connsiteX11" fmla="*/ 1558291 w 9380220"/>
                <a:gd name="connsiteY11" fmla="*/ 0 h 1295400"/>
                <a:gd name="connsiteX12" fmla="*/ 8277588 w 9380220"/>
                <a:gd name="connsiteY12" fmla="*/ 0 h 1295400"/>
                <a:gd name="connsiteX13" fmla="*/ 9380220 w 9380220"/>
                <a:gd name="connsiteY13" fmla="*/ 1295400 h 1295400"/>
                <a:gd name="connsiteX14" fmla="*/ 9380219 w 9380220"/>
                <a:gd name="connsiteY14" fmla="*/ 1295400 h 1295400"/>
                <a:gd name="connsiteX15" fmla="*/ 9199264 w 9380220"/>
                <a:gd name="connsiteY15" fmla="*/ 1082810 h 1295400"/>
                <a:gd name="connsiteX16" fmla="*/ 9177603 w 9380220"/>
                <a:gd name="connsiteY16" fmla="*/ 1141821 h 1295400"/>
                <a:gd name="connsiteX17" fmla="*/ 8892289 w 9380220"/>
                <a:gd name="connsiteY17" fmla="*/ 1284096 h 1295400"/>
                <a:gd name="connsiteX18" fmla="*/ 8756344 w 9380220"/>
                <a:gd name="connsiteY18" fmla="*/ 1295400 h 1295400"/>
                <a:gd name="connsiteX19" fmla="*/ 8756314 w 9380220"/>
                <a:gd name="connsiteY19" fmla="*/ 1295400 h 1295400"/>
                <a:gd name="connsiteX20" fmla="*/ 8721090 w 9380220"/>
                <a:gd name="connsiteY20" fmla="*/ 1293447 h 1295400"/>
                <a:gd name="connsiteX21" fmla="*/ 8721090 w 9380220"/>
                <a:gd name="connsiteY21" fmla="*/ 1295400 h 1295400"/>
                <a:gd name="connsiteX22" fmla="*/ 527210 w 9380220"/>
                <a:gd name="connsiteY22" fmla="*/ 1295400 h 1295400"/>
                <a:gd name="connsiteX23" fmla="*/ 527210 w 9380220"/>
                <a:gd name="connsiteY23" fmla="*/ 1293721 h 1295400"/>
                <a:gd name="connsiteX24" fmla="*/ 510551 w 9380220"/>
                <a:gd name="connsiteY24" fmla="*/ 1295400 h 1295400"/>
                <a:gd name="connsiteX25" fmla="*/ 510531 w 9380220"/>
                <a:gd name="connsiteY25" fmla="*/ 1295400 h 1295400"/>
                <a:gd name="connsiteX26" fmla="*/ 418400 w 9380220"/>
                <a:gd name="connsiteY26" fmla="*/ 1286113 h 1295400"/>
                <a:gd name="connsiteX27" fmla="*/ 236992 w 9380220"/>
                <a:gd name="connsiteY27" fmla="*/ 1204573 h 1295400"/>
                <a:gd name="connsiteX28" fmla="*/ 212362 w 9380220"/>
                <a:gd name="connsiteY28" fmla="*/ 1183240 h 1295400"/>
                <a:gd name="connsiteX29" fmla="*/ 194394 w 9380220"/>
                <a:gd name="connsiteY29" fmla="*/ 1119324 h 1295400"/>
                <a:gd name="connsiteX30" fmla="*/ 201737 w 9380220"/>
                <a:gd name="connsiteY30" fmla="*/ 1058394 h 1295400"/>
                <a:gd name="connsiteX31" fmla="*/ 988345 w 9380220"/>
                <a:gd name="connsiteY31" fmla="*/ 134268 h 1295400"/>
                <a:gd name="connsiteX32" fmla="*/ 988348 w 9380220"/>
                <a:gd name="connsiteY32" fmla="*/ 134266 h 1295400"/>
                <a:gd name="connsiteX33" fmla="*/ 943670 w 9380220"/>
                <a:gd name="connsiteY33" fmla="*/ 186754 h 1295400"/>
                <a:gd name="connsiteX34" fmla="*/ 1020969 w 9380220"/>
                <a:gd name="connsiteY34" fmla="*/ 139794 h 1295400"/>
                <a:gd name="connsiteX35" fmla="*/ 1425538 w 9380220"/>
                <a:gd name="connsiteY35" fmla="*/ 9306 h 1295400"/>
                <a:gd name="connsiteX36" fmla="*/ 1558291 w 9380220"/>
                <a:gd name="connsiteY36" fmla="*/ 931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380220" h="1295400">
                  <a:moveTo>
                    <a:pt x="8365" y="1285573"/>
                  </a:moveTo>
                  <a:lnTo>
                    <a:pt x="8366" y="1285575"/>
                  </a:lnTo>
                  <a:lnTo>
                    <a:pt x="2" y="1295400"/>
                  </a:lnTo>
                  <a:lnTo>
                    <a:pt x="0" y="1295400"/>
                  </a:lnTo>
                  <a:close/>
                  <a:moveTo>
                    <a:pt x="7890033" y="1"/>
                  </a:moveTo>
                  <a:lnTo>
                    <a:pt x="7890033" y="242"/>
                  </a:lnTo>
                  <a:lnTo>
                    <a:pt x="7894796" y="1"/>
                  </a:lnTo>
                  <a:cubicBezTo>
                    <a:pt x="8063708" y="1"/>
                    <a:pt x="8222625" y="42792"/>
                    <a:pt x="8361300" y="118124"/>
                  </a:cubicBezTo>
                  <a:lnTo>
                    <a:pt x="8396159" y="139302"/>
                  </a:lnTo>
                  <a:lnTo>
                    <a:pt x="8277588" y="1"/>
                  </a:lnTo>
                  <a:lnTo>
                    <a:pt x="7894796" y="1"/>
                  </a:lnTo>
                  <a:close/>
                  <a:moveTo>
                    <a:pt x="1558291" y="0"/>
                  </a:moveTo>
                  <a:lnTo>
                    <a:pt x="8277588" y="0"/>
                  </a:lnTo>
                  <a:lnTo>
                    <a:pt x="9380220" y="1295400"/>
                  </a:lnTo>
                  <a:lnTo>
                    <a:pt x="9380219" y="1295400"/>
                  </a:lnTo>
                  <a:lnTo>
                    <a:pt x="9199264" y="1082810"/>
                  </a:lnTo>
                  <a:lnTo>
                    <a:pt x="9177603" y="1141821"/>
                  </a:lnTo>
                  <a:cubicBezTo>
                    <a:pt x="9125548" y="1209511"/>
                    <a:pt x="9021136" y="1262055"/>
                    <a:pt x="8892289" y="1284096"/>
                  </a:cubicBezTo>
                  <a:lnTo>
                    <a:pt x="8756344" y="1295400"/>
                  </a:lnTo>
                  <a:lnTo>
                    <a:pt x="8756314" y="1295400"/>
                  </a:lnTo>
                  <a:lnTo>
                    <a:pt x="8721090" y="1293447"/>
                  </a:lnTo>
                  <a:lnTo>
                    <a:pt x="8721090" y="1295400"/>
                  </a:lnTo>
                  <a:lnTo>
                    <a:pt x="527210" y="1295400"/>
                  </a:lnTo>
                  <a:lnTo>
                    <a:pt x="527210" y="1293721"/>
                  </a:lnTo>
                  <a:lnTo>
                    <a:pt x="510551" y="1295400"/>
                  </a:lnTo>
                  <a:lnTo>
                    <a:pt x="510531" y="1295400"/>
                  </a:lnTo>
                  <a:lnTo>
                    <a:pt x="418400" y="1286113"/>
                  </a:lnTo>
                  <a:cubicBezTo>
                    <a:pt x="351434" y="1272410"/>
                    <a:pt x="289801" y="1244067"/>
                    <a:pt x="236992" y="1204573"/>
                  </a:cubicBezTo>
                  <a:lnTo>
                    <a:pt x="212362" y="1183240"/>
                  </a:lnTo>
                  <a:lnTo>
                    <a:pt x="194394" y="1119324"/>
                  </a:lnTo>
                  <a:lnTo>
                    <a:pt x="201737" y="1058394"/>
                  </a:lnTo>
                  <a:lnTo>
                    <a:pt x="988345" y="134268"/>
                  </a:lnTo>
                  <a:lnTo>
                    <a:pt x="988348" y="134266"/>
                  </a:lnTo>
                  <a:lnTo>
                    <a:pt x="943670" y="186754"/>
                  </a:lnTo>
                  <a:lnTo>
                    <a:pt x="1020969" y="139794"/>
                  </a:lnTo>
                  <a:cubicBezTo>
                    <a:pt x="1144056" y="72929"/>
                    <a:pt x="1280618" y="27728"/>
                    <a:pt x="1425538" y="9306"/>
                  </a:cubicBezTo>
                  <a:lnTo>
                    <a:pt x="1558291" y="931"/>
                  </a:lnTo>
                  <a:close/>
                </a:path>
              </a:pathLst>
            </a:custGeom>
            <a:solidFill>
              <a:schemeClr val="bg1"/>
            </a:solidFill>
            <a:ln w="12700" cap="flat" cmpd="sng" algn="ctr">
              <a:solidFill>
                <a:srgbClr val="8FC7FF"/>
              </a:solidFill>
              <a:prstDash val="solid"/>
              <a:miter lim="800000"/>
            </a:ln>
            <a:effectLst/>
            <a:scene3d>
              <a:camera prst="orthographicFront"/>
              <a:lightRig rig="threePt" dir="t"/>
            </a:scene3d>
            <a:sp3d extrusionH="107950">
              <a:bevelB/>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 name="任意多边形 6">
              <a:extLst>
                <a:ext uri="{FF2B5EF4-FFF2-40B4-BE49-F238E27FC236}">
                  <a16:creationId xmlns:a16="http://schemas.microsoft.com/office/drawing/2014/main" id="{22ED4599-508A-408A-BCF4-5229B79C53EC}"/>
                </a:ext>
              </a:extLst>
            </p:cNvPr>
            <p:cNvSpPr/>
            <p:nvPr/>
          </p:nvSpPr>
          <p:spPr>
            <a:xfrm>
              <a:off x="1676925" y="3244296"/>
              <a:ext cx="9380220" cy="1295400"/>
            </a:xfrm>
            <a:custGeom>
              <a:avLst/>
              <a:gdLst>
                <a:gd name="connsiteX0" fmla="*/ 8365 w 9380220"/>
                <a:gd name="connsiteY0" fmla="*/ 1285573 h 1295400"/>
                <a:gd name="connsiteX1" fmla="*/ 8366 w 9380220"/>
                <a:gd name="connsiteY1" fmla="*/ 1285575 h 1295400"/>
                <a:gd name="connsiteX2" fmla="*/ 2 w 9380220"/>
                <a:gd name="connsiteY2" fmla="*/ 1295400 h 1295400"/>
                <a:gd name="connsiteX3" fmla="*/ 0 w 9380220"/>
                <a:gd name="connsiteY3" fmla="*/ 1295400 h 1295400"/>
                <a:gd name="connsiteX4" fmla="*/ 9330507 w 9380220"/>
                <a:gd name="connsiteY4" fmla="*/ 1236996 h 1295400"/>
                <a:gd name="connsiteX5" fmla="*/ 9380220 w 9380220"/>
                <a:gd name="connsiteY5" fmla="*/ 1295400 h 1295400"/>
                <a:gd name="connsiteX6" fmla="*/ 9380219 w 9380220"/>
                <a:gd name="connsiteY6" fmla="*/ 1295400 h 1295400"/>
                <a:gd name="connsiteX7" fmla="*/ 9330507 w 9380220"/>
                <a:gd name="connsiteY7" fmla="*/ 1236997 h 1295400"/>
                <a:gd name="connsiteX8" fmla="*/ 1558291 w 9380220"/>
                <a:gd name="connsiteY8" fmla="*/ 0 h 1295400"/>
                <a:gd name="connsiteX9" fmla="*/ 8139282 w 9380220"/>
                <a:gd name="connsiteY9" fmla="*/ 0 h 1295400"/>
                <a:gd name="connsiteX10" fmla="*/ 8139284 w 9380220"/>
                <a:gd name="connsiteY10" fmla="*/ 1 h 1295400"/>
                <a:gd name="connsiteX11" fmla="*/ 7894796 w 9380220"/>
                <a:gd name="connsiteY11" fmla="*/ 1 h 1295400"/>
                <a:gd name="connsiteX12" fmla="*/ 7890033 w 9380220"/>
                <a:gd name="connsiteY12" fmla="*/ 1 h 1295400"/>
                <a:gd name="connsiteX13" fmla="*/ 7890033 w 9380220"/>
                <a:gd name="connsiteY13" fmla="*/ 242 h 1295400"/>
                <a:gd name="connsiteX14" fmla="*/ 7894796 w 9380220"/>
                <a:gd name="connsiteY14" fmla="*/ 1 h 1295400"/>
                <a:gd name="connsiteX15" fmla="*/ 8361300 w 9380220"/>
                <a:gd name="connsiteY15" fmla="*/ 118124 h 1295400"/>
                <a:gd name="connsiteX16" fmla="*/ 8396159 w 9380220"/>
                <a:gd name="connsiteY16" fmla="*/ 139302 h 1295400"/>
                <a:gd name="connsiteX17" fmla="*/ 8370535 w 9380220"/>
                <a:gd name="connsiteY17" fmla="*/ 109199 h 1295400"/>
                <a:gd name="connsiteX18" fmla="*/ 8370538 w 9380220"/>
                <a:gd name="connsiteY18" fmla="*/ 109200 h 1295400"/>
                <a:gd name="connsiteX19" fmla="*/ 9191975 w 9380220"/>
                <a:gd name="connsiteY19" fmla="*/ 1074245 h 1295400"/>
                <a:gd name="connsiteX20" fmla="*/ 9196591 w 9380220"/>
                <a:gd name="connsiteY20" fmla="*/ 1090091 h 1295400"/>
                <a:gd name="connsiteX21" fmla="*/ 9177603 w 9380220"/>
                <a:gd name="connsiteY21" fmla="*/ 1141821 h 1295400"/>
                <a:gd name="connsiteX22" fmla="*/ 8892289 w 9380220"/>
                <a:gd name="connsiteY22" fmla="*/ 1284096 h 1295400"/>
                <a:gd name="connsiteX23" fmla="*/ 8756344 w 9380220"/>
                <a:gd name="connsiteY23" fmla="*/ 1295400 h 1295400"/>
                <a:gd name="connsiteX24" fmla="*/ 8756314 w 9380220"/>
                <a:gd name="connsiteY24" fmla="*/ 1295400 h 1295400"/>
                <a:gd name="connsiteX25" fmla="*/ 8721090 w 9380220"/>
                <a:gd name="connsiteY25" fmla="*/ 1293447 h 1295400"/>
                <a:gd name="connsiteX26" fmla="*/ 8721090 w 9380220"/>
                <a:gd name="connsiteY26" fmla="*/ 1295400 h 1295400"/>
                <a:gd name="connsiteX27" fmla="*/ 527210 w 9380220"/>
                <a:gd name="connsiteY27" fmla="*/ 1295400 h 1295400"/>
                <a:gd name="connsiteX28" fmla="*/ 527210 w 9380220"/>
                <a:gd name="connsiteY28" fmla="*/ 1293721 h 1295400"/>
                <a:gd name="connsiteX29" fmla="*/ 510551 w 9380220"/>
                <a:gd name="connsiteY29" fmla="*/ 1295400 h 1295400"/>
                <a:gd name="connsiteX30" fmla="*/ 510531 w 9380220"/>
                <a:gd name="connsiteY30" fmla="*/ 1295400 h 1295400"/>
                <a:gd name="connsiteX31" fmla="*/ 418400 w 9380220"/>
                <a:gd name="connsiteY31" fmla="*/ 1286113 h 1295400"/>
                <a:gd name="connsiteX32" fmla="*/ 236992 w 9380220"/>
                <a:gd name="connsiteY32" fmla="*/ 1204573 h 1295400"/>
                <a:gd name="connsiteX33" fmla="*/ 212362 w 9380220"/>
                <a:gd name="connsiteY33" fmla="*/ 1183240 h 1295400"/>
                <a:gd name="connsiteX34" fmla="*/ 194394 w 9380220"/>
                <a:gd name="connsiteY34" fmla="*/ 1119324 h 1295400"/>
                <a:gd name="connsiteX35" fmla="*/ 201737 w 9380220"/>
                <a:gd name="connsiteY35" fmla="*/ 1058394 h 1295400"/>
                <a:gd name="connsiteX36" fmla="*/ 978741 w 9380220"/>
                <a:gd name="connsiteY36" fmla="*/ 145550 h 1295400"/>
                <a:gd name="connsiteX37" fmla="*/ 978745 w 9380220"/>
                <a:gd name="connsiteY37" fmla="*/ 145548 h 1295400"/>
                <a:gd name="connsiteX38" fmla="*/ 943670 w 9380220"/>
                <a:gd name="connsiteY38" fmla="*/ 186754 h 1295400"/>
                <a:gd name="connsiteX39" fmla="*/ 1020969 w 9380220"/>
                <a:gd name="connsiteY39" fmla="*/ 139794 h 1295400"/>
                <a:gd name="connsiteX40" fmla="*/ 1425538 w 9380220"/>
                <a:gd name="connsiteY40" fmla="*/ 9306 h 1295400"/>
                <a:gd name="connsiteX41" fmla="*/ 1558291 w 9380220"/>
                <a:gd name="connsiteY41" fmla="*/ 931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80220" h="1295400">
                  <a:moveTo>
                    <a:pt x="8365" y="1285573"/>
                  </a:moveTo>
                  <a:lnTo>
                    <a:pt x="8366" y="1285575"/>
                  </a:lnTo>
                  <a:lnTo>
                    <a:pt x="2" y="1295400"/>
                  </a:lnTo>
                  <a:lnTo>
                    <a:pt x="0" y="1295400"/>
                  </a:lnTo>
                  <a:close/>
                  <a:moveTo>
                    <a:pt x="9330507" y="1236996"/>
                  </a:moveTo>
                  <a:lnTo>
                    <a:pt x="9380220" y="1295400"/>
                  </a:lnTo>
                  <a:lnTo>
                    <a:pt x="9380219" y="1295400"/>
                  </a:lnTo>
                  <a:lnTo>
                    <a:pt x="9330507" y="1236997"/>
                  </a:lnTo>
                  <a:close/>
                  <a:moveTo>
                    <a:pt x="1558291" y="0"/>
                  </a:moveTo>
                  <a:lnTo>
                    <a:pt x="8139282" y="0"/>
                  </a:lnTo>
                  <a:lnTo>
                    <a:pt x="8139284" y="1"/>
                  </a:lnTo>
                  <a:lnTo>
                    <a:pt x="7894796" y="1"/>
                  </a:lnTo>
                  <a:lnTo>
                    <a:pt x="7890033" y="1"/>
                  </a:lnTo>
                  <a:lnTo>
                    <a:pt x="7890033" y="242"/>
                  </a:lnTo>
                  <a:lnTo>
                    <a:pt x="7894796" y="1"/>
                  </a:lnTo>
                  <a:cubicBezTo>
                    <a:pt x="8063708" y="1"/>
                    <a:pt x="8222625" y="42792"/>
                    <a:pt x="8361300" y="118124"/>
                  </a:cubicBezTo>
                  <a:lnTo>
                    <a:pt x="8396159" y="139302"/>
                  </a:lnTo>
                  <a:lnTo>
                    <a:pt x="8370535" y="109199"/>
                  </a:lnTo>
                  <a:lnTo>
                    <a:pt x="8370538" y="109200"/>
                  </a:lnTo>
                  <a:lnTo>
                    <a:pt x="9191975" y="1074245"/>
                  </a:lnTo>
                  <a:lnTo>
                    <a:pt x="9196591" y="1090091"/>
                  </a:lnTo>
                  <a:lnTo>
                    <a:pt x="9177603" y="1141821"/>
                  </a:lnTo>
                  <a:cubicBezTo>
                    <a:pt x="9125548" y="1209511"/>
                    <a:pt x="9021136" y="1262055"/>
                    <a:pt x="8892289" y="1284096"/>
                  </a:cubicBezTo>
                  <a:lnTo>
                    <a:pt x="8756344" y="1295400"/>
                  </a:lnTo>
                  <a:lnTo>
                    <a:pt x="8756314" y="1295400"/>
                  </a:lnTo>
                  <a:lnTo>
                    <a:pt x="8721090" y="1293447"/>
                  </a:lnTo>
                  <a:lnTo>
                    <a:pt x="8721090" y="1295400"/>
                  </a:lnTo>
                  <a:lnTo>
                    <a:pt x="527210" y="1295400"/>
                  </a:lnTo>
                  <a:lnTo>
                    <a:pt x="527210" y="1293721"/>
                  </a:lnTo>
                  <a:lnTo>
                    <a:pt x="510551" y="1295400"/>
                  </a:lnTo>
                  <a:lnTo>
                    <a:pt x="510531" y="1295400"/>
                  </a:lnTo>
                  <a:lnTo>
                    <a:pt x="418400" y="1286113"/>
                  </a:lnTo>
                  <a:cubicBezTo>
                    <a:pt x="351434" y="1272410"/>
                    <a:pt x="289801" y="1244067"/>
                    <a:pt x="236992" y="1204573"/>
                  </a:cubicBezTo>
                  <a:lnTo>
                    <a:pt x="212362" y="1183240"/>
                  </a:lnTo>
                  <a:lnTo>
                    <a:pt x="194394" y="1119324"/>
                  </a:lnTo>
                  <a:lnTo>
                    <a:pt x="201737" y="1058394"/>
                  </a:lnTo>
                  <a:lnTo>
                    <a:pt x="978741" y="145550"/>
                  </a:lnTo>
                  <a:lnTo>
                    <a:pt x="978745" y="145548"/>
                  </a:lnTo>
                  <a:lnTo>
                    <a:pt x="943670" y="186754"/>
                  </a:lnTo>
                  <a:lnTo>
                    <a:pt x="1020969" y="139794"/>
                  </a:lnTo>
                  <a:cubicBezTo>
                    <a:pt x="1144056" y="72929"/>
                    <a:pt x="1280618" y="27728"/>
                    <a:pt x="1425538" y="9306"/>
                  </a:cubicBezTo>
                  <a:lnTo>
                    <a:pt x="1558291" y="931"/>
                  </a:lnTo>
                  <a:close/>
                </a:path>
              </a:pathLst>
            </a:custGeom>
            <a:solidFill>
              <a:srgbClr val="8FC7FF"/>
            </a:solidFill>
            <a:ln w="12700" cap="flat" cmpd="sng" algn="ctr">
              <a:solidFill>
                <a:srgbClr val="8FC7FF"/>
              </a:solidFill>
              <a:prstDash val="solid"/>
              <a:miter lim="800000"/>
            </a:ln>
            <a:effectLst/>
            <a:scene3d>
              <a:camera prst="orthographicFront"/>
              <a:lightRig rig="threePt" dir="t"/>
            </a:scene3d>
            <a:sp3d extrusionH="107950">
              <a:bevelB/>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梯形 7">
              <a:extLst>
                <a:ext uri="{FF2B5EF4-FFF2-40B4-BE49-F238E27FC236}">
                  <a16:creationId xmlns:a16="http://schemas.microsoft.com/office/drawing/2014/main" id="{71373E71-CCDC-4D0F-96D2-EBC3F1AB20F3}"/>
                </a:ext>
              </a:extLst>
            </p:cNvPr>
            <p:cNvSpPr/>
            <p:nvPr/>
          </p:nvSpPr>
          <p:spPr>
            <a:xfrm>
              <a:off x="2705099" y="3205163"/>
              <a:ext cx="7305675" cy="1203834"/>
            </a:xfrm>
            <a:prstGeom prst="trapezoid">
              <a:avLst>
                <a:gd name="adj" fmla="val 65727"/>
              </a:avLst>
            </a:prstGeom>
            <a:solidFill>
              <a:schemeClr val="bg1"/>
            </a:solidFill>
            <a:ln w="6350" cap="flat" cmpd="sng" algn="ctr">
              <a:solidFill>
                <a:srgbClr val="8FC7FF"/>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 name="椭圆 8">
              <a:extLst>
                <a:ext uri="{FF2B5EF4-FFF2-40B4-BE49-F238E27FC236}">
                  <a16:creationId xmlns:a16="http://schemas.microsoft.com/office/drawing/2014/main" id="{F8489A6A-5B38-4C3B-960D-BF4EFBBDFF29}"/>
                </a:ext>
              </a:extLst>
            </p:cNvPr>
            <p:cNvSpPr/>
            <p:nvPr/>
          </p:nvSpPr>
          <p:spPr>
            <a:xfrm rot="20927180">
              <a:off x="2838450" y="3483769"/>
              <a:ext cx="78581" cy="61912"/>
            </a:xfrm>
            <a:prstGeom prst="ellipse">
              <a:avLst/>
            </a:prstGeom>
            <a:solidFill>
              <a:schemeClr val="bg1"/>
            </a:solidFill>
            <a:ln w="12700" cap="flat" cmpd="sng" algn="ctr">
              <a:solidFill>
                <a:srgbClr val="8FC7FF"/>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圆角矩形 9">
              <a:extLst>
                <a:ext uri="{FF2B5EF4-FFF2-40B4-BE49-F238E27FC236}">
                  <a16:creationId xmlns:a16="http://schemas.microsoft.com/office/drawing/2014/main" id="{B5CA33B4-0B1A-4115-9868-7DF3443F1316}"/>
                </a:ext>
              </a:extLst>
            </p:cNvPr>
            <p:cNvSpPr/>
            <p:nvPr/>
          </p:nvSpPr>
          <p:spPr>
            <a:xfrm rot="2160000">
              <a:off x="2691653" y="3541920"/>
              <a:ext cx="73734" cy="386000"/>
            </a:xfrm>
            <a:prstGeom prst="roundRect">
              <a:avLst>
                <a:gd name="adj" fmla="val 50000"/>
              </a:avLst>
            </a:prstGeom>
            <a:solidFill>
              <a:schemeClr val="bg1"/>
            </a:solidFill>
            <a:ln w="12700" cap="flat" cmpd="sng" algn="ctr">
              <a:solidFill>
                <a:srgbClr val="8FC7FF"/>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 name="椭圆 10">
              <a:extLst>
                <a:ext uri="{FF2B5EF4-FFF2-40B4-BE49-F238E27FC236}">
                  <a16:creationId xmlns:a16="http://schemas.microsoft.com/office/drawing/2014/main" id="{F1312D55-08A3-409F-9108-2568B457C828}"/>
                </a:ext>
              </a:extLst>
            </p:cNvPr>
            <p:cNvSpPr/>
            <p:nvPr/>
          </p:nvSpPr>
          <p:spPr>
            <a:xfrm rot="21274240">
              <a:off x="2785557" y="3570795"/>
              <a:ext cx="78581" cy="61912"/>
            </a:xfrm>
            <a:prstGeom prst="ellipse">
              <a:avLst/>
            </a:prstGeom>
            <a:solidFill>
              <a:schemeClr val="bg1"/>
            </a:solidFill>
            <a:ln w="12700" cap="flat" cmpd="sng" algn="ctr">
              <a:solidFill>
                <a:srgbClr val="8FC7FF"/>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 name="椭圆 11">
              <a:extLst>
                <a:ext uri="{FF2B5EF4-FFF2-40B4-BE49-F238E27FC236}">
                  <a16:creationId xmlns:a16="http://schemas.microsoft.com/office/drawing/2014/main" id="{A6C9ECEC-C0A2-451C-8D7F-90AF4B4C5C25}"/>
                </a:ext>
              </a:extLst>
            </p:cNvPr>
            <p:cNvSpPr/>
            <p:nvPr/>
          </p:nvSpPr>
          <p:spPr>
            <a:xfrm>
              <a:off x="2593887" y="3836523"/>
              <a:ext cx="76382" cy="62822"/>
            </a:xfrm>
            <a:prstGeom prst="ellipse">
              <a:avLst/>
            </a:prstGeom>
            <a:solidFill>
              <a:schemeClr val="bg1"/>
            </a:solidFill>
            <a:ln w="12700" cap="flat" cmpd="sng" algn="ctr">
              <a:solidFill>
                <a:srgbClr val="8FC7FF"/>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椭圆 12">
              <a:extLst>
                <a:ext uri="{FF2B5EF4-FFF2-40B4-BE49-F238E27FC236}">
                  <a16:creationId xmlns:a16="http://schemas.microsoft.com/office/drawing/2014/main" id="{6FA231AD-77F6-471A-B4D7-AED488172FFF}"/>
                </a:ext>
              </a:extLst>
            </p:cNvPr>
            <p:cNvSpPr/>
            <p:nvPr/>
          </p:nvSpPr>
          <p:spPr>
            <a:xfrm rot="188802">
              <a:off x="9696103" y="3629054"/>
              <a:ext cx="590921" cy="200237"/>
            </a:xfrm>
            <a:prstGeom prst="ellipse">
              <a:avLst/>
            </a:prstGeom>
            <a:solidFill>
              <a:schemeClr val="bg1"/>
            </a:solidFill>
            <a:ln w="12700" cap="flat" cmpd="sng" algn="ctr">
              <a:solidFill>
                <a:srgbClr val="8FC7FF"/>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4" name="矩形 13">
            <a:extLst>
              <a:ext uri="{FF2B5EF4-FFF2-40B4-BE49-F238E27FC236}">
                <a16:creationId xmlns:a16="http://schemas.microsoft.com/office/drawing/2014/main" id="{7FB44DDA-4194-49BF-87B9-F4F5E4B44589}"/>
              </a:ext>
            </a:extLst>
          </p:cNvPr>
          <p:cNvSpPr/>
          <p:nvPr/>
        </p:nvSpPr>
        <p:spPr>
          <a:xfrm>
            <a:off x="2124157" y="4870168"/>
            <a:ext cx="1028700" cy="1031634"/>
          </a:xfrm>
          <a:prstGeom prst="rect">
            <a:avLst/>
          </a:prstGeom>
          <a:solidFill>
            <a:schemeClr val="accent5">
              <a:lumMod val="60000"/>
              <a:lumOff val="40000"/>
            </a:schemeClr>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ctr"/>
          <a:lstStyle/>
          <a:p>
            <a:pPr algn="ctr"/>
            <a:endParaRPr lang="zh-CN" altLang="en-US" kern="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5" name="文本框 14">
            <a:extLst>
              <a:ext uri="{FF2B5EF4-FFF2-40B4-BE49-F238E27FC236}">
                <a16:creationId xmlns:a16="http://schemas.microsoft.com/office/drawing/2014/main" id="{5CC14368-F4F1-4D53-BCAA-FF2AE1047851}"/>
              </a:ext>
            </a:extLst>
          </p:cNvPr>
          <p:cNvSpPr txBox="1"/>
          <p:nvPr/>
        </p:nvSpPr>
        <p:spPr>
          <a:xfrm>
            <a:off x="2332044" y="5039135"/>
            <a:ext cx="646331" cy="646331"/>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数据</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成果</a:t>
            </a:r>
          </a:p>
        </p:txBody>
      </p:sp>
      <p:sp>
        <p:nvSpPr>
          <p:cNvPr id="16" name="矩形 15">
            <a:extLst>
              <a:ext uri="{FF2B5EF4-FFF2-40B4-BE49-F238E27FC236}">
                <a16:creationId xmlns:a16="http://schemas.microsoft.com/office/drawing/2014/main" id="{1F88B84F-0383-42EC-A38D-EF1F45577FF3}"/>
              </a:ext>
            </a:extLst>
          </p:cNvPr>
          <p:cNvSpPr/>
          <p:nvPr/>
        </p:nvSpPr>
        <p:spPr>
          <a:xfrm>
            <a:off x="5136259" y="4870168"/>
            <a:ext cx="1028700" cy="1009650"/>
          </a:xfrm>
          <a:prstGeom prst="rect">
            <a:avLst/>
          </a:prstGeom>
          <a:solidFill>
            <a:srgbClr val="8FC7FF"/>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ctr"/>
          <a:lstStyle/>
          <a:p>
            <a:pPr algn="ctr"/>
            <a:endParaRPr lang="zh-CN" altLang="en-US" kern="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7" name="文本框 16">
            <a:extLst>
              <a:ext uri="{FF2B5EF4-FFF2-40B4-BE49-F238E27FC236}">
                <a16:creationId xmlns:a16="http://schemas.microsoft.com/office/drawing/2014/main" id="{EBFD91F5-4E1F-4316-89A2-C46C04BE6C29}"/>
              </a:ext>
            </a:extLst>
          </p:cNvPr>
          <p:cNvSpPr txBox="1"/>
          <p:nvPr/>
        </p:nvSpPr>
        <p:spPr>
          <a:xfrm>
            <a:off x="5325763" y="5027549"/>
            <a:ext cx="646331" cy="646331"/>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系统</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ct val="0"/>
              </a:spcBef>
              <a:spcAft>
                <a:spcPct val="0"/>
              </a:spcAft>
              <a:buClrTx/>
              <a:buSzTx/>
              <a:buFontTx/>
              <a:buNone/>
              <a:defRPr/>
            </a:pPr>
            <a:r>
              <a:rPr lang="zh-CN" altLang="en-US" b="1" kern="0" dirty="0">
                <a:solidFill>
                  <a:prstClr val="white"/>
                </a:solidFill>
                <a:latin typeface="微软雅黑" panose="020B0503020204020204" pitchFamily="34" charset="-122"/>
                <a:ea typeface="微软雅黑" panose="020B0503020204020204" pitchFamily="34" charset="-122"/>
                <a:cs typeface="+mn-ea"/>
                <a:sym typeface="+mn-lt"/>
              </a:rPr>
              <a:t>成果</a:t>
            </a:r>
            <a:endPar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8" name="矩形 17">
            <a:extLst>
              <a:ext uri="{FF2B5EF4-FFF2-40B4-BE49-F238E27FC236}">
                <a16:creationId xmlns:a16="http://schemas.microsoft.com/office/drawing/2014/main" id="{0A0AA950-434E-4CC7-B78D-2BB02AF23A40}"/>
              </a:ext>
            </a:extLst>
          </p:cNvPr>
          <p:cNvSpPr/>
          <p:nvPr/>
        </p:nvSpPr>
        <p:spPr>
          <a:xfrm>
            <a:off x="8315934" y="4859050"/>
            <a:ext cx="1028700" cy="1021233"/>
          </a:xfrm>
          <a:prstGeom prst="rect">
            <a:avLst/>
          </a:prstGeom>
          <a:solidFill>
            <a:schemeClr val="accent5">
              <a:lumMod val="60000"/>
              <a:lumOff val="40000"/>
            </a:schemeClr>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ctr"/>
          <a:lstStyle/>
          <a:p>
            <a:pPr algn="ctr"/>
            <a:endParaRPr lang="zh-CN" altLang="en-US" kern="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9" name="文本框 18">
            <a:extLst>
              <a:ext uri="{FF2B5EF4-FFF2-40B4-BE49-F238E27FC236}">
                <a16:creationId xmlns:a16="http://schemas.microsoft.com/office/drawing/2014/main" id="{BCE075A4-D9D2-4E98-97AC-E937111BF131}"/>
              </a:ext>
            </a:extLst>
          </p:cNvPr>
          <p:cNvSpPr txBox="1"/>
          <p:nvPr/>
        </p:nvSpPr>
        <p:spPr>
          <a:xfrm>
            <a:off x="8515788" y="4915348"/>
            <a:ext cx="646331" cy="646331"/>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文档</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成果</a:t>
            </a:r>
          </a:p>
        </p:txBody>
      </p:sp>
      <p:cxnSp>
        <p:nvCxnSpPr>
          <p:cNvPr id="22" name="直接箭头连接符 21">
            <a:extLst>
              <a:ext uri="{FF2B5EF4-FFF2-40B4-BE49-F238E27FC236}">
                <a16:creationId xmlns:a16="http://schemas.microsoft.com/office/drawing/2014/main" id="{CA356A86-D83E-4F07-A8A4-3C0382E99ED6}"/>
              </a:ext>
            </a:extLst>
          </p:cNvPr>
          <p:cNvCxnSpPr/>
          <p:nvPr/>
        </p:nvCxnSpPr>
        <p:spPr>
          <a:xfrm flipH="1" flipV="1">
            <a:off x="2580612" y="3785232"/>
            <a:ext cx="27480" cy="1383144"/>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圆角矩形 32">
            <a:extLst>
              <a:ext uri="{FF2B5EF4-FFF2-40B4-BE49-F238E27FC236}">
                <a16:creationId xmlns:a16="http://schemas.microsoft.com/office/drawing/2014/main" id="{45B3FC64-3013-4816-97BB-E3230BF1599C}"/>
              </a:ext>
            </a:extLst>
          </p:cNvPr>
          <p:cNvSpPr/>
          <p:nvPr/>
        </p:nvSpPr>
        <p:spPr>
          <a:xfrm>
            <a:off x="1312082" y="1689382"/>
            <a:ext cx="2686254" cy="2064487"/>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24" name="圆角矩形 33">
            <a:extLst>
              <a:ext uri="{FF2B5EF4-FFF2-40B4-BE49-F238E27FC236}">
                <a16:creationId xmlns:a16="http://schemas.microsoft.com/office/drawing/2014/main" id="{19690BFC-DB35-45D3-B069-BB1FF839E600}"/>
              </a:ext>
            </a:extLst>
          </p:cNvPr>
          <p:cNvSpPr/>
          <p:nvPr/>
        </p:nvSpPr>
        <p:spPr>
          <a:xfrm>
            <a:off x="2057789" y="1455578"/>
            <a:ext cx="1101744" cy="336284"/>
          </a:xfrm>
          <a:prstGeom prst="roundRect">
            <a:avLst>
              <a:gd name="adj" fmla="val 23715"/>
            </a:avLst>
          </a:prstGeom>
          <a:solidFill>
            <a:schemeClr val="accent5">
              <a:lumMod val="60000"/>
              <a:lumOff val="40000"/>
            </a:schemeClr>
          </a:solidFill>
          <a:ln w="22225">
            <a:gradFill flip="none" rotWithShape="1">
              <a:gsLst>
                <a:gs pos="0">
                  <a:schemeClr val="bg1"/>
                </a:gs>
                <a:gs pos="100000">
                  <a:schemeClr val="bg1">
                    <a:lumMod val="75000"/>
                  </a:schemeClr>
                </a:gs>
              </a:gsLst>
              <a:lin ang="2700000" scaled="1"/>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25" name="矩形 24">
            <a:extLst>
              <a:ext uri="{FF2B5EF4-FFF2-40B4-BE49-F238E27FC236}">
                <a16:creationId xmlns:a16="http://schemas.microsoft.com/office/drawing/2014/main" id="{1A09ADB0-2461-468E-846E-053F493520E8}"/>
              </a:ext>
            </a:extLst>
          </p:cNvPr>
          <p:cNvSpPr/>
          <p:nvPr/>
        </p:nvSpPr>
        <p:spPr>
          <a:xfrm>
            <a:off x="1941738" y="1448392"/>
            <a:ext cx="1343892" cy="369332"/>
          </a:xfrm>
          <a:prstGeom prst="rect">
            <a:avLst/>
          </a:prstGeom>
          <a:noFill/>
        </p:spPr>
        <p:txBody>
          <a:bodyPr wrap="square" rtlCol="0">
            <a:spAutoFit/>
          </a:bodyPr>
          <a:lstStyle/>
          <a:p>
            <a:pPr algn="ctr"/>
            <a:r>
              <a:rPr lang="en-US" altLang="zh-CN" spc="30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pc="30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27" name="直接箭头连接符 26">
            <a:extLst>
              <a:ext uri="{FF2B5EF4-FFF2-40B4-BE49-F238E27FC236}">
                <a16:creationId xmlns:a16="http://schemas.microsoft.com/office/drawing/2014/main" id="{86CC21CA-238F-46C8-9921-ED265D831856}"/>
              </a:ext>
            </a:extLst>
          </p:cNvPr>
          <p:cNvCxnSpPr>
            <a:cxnSpLocks/>
          </p:cNvCxnSpPr>
          <p:nvPr/>
        </p:nvCxnSpPr>
        <p:spPr>
          <a:xfrm flipV="1">
            <a:off x="5615944" y="3870960"/>
            <a:ext cx="0" cy="988090"/>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圆角矩形 37">
            <a:extLst>
              <a:ext uri="{FF2B5EF4-FFF2-40B4-BE49-F238E27FC236}">
                <a16:creationId xmlns:a16="http://schemas.microsoft.com/office/drawing/2014/main" id="{64D98D41-4F4C-48ED-965D-9984A1CB5433}"/>
              </a:ext>
            </a:extLst>
          </p:cNvPr>
          <p:cNvSpPr/>
          <p:nvPr/>
        </p:nvSpPr>
        <p:spPr>
          <a:xfrm>
            <a:off x="4170852" y="1689382"/>
            <a:ext cx="3106082" cy="2181578"/>
          </a:xfrm>
          <a:prstGeom prst="roundRect">
            <a:avLst/>
          </a:prstGeom>
          <a:noFill/>
          <a:ln>
            <a:solidFill>
              <a:srgbClr val="8FC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29" name="圆角矩形 38">
            <a:extLst>
              <a:ext uri="{FF2B5EF4-FFF2-40B4-BE49-F238E27FC236}">
                <a16:creationId xmlns:a16="http://schemas.microsoft.com/office/drawing/2014/main" id="{B984B188-CBD7-4F4E-9A17-E96F37E016AC}"/>
              </a:ext>
            </a:extLst>
          </p:cNvPr>
          <p:cNvSpPr/>
          <p:nvPr/>
        </p:nvSpPr>
        <p:spPr>
          <a:xfrm>
            <a:off x="5127558" y="1453317"/>
            <a:ext cx="1106919" cy="337864"/>
          </a:xfrm>
          <a:prstGeom prst="roundRect">
            <a:avLst>
              <a:gd name="adj" fmla="val 23715"/>
            </a:avLst>
          </a:prstGeom>
          <a:solidFill>
            <a:srgbClr val="8FC7FF"/>
          </a:solidFill>
          <a:ln w="22225">
            <a:gradFill flip="none" rotWithShape="1">
              <a:gsLst>
                <a:gs pos="0">
                  <a:schemeClr val="bg1"/>
                </a:gs>
                <a:gs pos="100000">
                  <a:schemeClr val="bg1">
                    <a:lumMod val="75000"/>
                  </a:schemeClr>
                </a:gs>
              </a:gsLst>
              <a:lin ang="2700000" scaled="1"/>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30" name="矩形 29">
            <a:extLst>
              <a:ext uri="{FF2B5EF4-FFF2-40B4-BE49-F238E27FC236}">
                <a16:creationId xmlns:a16="http://schemas.microsoft.com/office/drawing/2014/main" id="{36DA3CA7-F6C9-4BF0-B444-27A70489A1D2}"/>
              </a:ext>
            </a:extLst>
          </p:cNvPr>
          <p:cNvSpPr/>
          <p:nvPr/>
        </p:nvSpPr>
        <p:spPr>
          <a:xfrm>
            <a:off x="5005915" y="1473640"/>
            <a:ext cx="1350204" cy="369332"/>
          </a:xfrm>
          <a:prstGeom prst="rect">
            <a:avLst/>
          </a:prstGeom>
          <a:noFill/>
        </p:spPr>
        <p:txBody>
          <a:bodyPr wrap="square" rtlCol="0">
            <a:spAutoFit/>
          </a:bodyPr>
          <a:lstStyle/>
          <a:p>
            <a:pPr algn="ctr"/>
            <a:r>
              <a:rPr lang="en-US" altLang="zh-CN" spc="30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pc="30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32" name="直接箭头连接符 31">
            <a:extLst>
              <a:ext uri="{FF2B5EF4-FFF2-40B4-BE49-F238E27FC236}">
                <a16:creationId xmlns:a16="http://schemas.microsoft.com/office/drawing/2014/main" id="{154D64AD-1348-43F2-9307-5DF8F9804D35}"/>
              </a:ext>
            </a:extLst>
          </p:cNvPr>
          <p:cNvCxnSpPr>
            <a:cxnSpLocks/>
          </p:cNvCxnSpPr>
          <p:nvPr/>
        </p:nvCxnSpPr>
        <p:spPr>
          <a:xfrm flipH="1" flipV="1">
            <a:off x="8795552" y="3870960"/>
            <a:ext cx="1" cy="952071"/>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圆角矩形 42">
            <a:extLst>
              <a:ext uri="{FF2B5EF4-FFF2-40B4-BE49-F238E27FC236}">
                <a16:creationId xmlns:a16="http://schemas.microsoft.com/office/drawing/2014/main" id="{53E4131D-68F0-422F-A26D-C1EB2A472917}"/>
              </a:ext>
            </a:extLst>
          </p:cNvPr>
          <p:cNvSpPr/>
          <p:nvPr/>
        </p:nvSpPr>
        <p:spPr>
          <a:xfrm>
            <a:off x="7374675" y="1696517"/>
            <a:ext cx="3198075" cy="2054534"/>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34" name="圆角矩形 43">
            <a:extLst>
              <a:ext uri="{FF2B5EF4-FFF2-40B4-BE49-F238E27FC236}">
                <a16:creationId xmlns:a16="http://schemas.microsoft.com/office/drawing/2014/main" id="{DA5690C8-FB01-4C4E-A671-00AABCDBF361}"/>
              </a:ext>
            </a:extLst>
          </p:cNvPr>
          <p:cNvSpPr/>
          <p:nvPr/>
        </p:nvSpPr>
        <p:spPr>
          <a:xfrm>
            <a:off x="8388853" y="1448392"/>
            <a:ext cx="1106919" cy="337864"/>
          </a:xfrm>
          <a:prstGeom prst="roundRect">
            <a:avLst>
              <a:gd name="adj" fmla="val 23715"/>
            </a:avLst>
          </a:prstGeom>
          <a:solidFill>
            <a:schemeClr val="accent5">
              <a:lumMod val="60000"/>
              <a:lumOff val="40000"/>
            </a:schemeClr>
          </a:solidFill>
          <a:ln w="22225">
            <a:gradFill flip="none" rotWithShape="1">
              <a:gsLst>
                <a:gs pos="0">
                  <a:schemeClr val="bg1"/>
                </a:gs>
                <a:gs pos="100000">
                  <a:schemeClr val="bg1">
                    <a:lumMod val="75000"/>
                  </a:schemeClr>
                </a:gs>
              </a:gsLst>
              <a:lin ang="2700000" scaled="1"/>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cs typeface="+mn-ea"/>
              <a:sym typeface="+mn-lt"/>
            </a:endParaRPr>
          </a:p>
        </p:txBody>
      </p:sp>
      <p:sp>
        <p:nvSpPr>
          <p:cNvPr id="35" name="矩形 34">
            <a:extLst>
              <a:ext uri="{FF2B5EF4-FFF2-40B4-BE49-F238E27FC236}">
                <a16:creationId xmlns:a16="http://schemas.microsoft.com/office/drawing/2014/main" id="{7C464909-2694-424B-A619-16396496D3AB}"/>
              </a:ext>
            </a:extLst>
          </p:cNvPr>
          <p:cNvSpPr/>
          <p:nvPr/>
        </p:nvSpPr>
        <p:spPr>
          <a:xfrm>
            <a:off x="8281498" y="1468715"/>
            <a:ext cx="1350204" cy="307777"/>
          </a:xfrm>
          <a:prstGeom prst="rect">
            <a:avLst/>
          </a:prstGeom>
          <a:noFill/>
        </p:spPr>
        <p:txBody>
          <a:bodyPr wrap="square" rtlCol="0">
            <a:spAutoFit/>
          </a:bodyPr>
          <a:lstStyle/>
          <a:p>
            <a:pPr algn="ctr"/>
            <a:r>
              <a:rPr lang="en-US" altLang="zh-CN" sz="1400" spc="300"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1400" spc="3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2" name="矩形 9">
            <a:extLst>
              <a:ext uri="{FF2B5EF4-FFF2-40B4-BE49-F238E27FC236}">
                <a16:creationId xmlns:a16="http://schemas.microsoft.com/office/drawing/2014/main" id="{31E031FC-EDE4-4231-ABC8-37004A7FBB7A}"/>
              </a:ext>
            </a:extLst>
          </p:cNvPr>
          <p:cNvSpPr/>
          <p:nvPr/>
        </p:nvSpPr>
        <p:spPr>
          <a:xfrm>
            <a:off x="1443603" y="1993293"/>
            <a:ext cx="2389808" cy="1338828"/>
          </a:xfrm>
          <a:prstGeom prst="rect">
            <a:avLst/>
          </a:prstGeom>
        </p:spPr>
        <p:txBody>
          <a:bodyPr wrap="square">
            <a:spAutoFit/>
          </a:bodyPr>
          <a:lstStyle/>
          <a:p>
            <a:pPr lvl="0">
              <a:lnSpc>
                <a:spcPct val="150000"/>
              </a:lnSpc>
              <a:defRPr/>
            </a:pPr>
            <a:r>
              <a:rPr lang="zh-CN" altLang="en-US" dirty="0" smtClean="0">
                <a:latin typeface="微软雅黑" pitchFamily="34" charset="-122"/>
                <a:ea typeface="微软雅黑" pitchFamily="34" charset="-122"/>
              </a:rPr>
              <a:t>生态修复基础</a:t>
            </a:r>
            <a:r>
              <a:rPr kumimoji="0" lang="zh-CN" altLang="en-US"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rPr>
              <a:t>数据库，并按要求进行整理和入库。</a:t>
            </a:r>
            <a:endPar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 name="矩形 9">
            <a:extLst>
              <a:ext uri="{FF2B5EF4-FFF2-40B4-BE49-F238E27FC236}">
                <a16:creationId xmlns:a16="http://schemas.microsoft.com/office/drawing/2014/main" id="{012E0FDF-54B5-4454-B802-C1E7ADC75370}"/>
              </a:ext>
            </a:extLst>
          </p:cNvPr>
          <p:cNvSpPr/>
          <p:nvPr/>
        </p:nvSpPr>
        <p:spPr>
          <a:xfrm>
            <a:off x="4228273" y="1810006"/>
            <a:ext cx="3048661" cy="1705403"/>
          </a:xfrm>
          <a:prstGeom prst="rect">
            <a:avLst/>
          </a:prstGeom>
        </p:spPr>
        <p:txBody>
          <a:bodyPr wrap="square">
            <a:spAutoFit/>
          </a:bodyPr>
          <a:lstStyle/>
          <a:p>
            <a:pPr>
              <a:lnSpc>
                <a:spcPct val="150000"/>
              </a:lnSpc>
              <a:defRPr/>
            </a:pPr>
            <a:r>
              <a:rPr lang="zh-CN" altLang="en-US" dirty="0">
                <a:latin typeface="微软雅黑" pitchFamily="34" charset="-122"/>
                <a:ea typeface="微软雅黑" pitchFamily="34" charset="-122"/>
              </a:rPr>
              <a:t>国土空间生态修复监测监管平台、国土空间生态修复监测监管平台移动端完成开发并进行上线部署。</a:t>
            </a:r>
          </a:p>
        </p:txBody>
      </p:sp>
      <p:sp>
        <p:nvSpPr>
          <p:cNvPr id="45" name="矩形 9">
            <a:extLst>
              <a:ext uri="{FF2B5EF4-FFF2-40B4-BE49-F238E27FC236}">
                <a16:creationId xmlns:a16="http://schemas.microsoft.com/office/drawing/2014/main" id="{F7B2FFE2-CF8A-48FE-964F-6EFE4BC19A7F}"/>
              </a:ext>
            </a:extLst>
          </p:cNvPr>
          <p:cNvSpPr/>
          <p:nvPr/>
        </p:nvSpPr>
        <p:spPr>
          <a:xfrm>
            <a:off x="7438459" y="1891410"/>
            <a:ext cx="3322238" cy="874407"/>
          </a:xfrm>
          <a:prstGeom prst="rect">
            <a:avLst/>
          </a:prstGeom>
        </p:spPr>
        <p:txBody>
          <a:bodyPr wrap="square">
            <a:spAutoFit/>
          </a:bodyPr>
          <a:lstStyle/>
          <a:p>
            <a:pPr lvl="0">
              <a:lnSpc>
                <a:spcPct val="150000"/>
              </a:lnSpc>
              <a:defRPr/>
            </a:pPr>
            <a:r>
              <a:rPr lang="zh-CN" altLang="en-US" dirty="0">
                <a:latin typeface="微软雅黑" pitchFamily="34" charset="-122"/>
                <a:ea typeface="微软雅黑" pitchFamily="34" charset="-122"/>
              </a:rPr>
              <a:t>以光盘、纸质两种介质提交开发系统程序和相关文档。</a:t>
            </a:r>
          </a:p>
        </p:txBody>
      </p:sp>
      <p:sp>
        <p:nvSpPr>
          <p:cNvPr id="49" name="文本框 48">
            <a:extLst>
              <a:ext uri="{FF2B5EF4-FFF2-40B4-BE49-F238E27FC236}">
                <a16:creationId xmlns:a16="http://schemas.microsoft.com/office/drawing/2014/main" id="{B5EB7FDA-56BC-4337-9F91-684C4B0A24D1}"/>
              </a:ext>
            </a:extLst>
          </p:cNvPr>
          <p:cNvSpPr txBox="1"/>
          <p:nvPr/>
        </p:nvSpPr>
        <p:spPr>
          <a:xfrm>
            <a:off x="715244" y="76838"/>
            <a:ext cx="3675781" cy="461665"/>
          </a:xfrm>
          <a:prstGeom prst="rect">
            <a:avLst/>
          </a:prstGeom>
          <a:noFill/>
        </p:spPr>
        <p:txBody>
          <a:bodyPr wrap="square" rtlCol="0">
            <a:spAutoFit/>
          </a:bodyPr>
          <a:lstStyle/>
          <a:p>
            <a:r>
              <a:rPr lang="zh-CN" altLang="en-US" sz="2400" b="1" dirty="0">
                <a:solidFill>
                  <a:srgbClr val="2F5597"/>
                </a:solidFill>
                <a:latin typeface="微软雅黑" panose="020B0503020204020204" pitchFamily="34" charset="-122"/>
                <a:ea typeface="微软雅黑" panose="020B0503020204020204" pitchFamily="34" charset="-122"/>
              </a:rPr>
              <a:t>交付成果</a:t>
            </a:r>
            <a:endParaRPr lang="en-US" altLang="zh-CN" sz="2400" b="1" dirty="0">
              <a:solidFill>
                <a:srgbClr val="2F5597"/>
              </a:solidFill>
              <a:latin typeface="微软雅黑" panose="020B0503020204020204" pitchFamily="34" charset="-122"/>
              <a:ea typeface="微软雅黑" panose="020B0503020204020204" pitchFamily="34" charset="-122"/>
            </a:endParaRPr>
          </a:p>
        </p:txBody>
      </p:sp>
      <p:sp>
        <p:nvSpPr>
          <p:cNvPr id="60" name="矩形 59">
            <a:extLst>
              <a:ext uri="{FF2B5EF4-FFF2-40B4-BE49-F238E27FC236}">
                <a16:creationId xmlns:a16="http://schemas.microsoft.com/office/drawing/2014/main" id="{9B5E7367-AFC5-4DE2-BADA-0FCFC579D326}"/>
              </a:ext>
            </a:extLst>
          </p:cNvPr>
          <p:cNvSpPr/>
          <p:nvPr/>
        </p:nvSpPr>
        <p:spPr>
          <a:xfrm>
            <a:off x="0" y="1"/>
            <a:ext cx="541538" cy="5863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Tree>
    <p:extLst>
      <p:ext uri="{BB962C8B-B14F-4D97-AF65-F5344CB8AC3E}">
        <p14:creationId xmlns:p14="http://schemas.microsoft.com/office/powerpoint/2010/main" val="3996328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文本框 56">
            <a:extLst>
              <a:ext uri="{FF2B5EF4-FFF2-40B4-BE49-F238E27FC236}">
                <a16:creationId xmlns:a16="http://schemas.microsoft.com/office/drawing/2014/main" id="{1146A661-BC82-44B9-BF90-28EE8CB9F9FD}"/>
              </a:ext>
            </a:extLst>
          </p:cNvPr>
          <p:cNvSpPr txBox="1"/>
          <p:nvPr/>
        </p:nvSpPr>
        <p:spPr>
          <a:xfrm>
            <a:off x="715244" y="76838"/>
            <a:ext cx="4347207" cy="461665"/>
          </a:xfrm>
          <a:prstGeom prst="rect">
            <a:avLst/>
          </a:prstGeom>
          <a:noFill/>
        </p:spPr>
        <p:txBody>
          <a:bodyPr wrap="square" rtlCol="0">
            <a:spAutoFit/>
          </a:bodyPr>
          <a:lstStyle/>
          <a:p>
            <a:r>
              <a:rPr lang="zh-CN" altLang="en-US" sz="2400" b="1" dirty="0" smtClean="0">
                <a:solidFill>
                  <a:srgbClr val="2F5597"/>
                </a:solidFill>
                <a:latin typeface="微软雅黑" panose="020B0503020204020204" pitchFamily="34" charset="-122"/>
                <a:ea typeface="微软雅黑" panose="020B0503020204020204" pitchFamily="34" charset="-122"/>
              </a:rPr>
              <a:t>数据成果</a:t>
            </a:r>
            <a:endParaRPr lang="zh-CN" altLang="en-US" sz="2400" b="1" dirty="0">
              <a:solidFill>
                <a:srgbClr val="2F5597"/>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4965CA15-D322-4B33-9B05-1A3207C44480}"/>
              </a:ext>
            </a:extLst>
          </p:cNvPr>
          <p:cNvSpPr/>
          <p:nvPr/>
        </p:nvSpPr>
        <p:spPr>
          <a:xfrm>
            <a:off x="0" y="1"/>
            <a:ext cx="541538" cy="5863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 name="文本框 9"/>
          <p:cNvSpPr txBox="1"/>
          <p:nvPr/>
        </p:nvSpPr>
        <p:spPr>
          <a:xfrm>
            <a:off x="541538" y="797329"/>
            <a:ext cx="11130915" cy="1198880"/>
          </a:xfrm>
          <a:prstGeom prst="rect">
            <a:avLst/>
          </a:prstGeom>
          <a:noFill/>
          <a:ln w="9525">
            <a:noFill/>
          </a:ln>
        </p:spPr>
        <p:txBody>
          <a:bodyPr wrap="square">
            <a:spAutoFit/>
          </a:bodyPr>
          <a:lstStyle/>
          <a:p>
            <a:pPr indent="457200"/>
            <a:r>
              <a:rPr lang="zh-CN" b="0" dirty="0">
                <a:ea typeface="宋体" panose="02010600030101010101" pitchFamily="2" charset="-122"/>
              </a:rPr>
              <a:t>整合与国土空间生态修复相关的现状数据、规划数据、实施工程数据、监测数据，统一生态修复</a:t>
            </a:r>
            <a:r>
              <a:rPr lang="en-US" b="0" dirty="0">
                <a:latin typeface="Calibri" panose="020F0502020204030204" charset="0"/>
                <a:ea typeface="宋体" panose="02010600030101010101" pitchFamily="2" charset="-122"/>
                <a:cs typeface="Times New Roman" panose="02020603050405020304" charset="0"/>
              </a:rPr>
              <a:t>“</a:t>
            </a:r>
            <a:r>
              <a:rPr lang="zh-CN" b="0" dirty="0">
                <a:ea typeface="宋体" panose="02010600030101010101" pitchFamily="2" charset="-122"/>
              </a:rPr>
              <a:t>数据底板</a:t>
            </a:r>
            <a:r>
              <a:rPr lang="en-US" b="0" dirty="0">
                <a:latin typeface="Calibri" panose="020F0502020204030204" charset="0"/>
                <a:ea typeface="宋体" panose="02010600030101010101" pitchFamily="2" charset="-122"/>
              </a:rPr>
              <a:t>”</a:t>
            </a:r>
            <a:r>
              <a:rPr lang="zh-CN" b="0" dirty="0">
                <a:ea typeface="宋体" panose="02010600030101010101" pitchFamily="2" charset="-122"/>
              </a:rPr>
              <a:t>。在此基础上，基于统一的数据库标准，对多源异构数据进行采集汇总，经过数据清洗、处理、质检，按照物理分布、逻辑统一的技术路线，按照统一的自然资源数据目录规范进行存储，构建整治与修复数据库，实现全域数据管理，形成国土空间生态修复数据一张图，为生态修复项目管理、监督监管等工作提供依据。</a:t>
            </a:r>
            <a:endParaRPr lang="zh-CN" altLang="en-US" dirty="0"/>
          </a:p>
        </p:txBody>
      </p:sp>
      <p:pic>
        <p:nvPicPr>
          <p:cNvPr id="2" name="图片 1"/>
          <p:cNvPicPr>
            <a:picLocks noChangeAspect="1"/>
          </p:cNvPicPr>
          <p:nvPr/>
        </p:nvPicPr>
        <p:blipFill>
          <a:blip r:embed="rId3"/>
          <a:stretch>
            <a:fillRect/>
          </a:stretch>
        </p:blipFill>
        <p:spPr>
          <a:xfrm>
            <a:off x="824103" y="2090119"/>
            <a:ext cx="3791232" cy="2263038"/>
          </a:xfrm>
          <a:prstGeom prst="rect">
            <a:avLst/>
          </a:prstGeom>
        </p:spPr>
      </p:pic>
      <p:sp>
        <p:nvSpPr>
          <p:cNvPr id="3" name="右箭头 2"/>
          <p:cNvSpPr/>
          <p:nvPr/>
        </p:nvSpPr>
        <p:spPr>
          <a:xfrm>
            <a:off x="5062451" y="3042509"/>
            <a:ext cx="1388226" cy="606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4"/>
          <a:stretch>
            <a:fillRect/>
          </a:stretch>
        </p:blipFill>
        <p:spPr>
          <a:xfrm>
            <a:off x="6897794" y="2207183"/>
            <a:ext cx="4100406" cy="2118798"/>
          </a:xfrm>
          <a:prstGeom prst="rect">
            <a:avLst/>
          </a:prstGeom>
        </p:spPr>
      </p:pic>
      <p:pic>
        <p:nvPicPr>
          <p:cNvPr id="5" name="图片 4"/>
          <p:cNvPicPr>
            <a:picLocks noChangeAspect="1"/>
          </p:cNvPicPr>
          <p:nvPr/>
        </p:nvPicPr>
        <p:blipFill>
          <a:blip r:embed="rId5"/>
          <a:stretch>
            <a:fillRect/>
          </a:stretch>
        </p:blipFill>
        <p:spPr>
          <a:xfrm>
            <a:off x="715244" y="4512045"/>
            <a:ext cx="3507849" cy="2108200"/>
          </a:xfrm>
          <a:prstGeom prst="rect">
            <a:avLst/>
          </a:prstGeom>
        </p:spPr>
      </p:pic>
      <p:sp>
        <p:nvSpPr>
          <p:cNvPr id="11" name="右箭头 10"/>
          <p:cNvSpPr/>
          <p:nvPr/>
        </p:nvSpPr>
        <p:spPr>
          <a:xfrm>
            <a:off x="5062451" y="5262730"/>
            <a:ext cx="1388226" cy="606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6"/>
          <a:stretch>
            <a:fillRect/>
          </a:stretch>
        </p:blipFill>
        <p:spPr>
          <a:xfrm>
            <a:off x="7105209" y="4386509"/>
            <a:ext cx="3081015" cy="2233736"/>
          </a:xfrm>
          <a:prstGeom prst="rect">
            <a:avLst/>
          </a:prstGeom>
        </p:spPr>
      </p:pic>
    </p:spTree>
    <p:custDataLst>
      <p:tags r:id="rId1"/>
    </p:custDataLst>
    <p:extLst>
      <p:ext uri="{BB962C8B-B14F-4D97-AF65-F5344CB8AC3E}">
        <p14:creationId xmlns:p14="http://schemas.microsoft.com/office/powerpoint/2010/main" val="2914872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7850FC3A-59BA-4A79-A420-7A2B0F02E703}"/>
              </a:ext>
            </a:extLst>
          </p:cNvPr>
          <p:cNvSpPr>
            <a:spLocks noChangeArrowheads="1"/>
          </p:cNvSpPr>
          <p:nvPr/>
        </p:nvSpPr>
        <p:spPr bwMode="auto">
          <a:xfrm>
            <a:off x="-25431" y="771752"/>
            <a:ext cx="12217434" cy="3613163"/>
          </a:xfrm>
          <a:prstGeom prst="rect">
            <a:avLst/>
          </a:prstGeom>
          <a:gradFill flip="none" rotWithShape="1">
            <a:gsLst>
              <a:gs pos="15000">
                <a:srgbClr val="D1CFCD"/>
              </a:gs>
              <a:gs pos="85000">
                <a:srgbClr val="A8A5A0"/>
              </a:gs>
            </a:gsLst>
            <a:lin ang="81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he Queen"/>
              <a:ea typeface="微软雅黑"/>
              <a:cs typeface="Arial"/>
            </a:endParaRPr>
          </a:p>
        </p:txBody>
      </p:sp>
      <p:pic>
        <p:nvPicPr>
          <p:cNvPr id="4" name="图片 3"/>
          <p:cNvPicPr>
            <a:picLocks noChangeAspect="1"/>
          </p:cNvPicPr>
          <p:nvPr/>
        </p:nvPicPr>
        <p:blipFill>
          <a:blip r:embed="rId2"/>
          <a:stretch>
            <a:fillRect/>
          </a:stretch>
        </p:blipFill>
        <p:spPr>
          <a:xfrm>
            <a:off x="7358773" y="950306"/>
            <a:ext cx="4248726" cy="2887519"/>
          </a:xfrm>
          <a:prstGeom prst="rect">
            <a:avLst/>
          </a:prstGeom>
        </p:spPr>
      </p:pic>
      <p:sp>
        <p:nvSpPr>
          <p:cNvPr id="14" name="Rectangle 8">
            <a:extLst>
              <a:ext uri="{FF2B5EF4-FFF2-40B4-BE49-F238E27FC236}">
                <a16:creationId xmlns:a16="http://schemas.microsoft.com/office/drawing/2014/main" id="{CBD0C5AD-F760-4DA7-9F56-39E1FCAAA67C}"/>
              </a:ext>
            </a:extLst>
          </p:cNvPr>
          <p:cNvSpPr>
            <a:spLocks noChangeArrowheads="1"/>
          </p:cNvSpPr>
          <p:nvPr/>
        </p:nvSpPr>
        <p:spPr bwMode="auto">
          <a:xfrm>
            <a:off x="-25431" y="783606"/>
            <a:ext cx="12217431" cy="3607329"/>
          </a:xfrm>
          <a:prstGeom prst="rect">
            <a:avLst/>
          </a:prstGeom>
          <a:gradFill flip="none" rotWithShape="1">
            <a:gsLst>
              <a:gs pos="15000">
                <a:srgbClr val="244266">
                  <a:alpha val="56000"/>
                </a:srgbClr>
              </a:gs>
              <a:gs pos="85000">
                <a:srgbClr val="5476AC">
                  <a:alpha val="90000"/>
                </a:srgbClr>
              </a:gs>
            </a:gsLst>
            <a:lin ang="8100000" scaled="1"/>
          </a:gradFill>
          <a:ln w="12700" cap="flat" cmpd="sng" algn="ctr">
            <a:noFill/>
            <a:prstDash val="solid"/>
            <a:miter lim="800000"/>
          </a:ln>
          <a:effectLst>
            <a:outerShdw blurRad="482600" dist="342900" dir="3600000" sx="97000" sy="97000" algn="t" rotWithShape="0">
              <a:srgbClr val="5476AC">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he Queen"/>
              <a:ea typeface="微软雅黑"/>
              <a:cs typeface="Arial"/>
            </a:endParaRPr>
          </a:p>
        </p:txBody>
      </p:sp>
      <p:sp>
        <p:nvSpPr>
          <p:cNvPr id="6" name="文本框 5">
            <a:extLst>
              <a:ext uri="{FF2B5EF4-FFF2-40B4-BE49-F238E27FC236}">
                <a16:creationId xmlns:a16="http://schemas.microsoft.com/office/drawing/2014/main" id="{E4BAE7B5-DC89-4756-9799-9994F90CED47}"/>
              </a:ext>
            </a:extLst>
          </p:cNvPr>
          <p:cNvSpPr txBox="1"/>
          <p:nvPr/>
        </p:nvSpPr>
        <p:spPr>
          <a:xfrm>
            <a:off x="715244" y="76838"/>
            <a:ext cx="8304931" cy="461665"/>
          </a:xfrm>
          <a:prstGeom prst="rect">
            <a:avLst/>
          </a:prstGeom>
          <a:noFill/>
        </p:spPr>
        <p:txBody>
          <a:bodyPr wrap="square" rtlCol="0">
            <a:spAutoFit/>
          </a:bodyPr>
          <a:lstStyle/>
          <a:p>
            <a:r>
              <a:rPr lang="zh-CN" altLang="en-US" sz="2400" b="1" dirty="0" smtClean="0">
                <a:solidFill>
                  <a:srgbClr val="2F5597"/>
                </a:solidFill>
                <a:latin typeface="微软雅黑" panose="020B0503020204020204" pitchFamily="34" charset="-122"/>
                <a:ea typeface="微软雅黑" panose="020B0503020204020204" pitchFamily="34" charset="-122"/>
              </a:rPr>
              <a:t>系统成</a:t>
            </a:r>
            <a:r>
              <a:rPr lang="zh-CN" altLang="en-US" sz="2400" b="1" dirty="0">
                <a:solidFill>
                  <a:srgbClr val="2F5597"/>
                </a:solidFill>
                <a:latin typeface="微软雅黑" panose="020B0503020204020204" pitchFamily="34" charset="-122"/>
                <a:ea typeface="微软雅黑" panose="020B0503020204020204" pitchFamily="34" charset="-122"/>
              </a:rPr>
              <a:t>果</a:t>
            </a:r>
          </a:p>
        </p:txBody>
      </p:sp>
      <p:grpSp>
        <p:nvGrpSpPr>
          <p:cNvPr id="32" name="组合 31">
            <a:extLst>
              <a:ext uri="{FF2B5EF4-FFF2-40B4-BE49-F238E27FC236}">
                <a16:creationId xmlns:a16="http://schemas.microsoft.com/office/drawing/2014/main" id="{BA95300C-786C-4D9E-81F3-FC175C7A6200}"/>
              </a:ext>
            </a:extLst>
          </p:cNvPr>
          <p:cNvGrpSpPr/>
          <p:nvPr/>
        </p:nvGrpSpPr>
        <p:grpSpPr>
          <a:xfrm>
            <a:off x="6038004" y="2467955"/>
            <a:ext cx="5678040" cy="4255433"/>
            <a:chOff x="6096000" y="892690"/>
            <a:chExt cx="5678040" cy="4255433"/>
          </a:xfrm>
        </p:grpSpPr>
        <p:sp>
          <p:nvSpPr>
            <p:cNvPr id="10" name="椭圆 9">
              <a:extLst>
                <a:ext uri="{FF2B5EF4-FFF2-40B4-BE49-F238E27FC236}">
                  <a16:creationId xmlns:a16="http://schemas.microsoft.com/office/drawing/2014/main" id="{6BDAF9CE-BE24-4AA0-8742-1CBAA65491F2}"/>
                </a:ext>
              </a:extLst>
            </p:cNvPr>
            <p:cNvSpPr/>
            <p:nvPr/>
          </p:nvSpPr>
          <p:spPr>
            <a:xfrm>
              <a:off x="7689494" y="1996725"/>
              <a:ext cx="2095500" cy="1895475"/>
            </a:xfrm>
            <a:prstGeom prst="ellipse">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国土空间生态修复监测监管</a:t>
              </a:r>
              <a:r>
                <a:rPr lang="zh-CN" altLang="en-US" dirty="0" smtClean="0">
                  <a:latin typeface="微软雅黑" panose="020B0503020204020204" pitchFamily="34" charset="-122"/>
                  <a:ea typeface="微软雅黑" panose="020B0503020204020204" pitchFamily="34" charset="-122"/>
                  <a:cs typeface="Times New Roman" panose="02020603050405020304" pitchFamily="18" charset="0"/>
                </a:rPr>
                <a:t>平台</a:t>
              </a:r>
              <a:endParaRPr lang="zh-CN" altLang="en-US"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椭圆 18">
              <a:extLst>
                <a:ext uri="{FF2B5EF4-FFF2-40B4-BE49-F238E27FC236}">
                  <a16:creationId xmlns:a16="http://schemas.microsoft.com/office/drawing/2014/main" id="{C669F57C-A2A5-4672-9132-34CAC7CA79D6}"/>
                </a:ext>
              </a:extLst>
            </p:cNvPr>
            <p:cNvSpPr/>
            <p:nvPr/>
          </p:nvSpPr>
          <p:spPr>
            <a:xfrm>
              <a:off x="8974221" y="892690"/>
              <a:ext cx="1439111" cy="1188000"/>
            </a:xfrm>
            <a:prstGeom prst="ellipse">
              <a:avLst/>
            </a:prstGeom>
            <a:solidFill>
              <a:srgbClr val="00B0F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anose="020B0503020204020204" pitchFamily="34" charset="-122"/>
                  <a:ea typeface="微软雅黑" panose="020B0503020204020204" pitchFamily="34" charset="-122"/>
                </a:rPr>
                <a:t>统计分析</a:t>
              </a:r>
              <a:endParaRPr lang="zh-CN" altLang="en-US" sz="1600" dirty="0">
                <a:latin typeface="微软雅黑" panose="020B0503020204020204" pitchFamily="34" charset="-122"/>
                <a:ea typeface="微软雅黑" panose="020B0503020204020204" pitchFamily="34" charset="-122"/>
              </a:endParaRPr>
            </a:p>
          </p:txBody>
        </p:sp>
        <p:sp>
          <p:nvSpPr>
            <p:cNvPr id="21" name="椭圆 20">
              <a:extLst>
                <a:ext uri="{FF2B5EF4-FFF2-40B4-BE49-F238E27FC236}">
                  <a16:creationId xmlns:a16="http://schemas.microsoft.com/office/drawing/2014/main" id="{0DF42E87-0C36-4CD3-B6A9-F6EE2231E38C}"/>
                </a:ext>
              </a:extLst>
            </p:cNvPr>
            <p:cNvSpPr/>
            <p:nvPr/>
          </p:nvSpPr>
          <p:spPr>
            <a:xfrm>
              <a:off x="10334929" y="2357656"/>
              <a:ext cx="1439111" cy="1188000"/>
            </a:xfrm>
            <a:prstGeom prst="ellipse">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effectLst/>
                  <a:latin typeface="微软雅黑" panose="020B0503020204020204" pitchFamily="34" charset="-122"/>
                  <a:ea typeface="微软雅黑" panose="020B0503020204020204" pitchFamily="34" charset="-122"/>
                  <a:cs typeface="Times New Roman" panose="02020603050405020304" pitchFamily="18" charset="0"/>
                </a:rPr>
                <a:t>项目管理</a:t>
              </a:r>
              <a:endParaRPr lang="zh-CN" altLang="en-US" sz="1600" dirty="0">
                <a:latin typeface="微软雅黑" panose="020B0503020204020204" pitchFamily="34" charset="-122"/>
                <a:ea typeface="微软雅黑" panose="020B0503020204020204" pitchFamily="34" charset="-122"/>
              </a:endParaRPr>
            </a:p>
          </p:txBody>
        </p:sp>
        <p:sp>
          <p:nvSpPr>
            <p:cNvPr id="23" name="椭圆 22">
              <a:extLst>
                <a:ext uri="{FF2B5EF4-FFF2-40B4-BE49-F238E27FC236}">
                  <a16:creationId xmlns:a16="http://schemas.microsoft.com/office/drawing/2014/main" id="{4759F54F-AB45-4C51-A29F-49AA30A57AFF}"/>
                </a:ext>
              </a:extLst>
            </p:cNvPr>
            <p:cNvSpPr/>
            <p:nvPr/>
          </p:nvSpPr>
          <p:spPr>
            <a:xfrm>
              <a:off x="6697214" y="1166920"/>
              <a:ext cx="1439111" cy="1188000"/>
            </a:xfrm>
            <a:prstGeom prst="ellipse">
              <a:avLst/>
            </a:prstGeom>
            <a:solidFill>
              <a:schemeClr val="accent2">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effectLst/>
                  <a:latin typeface="微软雅黑" panose="020B0503020204020204" pitchFamily="34" charset="-122"/>
                  <a:ea typeface="微软雅黑" panose="020B0503020204020204" pitchFamily="34" charset="-122"/>
                  <a:cs typeface="Times New Roman" panose="02020603050405020304" pitchFamily="18" charset="0"/>
                </a:rPr>
                <a:t>绘图编辑</a:t>
              </a:r>
              <a:endParaRPr lang="zh-CN" altLang="en-US" sz="1600" dirty="0">
                <a:latin typeface="微软雅黑" panose="020B0503020204020204" pitchFamily="34" charset="-122"/>
                <a:ea typeface="微软雅黑" panose="020B0503020204020204" pitchFamily="34" charset="-122"/>
              </a:endParaRPr>
            </a:p>
          </p:txBody>
        </p:sp>
        <p:sp>
          <p:nvSpPr>
            <p:cNvPr id="25" name="椭圆 24">
              <a:extLst>
                <a:ext uri="{FF2B5EF4-FFF2-40B4-BE49-F238E27FC236}">
                  <a16:creationId xmlns:a16="http://schemas.microsoft.com/office/drawing/2014/main" id="{1A24BB63-D4FB-48B1-81FF-53A921C17843}"/>
                </a:ext>
              </a:extLst>
            </p:cNvPr>
            <p:cNvSpPr/>
            <p:nvPr/>
          </p:nvSpPr>
          <p:spPr>
            <a:xfrm>
              <a:off x="6096000" y="3046751"/>
              <a:ext cx="1439111" cy="1188000"/>
            </a:xfrm>
            <a:prstGeom prst="ellipse">
              <a:avLst/>
            </a:prstGeom>
            <a:solidFill>
              <a:schemeClr val="accent5">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anose="020B0503020204020204" pitchFamily="34" charset="-122"/>
                  <a:ea typeface="微软雅黑" panose="020B0503020204020204" pitchFamily="34" charset="-122"/>
                </a:rPr>
                <a:t>进度上报</a:t>
              </a:r>
              <a:endParaRPr lang="zh-CN" altLang="en-US" sz="1600" dirty="0">
                <a:latin typeface="微软雅黑" panose="020B0503020204020204" pitchFamily="34" charset="-122"/>
                <a:ea typeface="微软雅黑" panose="020B0503020204020204" pitchFamily="34" charset="-122"/>
              </a:endParaRPr>
            </a:p>
          </p:txBody>
        </p:sp>
        <p:sp>
          <p:nvSpPr>
            <p:cNvPr id="27" name="椭圆 26">
              <a:extLst>
                <a:ext uri="{FF2B5EF4-FFF2-40B4-BE49-F238E27FC236}">
                  <a16:creationId xmlns:a16="http://schemas.microsoft.com/office/drawing/2014/main" id="{401E0B10-FDF5-4271-8C82-2B999EF994B7}"/>
                </a:ext>
              </a:extLst>
            </p:cNvPr>
            <p:cNvSpPr/>
            <p:nvPr/>
          </p:nvSpPr>
          <p:spPr>
            <a:xfrm>
              <a:off x="7535111" y="3960123"/>
              <a:ext cx="1439111" cy="1188000"/>
            </a:xfrm>
            <a:prstGeom prst="ellipse">
              <a:avLst/>
            </a:prstGeom>
            <a:solidFill>
              <a:schemeClr val="accent6">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anose="020B0503020204020204" pitchFamily="34" charset="-122"/>
                  <a:ea typeface="微软雅黑" panose="020B0503020204020204" pitchFamily="34" charset="-122"/>
                </a:rPr>
                <a:t>信息查询</a:t>
              </a:r>
              <a:endParaRPr lang="zh-CN" altLang="en-US" sz="1600" dirty="0">
                <a:latin typeface="微软雅黑" panose="020B0503020204020204" pitchFamily="34" charset="-122"/>
                <a:ea typeface="微软雅黑" panose="020B0503020204020204" pitchFamily="34" charset="-122"/>
              </a:endParaRPr>
            </a:p>
          </p:txBody>
        </p:sp>
        <p:sp>
          <p:nvSpPr>
            <p:cNvPr id="29" name="椭圆 28">
              <a:extLst>
                <a:ext uri="{FF2B5EF4-FFF2-40B4-BE49-F238E27FC236}">
                  <a16:creationId xmlns:a16="http://schemas.microsoft.com/office/drawing/2014/main" id="{03FC18CC-EDBB-45E8-A3AC-AD7DD87A078A}"/>
                </a:ext>
              </a:extLst>
            </p:cNvPr>
            <p:cNvSpPr/>
            <p:nvPr/>
          </p:nvSpPr>
          <p:spPr>
            <a:xfrm>
              <a:off x="9539174" y="3735847"/>
              <a:ext cx="1439111" cy="1188000"/>
            </a:xfrm>
            <a:prstGeom prst="ellipse">
              <a:avLst/>
            </a:prstGeom>
            <a:solidFill>
              <a:schemeClr val="tx2">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grpSp>
      <p:sp>
        <p:nvSpPr>
          <p:cNvPr id="35" name="文本框 34">
            <a:extLst>
              <a:ext uri="{FF2B5EF4-FFF2-40B4-BE49-F238E27FC236}">
                <a16:creationId xmlns:a16="http://schemas.microsoft.com/office/drawing/2014/main" id="{A97B28FF-1869-451F-A082-15A0FCF78F54}"/>
              </a:ext>
            </a:extLst>
          </p:cNvPr>
          <p:cNvSpPr txBox="1"/>
          <p:nvPr/>
        </p:nvSpPr>
        <p:spPr>
          <a:xfrm>
            <a:off x="1737564" y="1175172"/>
            <a:ext cx="8600879" cy="461665"/>
          </a:xfrm>
          <a:prstGeom prst="rect">
            <a:avLst/>
          </a:prstGeom>
          <a:noFill/>
        </p:spPr>
        <p:txBody>
          <a:bodyPr wrap="square">
            <a:spAutoFit/>
          </a:bodyPr>
          <a:lstStyle/>
          <a:p>
            <a:pPr algn="ctr"/>
            <a:r>
              <a:rPr lang="zh-CN" altLang="en-US" sz="2400" b="1" dirty="0">
                <a:solidFill>
                  <a:srgbClr val="FFC000"/>
                </a:solidFill>
                <a:latin typeface="微软雅黑" panose="020B0503020204020204" pitchFamily="34" charset="-122"/>
                <a:ea typeface="微软雅黑" panose="020B0503020204020204" pitchFamily="34" charset="-122"/>
                <a:cs typeface="Times New Roman" panose="02020603050405020304" pitchFamily="18" charset="0"/>
              </a:rPr>
              <a:t>国土空间生态修复监测监管</a:t>
            </a:r>
            <a:r>
              <a:rPr lang="zh-CN" altLang="en-US" sz="2400" b="1" dirty="0" smtClean="0">
                <a:solidFill>
                  <a:srgbClr val="FFC000"/>
                </a:solidFill>
                <a:latin typeface="微软雅黑" panose="020B0503020204020204" pitchFamily="34" charset="-122"/>
                <a:ea typeface="微软雅黑" panose="020B0503020204020204" pitchFamily="34" charset="-122"/>
                <a:cs typeface="Times New Roman" panose="02020603050405020304" pitchFamily="18" charset="0"/>
              </a:rPr>
              <a:t>平台</a:t>
            </a:r>
            <a:r>
              <a:rPr lang="zh-CN" altLang="en-US" sz="2400" b="1" dirty="0" smtClean="0">
                <a:solidFill>
                  <a:srgbClr val="FFC000"/>
                </a:solidFill>
                <a:effectLst/>
                <a:latin typeface="微软雅黑" panose="020B0503020204020204" pitchFamily="34" charset="-122"/>
                <a:ea typeface="微软雅黑" panose="020B0503020204020204" pitchFamily="34" charset="-122"/>
                <a:cs typeface="Times New Roman" panose="02020603050405020304" pitchFamily="18" charset="0"/>
              </a:rPr>
              <a:t>建设</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31" name="文本框 30">
            <a:extLst>
              <a:ext uri="{FF2B5EF4-FFF2-40B4-BE49-F238E27FC236}">
                <a16:creationId xmlns:a16="http://schemas.microsoft.com/office/drawing/2014/main" id="{7F521046-B13A-4927-A25E-49FB1200CA2B}"/>
              </a:ext>
            </a:extLst>
          </p:cNvPr>
          <p:cNvSpPr txBox="1"/>
          <p:nvPr/>
        </p:nvSpPr>
        <p:spPr>
          <a:xfrm>
            <a:off x="41099" y="2187565"/>
            <a:ext cx="6075403" cy="3374129"/>
          </a:xfrm>
          <a:prstGeom prst="rect">
            <a:avLst/>
          </a:prstGeom>
          <a:noFill/>
        </p:spPr>
        <p:txBody>
          <a:bodyPr wrap="square">
            <a:spAutoFit/>
          </a:bodyPr>
          <a:lstStyle/>
          <a:p>
            <a:pPr indent="457200">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国土空间生态修复监测监管</a:t>
            </a:r>
            <a:r>
              <a:rPr lang="zh-CN" altLang="en-US"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平台</a:t>
            </a:r>
            <a:r>
              <a:rPr lang="zh-CN" altLang="zh-CN"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紧扣国土空间生态修复工作需求，</a:t>
            </a:r>
            <a:r>
              <a:rPr lang="zh-CN" altLang="en-US"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将国土空间综合整治、土地整理复垦、矿山地质环境恢复治理、海洋生态、海域海岸带和海岛修复一并纳入系统，</a:t>
            </a:r>
            <a:r>
              <a:rPr lang="zh-CN" altLang="zh-CN"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以遥感、地理信息、移动</a:t>
            </a:r>
            <a:r>
              <a:rPr lang="en-US" altLang="zh-CN"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GIS</a:t>
            </a:r>
            <a:r>
              <a:rPr lang="zh-CN" altLang="zh-CN"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、互联网</a:t>
            </a:r>
            <a:r>
              <a:rPr lang="en-US" altLang="zh-CN"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等先进技术为依托，在生态修复数据本底数据库基础上建设国</a:t>
            </a:r>
            <a:r>
              <a:rPr lang="zh-CN" altLang="zh-CN" dirty="0"/>
              <a:t>土空间生态修复监测监管平台，提供一张图应用、信息查询、项目管理、任务</a:t>
            </a:r>
            <a:r>
              <a:rPr lang="zh-CN" altLang="zh-CN" dirty="0" smtClean="0"/>
              <a:t>巡查</a:t>
            </a:r>
            <a:r>
              <a:rPr lang="zh-CN" altLang="en-US" dirty="0" smtClean="0"/>
              <a:t>与统计</a:t>
            </a:r>
            <a:r>
              <a:rPr lang="zh-CN" altLang="zh-CN" dirty="0" smtClean="0"/>
              <a:t>等</a:t>
            </a:r>
            <a:r>
              <a:rPr lang="zh-CN" altLang="zh-CN" dirty="0"/>
              <a:t>功能，实现对我省国土空间生态修复工作的全流程跟踪和智能化</a:t>
            </a:r>
            <a:r>
              <a:rPr lang="zh-CN" altLang="zh-CN" dirty="0" smtClean="0"/>
              <a:t>监管</a:t>
            </a:r>
            <a:r>
              <a:rPr lang="zh-CN" altLang="en-US" dirty="0" smtClean="0"/>
              <a:t>。</a:t>
            </a:r>
            <a:endParaRPr lang="zh-CN" altLang="en-US" dirty="0"/>
          </a:p>
        </p:txBody>
      </p:sp>
      <p:sp>
        <p:nvSpPr>
          <p:cNvPr id="20" name="矩形 19">
            <a:extLst>
              <a:ext uri="{FF2B5EF4-FFF2-40B4-BE49-F238E27FC236}">
                <a16:creationId xmlns:a16="http://schemas.microsoft.com/office/drawing/2014/main" id="{EAFF3139-DD93-4CD9-85D8-4C2EC50513B8}"/>
              </a:ext>
            </a:extLst>
          </p:cNvPr>
          <p:cNvSpPr/>
          <p:nvPr/>
        </p:nvSpPr>
        <p:spPr>
          <a:xfrm>
            <a:off x="0" y="1"/>
            <a:ext cx="541538" cy="5863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Tree>
    <p:extLst>
      <p:ext uri="{BB962C8B-B14F-4D97-AF65-F5344CB8AC3E}">
        <p14:creationId xmlns:p14="http://schemas.microsoft.com/office/powerpoint/2010/main" val="222522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812B8338-9245-47D3-8222-2550DF3D7F3D}"/>
              </a:ext>
            </a:extLst>
          </p:cNvPr>
          <p:cNvGrpSpPr/>
          <p:nvPr/>
        </p:nvGrpSpPr>
        <p:grpSpPr>
          <a:xfrm>
            <a:off x="5398373" y="391611"/>
            <a:ext cx="1338311" cy="707886"/>
            <a:chOff x="7686739" y="929636"/>
            <a:chExt cx="1338311" cy="707886"/>
          </a:xfrm>
        </p:grpSpPr>
        <p:sp>
          <p:nvSpPr>
            <p:cNvPr id="3" name="文本框 2">
              <a:extLst>
                <a:ext uri="{FF2B5EF4-FFF2-40B4-BE49-F238E27FC236}">
                  <a16:creationId xmlns:a16="http://schemas.microsoft.com/office/drawing/2014/main" id="{8CB1B091-1F6D-4AEB-9DA1-1EA2E0BA1E65}"/>
                </a:ext>
              </a:extLst>
            </p:cNvPr>
            <p:cNvSpPr txBox="1"/>
            <p:nvPr/>
          </p:nvSpPr>
          <p:spPr>
            <a:xfrm>
              <a:off x="7686739" y="929636"/>
              <a:ext cx="69762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a:ln>
                    <a:noFill/>
                  </a:ln>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mn-lt"/>
                </a:rPr>
                <a:t>目</a:t>
              </a:r>
            </a:p>
          </p:txBody>
        </p:sp>
        <p:sp>
          <p:nvSpPr>
            <p:cNvPr id="4" name="文本框 3">
              <a:extLst>
                <a:ext uri="{FF2B5EF4-FFF2-40B4-BE49-F238E27FC236}">
                  <a16:creationId xmlns:a16="http://schemas.microsoft.com/office/drawing/2014/main" id="{47EB4962-3E2D-45D0-B5A1-F19C3E3DB1CA}"/>
                </a:ext>
              </a:extLst>
            </p:cNvPr>
            <p:cNvSpPr txBox="1"/>
            <p:nvPr/>
          </p:nvSpPr>
          <p:spPr>
            <a:xfrm>
              <a:off x="8327423" y="929636"/>
              <a:ext cx="69762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mn-lt"/>
                </a:rPr>
                <a:t>录</a:t>
              </a:r>
            </a:p>
          </p:txBody>
        </p:sp>
      </p:grpSp>
      <p:sp>
        <p:nvSpPr>
          <p:cNvPr id="6" name="矩形 5">
            <a:extLst>
              <a:ext uri="{FF2B5EF4-FFF2-40B4-BE49-F238E27FC236}">
                <a16:creationId xmlns:a16="http://schemas.microsoft.com/office/drawing/2014/main" id="{3830C8DC-EEE6-4766-B0A9-988689C7D6EB}"/>
              </a:ext>
            </a:extLst>
          </p:cNvPr>
          <p:cNvSpPr/>
          <p:nvPr/>
        </p:nvSpPr>
        <p:spPr>
          <a:xfrm>
            <a:off x="0" y="3213643"/>
            <a:ext cx="12192000" cy="1569313"/>
          </a:xfrm>
          <a:prstGeom prst="rect">
            <a:avLst/>
          </a:prstGeom>
          <a:solidFill>
            <a:schemeClr val="bg1">
              <a:lumMod val="95000"/>
            </a:schemeClr>
          </a:solidFill>
          <a:ln>
            <a:noFill/>
          </a:ln>
          <a:effectLst>
            <a:outerShdw blurRad="279400" sx="99000" sy="99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 name="矩形 6">
            <a:extLst>
              <a:ext uri="{FF2B5EF4-FFF2-40B4-BE49-F238E27FC236}">
                <a16:creationId xmlns:a16="http://schemas.microsoft.com/office/drawing/2014/main" id="{B4F97F60-D421-47D6-8ADB-D952FE5D34AD}"/>
              </a:ext>
            </a:extLst>
          </p:cNvPr>
          <p:cNvSpPr/>
          <p:nvPr/>
        </p:nvSpPr>
        <p:spPr>
          <a:xfrm>
            <a:off x="904240" y="2926941"/>
            <a:ext cx="10383520" cy="2133600"/>
          </a:xfrm>
          <a:prstGeom prst="rect">
            <a:avLst/>
          </a:prstGeom>
          <a:solidFill>
            <a:srgbClr val="4472C4"/>
          </a:solidFill>
          <a:ln>
            <a:noFill/>
          </a:ln>
          <a:effectLst>
            <a:outerShdw blurRad="317500" dist="38100" dir="5400000" sx="101000" sy="10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8" name="TextBox 14">
            <a:extLst>
              <a:ext uri="{FF2B5EF4-FFF2-40B4-BE49-F238E27FC236}">
                <a16:creationId xmlns:a16="http://schemas.microsoft.com/office/drawing/2014/main" id="{323DE3A5-62FF-40FC-AB27-951ACA6BED89}"/>
              </a:ext>
            </a:extLst>
          </p:cNvPr>
          <p:cNvSpPr txBox="1"/>
          <p:nvPr/>
        </p:nvSpPr>
        <p:spPr>
          <a:xfrm>
            <a:off x="1683140" y="4131386"/>
            <a:ext cx="141577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项目概况</a:t>
            </a:r>
          </a:p>
        </p:txBody>
      </p:sp>
      <p:sp>
        <p:nvSpPr>
          <p:cNvPr id="9" name="person-searching-for-a-job_52870">
            <a:extLst>
              <a:ext uri="{FF2B5EF4-FFF2-40B4-BE49-F238E27FC236}">
                <a16:creationId xmlns:a16="http://schemas.microsoft.com/office/drawing/2014/main" id="{4DEFA158-7C09-433B-92C4-269695004EA3}"/>
              </a:ext>
            </a:extLst>
          </p:cNvPr>
          <p:cNvSpPr>
            <a:spLocks noChangeAspect="1"/>
          </p:cNvSpPr>
          <p:nvPr/>
        </p:nvSpPr>
        <p:spPr bwMode="auto">
          <a:xfrm>
            <a:off x="2171503" y="3329865"/>
            <a:ext cx="711000" cy="698563"/>
          </a:xfrm>
          <a:custGeom>
            <a:avLst/>
            <a:gdLst>
              <a:gd name="connsiteX0" fmla="*/ 258147 w 609120"/>
              <a:gd name="connsiteY0" fmla="*/ 347478 h 598465"/>
              <a:gd name="connsiteX1" fmla="*/ 186941 w 609120"/>
              <a:gd name="connsiteY1" fmla="*/ 418577 h 598465"/>
              <a:gd name="connsiteX2" fmla="*/ 258147 w 609120"/>
              <a:gd name="connsiteY2" fmla="*/ 489677 h 598465"/>
              <a:gd name="connsiteX3" fmla="*/ 329302 w 609120"/>
              <a:gd name="connsiteY3" fmla="*/ 418577 h 598465"/>
              <a:gd name="connsiteX4" fmla="*/ 258147 w 609120"/>
              <a:gd name="connsiteY4" fmla="*/ 347478 h 598465"/>
              <a:gd name="connsiteX5" fmla="*/ 27850 w 609120"/>
              <a:gd name="connsiteY5" fmla="*/ 273017 h 598465"/>
              <a:gd name="connsiteX6" fmla="*/ 165518 w 609120"/>
              <a:gd name="connsiteY6" fmla="*/ 273017 h 598465"/>
              <a:gd name="connsiteX7" fmla="*/ 350725 w 609120"/>
              <a:gd name="connsiteY7" fmla="*/ 273017 h 598465"/>
              <a:gd name="connsiteX8" fmla="*/ 485231 w 609120"/>
              <a:gd name="connsiteY8" fmla="*/ 273017 h 598465"/>
              <a:gd name="connsiteX9" fmla="*/ 513081 w 609120"/>
              <a:gd name="connsiteY9" fmla="*/ 299501 h 598465"/>
              <a:gd name="connsiteX10" fmla="*/ 513081 w 609120"/>
              <a:gd name="connsiteY10" fmla="*/ 300825 h 598465"/>
              <a:gd name="connsiteX11" fmla="*/ 485231 w 609120"/>
              <a:gd name="connsiteY11" fmla="*/ 327360 h 598465"/>
              <a:gd name="connsiteX12" fmla="*/ 473397 w 609120"/>
              <a:gd name="connsiteY12" fmla="*/ 327360 h 598465"/>
              <a:gd name="connsiteX13" fmla="*/ 473397 w 609120"/>
              <a:gd name="connsiteY13" fmla="*/ 571981 h 598465"/>
              <a:gd name="connsiteX14" fmla="*/ 445548 w 609120"/>
              <a:gd name="connsiteY14" fmla="*/ 598465 h 598465"/>
              <a:gd name="connsiteX15" fmla="*/ 374086 w 609120"/>
              <a:gd name="connsiteY15" fmla="*/ 598465 h 598465"/>
              <a:gd name="connsiteX16" fmla="*/ 374086 w 609120"/>
              <a:gd name="connsiteY16" fmla="*/ 587209 h 598465"/>
              <a:gd name="connsiteX17" fmla="*/ 298035 w 609120"/>
              <a:gd name="connsiteY17" fmla="*/ 511221 h 598465"/>
              <a:gd name="connsiteX18" fmla="*/ 218209 w 609120"/>
              <a:gd name="connsiteY18" fmla="*/ 511221 h 598465"/>
              <a:gd name="connsiteX19" fmla="*/ 142157 w 609120"/>
              <a:gd name="connsiteY19" fmla="*/ 587209 h 598465"/>
              <a:gd name="connsiteX20" fmla="*/ 142157 w 609120"/>
              <a:gd name="connsiteY20" fmla="*/ 598465 h 598465"/>
              <a:gd name="connsiteX21" fmla="*/ 66717 w 609120"/>
              <a:gd name="connsiteY21" fmla="*/ 598465 h 598465"/>
              <a:gd name="connsiteX22" fmla="*/ 38918 w 609120"/>
              <a:gd name="connsiteY22" fmla="*/ 571981 h 598465"/>
              <a:gd name="connsiteX23" fmla="*/ 38918 w 609120"/>
              <a:gd name="connsiteY23" fmla="*/ 327360 h 598465"/>
              <a:gd name="connsiteX24" fmla="*/ 27850 w 609120"/>
              <a:gd name="connsiteY24" fmla="*/ 327360 h 598465"/>
              <a:gd name="connsiteX25" fmla="*/ 0 w 609120"/>
              <a:gd name="connsiteY25" fmla="*/ 300825 h 598465"/>
              <a:gd name="connsiteX26" fmla="*/ 0 w 609120"/>
              <a:gd name="connsiteY26" fmla="*/ 299501 h 598465"/>
              <a:gd name="connsiteX27" fmla="*/ 27850 w 609120"/>
              <a:gd name="connsiteY27" fmla="*/ 273017 h 598465"/>
              <a:gd name="connsiteX28" fmla="*/ 184465 w 609120"/>
              <a:gd name="connsiteY28" fmla="*/ 133792 h 598465"/>
              <a:gd name="connsiteX29" fmla="*/ 206546 w 609120"/>
              <a:gd name="connsiteY29" fmla="*/ 133792 h 598465"/>
              <a:gd name="connsiteX30" fmla="*/ 215980 w 609120"/>
              <a:gd name="connsiteY30" fmla="*/ 138684 h 598465"/>
              <a:gd name="connsiteX31" fmla="*/ 245965 w 609120"/>
              <a:gd name="connsiteY31" fmla="*/ 182147 h 598465"/>
              <a:gd name="connsiteX32" fmla="*/ 253410 w 609120"/>
              <a:gd name="connsiteY32" fmla="*/ 166555 h 598465"/>
              <a:gd name="connsiteX33" fmla="*/ 241376 w 609120"/>
              <a:gd name="connsiteY33" fmla="*/ 141231 h 598465"/>
              <a:gd name="connsiteX34" fmla="*/ 246067 w 609120"/>
              <a:gd name="connsiteY34" fmla="*/ 133792 h 598465"/>
              <a:gd name="connsiteX35" fmla="*/ 270188 w 609120"/>
              <a:gd name="connsiteY35" fmla="*/ 133792 h 598465"/>
              <a:gd name="connsiteX36" fmla="*/ 274879 w 609120"/>
              <a:gd name="connsiteY36" fmla="*/ 141231 h 598465"/>
              <a:gd name="connsiteX37" fmla="*/ 262845 w 609120"/>
              <a:gd name="connsiteY37" fmla="*/ 166555 h 598465"/>
              <a:gd name="connsiteX38" fmla="*/ 270392 w 609120"/>
              <a:gd name="connsiteY38" fmla="*/ 182402 h 598465"/>
              <a:gd name="connsiteX39" fmla="*/ 301448 w 609120"/>
              <a:gd name="connsiteY39" fmla="*/ 138582 h 598465"/>
              <a:gd name="connsiteX40" fmla="*/ 310780 w 609120"/>
              <a:gd name="connsiteY40" fmla="*/ 133792 h 598465"/>
              <a:gd name="connsiteX41" fmla="*/ 331790 w 609120"/>
              <a:gd name="connsiteY41" fmla="*/ 133792 h 598465"/>
              <a:gd name="connsiteX42" fmla="*/ 350709 w 609120"/>
              <a:gd name="connsiteY42" fmla="*/ 152696 h 598465"/>
              <a:gd name="connsiteX43" fmla="*/ 350709 w 609120"/>
              <a:gd name="connsiteY43" fmla="*/ 256082 h 598465"/>
              <a:gd name="connsiteX44" fmla="*/ 165546 w 609120"/>
              <a:gd name="connsiteY44" fmla="*/ 256082 h 598465"/>
              <a:gd name="connsiteX45" fmla="*/ 165546 w 609120"/>
              <a:gd name="connsiteY45" fmla="*/ 152696 h 598465"/>
              <a:gd name="connsiteX46" fmla="*/ 184465 w 609120"/>
              <a:gd name="connsiteY46" fmla="*/ 133792 h 598465"/>
              <a:gd name="connsiteX47" fmla="*/ 360141 w 609120"/>
              <a:gd name="connsiteY47" fmla="*/ 45726 h 598465"/>
              <a:gd name="connsiteX48" fmla="*/ 429194 w 609120"/>
              <a:gd name="connsiteY48" fmla="*/ 45726 h 598465"/>
              <a:gd name="connsiteX49" fmla="*/ 464435 w 609120"/>
              <a:gd name="connsiteY49" fmla="*/ 45726 h 598465"/>
              <a:gd name="connsiteX50" fmla="*/ 583467 w 609120"/>
              <a:gd name="connsiteY50" fmla="*/ 45726 h 598465"/>
              <a:gd name="connsiteX51" fmla="*/ 609120 w 609120"/>
              <a:gd name="connsiteY51" fmla="*/ 71350 h 598465"/>
              <a:gd name="connsiteX52" fmla="*/ 609120 w 609120"/>
              <a:gd name="connsiteY52" fmla="*/ 212463 h 598465"/>
              <a:gd name="connsiteX53" fmla="*/ 583467 w 609120"/>
              <a:gd name="connsiteY53" fmla="*/ 238087 h 598465"/>
              <a:gd name="connsiteX54" fmla="*/ 454847 w 609120"/>
              <a:gd name="connsiteY54" fmla="*/ 238087 h 598465"/>
              <a:gd name="connsiteX55" fmla="*/ 429194 w 609120"/>
              <a:gd name="connsiteY55" fmla="*/ 212463 h 598465"/>
              <a:gd name="connsiteX56" fmla="*/ 429194 w 609120"/>
              <a:gd name="connsiteY56" fmla="*/ 127693 h 598465"/>
              <a:gd name="connsiteX57" fmla="*/ 355500 w 609120"/>
              <a:gd name="connsiteY57" fmla="*/ 57341 h 598465"/>
              <a:gd name="connsiteX58" fmla="*/ 360141 w 609120"/>
              <a:gd name="connsiteY58" fmla="*/ 45726 h 598465"/>
              <a:gd name="connsiteX59" fmla="*/ 258129 w 609120"/>
              <a:gd name="connsiteY59" fmla="*/ 0 h 598465"/>
              <a:gd name="connsiteX60" fmla="*/ 319098 w 609120"/>
              <a:gd name="connsiteY60" fmla="*/ 60863 h 598465"/>
              <a:gd name="connsiteX61" fmla="*/ 258129 w 609120"/>
              <a:gd name="connsiteY61" fmla="*/ 121726 h 598465"/>
              <a:gd name="connsiteX62" fmla="*/ 197160 w 609120"/>
              <a:gd name="connsiteY62" fmla="*/ 60863 h 598465"/>
              <a:gd name="connsiteX63" fmla="*/ 258129 w 609120"/>
              <a:gd name="connsiteY63" fmla="*/ 0 h 59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9120" h="598465">
                <a:moveTo>
                  <a:pt x="258147" y="347478"/>
                </a:moveTo>
                <a:cubicBezTo>
                  <a:pt x="218872" y="347478"/>
                  <a:pt x="186941" y="379412"/>
                  <a:pt x="186941" y="418577"/>
                </a:cubicBezTo>
                <a:cubicBezTo>
                  <a:pt x="186941" y="457794"/>
                  <a:pt x="218872" y="489677"/>
                  <a:pt x="258147" y="489677"/>
                </a:cubicBezTo>
                <a:cubicBezTo>
                  <a:pt x="297372" y="489677"/>
                  <a:pt x="329302" y="457794"/>
                  <a:pt x="329302" y="418577"/>
                </a:cubicBezTo>
                <a:cubicBezTo>
                  <a:pt x="329302" y="379412"/>
                  <a:pt x="297372" y="347478"/>
                  <a:pt x="258147" y="347478"/>
                </a:cubicBezTo>
                <a:close/>
                <a:moveTo>
                  <a:pt x="27850" y="273017"/>
                </a:moveTo>
                <a:lnTo>
                  <a:pt x="165518" y="273017"/>
                </a:lnTo>
                <a:lnTo>
                  <a:pt x="350725" y="273017"/>
                </a:lnTo>
                <a:lnTo>
                  <a:pt x="485231" y="273017"/>
                </a:lnTo>
                <a:cubicBezTo>
                  <a:pt x="500584" y="273017"/>
                  <a:pt x="513081" y="284884"/>
                  <a:pt x="513081" y="299501"/>
                </a:cubicBezTo>
                <a:lnTo>
                  <a:pt x="513081" y="300825"/>
                </a:lnTo>
                <a:cubicBezTo>
                  <a:pt x="513081" y="315493"/>
                  <a:pt x="500584" y="327360"/>
                  <a:pt x="485231" y="327360"/>
                </a:cubicBezTo>
                <a:lnTo>
                  <a:pt x="473397" y="327360"/>
                </a:lnTo>
                <a:lnTo>
                  <a:pt x="473397" y="571981"/>
                </a:lnTo>
                <a:cubicBezTo>
                  <a:pt x="473397" y="586598"/>
                  <a:pt x="460901" y="598465"/>
                  <a:pt x="445548" y="598465"/>
                </a:cubicBezTo>
                <a:lnTo>
                  <a:pt x="374086" y="598465"/>
                </a:lnTo>
                <a:lnTo>
                  <a:pt x="374086" y="587209"/>
                </a:lnTo>
                <a:cubicBezTo>
                  <a:pt x="374086" y="545293"/>
                  <a:pt x="339963" y="511221"/>
                  <a:pt x="298035" y="511221"/>
                </a:cubicBezTo>
                <a:lnTo>
                  <a:pt x="218209" y="511221"/>
                </a:lnTo>
                <a:cubicBezTo>
                  <a:pt x="176281" y="511221"/>
                  <a:pt x="142157" y="545293"/>
                  <a:pt x="142157" y="587209"/>
                </a:cubicBezTo>
                <a:lnTo>
                  <a:pt x="142157" y="598465"/>
                </a:lnTo>
                <a:lnTo>
                  <a:pt x="66717" y="598465"/>
                </a:lnTo>
                <a:cubicBezTo>
                  <a:pt x="51364" y="598465"/>
                  <a:pt x="38918" y="586598"/>
                  <a:pt x="38918" y="571981"/>
                </a:cubicBezTo>
                <a:lnTo>
                  <a:pt x="38918" y="327360"/>
                </a:lnTo>
                <a:lnTo>
                  <a:pt x="27850" y="327360"/>
                </a:lnTo>
                <a:cubicBezTo>
                  <a:pt x="12446" y="327360"/>
                  <a:pt x="0" y="315493"/>
                  <a:pt x="0" y="300825"/>
                </a:cubicBezTo>
                <a:lnTo>
                  <a:pt x="0" y="299501"/>
                </a:lnTo>
                <a:cubicBezTo>
                  <a:pt x="0" y="284884"/>
                  <a:pt x="12446" y="273017"/>
                  <a:pt x="27850" y="273017"/>
                </a:cubicBezTo>
                <a:close/>
                <a:moveTo>
                  <a:pt x="184465" y="133792"/>
                </a:moveTo>
                <a:lnTo>
                  <a:pt x="206546" y="133792"/>
                </a:lnTo>
                <a:cubicBezTo>
                  <a:pt x="210320" y="133792"/>
                  <a:pt x="213838" y="135626"/>
                  <a:pt x="215980" y="138684"/>
                </a:cubicBezTo>
                <a:lnTo>
                  <a:pt x="245965" y="182147"/>
                </a:lnTo>
                <a:lnTo>
                  <a:pt x="253410" y="166555"/>
                </a:lnTo>
                <a:lnTo>
                  <a:pt x="241376" y="141231"/>
                </a:lnTo>
                <a:cubicBezTo>
                  <a:pt x="239693" y="137766"/>
                  <a:pt x="242243" y="133792"/>
                  <a:pt x="246067" y="133792"/>
                </a:cubicBezTo>
                <a:lnTo>
                  <a:pt x="270188" y="133792"/>
                </a:lnTo>
                <a:cubicBezTo>
                  <a:pt x="274012" y="133792"/>
                  <a:pt x="276562" y="137766"/>
                  <a:pt x="274879" y="141231"/>
                </a:cubicBezTo>
                <a:lnTo>
                  <a:pt x="262845" y="166555"/>
                </a:lnTo>
                <a:lnTo>
                  <a:pt x="270392" y="182402"/>
                </a:lnTo>
                <a:lnTo>
                  <a:pt x="301448" y="138582"/>
                </a:lnTo>
                <a:cubicBezTo>
                  <a:pt x="303590" y="135575"/>
                  <a:pt x="307057" y="133792"/>
                  <a:pt x="310780" y="133792"/>
                </a:cubicBezTo>
                <a:lnTo>
                  <a:pt x="331790" y="133792"/>
                </a:lnTo>
                <a:cubicBezTo>
                  <a:pt x="342244" y="133792"/>
                  <a:pt x="350709" y="142250"/>
                  <a:pt x="350709" y="152696"/>
                </a:cubicBezTo>
                <a:lnTo>
                  <a:pt x="350709" y="256082"/>
                </a:lnTo>
                <a:lnTo>
                  <a:pt x="165546" y="256082"/>
                </a:lnTo>
                <a:lnTo>
                  <a:pt x="165546" y="152696"/>
                </a:lnTo>
                <a:cubicBezTo>
                  <a:pt x="165546" y="142250"/>
                  <a:pt x="174011" y="133792"/>
                  <a:pt x="184465" y="133792"/>
                </a:cubicBezTo>
                <a:close/>
                <a:moveTo>
                  <a:pt x="360141" y="45726"/>
                </a:moveTo>
                <a:lnTo>
                  <a:pt x="429194" y="45726"/>
                </a:lnTo>
                <a:lnTo>
                  <a:pt x="464435" y="45726"/>
                </a:lnTo>
                <a:lnTo>
                  <a:pt x="583467" y="45726"/>
                </a:lnTo>
                <a:cubicBezTo>
                  <a:pt x="597645" y="45726"/>
                  <a:pt x="609120" y="57188"/>
                  <a:pt x="609120" y="71350"/>
                </a:cubicBezTo>
                <a:lnTo>
                  <a:pt x="609120" y="212463"/>
                </a:lnTo>
                <a:cubicBezTo>
                  <a:pt x="609120" y="226625"/>
                  <a:pt x="597645" y="238087"/>
                  <a:pt x="583467" y="238087"/>
                </a:cubicBezTo>
                <a:lnTo>
                  <a:pt x="454847" y="238087"/>
                </a:lnTo>
                <a:cubicBezTo>
                  <a:pt x="440669" y="238087"/>
                  <a:pt x="429194" y="226625"/>
                  <a:pt x="429194" y="212463"/>
                </a:cubicBezTo>
                <a:lnTo>
                  <a:pt x="429194" y="127693"/>
                </a:lnTo>
                <a:lnTo>
                  <a:pt x="355500" y="57341"/>
                </a:lnTo>
                <a:cubicBezTo>
                  <a:pt x="351063" y="53164"/>
                  <a:pt x="354072" y="45726"/>
                  <a:pt x="360141" y="45726"/>
                </a:cubicBezTo>
                <a:close/>
                <a:moveTo>
                  <a:pt x="258129" y="0"/>
                </a:moveTo>
                <a:cubicBezTo>
                  <a:pt x="291801" y="0"/>
                  <a:pt x="319098" y="27249"/>
                  <a:pt x="319098" y="60863"/>
                </a:cubicBezTo>
                <a:cubicBezTo>
                  <a:pt x="319098" y="94477"/>
                  <a:pt x="291801" y="121726"/>
                  <a:pt x="258129" y="121726"/>
                </a:cubicBezTo>
                <a:cubicBezTo>
                  <a:pt x="224457" y="121726"/>
                  <a:pt x="197160" y="94477"/>
                  <a:pt x="197160" y="60863"/>
                </a:cubicBezTo>
                <a:cubicBezTo>
                  <a:pt x="197160" y="27249"/>
                  <a:pt x="224457" y="0"/>
                  <a:pt x="258129"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TextBox 14">
            <a:extLst>
              <a:ext uri="{FF2B5EF4-FFF2-40B4-BE49-F238E27FC236}">
                <a16:creationId xmlns:a16="http://schemas.microsoft.com/office/drawing/2014/main" id="{F2CA2BB7-5BCD-41A2-AAD5-37CD95FC2C97}"/>
              </a:ext>
            </a:extLst>
          </p:cNvPr>
          <p:cNvSpPr txBox="1"/>
          <p:nvPr/>
        </p:nvSpPr>
        <p:spPr>
          <a:xfrm>
            <a:off x="4210325" y="4093652"/>
            <a:ext cx="141577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建设过程</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 name="computer-worker-on-side-view_49711">
            <a:extLst>
              <a:ext uri="{FF2B5EF4-FFF2-40B4-BE49-F238E27FC236}">
                <a16:creationId xmlns:a16="http://schemas.microsoft.com/office/drawing/2014/main" id="{833B14C9-7FBF-408A-8B8F-99D887700B6D}"/>
              </a:ext>
            </a:extLst>
          </p:cNvPr>
          <p:cNvSpPr>
            <a:spLocks noChangeAspect="1"/>
          </p:cNvSpPr>
          <p:nvPr/>
        </p:nvSpPr>
        <p:spPr bwMode="auto">
          <a:xfrm>
            <a:off x="4518872" y="3322762"/>
            <a:ext cx="686468" cy="711000"/>
          </a:xfrm>
          <a:custGeom>
            <a:avLst/>
            <a:gdLst>
              <a:gd name="connsiteX0" fmla="*/ 307751 w 586469"/>
              <a:gd name="connsiteY0" fmla="*/ 301103 h 607427"/>
              <a:gd name="connsiteX1" fmla="*/ 468697 w 586469"/>
              <a:gd name="connsiteY1" fmla="*/ 301103 h 607427"/>
              <a:gd name="connsiteX2" fmla="*/ 546247 w 586469"/>
              <a:gd name="connsiteY2" fmla="*/ 301103 h 607427"/>
              <a:gd name="connsiteX3" fmla="*/ 586469 w 586469"/>
              <a:gd name="connsiteY3" fmla="*/ 301103 h 607427"/>
              <a:gd name="connsiteX4" fmla="*/ 586469 w 586469"/>
              <a:gd name="connsiteY4" fmla="*/ 332857 h 607427"/>
              <a:gd name="connsiteX5" fmla="*/ 546247 w 586469"/>
              <a:gd name="connsiteY5" fmla="*/ 332857 h 607427"/>
              <a:gd name="connsiteX6" fmla="*/ 468697 w 586469"/>
              <a:gd name="connsiteY6" fmla="*/ 332857 h 607427"/>
              <a:gd name="connsiteX7" fmla="*/ 307751 w 586469"/>
              <a:gd name="connsiteY7" fmla="*/ 332857 h 607427"/>
              <a:gd name="connsiteX8" fmla="*/ 295598 w 586469"/>
              <a:gd name="connsiteY8" fmla="*/ 320711 h 607427"/>
              <a:gd name="connsiteX9" fmla="*/ 295598 w 586469"/>
              <a:gd name="connsiteY9" fmla="*/ 313249 h 607427"/>
              <a:gd name="connsiteX10" fmla="*/ 307751 w 586469"/>
              <a:gd name="connsiteY10" fmla="*/ 301103 h 607427"/>
              <a:gd name="connsiteX11" fmla="*/ 122002 w 586469"/>
              <a:gd name="connsiteY11" fmla="*/ 165476 h 607427"/>
              <a:gd name="connsiteX12" fmla="*/ 145152 w 586469"/>
              <a:gd name="connsiteY12" fmla="*/ 188589 h 607427"/>
              <a:gd name="connsiteX13" fmla="*/ 145152 w 586469"/>
              <a:gd name="connsiteY13" fmla="*/ 323050 h 607427"/>
              <a:gd name="connsiteX14" fmla="*/ 122002 w 586469"/>
              <a:gd name="connsiteY14" fmla="*/ 346163 h 607427"/>
              <a:gd name="connsiteX15" fmla="*/ 98852 w 586469"/>
              <a:gd name="connsiteY15" fmla="*/ 323050 h 607427"/>
              <a:gd name="connsiteX16" fmla="*/ 98852 w 586469"/>
              <a:gd name="connsiteY16" fmla="*/ 270121 h 607427"/>
              <a:gd name="connsiteX17" fmla="*/ 24655 w 586469"/>
              <a:gd name="connsiteY17" fmla="*/ 361360 h 607427"/>
              <a:gd name="connsiteX18" fmla="*/ 110832 w 586469"/>
              <a:gd name="connsiteY18" fmla="*/ 454332 h 607427"/>
              <a:gd name="connsiteX19" fmla="*/ 134792 w 586469"/>
              <a:gd name="connsiteY19" fmla="*/ 439887 h 607427"/>
              <a:gd name="connsiteX20" fmla="*/ 330528 w 586469"/>
              <a:gd name="connsiteY20" fmla="*/ 439887 h 607427"/>
              <a:gd name="connsiteX21" fmla="*/ 330528 w 586469"/>
              <a:gd name="connsiteY21" fmla="*/ 494029 h 607427"/>
              <a:gd name="connsiteX22" fmla="*/ 134792 w 586469"/>
              <a:gd name="connsiteY22" fmla="*/ 494029 h 607427"/>
              <a:gd name="connsiteX23" fmla="*/ 110543 w 586469"/>
              <a:gd name="connsiteY23" fmla="*/ 479005 h 607427"/>
              <a:gd name="connsiteX24" fmla="*/ 0 w 586469"/>
              <a:gd name="connsiteY24" fmla="*/ 361360 h 607427"/>
              <a:gd name="connsiteX25" fmla="*/ 98852 w 586469"/>
              <a:gd name="connsiteY25" fmla="*/ 245101 h 607427"/>
              <a:gd name="connsiteX26" fmla="*/ 98852 w 586469"/>
              <a:gd name="connsiteY26" fmla="*/ 188589 h 607427"/>
              <a:gd name="connsiteX27" fmla="*/ 122002 w 586469"/>
              <a:gd name="connsiteY27" fmla="*/ 165476 h 607427"/>
              <a:gd name="connsiteX28" fmla="*/ 563182 w 586469"/>
              <a:gd name="connsiteY28" fmla="*/ 131818 h 607427"/>
              <a:gd name="connsiteX29" fmla="*/ 569952 w 586469"/>
              <a:gd name="connsiteY29" fmla="*/ 145572 h 607427"/>
              <a:gd name="connsiteX30" fmla="*/ 521637 w 586469"/>
              <a:gd name="connsiteY30" fmla="*/ 286290 h 607427"/>
              <a:gd name="connsiteX31" fmla="*/ 520017 w 586469"/>
              <a:gd name="connsiteY31" fmla="*/ 289353 h 607427"/>
              <a:gd name="connsiteX32" fmla="*/ 511164 w 586469"/>
              <a:gd name="connsiteY32" fmla="*/ 293976 h 607427"/>
              <a:gd name="connsiteX33" fmla="*/ 339372 w 586469"/>
              <a:gd name="connsiteY33" fmla="*/ 293976 h 607427"/>
              <a:gd name="connsiteX34" fmla="*/ 328552 w 586469"/>
              <a:gd name="connsiteY34" fmla="*/ 283169 h 607427"/>
              <a:gd name="connsiteX35" fmla="*/ 339372 w 586469"/>
              <a:gd name="connsiteY35" fmla="*/ 272363 h 607427"/>
              <a:gd name="connsiteX36" fmla="*/ 503584 w 586469"/>
              <a:gd name="connsiteY36" fmla="*/ 272363 h 607427"/>
              <a:gd name="connsiteX37" fmla="*/ 549469 w 586469"/>
              <a:gd name="connsiteY37" fmla="*/ 138579 h 607427"/>
              <a:gd name="connsiteX38" fmla="*/ 563182 w 586469"/>
              <a:gd name="connsiteY38" fmla="*/ 131818 h 607427"/>
              <a:gd name="connsiteX39" fmla="*/ 216578 w 586469"/>
              <a:gd name="connsiteY39" fmla="*/ 110153 h 607427"/>
              <a:gd name="connsiteX40" fmla="*/ 285152 w 586469"/>
              <a:gd name="connsiteY40" fmla="*/ 189719 h 607427"/>
              <a:gd name="connsiteX41" fmla="*/ 285152 w 586469"/>
              <a:gd name="connsiteY41" fmla="*/ 207632 h 607427"/>
              <a:gd name="connsiteX42" fmla="*/ 288798 w 586469"/>
              <a:gd name="connsiteY42" fmla="*/ 207632 h 607427"/>
              <a:gd name="connsiteX43" fmla="*/ 442961 w 586469"/>
              <a:gd name="connsiteY43" fmla="*/ 207689 h 607427"/>
              <a:gd name="connsiteX44" fmla="*/ 469754 w 586469"/>
              <a:gd name="connsiteY44" fmla="*/ 234500 h 607427"/>
              <a:gd name="connsiteX45" fmla="*/ 442961 w 586469"/>
              <a:gd name="connsiteY45" fmla="*/ 261254 h 607427"/>
              <a:gd name="connsiteX46" fmla="*/ 289550 w 586469"/>
              <a:gd name="connsiteY46" fmla="*/ 261254 h 607427"/>
              <a:gd name="connsiteX47" fmla="*/ 283300 w 586469"/>
              <a:gd name="connsiteY47" fmla="*/ 261022 h 607427"/>
              <a:gd name="connsiteX48" fmla="*/ 266750 w 586469"/>
              <a:gd name="connsiteY48" fmla="*/ 253569 h 607427"/>
              <a:gd name="connsiteX49" fmla="*/ 214147 w 586469"/>
              <a:gd name="connsiteY49" fmla="*/ 196249 h 607427"/>
              <a:gd name="connsiteX50" fmla="*/ 207782 w 586469"/>
              <a:gd name="connsiteY50" fmla="*/ 195960 h 607427"/>
              <a:gd name="connsiteX51" fmla="*/ 207492 w 586469"/>
              <a:gd name="connsiteY51" fmla="*/ 202316 h 607427"/>
              <a:gd name="connsiteX52" fmla="*/ 260095 w 586469"/>
              <a:gd name="connsiteY52" fmla="*/ 259636 h 607427"/>
              <a:gd name="connsiteX53" fmla="*/ 283185 w 586469"/>
              <a:gd name="connsiteY53" fmla="*/ 269805 h 607427"/>
              <a:gd name="connsiteX54" fmla="*/ 285152 w 586469"/>
              <a:gd name="connsiteY54" fmla="*/ 269805 h 607427"/>
              <a:gd name="connsiteX55" fmla="*/ 285152 w 586469"/>
              <a:gd name="connsiteY55" fmla="*/ 343304 h 607427"/>
              <a:gd name="connsiteX56" fmla="*/ 291286 w 586469"/>
              <a:gd name="connsiteY56" fmla="*/ 343304 h 607427"/>
              <a:gd name="connsiteX57" fmla="*/ 351123 w 586469"/>
              <a:gd name="connsiteY57" fmla="*/ 343304 h 607427"/>
              <a:gd name="connsiteX58" fmla="*/ 366979 w 586469"/>
              <a:gd name="connsiteY58" fmla="*/ 343304 h 607427"/>
              <a:gd name="connsiteX59" fmla="*/ 375428 w 586469"/>
              <a:gd name="connsiteY59" fmla="*/ 343304 h 607427"/>
              <a:gd name="connsiteX60" fmla="*/ 409975 w 586469"/>
              <a:gd name="connsiteY60" fmla="*/ 377685 h 607427"/>
              <a:gd name="connsiteX61" fmla="*/ 409975 w 586469"/>
              <a:gd name="connsiteY61" fmla="*/ 572989 h 607427"/>
              <a:gd name="connsiteX62" fmla="*/ 375428 w 586469"/>
              <a:gd name="connsiteY62" fmla="*/ 607427 h 607427"/>
              <a:gd name="connsiteX63" fmla="*/ 340822 w 586469"/>
              <a:gd name="connsiteY63" fmla="*/ 572989 h 607427"/>
              <a:gd name="connsiteX64" fmla="*/ 340822 w 586469"/>
              <a:gd name="connsiteY64" fmla="*/ 429169 h 607427"/>
              <a:gd name="connsiteX65" fmla="*/ 291286 w 586469"/>
              <a:gd name="connsiteY65" fmla="*/ 429169 h 607427"/>
              <a:gd name="connsiteX66" fmla="*/ 274273 w 586469"/>
              <a:gd name="connsiteY66" fmla="*/ 429169 h 607427"/>
              <a:gd name="connsiteX67" fmla="*/ 234401 w 586469"/>
              <a:gd name="connsiteY67" fmla="*/ 429169 h 607427"/>
              <a:gd name="connsiteX68" fmla="*/ 198523 w 586469"/>
              <a:gd name="connsiteY68" fmla="*/ 429169 h 607427"/>
              <a:gd name="connsiteX69" fmla="*/ 155584 w 586469"/>
              <a:gd name="connsiteY69" fmla="*/ 388606 h 607427"/>
              <a:gd name="connsiteX70" fmla="*/ 155526 w 586469"/>
              <a:gd name="connsiteY70" fmla="*/ 386237 h 607427"/>
              <a:gd name="connsiteX71" fmla="*/ 155584 w 586469"/>
              <a:gd name="connsiteY71" fmla="*/ 383868 h 607427"/>
              <a:gd name="connsiteX72" fmla="*/ 155584 w 586469"/>
              <a:gd name="connsiteY72" fmla="*/ 366302 h 607427"/>
              <a:gd name="connsiteX73" fmla="*/ 155526 w 586469"/>
              <a:gd name="connsiteY73" fmla="*/ 363586 h 607427"/>
              <a:gd name="connsiteX74" fmla="*/ 155526 w 586469"/>
              <a:gd name="connsiteY74" fmla="*/ 171113 h 607427"/>
              <a:gd name="connsiteX75" fmla="*/ 216578 w 586469"/>
              <a:gd name="connsiteY75" fmla="*/ 110153 h 607427"/>
              <a:gd name="connsiteX76" fmla="*/ 295599 w 586469"/>
              <a:gd name="connsiteY76" fmla="*/ 0 h 607427"/>
              <a:gd name="connsiteX77" fmla="*/ 362848 w 586469"/>
              <a:gd name="connsiteY77" fmla="*/ 67179 h 607427"/>
              <a:gd name="connsiteX78" fmla="*/ 295599 w 586469"/>
              <a:gd name="connsiteY78" fmla="*/ 134358 h 607427"/>
              <a:gd name="connsiteX79" fmla="*/ 228350 w 586469"/>
              <a:gd name="connsiteY79" fmla="*/ 67179 h 607427"/>
              <a:gd name="connsiteX80" fmla="*/ 295599 w 586469"/>
              <a:gd name="connsiteY80" fmla="*/ 0 h 60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86469" h="607427">
                <a:moveTo>
                  <a:pt x="307751" y="301103"/>
                </a:moveTo>
                <a:lnTo>
                  <a:pt x="468697" y="301103"/>
                </a:lnTo>
                <a:lnTo>
                  <a:pt x="546247" y="301103"/>
                </a:lnTo>
                <a:lnTo>
                  <a:pt x="586469" y="301103"/>
                </a:lnTo>
                <a:lnTo>
                  <a:pt x="586469" y="332857"/>
                </a:lnTo>
                <a:lnTo>
                  <a:pt x="546247" y="332857"/>
                </a:lnTo>
                <a:lnTo>
                  <a:pt x="468697" y="332857"/>
                </a:lnTo>
                <a:lnTo>
                  <a:pt x="307751" y="332857"/>
                </a:lnTo>
                <a:cubicBezTo>
                  <a:pt x="301038" y="332857"/>
                  <a:pt x="295598" y="327420"/>
                  <a:pt x="295598" y="320711"/>
                </a:cubicBezTo>
                <a:lnTo>
                  <a:pt x="295598" y="313249"/>
                </a:lnTo>
                <a:cubicBezTo>
                  <a:pt x="295598" y="306540"/>
                  <a:pt x="301038" y="301103"/>
                  <a:pt x="307751" y="301103"/>
                </a:cubicBezTo>
                <a:close/>
                <a:moveTo>
                  <a:pt x="122002" y="165476"/>
                </a:moveTo>
                <a:cubicBezTo>
                  <a:pt x="134792" y="165476"/>
                  <a:pt x="145152" y="175819"/>
                  <a:pt x="145152" y="188589"/>
                </a:cubicBezTo>
                <a:lnTo>
                  <a:pt x="145152" y="323050"/>
                </a:lnTo>
                <a:cubicBezTo>
                  <a:pt x="145152" y="335820"/>
                  <a:pt x="134792" y="346163"/>
                  <a:pt x="122002" y="346163"/>
                </a:cubicBezTo>
                <a:cubicBezTo>
                  <a:pt x="109211" y="346163"/>
                  <a:pt x="98852" y="335820"/>
                  <a:pt x="98852" y="323050"/>
                </a:cubicBezTo>
                <a:lnTo>
                  <a:pt x="98852" y="270121"/>
                </a:lnTo>
                <a:cubicBezTo>
                  <a:pt x="56545" y="279019"/>
                  <a:pt x="24655" y="316520"/>
                  <a:pt x="24655" y="361360"/>
                </a:cubicBezTo>
                <a:cubicBezTo>
                  <a:pt x="24655" y="410360"/>
                  <a:pt x="62679" y="450634"/>
                  <a:pt x="110832" y="454332"/>
                </a:cubicBezTo>
                <a:cubicBezTo>
                  <a:pt x="115346" y="445780"/>
                  <a:pt x="124375" y="439887"/>
                  <a:pt x="134792" y="439887"/>
                </a:cubicBezTo>
                <a:lnTo>
                  <a:pt x="330528" y="439887"/>
                </a:lnTo>
                <a:lnTo>
                  <a:pt x="330528" y="494029"/>
                </a:lnTo>
                <a:lnTo>
                  <a:pt x="134792" y="494029"/>
                </a:lnTo>
                <a:cubicBezTo>
                  <a:pt x="124201" y="494029"/>
                  <a:pt x="114999" y="487904"/>
                  <a:pt x="110543" y="479005"/>
                </a:cubicBezTo>
                <a:cubicBezTo>
                  <a:pt x="48963" y="475134"/>
                  <a:pt x="0" y="423823"/>
                  <a:pt x="0" y="361360"/>
                </a:cubicBezTo>
                <a:cubicBezTo>
                  <a:pt x="0" y="302941"/>
                  <a:pt x="42828" y="254288"/>
                  <a:pt x="98852" y="245101"/>
                </a:cubicBezTo>
                <a:lnTo>
                  <a:pt x="98852" y="188589"/>
                </a:lnTo>
                <a:cubicBezTo>
                  <a:pt x="98852" y="175819"/>
                  <a:pt x="109211" y="165476"/>
                  <a:pt x="122002" y="165476"/>
                </a:cubicBezTo>
                <a:close/>
                <a:moveTo>
                  <a:pt x="563182" y="131818"/>
                </a:moveTo>
                <a:cubicBezTo>
                  <a:pt x="568852" y="133783"/>
                  <a:pt x="571861" y="139909"/>
                  <a:pt x="569952" y="145572"/>
                </a:cubicBezTo>
                <a:lnTo>
                  <a:pt x="521637" y="286290"/>
                </a:lnTo>
                <a:cubicBezTo>
                  <a:pt x="521290" y="287446"/>
                  <a:pt x="520711" y="288428"/>
                  <a:pt x="520017" y="289353"/>
                </a:cubicBezTo>
                <a:cubicBezTo>
                  <a:pt x="518107" y="292127"/>
                  <a:pt x="514867" y="293976"/>
                  <a:pt x="511164" y="293976"/>
                </a:cubicBezTo>
                <a:lnTo>
                  <a:pt x="339372" y="293976"/>
                </a:lnTo>
                <a:cubicBezTo>
                  <a:pt x="333412" y="293976"/>
                  <a:pt x="328552" y="289122"/>
                  <a:pt x="328552" y="283169"/>
                </a:cubicBezTo>
                <a:cubicBezTo>
                  <a:pt x="328552" y="277217"/>
                  <a:pt x="333412" y="272363"/>
                  <a:pt x="339372" y="272363"/>
                </a:cubicBezTo>
                <a:lnTo>
                  <a:pt x="503584" y="272363"/>
                </a:lnTo>
                <a:lnTo>
                  <a:pt x="549469" y="138579"/>
                </a:lnTo>
                <a:cubicBezTo>
                  <a:pt x="551378" y="132916"/>
                  <a:pt x="557511" y="129911"/>
                  <a:pt x="563182" y="131818"/>
                </a:cubicBezTo>
                <a:close/>
                <a:moveTo>
                  <a:pt x="216578" y="110153"/>
                </a:moveTo>
                <a:lnTo>
                  <a:pt x="285152" y="189719"/>
                </a:lnTo>
                <a:lnTo>
                  <a:pt x="285152" y="207632"/>
                </a:lnTo>
                <a:lnTo>
                  <a:pt x="288798" y="207632"/>
                </a:lnTo>
                <a:lnTo>
                  <a:pt x="442961" y="207689"/>
                </a:lnTo>
                <a:cubicBezTo>
                  <a:pt x="457775" y="207689"/>
                  <a:pt x="469754" y="219708"/>
                  <a:pt x="469754" y="234500"/>
                </a:cubicBezTo>
                <a:cubicBezTo>
                  <a:pt x="469754" y="249293"/>
                  <a:pt x="457775" y="261254"/>
                  <a:pt x="442961" y="261254"/>
                </a:cubicBezTo>
                <a:lnTo>
                  <a:pt x="289550" y="261254"/>
                </a:lnTo>
                <a:cubicBezTo>
                  <a:pt x="289550" y="261254"/>
                  <a:pt x="283532" y="261022"/>
                  <a:pt x="283300" y="261022"/>
                </a:cubicBezTo>
                <a:cubicBezTo>
                  <a:pt x="276935" y="260791"/>
                  <a:pt x="271032" y="258249"/>
                  <a:pt x="266750" y="253569"/>
                </a:cubicBezTo>
                <a:lnTo>
                  <a:pt x="214147" y="196249"/>
                </a:lnTo>
                <a:cubicBezTo>
                  <a:pt x="212469" y="194400"/>
                  <a:pt x="209576" y="194284"/>
                  <a:pt x="207782" y="195960"/>
                </a:cubicBezTo>
                <a:cubicBezTo>
                  <a:pt x="205930" y="197635"/>
                  <a:pt x="205814" y="200467"/>
                  <a:pt x="207492" y="202316"/>
                </a:cubicBezTo>
                <a:lnTo>
                  <a:pt x="260095" y="259636"/>
                </a:lnTo>
                <a:cubicBezTo>
                  <a:pt x="266056" y="266107"/>
                  <a:pt x="274447" y="269805"/>
                  <a:pt x="283185" y="269805"/>
                </a:cubicBezTo>
                <a:cubicBezTo>
                  <a:pt x="283300" y="269805"/>
                  <a:pt x="285152" y="269805"/>
                  <a:pt x="285152" y="269805"/>
                </a:cubicBezTo>
                <a:lnTo>
                  <a:pt x="285152" y="343304"/>
                </a:lnTo>
                <a:lnTo>
                  <a:pt x="291286" y="343304"/>
                </a:lnTo>
                <a:lnTo>
                  <a:pt x="351123" y="343304"/>
                </a:lnTo>
                <a:lnTo>
                  <a:pt x="366979" y="343304"/>
                </a:lnTo>
                <a:lnTo>
                  <a:pt x="375428" y="343304"/>
                </a:lnTo>
                <a:cubicBezTo>
                  <a:pt x="394524" y="343304"/>
                  <a:pt x="409975" y="358674"/>
                  <a:pt x="409975" y="377685"/>
                </a:cubicBezTo>
                <a:lnTo>
                  <a:pt x="409975" y="572989"/>
                </a:lnTo>
                <a:cubicBezTo>
                  <a:pt x="409975" y="591999"/>
                  <a:pt x="394524" y="607427"/>
                  <a:pt x="375428" y="607427"/>
                </a:cubicBezTo>
                <a:cubicBezTo>
                  <a:pt x="356331" y="607427"/>
                  <a:pt x="340822" y="591999"/>
                  <a:pt x="340822" y="572989"/>
                </a:cubicBezTo>
                <a:lnTo>
                  <a:pt x="340822" y="429169"/>
                </a:lnTo>
                <a:lnTo>
                  <a:pt x="291286" y="429169"/>
                </a:lnTo>
                <a:lnTo>
                  <a:pt x="274273" y="429169"/>
                </a:lnTo>
                <a:lnTo>
                  <a:pt x="234401" y="429169"/>
                </a:lnTo>
                <a:lnTo>
                  <a:pt x="198523" y="429169"/>
                </a:lnTo>
                <a:cubicBezTo>
                  <a:pt x="175606" y="429169"/>
                  <a:pt x="156857" y="411256"/>
                  <a:pt x="155584" y="388606"/>
                </a:cubicBezTo>
                <a:cubicBezTo>
                  <a:pt x="155526" y="387797"/>
                  <a:pt x="155526" y="387046"/>
                  <a:pt x="155526" y="386237"/>
                </a:cubicBezTo>
                <a:cubicBezTo>
                  <a:pt x="155526" y="385428"/>
                  <a:pt x="155526" y="384619"/>
                  <a:pt x="155584" y="383868"/>
                </a:cubicBezTo>
                <a:lnTo>
                  <a:pt x="155584" y="366302"/>
                </a:lnTo>
                <a:cubicBezTo>
                  <a:pt x="155526" y="365377"/>
                  <a:pt x="155526" y="364453"/>
                  <a:pt x="155526" y="363586"/>
                </a:cubicBezTo>
                <a:lnTo>
                  <a:pt x="155526" y="171113"/>
                </a:lnTo>
                <a:cubicBezTo>
                  <a:pt x="155526" y="137426"/>
                  <a:pt x="182840" y="110153"/>
                  <a:pt x="216578" y="110153"/>
                </a:cubicBezTo>
                <a:close/>
                <a:moveTo>
                  <a:pt x="295599" y="0"/>
                </a:moveTo>
                <a:cubicBezTo>
                  <a:pt x="332740" y="0"/>
                  <a:pt x="362848" y="30077"/>
                  <a:pt x="362848" y="67179"/>
                </a:cubicBezTo>
                <a:cubicBezTo>
                  <a:pt x="362848" y="104281"/>
                  <a:pt x="332740" y="134358"/>
                  <a:pt x="295599" y="134358"/>
                </a:cubicBezTo>
                <a:cubicBezTo>
                  <a:pt x="258458" y="134358"/>
                  <a:pt x="228350" y="104281"/>
                  <a:pt x="228350" y="67179"/>
                </a:cubicBezTo>
                <a:cubicBezTo>
                  <a:pt x="228350" y="30077"/>
                  <a:pt x="258458" y="0"/>
                  <a:pt x="295599"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 name="TextBox 14">
            <a:extLst>
              <a:ext uri="{FF2B5EF4-FFF2-40B4-BE49-F238E27FC236}">
                <a16:creationId xmlns:a16="http://schemas.microsoft.com/office/drawing/2014/main" id="{067FE7CF-C6EF-4FDD-90C7-454D4F6FB1D2}"/>
              </a:ext>
            </a:extLst>
          </p:cNvPr>
          <p:cNvSpPr txBox="1"/>
          <p:nvPr/>
        </p:nvSpPr>
        <p:spPr>
          <a:xfrm>
            <a:off x="6737512" y="4093652"/>
            <a:ext cx="141577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建设成果</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briefcase-settings_69560">
            <a:extLst>
              <a:ext uri="{FF2B5EF4-FFF2-40B4-BE49-F238E27FC236}">
                <a16:creationId xmlns:a16="http://schemas.microsoft.com/office/drawing/2014/main" id="{A12DC79E-2D83-43DF-B0CE-DFBCB025B1C0}"/>
              </a:ext>
            </a:extLst>
          </p:cNvPr>
          <p:cNvSpPr>
            <a:spLocks noChangeAspect="1"/>
          </p:cNvSpPr>
          <p:nvPr/>
        </p:nvSpPr>
        <p:spPr bwMode="auto">
          <a:xfrm>
            <a:off x="7089897" y="3404871"/>
            <a:ext cx="711000" cy="622710"/>
          </a:xfrm>
          <a:custGeom>
            <a:avLst/>
            <a:gdLst>
              <a:gd name="connsiteX0" fmla="*/ 440504 w 583571"/>
              <a:gd name="connsiteY0" fmla="*/ 305619 h 511105"/>
              <a:gd name="connsiteX1" fmla="*/ 496427 w 583571"/>
              <a:gd name="connsiteY1" fmla="*/ 361472 h 511105"/>
              <a:gd name="connsiteX2" fmla="*/ 440504 w 583571"/>
              <a:gd name="connsiteY2" fmla="*/ 417325 h 511105"/>
              <a:gd name="connsiteX3" fmla="*/ 384581 w 583571"/>
              <a:gd name="connsiteY3" fmla="*/ 361472 h 511105"/>
              <a:gd name="connsiteX4" fmla="*/ 440504 w 583571"/>
              <a:gd name="connsiteY4" fmla="*/ 305619 h 511105"/>
              <a:gd name="connsiteX5" fmla="*/ 440477 w 583571"/>
              <a:gd name="connsiteY5" fmla="*/ 286129 h 511105"/>
              <a:gd name="connsiteX6" fmla="*/ 365005 w 583571"/>
              <a:gd name="connsiteY6" fmla="*/ 361507 h 511105"/>
              <a:gd name="connsiteX7" fmla="*/ 440477 w 583571"/>
              <a:gd name="connsiteY7" fmla="*/ 436884 h 511105"/>
              <a:gd name="connsiteX8" fmla="*/ 515949 w 583571"/>
              <a:gd name="connsiteY8" fmla="*/ 361507 h 511105"/>
              <a:gd name="connsiteX9" fmla="*/ 440477 w 583571"/>
              <a:gd name="connsiteY9" fmla="*/ 286129 h 511105"/>
              <a:gd name="connsiteX10" fmla="*/ 418494 w 583571"/>
              <a:gd name="connsiteY10" fmla="*/ 211908 h 511105"/>
              <a:gd name="connsiteX11" fmla="*/ 462549 w 583571"/>
              <a:gd name="connsiteY11" fmla="*/ 211908 h 511105"/>
              <a:gd name="connsiteX12" fmla="*/ 479904 w 583571"/>
              <a:gd name="connsiteY12" fmla="*/ 229241 h 511105"/>
              <a:gd name="connsiteX13" fmla="*/ 479904 w 583571"/>
              <a:gd name="connsiteY13" fmla="*/ 250930 h 511105"/>
              <a:gd name="connsiteX14" fmla="*/ 516661 w 583571"/>
              <a:gd name="connsiteY14" fmla="*/ 272085 h 511105"/>
              <a:gd name="connsiteX15" fmla="*/ 535440 w 583571"/>
              <a:gd name="connsiteY15" fmla="*/ 261241 h 511105"/>
              <a:gd name="connsiteX16" fmla="*/ 544162 w 583571"/>
              <a:gd name="connsiteY16" fmla="*/ 258930 h 511105"/>
              <a:gd name="connsiteX17" fmla="*/ 548611 w 583571"/>
              <a:gd name="connsiteY17" fmla="*/ 259552 h 511105"/>
              <a:gd name="connsiteX18" fmla="*/ 559202 w 583571"/>
              <a:gd name="connsiteY18" fmla="*/ 267641 h 511105"/>
              <a:gd name="connsiteX19" fmla="*/ 581185 w 583571"/>
              <a:gd name="connsiteY19" fmla="*/ 305774 h 511105"/>
              <a:gd name="connsiteX20" fmla="*/ 582965 w 583571"/>
              <a:gd name="connsiteY20" fmla="*/ 318929 h 511105"/>
              <a:gd name="connsiteX21" fmla="*/ 574866 w 583571"/>
              <a:gd name="connsiteY21" fmla="*/ 329507 h 511105"/>
              <a:gd name="connsiteX22" fmla="*/ 556087 w 583571"/>
              <a:gd name="connsiteY22" fmla="*/ 340262 h 511105"/>
              <a:gd name="connsiteX23" fmla="*/ 558045 w 583571"/>
              <a:gd name="connsiteY23" fmla="*/ 361507 h 511105"/>
              <a:gd name="connsiteX24" fmla="*/ 556087 w 583571"/>
              <a:gd name="connsiteY24" fmla="*/ 382662 h 511105"/>
              <a:gd name="connsiteX25" fmla="*/ 574866 w 583571"/>
              <a:gd name="connsiteY25" fmla="*/ 393506 h 511105"/>
              <a:gd name="connsiteX26" fmla="*/ 582965 w 583571"/>
              <a:gd name="connsiteY26" fmla="*/ 404084 h 511105"/>
              <a:gd name="connsiteX27" fmla="*/ 581185 w 583571"/>
              <a:gd name="connsiteY27" fmla="*/ 417239 h 511105"/>
              <a:gd name="connsiteX28" fmla="*/ 559202 w 583571"/>
              <a:gd name="connsiteY28" fmla="*/ 455283 h 511105"/>
              <a:gd name="connsiteX29" fmla="*/ 548611 w 583571"/>
              <a:gd name="connsiteY29" fmla="*/ 463372 h 511105"/>
              <a:gd name="connsiteX30" fmla="*/ 544162 w 583571"/>
              <a:gd name="connsiteY30" fmla="*/ 463994 h 511105"/>
              <a:gd name="connsiteX31" fmla="*/ 535440 w 583571"/>
              <a:gd name="connsiteY31" fmla="*/ 461683 h 511105"/>
              <a:gd name="connsiteX32" fmla="*/ 516661 w 583571"/>
              <a:gd name="connsiteY32" fmla="*/ 450839 h 511105"/>
              <a:gd name="connsiteX33" fmla="*/ 479904 w 583571"/>
              <a:gd name="connsiteY33" fmla="*/ 471994 h 511105"/>
              <a:gd name="connsiteX34" fmla="*/ 479904 w 583571"/>
              <a:gd name="connsiteY34" fmla="*/ 493683 h 511105"/>
              <a:gd name="connsiteX35" fmla="*/ 462549 w 583571"/>
              <a:gd name="connsiteY35" fmla="*/ 511105 h 511105"/>
              <a:gd name="connsiteX36" fmla="*/ 418494 w 583571"/>
              <a:gd name="connsiteY36" fmla="*/ 511105 h 511105"/>
              <a:gd name="connsiteX37" fmla="*/ 401051 w 583571"/>
              <a:gd name="connsiteY37" fmla="*/ 493683 h 511105"/>
              <a:gd name="connsiteX38" fmla="*/ 401051 w 583571"/>
              <a:gd name="connsiteY38" fmla="*/ 471994 h 511105"/>
              <a:gd name="connsiteX39" fmla="*/ 364293 w 583571"/>
              <a:gd name="connsiteY39" fmla="*/ 450839 h 511105"/>
              <a:gd name="connsiteX40" fmla="*/ 345514 w 583571"/>
              <a:gd name="connsiteY40" fmla="*/ 461683 h 511105"/>
              <a:gd name="connsiteX41" fmla="*/ 336881 w 583571"/>
              <a:gd name="connsiteY41" fmla="*/ 463994 h 511105"/>
              <a:gd name="connsiteX42" fmla="*/ 321752 w 583571"/>
              <a:gd name="connsiteY42" fmla="*/ 455372 h 511105"/>
              <a:gd name="connsiteX43" fmla="*/ 299769 w 583571"/>
              <a:gd name="connsiteY43" fmla="*/ 417239 h 511105"/>
              <a:gd name="connsiteX44" fmla="*/ 306088 w 583571"/>
              <a:gd name="connsiteY44" fmla="*/ 393506 h 511105"/>
              <a:gd name="connsiteX45" fmla="*/ 324867 w 583571"/>
              <a:gd name="connsiteY45" fmla="*/ 382662 h 511105"/>
              <a:gd name="connsiteX46" fmla="*/ 322909 w 583571"/>
              <a:gd name="connsiteY46" fmla="*/ 361507 h 511105"/>
              <a:gd name="connsiteX47" fmla="*/ 324867 w 583571"/>
              <a:gd name="connsiteY47" fmla="*/ 340262 h 511105"/>
              <a:gd name="connsiteX48" fmla="*/ 306088 w 583571"/>
              <a:gd name="connsiteY48" fmla="*/ 329418 h 511105"/>
              <a:gd name="connsiteX49" fmla="*/ 299769 w 583571"/>
              <a:gd name="connsiteY49" fmla="*/ 305774 h 511105"/>
              <a:gd name="connsiteX50" fmla="*/ 321752 w 583571"/>
              <a:gd name="connsiteY50" fmla="*/ 267641 h 511105"/>
              <a:gd name="connsiteX51" fmla="*/ 336881 w 583571"/>
              <a:gd name="connsiteY51" fmla="*/ 258930 h 511105"/>
              <a:gd name="connsiteX52" fmla="*/ 345514 w 583571"/>
              <a:gd name="connsiteY52" fmla="*/ 261241 h 511105"/>
              <a:gd name="connsiteX53" fmla="*/ 364293 w 583571"/>
              <a:gd name="connsiteY53" fmla="*/ 272085 h 511105"/>
              <a:gd name="connsiteX54" fmla="*/ 401051 w 583571"/>
              <a:gd name="connsiteY54" fmla="*/ 250930 h 511105"/>
              <a:gd name="connsiteX55" fmla="*/ 401051 w 583571"/>
              <a:gd name="connsiteY55" fmla="*/ 229241 h 511105"/>
              <a:gd name="connsiteX56" fmla="*/ 418494 w 583571"/>
              <a:gd name="connsiteY56" fmla="*/ 211908 h 511105"/>
              <a:gd name="connsiteX57" fmla="*/ 212005 w 583571"/>
              <a:gd name="connsiteY57" fmla="*/ 48791 h 511105"/>
              <a:gd name="connsiteX58" fmla="*/ 193582 w 583571"/>
              <a:gd name="connsiteY58" fmla="*/ 67187 h 511105"/>
              <a:gd name="connsiteX59" fmla="*/ 193582 w 583571"/>
              <a:gd name="connsiteY59" fmla="*/ 94915 h 511105"/>
              <a:gd name="connsiteX60" fmla="*/ 289527 w 583571"/>
              <a:gd name="connsiteY60" fmla="*/ 94915 h 511105"/>
              <a:gd name="connsiteX61" fmla="*/ 289527 w 583571"/>
              <a:gd name="connsiteY61" fmla="*/ 67187 h 511105"/>
              <a:gd name="connsiteX62" fmla="*/ 271014 w 583571"/>
              <a:gd name="connsiteY62" fmla="*/ 48791 h 511105"/>
              <a:gd name="connsiteX63" fmla="*/ 212005 w 583571"/>
              <a:gd name="connsiteY63" fmla="*/ 0 h 511105"/>
              <a:gd name="connsiteX64" fmla="*/ 271014 w 583571"/>
              <a:gd name="connsiteY64" fmla="*/ 0 h 511105"/>
              <a:gd name="connsiteX65" fmla="*/ 338301 w 583571"/>
              <a:gd name="connsiteY65" fmla="*/ 67187 h 511105"/>
              <a:gd name="connsiteX66" fmla="*/ 338301 w 583571"/>
              <a:gd name="connsiteY66" fmla="*/ 94915 h 511105"/>
              <a:gd name="connsiteX67" fmla="*/ 421252 w 583571"/>
              <a:gd name="connsiteY67" fmla="*/ 94915 h 511105"/>
              <a:gd name="connsiteX68" fmla="*/ 483020 w 583571"/>
              <a:gd name="connsiteY68" fmla="*/ 156592 h 511105"/>
              <a:gd name="connsiteX69" fmla="*/ 483020 w 583571"/>
              <a:gd name="connsiteY69" fmla="*/ 198628 h 511105"/>
              <a:gd name="connsiteX70" fmla="*/ 462550 w 583571"/>
              <a:gd name="connsiteY70" fmla="*/ 192407 h 511105"/>
              <a:gd name="connsiteX71" fmla="*/ 418493 w 583571"/>
              <a:gd name="connsiteY71" fmla="*/ 192407 h 511105"/>
              <a:gd name="connsiteX72" fmla="*/ 381556 w 583571"/>
              <a:gd name="connsiteY72" fmla="*/ 229289 h 511105"/>
              <a:gd name="connsiteX73" fmla="*/ 381556 w 583571"/>
              <a:gd name="connsiteY73" fmla="*/ 237998 h 511105"/>
              <a:gd name="connsiteX74" fmla="*/ 362777 w 583571"/>
              <a:gd name="connsiteY74" fmla="*/ 248752 h 511105"/>
              <a:gd name="connsiteX75" fmla="*/ 355300 w 583571"/>
              <a:gd name="connsiteY75" fmla="*/ 244397 h 511105"/>
              <a:gd name="connsiteX76" fmla="*/ 336877 w 583571"/>
              <a:gd name="connsiteY76" fmla="*/ 239509 h 511105"/>
              <a:gd name="connsiteX77" fmla="*/ 304835 w 583571"/>
              <a:gd name="connsiteY77" fmla="*/ 257906 h 511105"/>
              <a:gd name="connsiteX78" fmla="*/ 282852 w 583571"/>
              <a:gd name="connsiteY78" fmla="*/ 296031 h 511105"/>
              <a:gd name="connsiteX79" fmla="*/ 296291 w 583571"/>
              <a:gd name="connsiteY79" fmla="*/ 346333 h 511105"/>
              <a:gd name="connsiteX80" fmla="*/ 303767 w 583571"/>
              <a:gd name="connsiteY80" fmla="*/ 350688 h 511105"/>
              <a:gd name="connsiteX81" fmla="*/ 303322 w 583571"/>
              <a:gd name="connsiteY81" fmla="*/ 361530 h 511105"/>
              <a:gd name="connsiteX82" fmla="*/ 303767 w 583571"/>
              <a:gd name="connsiteY82" fmla="*/ 372372 h 511105"/>
              <a:gd name="connsiteX83" fmla="*/ 296380 w 583571"/>
              <a:gd name="connsiteY83" fmla="*/ 376638 h 511105"/>
              <a:gd name="connsiteX84" fmla="*/ 281695 w 583571"/>
              <a:gd name="connsiteY84" fmla="*/ 424451 h 511105"/>
              <a:gd name="connsiteX85" fmla="*/ 61768 w 583571"/>
              <a:gd name="connsiteY85" fmla="*/ 424451 h 511105"/>
              <a:gd name="connsiteX86" fmla="*/ 0 w 583571"/>
              <a:gd name="connsiteY86" fmla="*/ 362774 h 511105"/>
              <a:gd name="connsiteX87" fmla="*/ 0 w 583571"/>
              <a:gd name="connsiteY87" fmla="*/ 156592 h 511105"/>
              <a:gd name="connsiteX88" fmla="*/ 61768 w 583571"/>
              <a:gd name="connsiteY88" fmla="*/ 94915 h 511105"/>
              <a:gd name="connsiteX89" fmla="*/ 144719 w 583571"/>
              <a:gd name="connsiteY89" fmla="*/ 94915 h 511105"/>
              <a:gd name="connsiteX90" fmla="*/ 144719 w 583571"/>
              <a:gd name="connsiteY90" fmla="*/ 67187 h 511105"/>
              <a:gd name="connsiteX91" fmla="*/ 212005 w 583571"/>
              <a:gd name="connsiteY91" fmla="*/ 0 h 5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83571" h="511105">
                <a:moveTo>
                  <a:pt x="440504" y="305619"/>
                </a:moveTo>
                <a:cubicBezTo>
                  <a:pt x="471389" y="305619"/>
                  <a:pt x="496427" y="330625"/>
                  <a:pt x="496427" y="361472"/>
                </a:cubicBezTo>
                <a:cubicBezTo>
                  <a:pt x="496427" y="392319"/>
                  <a:pt x="471389" y="417325"/>
                  <a:pt x="440504" y="417325"/>
                </a:cubicBezTo>
                <a:cubicBezTo>
                  <a:pt x="409619" y="417325"/>
                  <a:pt x="384581" y="392319"/>
                  <a:pt x="384581" y="361472"/>
                </a:cubicBezTo>
                <a:cubicBezTo>
                  <a:pt x="384581" y="330625"/>
                  <a:pt x="409619" y="305619"/>
                  <a:pt x="440504" y="305619"/>
                </a:cubicBezTo>
                <a:close/>
                <a:moveTo>
                  <a:pt x="440477" y="286129"/>
                </a:moveTo>
                <a:cubicBezTo>
                  <a:pt x="398826" y="286129"/>
                  <a:pt x="365005" y="319907"/>
                  <a:pt x="365005" y="361507"/>
                </a:cubicBezTo>
                <a:cubicBezTo>
                  <a:pt x="365005" y="403017"/>
                  <a:pt x="398826" y="436884"/>
                  <a:pt x="440477" y="436884"/>
                </a:cubicBezTo>
                <a:cubicBezTo>
                  <a:pt x="482129" y="436884"/>
                  <a:pt x="515949" y="403017"/>
                  <a:pt x="515949" y="361507"/>
                </a:cubicBezTo>
                <a:cubicBezTo>
                  <a:pt x="515949" y="319907"/>
                  <a:pt x="482129" y="286129"/>
                  <a:pt x="440477" y="286129"/>
                </a:cubicBezTo>
                <a:close/>
                <a:moveTo>
                  <a:pt x="418494" y="211908"/>
                </a:moveTo>
                <a:lnTo>
                  <a:pt x="462549" y="211908"/>
                </a:lnTo>
                <a:cubicBezTo>
                  <a:pt x="472161" y="211908"/>
                  <a:pt x="479904" y="219641"/>
                  <a:pt x="479904" y="229241"/>
                </a:cubicBezTo>
                <a:lnTo>
                  <a:pt x="479904" y="250930"/>
                </a:lnTo>
                <a:cubicBezTo>
                  <a:pt x="493521" y="255730"/>
                  <a:pt x="505981" y="262930"/>
                  <a:pt x="516661" y="272085"/>
                </a:cubicBezTo>
                <a:lnTo>
                  <a:pt x="535440" y="261241"/>
                </a:lnTo>
                <a:cubicBezTo>
                  <a:pt x="538110" y="259730"/>
                  <a:pt x="541136" y="258930"/>
                  <a:pt x="544162" y="258930"/>
                </a:cubicBezTo>
                <a:cubicBezTo>
                  <a:pt x="545675" y="258930"/>
                  <a:pt x="547187" y="259108"/>
                  <a:pt x="548611" y="259552"/>
                </a:cubicBezTo>
                <a:cubicBezTo>
                  <a:pt x="553061" y="260707"/>
                  <a:pt x="556888" y="263641"/>
                  <a:pt x="559202" y="267641"/>
                </a:cubicBezTo>
                <a:lnTo>
                  <a:pt x="581185" y="305774"/>
                </a:lnTo>
                <a:cubicBezTo>
                  <a:pt x="583499" y="309685"/>
                  <a:pt x="584211" y="314485"/>
                  <a:pt x="582965" y="318929"/>
                </a:cubicBezTo>
                <a:cubicBezTo>
                  <a:pt x="581719" y="323374"/>
                  <a:pt x="578871" y="327196"/>
                  <a:pt x="574866" y="329507"/>
                </a:cubicBezTo>
                <a:lnTo>
                  <a:pt x="556087" y="340262"/>
                </a:lnTo>
                <a:cubicBezTo>
                  <a:pt x="557333" y="347196"/>
                  <a:pt x="558045" y="354218"/>
                  <a:pt x="558045" y="361507"/>
                </a:cubicBezTo>
                <a:cubicBezTo>
                  <a:pt x="558045" y="368706"/>
                  <a:pt x="557333" y="375817"/>
                  <a:pt x="556087" y="382662"/>
                </a:cubicBezTo>
                <a:lnTo>
                  <a:pt x="574866" y="393506"/>
                </a:lnTo>
                <a:cubicBezTo>
                  <a:pt x="578871" y="395817"/>
                  <a:pt x="581719" y="399551"/>
                  <a:pt x="582965" y="404084"/>
                </a:cubicBezTo>
                <a:cubicBezTo>
                  <a:pt x="584211" y="408528"/>
                  <a:pt x="583499" y="413239"/>
                  <a:pt x="581185" y="417239"/>
                </a:cubicBezTo>
                <a:lnTo>
                  <a:pt x="559202" y="455283"/>
                </a:lnTo>
                <a:cubicBezTo>
                  <a:pt x="556888" y="459283"/>
                  <a:pt x="553061" y="462217"/>
                  <a:pt x="548611" y="463372"/>
                </a:cubicBezTo>
                <a:cubicBezTo>
                  <a:pt x="547187" y="463817"/>
                  <a:pt x="545675" y="463994"/>
                  <a:pt x="544162" y="463994"/>
                </a:cubicBezTo>
                <a:cubicBezTo>
                  <a:pt x="541136" y="463994"/>
                  <a:pt x="538110" y="463194"/>
                  <a:pt x="535440" y="461683"/>
                </a:cubicBezTo>
                <a:lnTo>
                  <a:pt x="516661" y="450839"/>
                </a:lnTo>
                <a:cubicBezTo>
                  <a:pt x="505892" y="459994"/>
                  <a:pt x="493432" y="467194"/>
                  <a:pt x="479904" y="471994"/>
                </a:cubicBezTo>
                <a:lnTo>
                  <a:pt x="479904" y="493683"/>
                </a:lnTo>
                <a:cubicBezTo>
                  <a:pt x="479904" y="503283"/>
                  <a:pt x="472161" y="511105"/>
                  <a:pt x="462549" y="511105"/>
                </a:cubicBezTo>
                <a:lnTo>
                  <a:pt x="418494" y="511105"/>
                </a:lnTo>
                <a:cubicBezTo>
                  <a:pt x="408882" y="511105"/>
                  <a:pt x="401051" y="503283"/>
                  <a:pt x="401051" y="493683"/>
                </a:cubicBezTo>
                <a:lnTo>
                  <a:pt x="401051" y="471994"/>
                </a:lnTo>
                <a:cubicBezTo>
                  <a:pt x="387523" y="467194"/>
                  <a:pt x="375062" y="459994"/>
                  <a:pt x="364293" y="450839"/>
                </a:cubicBezTo>
                <a:lnTo>
                  <a:pt x="345514" y="461683"/>
                </a:lnTo>
                <a:cubicBezTo>
                  <a:pt x="342844" y="463283"/>
                  <a:pt x="339818" y="463994"/>
                  <a:pt x="336881" y="463994"/>
                </a:cubicBezTo>
                <a:cubicBezTo>
                  <a:pt x="330830" y="463994"/>
                  <a:pt x="324956" y="460883"/>
                  <a:pt x="321752" y="455372"/>
                </a:cubicBezTo>
                <a:lnTo>
                  <a:pt x="299769" y="417239"/>
                </a:lnTo>
                <a:cubicBezTo>
                  <a:pt x="294963" y="408973"/>
                  <a:pt x="297811" y="398306"/>
                  <a:pt x="306088" y="393506"/>
                </a:cubicBezTo>
                <a:lnTo>
                  <a:pt x="324867" y="382662"/>
                </a:lnTo>
                <a:cubicBezTo>
                  <a:pt x="323621" y="375817"/>
                  <a:pt x="322909" y="368706"/>
                  <a:pt x="322909" y="361507"/>
                </a:cubicBezTo>
                <a:cubicBezTo>
                  <a:pt x="322909" y="354218"/>
                  <a:pt x="323621" y="347196"/>
                  <a:pt x="324867" y="340262"/>
                </a:cubicBezTo>
                <a:lnTo>
                  <a:pt x="306088" y="329418"/>
                </a:lnTo>
                <a:cubicBezTo>
                  <a:pt x="297811" y="324618"/>
                  <a:pt x="294963" y="314040"/>
                  <a:pt x="299769" y="305774"/>
                </a:cubicBezTo>
                <a:lnTo>
                  <a:pt x="321752" y="267641"/>
                </a:lnTo>
                <a:cubicBezTo>
                  <a:pt x="325045" y="262041"/>
                  <a:pt x="330830" y="258930"/>
                  <a:pt x="336881" y="258930"/>
                </a:cubicBezTo>
                <a:cubicBezTo>
                  <a:pt x="339818" y="258930"/>
                  <a:pt x="342844" y="259730"/>
                  <a:pt x="345514" y="261241"/>
                </a:cubicBezTo>
                <a:lnTo>
                  <a:pt x="364293" y="272085"/>
                </a:lnTo>
                <a:cubicBezTo>
                  <a:pt x="375062" y="262930"/>
                  <a:pt x="387523" y="255730"/>
                  <a:pt x="401051" y="250930"/>
                </a:cubicBezTo>
                <a:lnTo>
                  <a:pt x="401051" y="229241"/>
                </a:lnTo>
                <a:cubicBezTo>
                  <a:pt x="401051" y="219641"/>
                  <a:pt x="408882" y="211908"/>
                  <a:pt x="418494" y="211908"/>
                </a:cubicBezTo>
                <a:close/>
                <a:moveTo>
                  <a:pt x="212005" y="48791"/>
                </a:moveTo>
                <a:cubicBezTo>
                  <a:pt x="201859" y="48791"/>
                  <a:pt x="193582" y="57056"/>
                  <a:pt x="193582" y="67187"/>
                </a:cubicBezTo>
                <a:lnTo>
                  <a:pt x="193582" y="94915"/>
                </a:lnTo>
                <a:lnTo>
                  <a:pt x="289527" y="94915"/>
                </a:lnTo>
                <a:lnTo>
                  <a:pt x="289527" y="67187"/>
                </a:lnTo>
                <a:cubicBezTo>
                  <a:pt x="289527" y="57056"/>
                  <a:pt x="281161" y="48791"/>
                  <a:pt x="271014" y="48791"/>
                </a:cubicBezTo>
                <a:close/>
                <a:moveTo>
                  <a:pt x="212005" y="0"/>
                </a:moveTo>
                <a:lnTo>
                  <a:pt x="271014" y="0"/>
                </a:lnTo>
                <a:cubicBezTo>
                  <a:pt x="308129" y="0"/>
                  <a:pt x="338301" y="30127"/>
                  <a:pt x="338301" y="67187"/>
                </a:cubicBezTo>
                <a:lnTo>
                  <a:pt x="338301" y="94915"/>
                </a:lnTo>
                <a:lnTo>
                  <a:pt x="421252" y="94915"/>
                </a:lnTo>
                <a:cubicBezTo>
                  <a:pt x="455340" y="94915"/>
                  <a:pt x="483020" y="122554"/>
                  <a:pt x="483020" y="156592"/>
                </a:cubicBezTo>
                <a:lnTo>
                  <a:pt x="483020" y="198628"/>
                </a:lnTo>
                <a:cubicBezTo>
                  <a:pt x="477146" y="194718"/>
                  <a:pt x="470115" y="192407"/>
                  <a:pt x="462550" y="192407"/>
                </a:cubicBezTo>
                <a:lnTo>
                  <a:pt x="418493" y="192407"/>
                </a:lnTo>
                <a:cubicBezTo>
                  <a:pt x="398111" y="192407"/>
                  <a:pt x="381556" y="208937"/>
                  <a:pt x="381556" y="229289"/>
                </a:cubicBezTo>
                <a:lnTo>
                  <a:pt x="381556" y="237998"/>
                </a:lnTo>
                <a:cubicBezTo>
                  <a:pt x="374970" y="241020"/>
                  <a:pt x="368740" y="244664"/>
                  <a:pt x="362777" y="248752"/>
                </a:cubicBezTo>
                <a:lnTo>
                  <a:pt x="355300" y="244397"/>
                </a:lnTo>
                <a:cubicBezTo>
                  <a:pt x="349693" y="241198"/>
                  <a:pt x="343285" y="239509"/>
                  <a:pt x="336877" y="239509"/>
                </a:cubicBezTo>
                <a:cubicBezTo>
                  <a:pt x="323704" y="239509"/>
                  <a:pt x="311422" y="246530"/>
                  <a:pt x="304835" y="257906"/>
                </a:cubicBezTo>
                <a:lnTo>
                  <a:pt x="282852" y="296031"/>
                </a:lnTo>
                <a:cubicBezTo>
                  <a:pt x="272616" y="313628"/>
                  <a:pt x="278758" y="336201"/>
                  <a:pt x="296291" y="346333"/>
                </a:cubicBezTo>
                <a:lnTo>
                  <a:pt x="303767" y="350688"/>
                </a:lnTo>
                <a:cubicBezTo>
                  <a:pt x="303500" y="354331"/>
                  <a:pt x="303322" y="357886"/>
                  <a:pt x="303322" y="361530"/>
                </a:cubicBezTo>
                <a:cubicBezTo>
                  <a:pt x="303322" y="365085"/>
                  <a:pt x="303500" y="368640"/>
                  <a:pt x="303767" y="372372"/>
                </a:cubicBezTo>
                <a:lnTo>
                  <a:pt x="296380" y="376638"/>
                </a:lnTo>
                <a:cubicBezTo>
                  <a:pt x="279559" y="386325"/>
                  <a:pt x="273417" y="407299"/>
                  <a:pt x="281695" y="424451"/>
                </a:cubicBezTo>
                <a:lnTo>
                  <a:pt x="61768" y="424451"/>
                </a:lnTo>
                <a:cubicBezTo>
                  <a:pt x="27680" y="424451"/>
                  <a:pt x="0" y="396812"/>
                  <a:pt x="0" y="362774"/>
                </a:cubicBezTo>
                <a:lnTo>
                  <a:pt x="0" y="156592"/>
                </a:lnTo>
                <a:cubicBezTo>
                  <a:pt x="0" y="122554"/>
                  <a:pt x="27680" y="94915"/>
                  <a:pt x="61768" y="94915"/>
                </a:cubicBezTo>
                <a:lnTo>
                  <a:pt x="144719" y="94915"/>
                </a:lnTo>
                <a:lnTo>
                  <a:pt x="144719" y="67187"/>
                </a:lnTo>
                <a:cubicBezTo>
                  <a:pt x="144719" y="30127"/>
                  <a:pt x="174891" y="0"/>
                  <a:pt x="212005"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TextBox 14">
            <a:extLst>
              <a:ext uri="{FF2B5EF4-FFF2-40B4-BE49-F238E27FC236}">
                <a16:creationId xmlns:a16="http://schemas.microsoft.com/office/drawing/2014/main" id="{6263BF6F-5209-4568-AD3E-7091F1E08761}"/>
              </a:ext>
            </a:extLst>
          </p:cNvPr>
          <p:cNvSpPr txBox="1"/>
          <p:nvPr/>
        </p:nvSpPr>
        <p:spPr>
          <a:xfrm>
            <a:off x="9264698" y="4093652"/>
            <a:ext cx="141577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系统演示</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 name="ecommerce-target_57636">
            <a:extLst>
              <a:ext uri="{FF2B5EF4-FFF2-40B4-BE49-F238E27FC236}">
                <a16:creationId xmlns:a16="http://schemas.microsoft.com/office/drawing/2014/main" id="{0FE3B1AE-ACBF-4A90-B953-9417E03E4C54}"/>
              </a:ext>
            </a:extLst>
          </p:cNvPr>
          <p:cNvSpPr>
            <a:spLocks noChangeAspect="1"/>
          </p:cNvSpPr>
          <p:nvPr/>
        </p:nvSpPr>
        <p:spPr bwMode="auto">
          <a:xfrm>
            <a:off x="9643040" y="3329865"/>
            <a:ext cx="711000" cy="709928"/>
          </a:xfrm>
          <a:custGeom>
            <a:avLst/>
            <a:gdLst>
              <a:gd name="T0" fmla="*/ 1562 w 12825"/>
              <a:gd name="T1" fmla="*/ 11263 h 12824"/>
              <a:gd name="T2" fmla="*/ 5333 w 12825"/>
              <a:gd name="T3" fmla="*/ 12824 h 12824"/>
              <a:gd name="T4" fmla="*/ 9103 w 12825"/>
              <a:gd name="T5" fmla="*/ 11263 h 12824"/>
              <a:gd name="T6" fmla="*/ 10665 w 12825"/>
              <a:gd name="T7" fmla="*/ 7492 h 12824"/>
              <a:gd name="T8" fmla="*/ 9742 w 12825"/>
              <a:gd name="T9" fmla="*/ 4491 h 12824"/>
              <a:gd name="T10" fmla="*/ 10477 w 12825"/>
              <a:gd name="T11" fmla="*/ 3797 h 12824"/>
              <a:gd name="T12" fmla="*/ 12411 w 12825"/>
              <a:gd name="T13" fmla="*/ 990 h 12824"/>
              <a:gd name="T14" fmla="*/ 11835 w 12825"/>
              <a:gd name="T15" fmla="*/ 414 h 12824"/>
              <a:gd name="T16" fmla="*/ 8826 w 12825"/>
              <a:gd name="T17" fmla="*/ 2552 h 12824"/>
              <a:gd name="T18" fmla="*/ 7409 w 12825"/>
              <a:gd name="T19" fmla="*/ 2578 h 12824"/>
              <a:gd name="T20" fmla="*/ 3257 w 12825"/>
              <a:gd name="T21" fmla="*/ 2578 h 12824"/>
              <a:gd name="T22" fmla="*/ 419 w 12825"/>
              <a:gd name="T23" fmla="*/ 5416 h 12824"/>
              <a:gd name="T24" fmla="*/ 419 w 12825"/>
              <a:gd name="T25" fmla="*/ 9568 h 12824"/>
              <a:gd name="T26" fmla="*/ 5333 w 12825"/>
              <a:gd name="T27" fmla="*/ 10225 h 12824"/>
              <a:gd name="T28" fmla="*/ 5333 w 12825"/>
              <a:gd name="T29" fmla="*/ 4759 h 12824"/>
              <a:gd name="T30" fmla="*/ 6224 w 12825"/>
              <a:gd name="T31" fmla="*/ 5883 h 12824"/>
              <a:gd name="T32" fmla="*/ 3493 w 12825"/>
              <a:gd name="T33" fmla="*/ 7492 h 12824"/>
              <a:gd name="T34" fmla="*/ 7172 w 12825"/>
              <a:gd name="T35" fmla="*/ 7492 h 12824"/>
              <a:gd name="T36" fmla="*/ 7690 w 12825"/>
              <a:gd name="T37" fmla="*/ 6111 h 12824"/>
              <a:gd name="T38" fmla="*/ 8853 w 12825"/>
              <a:gd name="T39" fmla="*/ 3825 h 12824"/>
              <a:gd name="T40" fmla="*/ 9459 w 12825"/>
              <a:gd name="T41" fmla="*/ 3163 h 12824"/>
              <a:gd name="T42" fmla="*/ 9646 w 12825"/>
              <a:gd name="T43" fmla="*/ 2974 h 12824"/>
              <a:gd name="T44" fmla="*/ 10833 w 12825"/>
              <a:gd name="T45" fmla="*/ 1992 h 12824"/>
              <a:gd name="T46" fmla="*/ 9849 w 12825"/>
              <a:gd name="T47" fmla="*/ 3181 h 12824"/>
              <a:gd name="T48" fmla="*/ 9661 w 12825"/>
              <a:gd name="T49" fmla="*/ 3365 h 12824"/>
              <a:gd name="T50" fmla="*/ 8999 w 12825"/>
              <a:gd name="T51" fmla="*/ 3972 h 12824"/>
              <a:gd name="T52" fmla="*/ 8528 w 12825"/>
              <a:gd name="T53" fmla="*/ 4372 h 12824"/>
              <a:gd name="T54" fmla="*/ 8453 w 12825"/>
              <a:gd name="T55" fmla="*/ 4297 h 12824"/>
              <a:gd name="T56" fmla="*/ 8853 w 12825"/>
              <a:gd name="T57" fmla="*/ 3825 h 12824"/>
              <a:gd name="T58" fmla="*/ 5333 w 12825"/>
              <a:gd name="T59" fmla="*/ 8465 h 12824"/>
              <a:gd name="T60" fmla="*/ 5333 w 12825"/>
              <a:gd name="T61" fmla="*/ 6519 h 12824"/>
              <a:gd name="T62" fmla="*/ 5199 w 12825"/>
              <a:gd name="T63" fmla="*/ 7626 h 12824"/>
              <a:gd name="T64" fmla="*/ 6305 w 12825"/>
              <a:gd name="T65" fmla="*/ 7492 h 12824"/>
              <a:gd name="T66" fmla="*/ 5333 w 12825"/>
              <a:gd name="T67" fmla="*/ 3026 h 12824"/>
              <a:gd name="T68" fmla="*/ 7225 w 12825"/>
              <a:gd name="T69" fmla="*/ 4429 h 12824"/>
              <a:gd name="T70" fmla="*/ 2788 w 12825"/>
              <a:gd name="T71" fmla="*/ 4947 h 12824"/>
              <a:gd name="T72" fmla="*/ 2788 w 12825"/>
              <a:gd name="T73" fmla="*/ 10037 h 12824"/>
              <a:gd name="T74" fmla="*/ 7878 w 12825"/>
              <a:gd name="T75" fmla="*/ 10037 h 12824"/>
              <a:gd name="T76" fmla="*/ 8396 w 12825"/>
              <a:gd name="T77" fmla="*/ 5599 h 12824"/>
              <a:gd name="T78" fmla="*/ 9799 w 12825"/>
              <a:gd name="T79" fmla="*/ 7492 h 12824"/>
              <a:gd name="T80" fmla="*/ 5333 w 12825"/>
              <a:gd name="T81" fmla="*/ 11958 h 12824"/>
              <a:gd name="T82" fmla="*/ 867 w 12825"/>
              <a:gd name="T83" fmla="*/ 7492 h 12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25" h="12824">
                <a:moveTo>
                  <a:pt x="419" y="9568"/>
                </a:moveTo>
                <a:cubicBezTo>
                  <a:pt x="688" y="10203"/>
                  <a:pt x="1072" y="10773"/>
                  <a:pt x="1562" y="11263"/>
                </a:cubicBezTo>
                <a:cubicBezTo>
                  <a:pt x="2052" y="11752"/>
                  <a:pt x="2622" y="12137"/>
                  <a:pt x="3257" y="12405"/>
                </a:cubicBezTo>
                <a:cubicBezTo>
                  <a:pt x="3915" y="12683"/>
                  <a:pt x="4613" y="12824"/>
                  <a:pt x="5333" y="12824"/>
                </a:cubicBezTo>
                <a:cubicBezTo>
                  <a:pt x="6052" y="12824"/>
                  <a:pt x="6751" y="12683"/>
                  <a:pt x="7409" y="12405"/>
                </a:cubicBezTo>
                <a:cubicBezTo>
                  <a:pt x="8044" y="12137"/>
                  <a:pt x="8614" y="11752"/>
                  <a:pt x="9103" y="11263"/>
                </a:cubicBezTo>
                <a:cubicBezTo>
                  <a:pt x="9593" y="10773"/>
                  <a:pt x="9978" y="10203"/>
                  <a:pt x="10246" y="9568"/>
                </a:cubicBezTo>
                <a:cubicBezTo>
                  <a:pt x="10524" y="8910"/>
                  <a:pt x="10665" y="8212"/>
                  <a:pt x="10665" y="7492"/>
                </a:cubicBezTo>
                <a:cubicBezTo>
                  <a:pt x="10665" y="6772"/>
                  <a:pt x="10524" y="6074"/>
                  <a:pt x="10246" y="5416"/>
                </a:cubicBezTo>
                <a:cubicBezTo>
                  <a:pt x="10108" y="5090"/>
                  <a:pt x="9939" y="4781"/>
                  <a:pt x="9742" y="4491"/>
                </a:cubicBezTo>
                <a:cubicBezTo>
                  <a:pt x="9917" y="4335"/>
                  <a:pt x="10095" y="4170"/>
                  <a:pt x="10273" y="3998"/>
                </a:cubicBezTo>
                <a:cubicBezTo>
                  <a:pt x="10347" y="3927"/>
                  <a:pt x="10436" y="3840"/>
                  <a:pt x="10477" y="3797"/>
                </a:cubicBezTo>
                <a:lnTo>
                  <a:pt x="10477" y="3797"/>
                </a:lnTo>
                <a:cubicBezTo>
                  <a:pt x="11768" y="2507"/>
                  <a:pt x="12385" y="1051"/>
                  <a:pt x="12411" y="990"/>
                </a:cubicBezTo>
                <a:lnTo>
                  <a:pt x="12825" y="0"/>
                </a:lnTo>
                <a:lnTo>
                  <a:pt x="11835" y="414"/>
                </a:lnTo>
                <a:cubicBezTo>
                  <a:pt x="11774" y="439"/>
                  <a:pt x="10319" y="1056"/>
                  <a:pt x="9029" y="2346"/>
                </a:cubicBezTo>
                <a:cubicBezTo>
                  <a:pt x="9015" y="2359"/>
                  <a:pt x="8943" y="2431"/>
                  <a:pt x="8826" y="2552"/>
                </a:cubicBezTo>
                <a:cubicBezTo>
                  <a:pt x="8654" y="2729"/>
                  <a:pt x="8489" y="2907"/>
                  <a:pt x="8334" y="3083"/>
                </a:cubicBezTo>
                <a:cubicBezTo>
                  <a:pt x="8044" y="2885"/>
                  <a:pt x="7735" y="2716"/>
                  <a:pt x="7409" y="2578"/>
                </a:cubicBezTo>
                <a:cubicBezTo>
                  <a:pt x="6751" y="2300"/>
                  <a:pt x="6052" y="2159"/>
                  <a:pt x="5333" y="2159"/>
                </a:cubicBezTo>
                <a:cubicBezTo>
                  <a:pt x="4613" y="2159"/>
                  <a:pt x="3915" y="2300"/>
                  <a:pt x="3257" y="2578"/>
                </a:cubicBezTo>
                <a:cubicBezTo>
                  <a:pt x="2622" y="2847"/>
                  <a:pt x="2052" y="3231"/>
                  <a:pt x="1562" y="3721"/>
                </a:cubicBezTo>
                <a:cubicBezTo>
                  <a:pt x="1072" y="4211"/>
                  <a:pt x="688" y="4781"/>
                  <a:pt x="419" y="5416"/>
                </a:cubicBezTo>
                <a:cubicBezTo>
                  <a:pt x="141" y="6074"/>
                  <a:pt x="0" y="6772"/>
                  <a:pt x="0" y="7492"/>
                </a:cubicBezTo>
                <a:cubicBezTo>
                  <a:pt x="0" y="8212"/>
                  <a:pt x="141" y="8910"/>
                  <a:pt x="419" y="9568"/>
                </a:cubicBezTo>
                <a:close/>
                <a:moveTo>
                  <a:pt x="8065" y="7492"/>
                </a:moveTo>
                <a:cubicBezTo>
                  <a:pt x="8065" y="8999"/>
                  <a:pt x="6840" y="10225"/>
                  <a:pt x="5333" y="10225"/>
                </a:cubicBezTo>
                <a:cubicBezTo>
                  <a:pt x="3826" y="10225"/>
                  <a:pt x="2600" y="8999"/>
                  <a:pt x="2600" y="7492"/>
                </a:cubicBezTo>
                <a:cubicBezTo>
                  <a:pt x="2600" y="5985"/>
                  <a:pt x="3826" y="4759"/>
                  <a:pt x="5333" y="4759"/>
                </a:cubicBezTo>
                <a:cubicBezTo>
                  <a:pt x="5836" y="4759"/>
                  <a:pt x="6308" y="4896"/>
                  <a:pt x="6714" y="5135"/>
                </a:cubicBezTo>
                <a:cubicBezTo>
                  <a:pt x="6548" y="5374"/>
                  <a:pt x="6383" y="5625"/>
                  <a:pt x="6224" y="5883"/>
                </a:cubicBezTo>
                <a:cubicBezTo>
                  <a:pt x="5960" y="5736"/>
                  <a:pt x="5656" y="5652"/>
                  <a:pt x="5333" y="5652"/>
                </a:cubicBezTo>
                <a:cubicBezTo>
                  <a:pt x="4318" y="5652"/>
                  <a:pt x="3493" y="6478"/>
                  <a:pt x="3493" y="7492"/>
                </a:cubicBezTo>
                <a:cubicBezTo>
                  <a:pt x="3493" y="8506"/>
                  <a:pt x="4318" y="9331"/>
                  <a:pt x="5333" y="9331"/>
                </a:cubicBezTo>
                <a:cubicBezTo>
                  <a:pt x="6347" y="9331"/>
                  <a:pt x="7172" y="8506"/>
                  <a:pt x="7172" y="7492"/>
                </a:cubicBezTo>
                <a:cubicBezTo>
                  <a:pt x="7172" y="7169"/>
                  <a:pt x="7088" y="6865"/>
                  <a:pt x="6941" y="6600"/>
                </a:cubicBezTo>
                <a:cubicBezTo>
                  <a:pt x="7200" y="6441"/>
                  <a:pt x="7450" y="6276"/>
                  <a:pt x="7690" y="6111"/>
                </a:cubicBezTo>
                <a:cubicBezTo>
                  <a:pt x="7928" y="6516"/>
                  <a:pt x="8065" y="6988"/>
                  <a:pt x="8065" y="7492"/>
                </a:cubicBezTo>
                <a:close/>
                <a:moveTo>
                  <a:pt x="8853" y="3825"/>
                </a:moveTo>
                <a:cubicBezTo>
                  <a:pt x="8907" y="3763"/>
                  <a:pt x="8962" y="3700"/>
                  <a:pt x="9018" y="3637"/>
                </a:cubicBezTo>
                <a:cubicBezTo>
                  <a:pt x="9158" y="3481"/>
                  <a:pt x="9305" y="3322"/>
                  <a:pt x="9459" y="3163"/>
                </a:cubicBezTo>
                <a:lnTo>
                  <a:pt x="9460" y="3162"/>
                </a:lnTo>
                <a:cubicBezTo>
                  <a:pt x="9577" y="3041"/>
                  <a:pt x="9645" y="2974"/>
                  <a:pt x="9646" y="2974"/>
                </a:cubicBezTo>
                <a:lnTo>
                  <a:pt x="9649" y="2970"/>
                </a:lnTo>
                <a:cubicBezTo>
                  <a:pt x="10042" y="2577"/>
                  <a:pt x="10456" y="2251"/>
                  <a:pt x="10833" y="1992"/>
                </a:cubicBezTo>
                <a:cubicBezTo>
                  <a:pt x="10573" y="2369"/>
                  <a:pt x="10247" y="2782"/>
                  <a:pt x="9855" y="3175"/>
                </a:cubicBezTo>
                <a:lnTo>
                  <a:pt x="9849" y="3181"/>
                </a:lnTo>
                <a:cubicBezTo>
                  <a:pt x="9837" y="3193"/>
                  <a:pt x="9772" y="3259"/>
                  <a:pt x="9662" y="3364"/>
                </a:cubicBezTo>
                <a:lnTo>
                  <a:pt x="9661" y="3365"/>
                </a:lnTo>
                <a:cubicBezTo>
                  <a:pt x="9503" y="3519"/>
                  <a:pt x="9344" y="3667"/>
                  <a:pt x="9187" y="3807"/>
                </a:cubicBezTo>
                <a:cubicBezTo>
                  <a:pt x="9124" y="3863"/>
                  <a:pt x="9061" y="3918"/>
                  <a:pt x="8999" y="3972"/>
                </a:cubicBezTo>
                <a:lnTo>
                  <a:pt x="8996" y="3974"/>
                </a:lnTo>
                <a:cubicBezTo>
                  <a:pt x="8857" y="4096"/>
                  <a:pt x="8700" y="4230"/>
                  <a:pt x="8528" y="4372"/>
                </a:cubicBezTo>
                <a:cubicBezTo>
                  <a:pt x="8406" y="4473"/>
                  <a:pt x="8276" y="4578"/>
                  <a:pt x="8140" y="4685"/>
                </a:cubicBezTo>
                <a:cubicBezTo>
                  <a:pt x="8247" y="4548"/>
                  <a:pt x="8352" y="4419"/>
                  <a:pt x="8453" y="4297"/>
                </a:cubicBezTo>
                <a:cubicBezTo>
                  <a:pt x="8594" y="4125"/>
                  <a:pt x="8728" y="3968"/>
                  <a:pt x="8851" y="3828"/>
                </a:cubicBezTo>
                <a:lnTo>
                  <a:pt x="8853" y="3825"/>
                </a:lnTo>
                <a:close/>
                <a:moveTo>
                  <a:pt x="6305" y="7492"/>
                </a:moveTo>
                <a:cubicBezTo>
                  <a:pt x="6305" y="8028"/>
                  <a:pt x="5869" y="8465"/>
                  <a:pt x="5333" y="8465"/>
                </a:cubicBezTo>
                <a:cubicBezTo>
                  <a:pt x="4796" y="8465"/>
                  <a:pt x="4360" y="8028"/>
                  <a:pt x="4360" y="7492"/>
                </a:cubicBezTo>
                <a:cubicBezTo>
                  <a:pt x="4360" y="6955"/>
                  <a:pt x="4796" y="6519"/>
                  <a:pt x="5333" y="6519"/>
                </a:cubicBezTo>
                <a:cubicBezTo>
                  <a:pt x="5495" y="6519"/>
                  <a:pt x="5648" y="6559"/>
                  <a:pt x="5782" y="6630"/>
                </a:cubicBezTo>
                <a:lnTo>
                  <a:pt x="5199" y="7626"/>
                </a:lnTo>
                <a:lnTo>
                  <a:pt x="6195" y="7042"/>
                </a:lnTo>
                <a:cubicBezTo>
                  <a:pt x="6265" y="7177"/>
                  <a:pt x="6305" y="7330"/>
                  <a:pt x="6305" y="7492"/>
                </a:cubicBezTo>
                <a:close/>
                <a:moveTo>
                  <a:pt x="2175" y="4334"/>
                </a:moveTo>
                <a:cubicBezTo>
                  <a:pt x="3018" y="3490"/>
                  <a:pt x="4140" y="3026"/>
                  <a:pt x="5333" y="3026"/>
                </a:cubicBezTo>
                <a:cubicBezTo>
                  <a:pt x="6210" y="3026"/>
                  <a:pt x="7048" y="3277"/>
                  <a:pt x="7766" y="3746"/>
                </a:cubicBezTo>
                <a:cubicBezTo>
                  <a:pt x="7595" y="3954"/>
                  <a:pt x="7412" y="4183"/>
                  <a:pt x="7225" y="4429"/>
                </a:cubicBezTo>
                <a:cubicBezTo>
                  <a:pt x="6662" y="4080"/>
                  <a:pt x="6012" y="3892"/>
                  <a:pt x="5333" y="3892"/>
                </a:cubicBezTo>
                <a:cubicBezTo>
                  <a:pt x="4371" y="3892"/>
                  <a:pt x="3467" y="4267"/>
                  <a:pt x="2788" y="4947"/>
                </a:cubicBezTo>
                <a:cubicBezTo>
                  <a:pt x="2108" y="5626"/>
                  <a:pt x="1733" y="6530"/>
                  <a:pt x="1733" y="7492"/>
                </a:cubicBezTo>
                <a:cubicBezTo>
                  <a:pt x="1733" y="8453"/>
                  <a:pt x="2108" y="9357"/>
                  <a:pt x="2788" y="10037"/>
                </a:cubicBezTo>
                <a:cubicBezTo>
                  <a:pt x="3467" y="10717"/>
                  <a:pt x="4371" y="11091"/>
                  <a:pt x="5333" y="11091"/>
                </a:cubicBezTo>
                <a:cubicBezTo>
                  <a:pt x="6294" y="11091"/>
                  <a:pt x="7198" y="10717"/>
                  <a:pt x="7878" y="10037"/>
                </a:cubicBezTo>
                <a:cubicBezTo>
                  <a:pt x="8558" y="9357"/>
                  <a:pt x="8932" y="8453"/>
                  <a:pt x="8932" y="7492"/>
                </a:cubicBezTo>
                <a:cubicBezTo>
                  <a:pt x="8932" y="6813"/>
                  <a:pt x="8745" y="6162"/>
                  <a:pt x="8396" y="5599"/>
                </a:cubicBezTo>
                <a:cubicBezTo>
                  <a:pt x="8642" y="5412"/>
                  <a:pt x="8871" y="5230"/>
                  <a:pt x="9079" y="5058"/>
                </a:cubicBezTo>
                <a:cubicBezTo>
                  <a:pt x="9547" y="5776"/>
                  <a:pt x="9799" y="6615"/>
                  <a:pt x="9799" y="7492"/>
                </a:cubicBezTo>
                <a:cubicBezTo>
                  <a:pt x="9799" y="8685"/>
                  <a:pt x="9334" y="9806"/>
                  <a:pt x="8491" y="10650"/>
                </a:cubicBezTo>
                <a:cubicBezTo>
                  <a:pt x="7647" y="11493"/>
                  <a:pt x="6526" y="11958"/>
                  <a:pt x="5333" y="11958"/>
                </a:cubicBezTo>
                <a:cubicBezTo>
                  <a:pt x="4140" y="11958"/>
                  <a:pt x="3018" y="11493"/>
                  <a:pt x="2175" y="10650"/>
                </a:cubicBezTo>
                <a:cubicBezTo>
                  <a:pt x="1331" y="9806"/>
                  <a:pt x="867" y="8685"/>
                  <a:pt x="867" y="7492"/>
                </a:cubicBezTo>
                <a:cubicBezTo>
                  <a:pt x="867" y="6299"/>
                  <a:pt x="1331" y="5177"/>
                  <a:pt x="2175" y="4334"/>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16" name="直接连接符 15">
            <a:extLst>
              <a:ext uri="{FF2B5EF4-FFF2-40B4-BE49-F238E27FC236}">
                <a16:creationId xmlns:a16="http://schemas.microsoft.com/office/drawing/2014/main" id="{BB7D4B06-3422-4705-B077-1FA43E782593}"/>
              </a:ext>
            </a:extLst>
          </p:cNvPr>
          <p:cNvCxnSpPr/>
          <p:nvPr/>
        </p:nvCxnSpPr>
        <p:spPr>
          <a:xfrm flipH="1">
            <a:off x="3654618" y="3181524"/>
            <a:ext cx="0" cy="15957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8A40F5CA-8FF0-4FA2-96B4-9B5706D52AEE}"/>
              </a:ext>
            </a:extLst>
          </p:cNvPr>
          <p:cNvCxnSpPr/>
          <p:nvPr/>
        </p:nvCxnSpPr>
        <p:spPr>
          <a:xfrm flipH="1">
            <a:off x="6181804" y="3181524"/>
            <a:ext cx="0" cy="15957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99BD4CE3-A689-459B-8DF8-8F8669FC6820}"/>
              </a:ext>
            </a:extLst>
          </p:cNvPr>
          <p:cNvCxnSpPr/>
          <p:nvPr/>
        </p:nvCxnSpPr>
        <p:spPr>
          <a:xfrm flipH="1">
            <a:off x="8708991" y="3181524"/>
            <a:ext cx="0" cy="15957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组合 21">
            <a:extLst>
              <a:ext uri="{FF2B5EF4-FFF2-40B4-BE49-F238E27FC236}">
                <a16:creationId xmlns:a16="http://schemas.microsoft.com/office/drawing/2014/main" id="{4537845E-9A51-46D7-97AB-A6EB164E5739}"/>
              </a:ext>
            </a:extLst>
          </p:cNvPr>
          <p:cNvGrpSpPr/>
          <p:nvPr/>
        </p:nvGrpSpPr>
        <p:grpSpPr>
          <a:xfrm>
            <a:off x="4807178" y="1159387"/>
            <a:ext cx="2577644" cy="586352"/>
            <a:chOff x="3270435" y="850780"/>
            <a:chExt cx="2577644" cy="586352"/>
          </a:xfrm>
        </p:grpSpPr>
        <p:sp>
          <p:nvSpPr>
            <p:cNvPr id="19" name="矩形 18">
              <a:extLst>
                <a:ext uri="{FF2B5EF4-FFF2-40B4-BE49-F238E27FC236}">
                  <a16:creationId xmlns:a16="http://schemas.microsoft.com/office/drawing/2014/main" id="{22D59A1C-0564-4AD3-9AA2-2DC561EE17B6}"/>
                </a:ext>
              </a:extLst>
            </p:cNvPr>
            <p:cNvSpPr/>
            <p:nvPr/>
          </p:nvSpPr>
          <p:spPr>
            <a:xfrm>
              <a:off x="3654618" y="850780"/>
              <a:ext cx="641478" cy="586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0" name="矩形 19">
              <a:extLst>
                <a:ext uri="{FF2B5EF4-FFF2-40B4-BE49-F238E27FC236}">
                  <a16:creationId xmlns:a16="http://schemas.microsoft.com/office/drawing/2014/main" id="{8ECEB618-0604-4374-9BAE-4CEC8D51D5F8}"/>
                </a:ext>
              </a:extLst>
            </p:cNvPr>
            <p:cNvSpPr/>
            <p:nvPr/>
          </p:nvSpPr>
          <p:spPr>
            <a:xfrm>
              <a:off x="4296096" y="850780"/>
              <a:ext cx="541538" cy="586352"/>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1" name="矩形 20">
              <a:extLst>
                <a:ext uri="{FF2B5EF4-FFF2-40B4-BE49-F238E27FC236}">
                  <a16:creationId xmlns:a16="http://schemas.microsoft.com/office/drawing/2014/main" id="{5A26F0D7-83FE-48BA-9DFD-DD30613DAB4A}"/>
                </a:ext>
              </a:extLst>
            </p:cNvPr>
            <p:cNvSpPr/>
            <p:nvPr/>
          </p:nvSpPr>
          <p:spPr>
            <a:xfrm>
              <a:off x="4821651" y="850780"/>
              <a:ext cx="641478" cy="586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 name="文本框 4">
              <a:extLst>
                <a:ext uri="{FF2B5EF4-FFF2-40B4-BE49-F238E27FC236}">
                  <a16:creationId xmlns:a16="http://schemas.microsoft.com/office/drawing/2014/main" id="{5FE09029-A7E6-48D1-8D76-ED46824E0609}"/>
                </a:ext>
              </a:extLst>
            </p:cNvPr>
            <p:cNvSpPr txBox="1"/>
            <p:nvPr/>
          </p:nvSpPr>
          <p:spPr>
            <a:xfrm>
              <a:off x="3270435" y="974679"/>
              <a:ext cx="2577644"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C O N T E N T</a:t>
              </a:r>
              <a:endPar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3968183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文本框 56">
            <a:extLst>
              <a:ext uri="{FF2B5EF4-FFF2-40B4-BE49-F238E27FC236}">
                <a16:creationId xmlns:a16="http://schemas.microsoft.com/office/drawing/2014/main" id="{1146A661-BC82-44B9-BF90-28EE8CB9F9FD}"/>
              </a:ext>
            </a:extLst>
          </p:cNvPr>
          <p:cNvSpPr txBox="1"/>
          <p:nvPr/>
        </p:nvSpPr>
        <p:spPr>
          <a:xfrm>
            <a:off x="715243" y="76838"/>
            <a:ext cx="5314081" cy="461665"/>
          </a:xfrm>
          <a:prstGeom prst="rect">
            <a:avLst/>
          </a:prstGeom>
          <a:noFill/>
        </p:spPr>
        <p:txBody>
          <a:bodyPr wrap="square" rtlCol="0">
            <a:spAutoFit/>
          </a:bodyPr>
          <a:lstStyle/>
          <a:p>
            <a:r>
              <a:rPr lang="zh-CN" altLang="en-US" sz="2400" b="1" dirty="0">
                <a:solidFill>
                  <a:srgbClr val="2F5597"/>
                </a:solidFill>
                <a:latin typeface="微软雅黑" panose="020B0503020204020204" pitchFamily="34" charset="-122"/>
                <a:ea typeface="微软雅黑" panose="020B0503020204020204" pitchFamily="34" charset="-122"/>
              </a:rPr>
              <a:t>国土空间生态修复监测监管平</a:t>
            </a:r>
            <a:r>
              <a:rPr lang="zh-CN" altLang="en-US" sz="2400" b="1" dirty="0" smtClean="0">
                <a:solidFill>
                  <a:srgbClr val="2F5597"/>
                </a:solidFill>
                <a:latin typeface="微软雅黑" panose="020B0503020204020204" pitchFamily="34" charset="-122"/>
                <a:ea typeface="微软雅黑" panose="020B0503020204020204" pitchFamily="34" charset="-122"/>
              </a:rPr>
              <a:t>台</a:t>
            </a:r>
            <a:r>
              <a:rPr lang="en-US" altLang="zh-CN" sz="2400" b="1" dirty="0" smtClean="0">
                <a:solidFill>
                  <a:srgbClr val="2F5597"/>
                </a:solidFill>
                <a:latin typeface="微软雅黑" panose="020B0503020204020204" pitchFamily="34" charset="-122"/>
                <a:ea typeface="微软雅黑" panose="020B0503020204020204" pitchFamily="34" charset="-122"/>
              </a:rPr>
              <a:t>-</a:t>
            </a:r>
            <a:r>
              <a:rPr lang="zh-CN" altLang="en-US" sz="2400" b="1" dirty="0" smtClean="0">
                <a:solidFill>
                  <a:srgbClr val="2F5597"/>
                </a:solidFill>
                <a:latin typeface="微软雅黑" panose="020B0503020204020204" pitchFamily="34" charset="-122"/>
                <a:ea typeface="微软雅黑" panose="020B0503020204020204" pitchFamily="34" charset="-122"/>
              </a:rPr>
              <a:t>首页</a:t>
            </a:r>
            <a:endParaRPr lang="zh-CN" altLang="en-US" sz="2400" b="1" dirty="0">
              <a:solidFill>
                <a:srgbClr val="2F5597"/>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B4C41930-5FA6-44D6-B281-162F6CC523BA}"/>
              </a:ext>
            </a:extLst>
          </p:cNvPr>
          <p:cNvSpPr/>
          <p:nvPr/>
        </p:nvSpPr>
        <p:spPr>
          <a:xfrm>
            <a:off x="0" y="1"/>
            <a:ext cx="541538" cy="5863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 name="TextBox 66"/>
          <p:cNvSpPr txBox="1"/>
          <p:nvPr/>
        </p:nvSpPr>
        <p:spPr>
          <a:xfrm>
            <a:off x="1073757" y="1250681"/>
            <a:ext cx="10622250" cy="769694"/>
          </a:xfrm>
          <a:prstGeom prst="rect">
            <a:avLst/>
          </a:prstGeom>
          <a:noFill/>
        </p:spPr>
        <p:txBody>
          <a:bodyPr wrap="square" rIns="144000" bIns="36000" numCol="1" spcCol="360000" rtlCol="0">
            <a:spAutoFit/>
          </a:bodyPr>
          <a:lstStyle/>
          <a:p>
            <a:pPr indent="457200">
              <a:lnSpc>
                <a:spcPct val="130000"/>
              </a:lnSpc>
            </a:pPr>
            <a:r>
              <a:rPr lang="zh-CN" altLang="en-US" dirty="0">
                <a:ea typeface="宋体" panose="02010600030101010101" pitchFamily="2" charset="-122"/>
                <a:sym typeface="+mn-lt"/>
              </a:rPr>
              <a:t>国土空间生态修复监测监管平台所有项目的整体统计展示。集成全省生态修复治理进展数据，掌握生态修复项目治理恢复进展，让各市、县能够快速了解本区在生态修复项目进展中所处的位置</a:t>
            </a:r>
            <a:endParaRPr lang="en-US" altLang="zh-CN" dirty="0">
              <a:ea typeface="宋体" panose="02010600030101010101" pitchFamily="2" charset="-122"/>
              <a:sym typeface="+mn-lt"/>
            </a:endParaRPr>
          </a:p>
        </p:txBody>
      </p:sp>
      <p:grpSp>
        <p:nvGrpSpPr>
          <p:cNvPr id="11" name="组合 10"/>
          <p:cNvGrpSpPr/>
          <p:nvPr/>
        </p:nvGrpSpPr>
        <p:grpSpPr>
          <a:xfrm>
            <a:off x="1187381" y="2406248"/>
            <a:ext cx="4478829" cy="799923"/>
            <a:chOff x="1361910" y="1894925"/>
            <a:chExt cx="4478829" cy="799923"/>
          </a:xfrm>
        </p:grpSpPr>
        <p:grpSp>
          <p:nvGrpSpPr>
            <p:cNvPr id="12" name="Group 332"/>
            <p:cNvGrpSpPr>
              <a:grpSpLocks noChangeAspect="1"/>
            </p:cNvGrpSpPr>
            <p:nvPr/>
          </p:nvGrpSpPr>
          <p:grpSpPr>
            <a:xfrm>
              <a:off x="1361910" y="2154848"/>
              <a:ext cx="540000" cy="540000"/>
              <a:chOff x="4643438" y="2786064"/>
              <a:chExt cx="288476" cy="288476"/>
            </a:xfrm>
          </p:grpSpPr>
          <p:sp>
            <p:nvSpPr>
              <p:cNvPr id="15" name="Oval 59"/>
              <p:cNvSpPr/>
              <p:nvPr/>
            </p:nvSpPr>
            <p:spPr>
              <a:xfrm>
                <a:off x="4643438" y="2786064"/>
                <a:ext cx="288476" cy="288476"/>
              </a:xfrm>
              <a:prstGeom prst="ellipse">
                <a:avLst/>
              </a:prstGeom>
              <a:solidFill>
                <a:schemeClr val="accent1"/>
              </a:solidFill>
              <a:ln>
                <a:solidFill>
                  <a:schemeClr val="accent1"/>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6"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prstClr val="black"/>
                  </a:solidFill>
                  <a:latin typeface="微软雅黑" panose="020B0503020204020204" pitchFamily="34" charset="-122"/>
                  <a:ea typeface="微软雅黑" panose="020B0503020204020204" pitchFamily="34" charset="-122"/>
                  <a:cs typeface="+mn-ea"/>
                  <a:sym typeface="+mn-lt"/>
                </a:endParaRPr>
              </a:p>
            </p:txBody>
          </p:sp>
        </p:grpSp>
        <p:sp>
          <p:nvSpPr>
            <p:cNvPr id="13" name="TextBox 69"/>
            <p:cNvSpPr txBox="1"/>
            <p:nvPr/>
          </p:nvSpPr>
          <p:spPr>
            <a:xfrm>
              <a:off x="1956335" y="2260466"/>
              <a:ext cx="3884404" cy="272895"/>
            </a:xfrm>
            <a:prstGeom prst="rect">
              <a:avLst/>
            </a:prstGeom>
            <a:noFill/>
          </p:spPr>
          <p:txBody>
            <a:bodyPr wrap="square" rtlCol="0">
              <a:spAutoFit/>
            </a:bodyPr>
            <a:lstStyle/>
            <a:p>
              <a:pPr>
                <a:lnSpc>
                  <a:spcPct val="130000"/>
                </a:lnSpc>
              </a:pP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系统首页对各行政区的项目进度进行整体统计</a:t>
              </a:r>
              <a:endParaRPr 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4" name="TextBox 70"/>
            <p:cNvSpPr txBox="1"/>
            <p:nvPr/>
          </p:nvSpPr>
          <p:spPr>
            <a:xfrm>
              <a:off x="1874457" y="1894925"/>
              <a:ext cx="3035275" cy="509655"/>
            </a:xfrm>
            <a:prstGeom prst="rect">
              <a:avLst/>
            </a:prstGeom>
            <a:noFill/>
          </p:spPr>
          <p:txBody>
            <a:bodyPr wrap="square" lIns="182843" tIns="91422" rIns="182843" bIns="91422" rtlCol="0">
              <a:spAutoFit/>
            </a:bodyPr>
            <a:lstStyle/>
            <a:p>
              <a:pPr>
                <a:lnSpc>
                  <a:spcPct val="13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关联项目</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7" name="组合 16"/>
          <p:cNvGrpSpPr/>
          <p:nvPr/>
        </p:nvGrpSpPr>
        <p:grpSpPr>
          <a:xfrm>
            <a:off x="1187381" y="3633904"/>
            <a:ext cx="4094756" cy="857984"/>
            <a:chOff x="1361910" y="1894925"/>
            <a:chExt cx="4094756" cy="857984"/>
          </a:xfrm>
        </p:grpSpPr>
        <p:grpSp>
          <p:nvGrpSpPr>
            <p:cNvPr id="18" name="Group 332"/>
            <p:cNvGrpSpPr>
              <a:grpSpLocks noChangeAspect="1"/>
            </p:cNvGrpSpPr>
            <p:nvPr/>
          </p:nvGrpSpPr>
          <p:grpSpPr>
            <a:xfrm>
              <a:off x="1361910" y="2096657"/>
              <a:ext cx="540000" cy="540000"/>
              <a:chOff x="4643438" y="2754977"/>
              <a:chExt cx="288476" cy="288476"/>
            </a:xfrm>
          </p:grpSpPr>
          <p:sp>
            <p:nvSpPr>
              <p:cNvPr id="21" name="Oval 59"/>
              <p:cNvSpPr/>
              <p:nvPr/>
            </p:nvSpPr>
            <p:spPr>
              <a:xfrm>
                <a:off x="4643438" y="2754977"/>
                <a:ext cx="288476" cy="288476"/>
              </a:xfrm>
              <a:prstGeom prst="ellipse">
                <a:avLst/>
              </a:prstGeom>
              <a:solidFill>
                <a:schemeClr val="accent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2" name="Freeform 26"/>
              <p:cNvSpPr>
                <a:spLocks/>
              </p:cNvSpPr>
              <p:nvPr/>
            </p:nvSpPr>
            <p:spPr bwMode="auto">
              <a:xfrm>
                <a:off x="4731065" y="2845100"/>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prstClr val="black"/>
                  </a:solidFill>
                  <a:latin typeface="微软雅黑" panose="020B0503020204020204" pitchFamily="34" charset="-122"/>
                  <a:ea typeface="微软雅黑" panose="020B0503020204020204" pitchFamily="34" charset="-122"/>
                  <a:cs typeface="+mn-ea"/>
                  <a:sym typeface="+mn-lt"/>
                </a:endParaRPr>
              </a:p>
            </p:txBody>
          </p:sp>
        </p:grpSp>
        <p:sp>
          <p:nvSpPr>
            <p:cNvPr id="19" name="TextBox 75"/>
            <p:cNvSpPr txBox="1"/>
            <p:nvPr/>
          </p:nvSpPr>
          <p:spPr>
            <a:xfrm>
              <a:off x="1956335" y="2260466"/>
              <a:ext cx="3500331" cy="492443"/>
            </a:xfrm>
            <a:prstGeom prst="rect">
              <a:avLst/>
            </a:prstGeom>
            <a:noFill/>
          </p:spPr>
          <p:txBody>
            <a:bodyPr wrap="square" rtlCol="0">
              <a:spAutoFit/>
            </a:bodyPr>
            <a:lstStyle/>
            <a:p>
              <a:pPr>
                <a:lnSpc>
                  <a:spcPct val="130000"/>
                </a:lnSpc>
              </a:pP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对各行政区项目完工率进行整体统计，使项目完成情况一目了然</a:t>
              </a:r>
              <a:endParaRPr 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0" name="TextBox 76"/>
            <p:cNvSpPr txBox="1"/>
            <p:nvPr/>
          </p:nvSpPr>
          <p:spPr>
            <a:xfrm>
              <a:off x="1874457" y="1894925"/>
              <a:ext cx="3035275" cy="509655"/>
            </a:xfrm>
            <a:prstGeom prst="rect">
              <a:avLst/>
            </a:prstGeom>
            <a:noFill/>
          </p:spPr>
          <p:txBody>
            <a:bodyPr wrap="square" lIns="182843" tIns="91422" rIns="182843" bIns="91422" rtlCol="0">
              <a:spAutoFit/>
            </a:bodyPr>
            <a:lstStyle/>
            <a:p>
              <a:pPr>
                <a:lnSpc>
                  <a:spcPct val="13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统计分析</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3" name="组合 22"/>
          <p:cNvGrpSpPr/>
          <p:nvPr/>
        </p:nvGrpSpPr>
        <p:grpSpPr>
          <a:xfrm>
            <a:off x="1187381" y="4732779"/>
            <a:ext cx="4478829" cy="799923"/>
            <a:chOff x="1361910" y="1894925"/>
            <a:chExt cx="4478829" cy="799923"/>
          </a:xfrm>
        </p:grpSpPr>
        <p:grpSp>
          <p:nvGrpSpPr>
            <p:cNvPr id="24" name="Group 332"/>
            <p:cNvGrpSpPr>
              <a:grpSpLocks noChangeAspect="1"/>
            </p:cNvGrpSpPr>
            <p:nvPr/>
          </p:nvGrpSpPr>
          <p:grpSpPr>
            <a:xfrm>
              <a:off x="1361910" y="2154848"/>
              <a:ext cx="540000" cy="540000"/>
              <a:chOff x="4643438" y="2786064"/>
              <a:chExt cx="288476" cy="288476"/>
            </a:xfrm>
          </p:grpSpPr>
          <p:sp>
            <p:nvSpPr>
              <p:cNvPr id="27" name="Oval 59"/>
              <p:cNvSpPr/>
              <p:nvPr/>
            </p:nvSpPr>
            <p:spPr>
              <a:xfrm>
                <a:off x="4643438" y="2786064"/>
                <a:ext cx="288476" cy="288476"/>
              </a:xfrm>
              <a:prstGeom prst="ellipse">
                <a:avLst/>
              </a:prstGeom>
              <a:solidFill>
                <a:schemeClr val="accent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8"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30000"/>
                  </a:lnSpc>
                </a:pPr>
                <a:endParaRPr lang="en-US" sz="1400" dirty="0">
                  <a:solidFill>
                    <a:prstClr val="black"/>
                  </a:solidFill>
                  <a:latin typeface="微软雅黑" panose="020B0503020204020204" pitchFamily="34" charset="-122"/>
                  <a:ea typeface="微软雅黑" panose="020B0503020204020204" pitchFamily="34" charset="-122"/>
                  <a:cs typeface="+mn-ea"/>
                  <a:sym typeface="+mn-lt"/>
                </a:endParaRPr>
              </a:p>
            </p:txBody>
          </p:sp>
        </p:grpSp>
        <p:sp>
          <p:nvSpPr>
            <p:cNvPr id="25" name="TextBox 81"/>
            <p:cNvSpPr txBox="1"/>
            <p:nvPr/>
          </p:nvSpPr>
          <p:spPr>
            <a:xfrm>
              <a:off x="1956335" y="2260466"/>
              <a:ext cx="3884404" cy="272895"/>
            </a:xfrm>
            <a:prstGeom prst="rect">
              <a:avLst/>
            </a:prstGeom>
            <a:noFill/>
          </p:spPr>
          <p:txBody>
            <a:bodyPr wrap="square" rtlCol="0">
              <a:spAutoFit/>
            </a:bodyPr>
            <a:lstStyle/>
            <a:p>
              <a:pPr>
                <a:lnSpc>
                  <a:spcPct val="130000"/>
                </a:lnSpc>
              </a:pP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对各类生态修复项目的个数及面积进行统计</a:t>
              </a:r>
              <a:endParaRPr 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6" name="TextBox 82"/>
            <p:cNvSpPr txBox="1"/>
            <p:nvPr/>
          </p:nvSpPr>
          <p:spPr>
            <a:xfrm>
              <a:off x="1874457" y="1894925"/>
              <a:ext cx="3035275" cy="509655"/>
            </a:xfrm>
            <a:prstGeom prst="rect">
              <a:avLst/>
            </a:prstGeom>
            <a:noFill/>
          </p:spPr>
          <p:txBody>
            <a:bodyPr wrap="square" lIns="182843" tIns="91422" rIns="182843" bIns="91422" rtlCol="0">
              <a:spAutoFit/>
            </a:bodyPr>
            <a:lstStyle/>
            <a:p>
              <a:pPr>
                <a:lnSpc>
                  <a:spcPct val="13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查询筛选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pic>
        <p:nvPicPr>
          <p:cNvPr id="4" name="图片 3"/>
          <p:cNvPicPr>
            <a:picLocks noChangeAspect="1"/>
          </p:cNvPicPr>
          <p:nvPr/>
        </p:nvPicPr>
        <p:blipFill>
          <a:blip r:embed="rId3"/>
          <a:stretch>
            <a:fillRect/>
          </a:stretch>
        </p:blipFill>
        <p:spPr>
          <a:xfrm>
            <a:off x="5336562" y="2283630"/>
            <a:ext cx="6139850" cy="3510755"/>
          </a:xfrm>
          <a:prstGeom prst="rect">
            <a:avLst/>
          </a:prstGeom>
        </p:spPr>
      </p:pic>
    </p:spTree>
    <p:custDataLst>
      <p:tags r:id="rId1"/>
    </p:custDataLst>
    <p:extLst>
      <p:ext uri="{BB962C8B-B14F-4D97-AF65-F5344CB8AC3E}">
        <p14:creationId xmlns:p14="http://schemas.microsoft.com/office/powerpoint/2010/main" val="3179920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矩形 306">
            <a:extLst>
              <a:ext uri="{FF2B5EF4-FFF2-40B4-BE49-F238E27FC236}">
                <a16:creationId xmlns:a16="http://schemas.microsoft.com/office/drawing/2014/main" id="{315FA361-9B4C-478B-B790-315C2834880A}"/>
              </a:ext>
            </a:extLst>
          </p:cNvPr>
          <p:cNvSpPr/>
          <p:nvPr/>
        </p:nvSpPr>
        <p:spPr>
          <a:xfrm>
            <a:off x="0" y="1"/>
            <a:ext cx="541538" cy="5863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05" name="TextBox 66"/>
          <p:cNvSpPr txBox="1"/>
          <p:nvPr/>
        </p:nvSpPr>
        <p:spPr>
          <a:xfrm>
            <a:off x="715244" y="1067801"/>
            <a:ext cx="10622250" cy="769694"/>
          </a:xfrm>
          <a:prstGeom prst="rect">
            <a:avLst/>
          </a:prstGeom>
          <a:noFill/>
        </p:spPr>
        <p:txBody>
          <a:bodyPr wrap="square" rIns="144000" bIns="36000" numCol="1" spcCol="360000" rtlCol="0">
            <a:spAutoFit/>
          </a:bodyPr>
          <a:lstStyle/>
          <a:p>
            <a:pPr indent="457200">
              <a:lnSpc>
                <a:spcPct val="130000"/>
              </a:lnSpc>
            </a:pPr>
            <a:r>
              <a:rPr lang="zh-CN" altLang="en-US" dirty="0">
                <a:ea typeface="宋体" panose="02010600030101010101" pitchFamily="2" charset="-122"/>
                <a:sym typeface="+mn-lt"/>
              </a:rPr>
              <a:t>支持生态修复项目按名称、类别</a:t>
            </a:r>
            <a:r>
              <a:rPr lang="zh-CN" altLang="en-US" dirty="0" smtClean="0">
                <a:ea typeface="宋体" panose="02010600030101010101" pitchFamily="2" charset="-122"/>
                <a:sym typeface="+mn-lt"/>
              </a:rPr>
              <a:t>、年度</a:t>
            </a:r>
            <a:r>
              <a:rPr lang="zh-CN" altLang="en-US" dirty="0">
                <a:ea typeface="宋体" panose="02010600030101010101" pitchFamily="2" charset="-122"/>
                <a:sym typeface="+mn-lt"/>
              </a:rPr>
              <a:t>、</a:t>
            </a:r>
            <a:r>
              <a:rPr lang="zh-CN" altLang="en-US" dirty="0" smtClean="0">
                <a:ea typeface="宋体" panose="02010600030101010101" pitchFamily="2" charset="-122"/>
                <a:sym typeface="+mn-lt"/>
              </a:rPr>
              <a:t>空间</a:t>
            </a:r>
            <a:r>
              <a:rPr lang="zh-CN" altLang="en-US" dirty="0">
                <a:ea typeface="宋体" panose="02010600030101010101" pitchFamily="2" charset="-122"/>
                <a:sym typeface="+mn-lt"/>
              </a:rPr>
              <a:t>查询</a:t>
            </a:r>
            <a:r>
              <a:rPr lang="en-US" altLang="zh-CN" dirty="0">
                <a:ea typeface="宋体" panose="02010600030101010101" pitchFamily="2" charset="-122"/>
                <a:sym typeface="+mn-lt"/>
              </a:rPr>
              <a:t>;</a:t>
            </a:r>
            <a:r>
              <a:rPr lang="zh-CN" altLang="en-US" dirty="0">
                <a:ea typeface="宋体" panose="02010600030101010101" pitchFamily="2" charset="-122"/>
                <a:sym typeface="+mn-lt"/>
              </a:rPr>
              <a:t>同时系统集成各类型国土空间生态修复项目治理进展数据，按行政区对项目治理进展进行可视化统计分析。项目中可结合不同年份的高清影像进行展示。</a:t>
            </a:r>
            <a:endParaRPr lang="en-US" altLang="zh-CN" dirty="0">
              <a:ea typeface="宋体" panose="02010600030101010101" pitchFamily="2" charset="-122"/>
              <a:sym typeface="+mn-lt"/>
            </a:endParaRPr>
          </a:p>
        </p:txBody>
      </p:sp>
      <p:grpSp>
        <p:nvGrpSpPr>
          <p:cNvPr id="309" name="组合 308"/>
          <p:cNvGrpSpPr/>
          <p:nvPr/>
        </p:nvGrpSpPr>
        <p:grpSpPr>
          <a:xfrm>
            <a:off x="828868" y="2223368"/>
            <a:ext cx="4478829" cy="799923"/>
            <a:chOff x="1361910" y="1894925"/>
            <a:chExt cx="4478829" cy="799923"/>
          </a:xfrm>
        </p:grpSpPr>
        <p:grpSp>
          <p:nvGrpSpPr>
            <p:cNvPr id="310" name="Group 332"/>
            <p:cNvGrpSpPr>
              <a:grpSpLocks noChangeAspect="1"/>
            </p:cNvGrpSpPr>
            <p:nvPr/>
          </p:nvGrpSpPr>
          <p:grpSpPr>
            <a:xfrm>
              <a:off x="1361910" y="2154848"/>
              <a:ext cx="540000" cy="540000"/>
              <a:chOff x="4643438" y="2786064"/>
              <a:chExt cx="288476" cy="288476"/>
            </a:xfrm>
          </p:grpSpPr>
          <p:sp>
            <p:nvSpPr>
              <p:cNvPr id="313" name="Oval 59"/>
              <p:cNvSpPr/>
              <p:nvPr/>
            </p:nvSpPr>
            <p:spPr>
              <a:xfrm>
                <a:off x="4643438" y="2786064"/>
                <a:ext cx="288476" cy="288476"/>
              </a:xfrm>
              <a:prstGeom prst="ellipse">
                <a:avLst/>
              </a:prstGeom>
              <a:solidFill>
                <a:schemeClr val="accent1"/>
              </a:solidFill>
              <a:ln>
                <a:solidFill>
                  <a:schemeClr val="accent1"/>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cs typeface="+mn-ea"/>
                  <a:sym typeface="+mn-lt"/>
                </a:endParaRPr>
              </a:p>
            </p:txBody>
          </p:sp>
          <p:sp>
            <p:nvSpPr>
              <p:cNvPr id="314"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lnSpc>
                    <a:spcPct val="130000"/>
                  </a:lnSpc>
                </a:pPr>
                <a:endParaRPr lang="en-US" sz="1400" dirty="0">
                  <a:solidFill>
                    <a:prstClr val="black"/>
                  </a:solidFill>
                  <a:latin typeface="微软雅黑" panose="020B0503020204020204" charset="-122"/>
                  <a:ea typeface="微软雅黑" panose="020B0503020204020204" charset="-122"/>
                  <a:cs typeface="+mn-ea"/>
                  <a:sym typeface="+mn-lt"/>
                </a:endParaRPr>
              </a:p>
            </p:txBody>
          </p:sp>
        </p:grpSp>
        <p:sp>
          <p:nvSpPr>
            <p:cNvPr id="311" name="TextBox 69"/>
            <p:cNvSpPr txBox="1"/>
            <p:nvPr/>
          </p:nvSpPr>
          <p:spPr>
            <a:xfrm>
              <a:off x="1956335" y="2260466"/>
              <a:ext cx="3884404" cy="272895"/>
            </a:xfrm>
            <a:prstGeom prst="rect">
              <a:avLst/>
            </a:prstGeom>
            <a:noFill/>
          </p:spPr>
          <p:txBody>
            <a:bodyPr wrap="square" rtlCol="0">
              <a:spAutoFit/>
            </a:bodyPr>
            <a:lstStyle/>
            <a:p>
              <a:pPr>
                <a:lnSpc>
                  <a:spcPct val="130000"/>
                </a:lnSpc>
              </a:pP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支持名称，类别，年度，空间，治理阶段等复合维度的查询</a:t>
              </a:r>
              <a:endParaRPr lang="en-US" sz="1000" dirty="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312" name="TextBox 70"/>
            <p:cNvSpPr txBox="1"/>
            <p:nvPr/>
          </p:nvSpPr>
          <p:spPr>
            <a:xfrm>
              <a:off x="1874457" y="1894925"/>
              <a:ext cx="3035275" cy="509655"/>
            </a:xfrm>
            <a:prstGeom prst="rect">
              <a:avLst/>
            </a:prstGeom>
            <a:noFill/>
          </p:spPr>
          <p:txBody>
            <a:bodyPr wrap="square" lIns="182843" tIns="91422" rIns="182843" bIns="91422" rtlCol="0">
              <a:spAutoFit/>
            </a:bodyPr>
            <a:lstStyle/>
            <a:p>
              <a:pPr>
                <a:lnSpc>
                  <a:spcPct val="130000"/>
                </a:lnSpc>
              </a:pP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lt"/>
                </a:rPr>
                <a:t>信息查询</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315" name="组合 314"/>
          <p:cNvGrpSpPr/>
          <p:nvPr/>
        </p:nvGrpSpPr>
        <p:grpSpPr>
          <a:xfrm>
            <a:off x="791446" y="4467434"/>
            <a:ext cx="4478829" cy="799923"/>
            <a:chOff x="1361910" y="1894925"/>
            <a:chExt cx="4478829" cy="799923"/>
          </a:xfrm>
        </p:grpSpPr>
        <p:grpSp>
          <p:nvGrpSpPr>
            <p:cNvPr id="316" name="Group 332"/>
            <p:cNvGrpSpPr>
              <a:grpSpLocks noChangeAspect="1"/>
            </p:cNvGrpSpPr>
            <p:nvPr/>
          </p:nvGrpSpPr>
          <p:grpSpPr>
            <a:xfrm>
              <a:off x="1361910" y="2154848"/>
              <a:ext cx="540000" cy="540000"/>
              <a:chOff x="4643438" y="2786064"/>
              <a:chExt cx="288476" cy="288476"/>
            </a:xfrm>
          </p:grpSpPr>
          <p:sp>
            <p:nvSpPr>
              <p:cNvPr id="319" name="Oval 59"/>
              <p:cNvSpPr/>
              <p:nvPr/>
            </p:nvSpPr>
            <p:spPr>
              <a:xfrm>
                <a:off x="4643438" y="2786064"/>
                <a:ext cx="288476" cy="288476"/>
              </a:xfrm>
              <a:prstGeom prst="ellipse">
                <a:avLst/>
              </a:prstGeom>
              <a:solidFill>
                <a:schemeClr val="accent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cs typeface="+mn-ea"/>
                  <a:sym typeface="+mn-lt"/>
                </a:endParaRPr>
              </a:p>
            </p:txBody>
          </p:sp>
          <p:sp>
            <p:nvSpPr>
              <p:cNvPr id="320"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lnSpc>
                    <a:spcPct val="130000"/>
                  </a:lnSpc>
                </a:pPr>
                <a:endParaRPr lang="en-US" sz="1400" dirty="0">
                  <a:solidFill>
                    <a:prstClr val="black"/>
                  </a:solidFill>
                  <a:latin typeface="微软雅黑" panose="020B0503020204020204" charset="-122"/>
                  <a:ea typeface="微软雅黑" panose="020B0503020204020204" charset="-122"/>
                  <a:cs typeface="+mn-ea"/>
                  <a:sym typeface="+mn-lt"/>
                </a:endParaRPr>
              </a:p>
            </p:txBody>
          </p:sp>
        </p:grpSp>
        <p:sp>
          <p:nvSpPr>
            <p:cNvPr id="317" name="TextBox 81"/>
            <p:cNvSpPr txBox="1"/>
            <p:nvPr/>
          </p:nvSpPr>
          <p:spPr>
            <a:xfrm>
              <a:off x="1956335" y="2260466"/>
              <a:ext cx="3884404" cy="272895"/>
            </a:xfrm>
            <a:prstGeom prst="rect">
              <a:avLst/>
            </a:prstGeom>
            <a:noFill/>
          </p:spPr>
          <p:txBody>
            <a:bodyPr wrap="square" rtlCol="0">
              <a:spAutoFit/>
            </a:bodyPr>
            <a:lstStyle/>
            <a:p>
              <a:pPr>
                <a:lnSpc>
                  <a:spcPct val="130000"/>
                </a:lnSpc>
              </a:pP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根据查询可</a:t>
              </a:r>
              <a:r>
                <a:rPr lang="zh-CN" altLang="en-US" sz="1000" dirty="0">
                  <a:solidFill>
                    <a:schemeClr val="tx1">
                      <a:lumMod val="50000"/>
                      <a:lumOff val="50000"/>
                    </a:schemeClr>
                  </a:solidFill>
                  <a:latin typeface="微软雅黑" panose="020B0503020204020204" charset="-122"/>
                  <a:ea typeface="微软雅黑" panose="020B0503020204020204" charset="-122"/>
                  <a:cs typeface="+mn-ea"/>
                  <a:sym typeface="+mn-lt"/>
                </a:rPr>
                <a:t>对比指定项目的不同</a:t>
              </a: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年份历史影像</a:t>
              </a:r>
              <a:endParaRPr lang="en-US" sz="1000" dirty="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318" name="TextBox 82"/>
            <p:cNvSpPr txBox="1"/>
            <p:nvPr/>
          </p:nvSpPr>
          <p:spPr>
            <a:xfrm>
              <a:off x="1874457" y="1894925"/>
              <a:ext cx="3035275" cy="509655"/>
            </a:xfrm>
            <a:prstGeom prst="rect">
              <a:avLst/>
            </a:prstGeom>
            <a:noFill/>
          </p:spPr>
          <p:txBody>
            <a:bodyPr wrap="square" lIns="182843" tIns="91422" rIns="182843" bIns="91422" rtlCol="0">
              <a:spAutoFit/>
            </a:bodyPr>
            <a:lstStyle/>
            <a:p>
              <a:pPr>
                <a:lnSpc>
                  <a:spcPct val="130000"/>
                </a:lnSpc>
              </a:pP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lt"/>
                </a:rPr>
                <a:t>历史影像</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pic>
        <p:nvPicPr>
          <p:cNvPr id="3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3623" y="2042467"/>
            <a:ext cx="6194275" cy="34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2" name="组合 321"/>
          <p:cNvGrpSpPr/>
          <p:nvPr/>
        </p:nvGrpSpPr>
        <p:grpSpPr>
          <a:xfrm>
            <a:off x="791446" y="3420794"/>
            <a:ext cx="4478829" cy="857984"/>
            <a:chOff x="1361910" y="1894925"/>
            <a:chExt cx="4478829" cy="857984"/>
          </a:xfrm>
        </p:grpSpPr>
        <p:grpSp>
          <p:nvGrpSpPr>
            <p:cNvPr id="323" name="Group 332"/>
            <p:cNvGrpSpPr>
              <a:grpSpLocks noChangeAspect="1"/>
            </p:cNvGrpSpPr>
            <p:nvPr/>
          </p:nvGrpSpPr>
          <p:grpSpPr>
            <a:xfrm>
              <a:off x="1361910" y="2154848"/>
              <a:ext cx="540000" cy="540000"/>
              <a:chOff x="4643438" y="2786064"/>
              <a:chExt cx="288476" cy="288476"/>
            </a:xfrm>
          </p:grpSpPr>
          <p:sp>
            <p:nvSpPr>
              <p:cNvPr id="326" name="Oval 59"/>
              <p:cNvSpPr/>
              <p:nvPr/>
            </p:nvSpPr>
            <p:spPr>
              <a:xfrm>
                <a:off x="4643438" y="2786064"/>
                <a:ext cx="288476" cy="288476"/>
              </a:xfrm>
              <a:prstGeom prst="ellipse">
                <a:avLst/>
              </a:prstGeom>
              <a:solidFill>
                <a:schemeClr val="accent1"/>
              </a:solidFill>
              <a:ln>
                <a:solidFill>
                  <a:schemeClr val="accent1"/>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cs typeface="+mn-ea"/>
                  <a:sym typeface="+mn-lt"/>
                </a:endParaRPr>
              </a:p>
            </p:txBody>
          </p:sp>
          <p:sp>
            <p:nvSpPr>
              <p:cNvPr id="327"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lnSpc>
                    <a:spcPct val="130000"/>
                  </a:lnSpc>
                </a:pPr>
                <a:endParaRPr lang="en-US" sz="1400" dirty="0">
                  <a:solidFill>
                    <a:prstClr val="black"/>
                  </a:solidFill>
                  <a:latin typeface="微软雅黑" panose="020B0503020204020204" charset="-122"/>
                  <a:ea typeface="微软雅黑" panose="020B0503020204020204" charset="-122"/>
                  <a:cs typeface="+mn-ea"/>
                  <a:sym typeface="+mn-lt"/>
                </a:endParaRPr>
              </a:p>
            </p:txBody>
          </p:sp>
        </p:grpSp>
        <p:sp>
          <p:nvSpPr>
            <p:cNvPr id="324" name="TextBox 69"/>
            <p:cNvSpPr txBox="1"/>
            <p:nvPr/>
          </p:nvSpPr>
          <p:spPr>
            <a:xfrm>
              <a:off x="1956335" y="2260466"/>
              <a:ext cx="3884404" cy="492443"/>
            </a:xfrm>
            <a:prstGeom prst="rect">
              <a:avLst/>
            </a:prstGeom>
            <a:noFill/>
          </p:spPr>
          <p:txBody>
            <a:bodyPr wrap="square" rtlCol="0">
              <a:spAutoFit/>
            </a:bodyPr>
            <a:lstStyle/>
            <a:p>
              <a:pPr>
                <a:lnSpc>
                  <a:spcPct val="130000"/>
                </a:lnSpc>
              </a:pP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按照行政区的可视化统计分析，同时包含进度统计及项目治</a:t>
              </a:r>
              <a: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
              </a:r>
              <a:b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b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理面积总览</a:t>
              </a:r>
              <a:endParaRPr lang="en-US" sz="1000" dirty="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325" name="TextBox 70"/>
            <p:cNvSpPr txBox="1"/>
            <p:nvPr/>
          </p:nvSpPr>
          <p:spPr>
            <a:xfrm>
              <a:off x="1874457" y="1894925"/>
              <a:ext cx="3035275" cy="509655"/>
            </a:xfrm>
            <a:prstGeom prst="rect">
              <a:avLst/>
            </a:prstGeom>
            <a:noFill/>
          </p:spPr>
          <p:txBody>
            <a:bodyPr wrap="square" lIns="182843" tIns="91422" rIns="182843" bIns="91422" rtlCol="0">
              <a:spAutoFit/>
            </a:bodyPr>
            <a:lstStyle/>
            <a:p>
              <a:pPr>
                <a:lnSpc>
                  <a:spcPct val="130000"/>
                </a:lnSpc>
              </a:pP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lt"/>
                </a:rPr>
                <a:t>治理进展</a:t>
              </a:r>
              <a:endParaRPr lang="en-US" altLang="zh-CN" dirty="0" smtClean="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sp>
        <p:nvSpPr>
          <p:cNvPr id="25" name="文本框 56">
            <a:extLst>
              <a:ext uri="{FF2B5EF4-FFF2-40B4-BE49-F238E27FC236}">
                <a16:creationId xmlns:a16="http://schemas.microsoft.com/office/drawing/2014/main" id="{1146A661-BC82-44B9-BF90-28EE8CB9F9FD}"/>
              </a:ext>
            </a:extLst>
          </p:cNvPr>
          <p:cNvSpPr txBox="1"/>
          <p:nvPr/>
        </p:nvSpPr>
        <p:spPr>
          <a:xfrm>
            <a:off x="715243" y="76838"/>
            <a:ext cx="6174954" cy="461665"/>
          </a:xfrm>
          <a:prstGeom prst="rect">
            <a:avLst/>
          </a:prstGeom>
          <a:noFill/>
        </p:spPr>
        <p:txBody>
          <a:bodyPr wrap="square" rtlCol="0">
            <a:spAutoFit/>
          </a:bodyPr>
          <a:lstStyle/>
          <a:p>
            <a:r>
              <a:rPr lang="zh-CN" altLang="en-US" sz="2400" b="1" dirty="0">
                <a:solidFill>
                  <a:srgbClr val="2F5597"/>
                </a:solidFill>
                <a:latin typeface="微软雅黑" panose="020B0503020204020204" pitchFamily="34" charset="-122"/>
                <a:ea typeface="微软雅黑" panose="020B0503020204020204" pitchFamily="34" charset="-122"/>
              </a:rPr>
              <a:t>国土空间生态修复监测监管平</a:t>
            </a:r>
            <a:r>
              <a:rPr lang="zh-CN" altLang="en-US" sz="2400" b="1" dirty="0" smtClean="0">
                <a:solidFill>
                  <a:srgbClr val="2F5597"/>
                </a:solidFill>
                <a:latin typeface="微软雅黑" panose="020B0503020204020204" pitchFamily="34" charset="-122"/>
                <a:ea typeface="微软雅黑" panose="020B0503020204020204" pitchFamily="34" charset="-122"/>
              </a:rPr>
              <a:t>台</a:t>
            </a:r>
            <a:r>
              <a:rPr lang="en-US" altLang="zh-CN" sz="2400" b="1" dirty="0" smtClean="0">
                <a:solidFill>
                  <a:srgbClr val="2F5597"/>
                </a:solidFill>
                <a:latin typeface="微软雅黑" panose="020B0503020204020204" pitchFamily="34" charset="-122"/>
                <a:ea typeface="微软雅黑" panose="020B0503020204020204" pitchFamily="34" charset="-122"/>
              </a:rPr>
              <a:t>-</a:t>
            </a:r>
            <a:r>
              <a:rPr lang="zh-CN" altLang="en-US" sz="2400" b="1" dirty="0" smtClean="0">
                <a:solidFill>
                  <a:srgbClr val="2F5597"/>
                </a:solidFill>
                <a:latin typeface="微软雅黑" panose="020B0503020204020204" pitchFamily="34" charset="-122"/>
                <a:ea typeface="微软雅黑" panose="020B0503020204020204" pitchFamily="34" charset="-122"/>
              </a:rPr>
              <a:t>信息查询</a:t>
            </a:r>
            <a:endParaRPr lang="zh-CN" altLang="en-US" sz="2400" b="1" dirty="0">
              <a:solidFill>
                <a:srgbClr val="2F5597"/>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33367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AC0F8130-5CAD-4BB5-AAD5-82A5EFD24846}"/>
              </a:ext>
            </a:extLst>
          </p:cNvPr>
          <p:cNvSpPr/>
          <p:nvPr/>
        </p:nvSpPr>
        <p:spPr>
          <a:xfrm>
            <a:off x="0" y="1"/>
            <a:ext cx="541538" cy="5863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 name="TextBox 66"/>
          <p:cNvSpPr txBox="1"/>
          <p:nvPr/>
        </p:nvSpPr>
        <p:spPr>
          <a:xfrm>
            <a:off x="715244" y="997136"/>
            <a:ext cx="10622250" cy="1162814"/>
          </a:xfrm>
          <a:prstGeom prst="rect">
            <a:avLst/>
          </a:prstGeom>
          <a:noFill/>
        </p:spPr>
        <p:txBody>
          <a:bodyPr wrap="square" rIns="144000" bIns="36000" numCol="1" spcCol="360000" rtlCol="0">
            <a:spAutoFit/>
          </a:bodyPr>
          <a:lstStyle/>
          <a:p>
            <a:pPr indent="457200">
              <a:lnSpc>
                <a:spcPct val="130000"/>
              </a:lnSpc>
            </a:pPr>
            <a:r>
              <a:rPr lang="zh-CN" altLang="en-US" dirty="0" smtClean="0">
                <a:ea typeface="宋体" panose="02010600030101010101" pitchFamily="2" charset="-122"/>
                <a:sym typeface="+mn-lt"/>
              </a:rPr>
              <a:t>任务</a:t>
            </a:r>
            <a:r>
              <a:rPr lang="zh-CN" altLang="en-US" dirty="0">
                <a:ea typeface="宋体" panose="02010600030101010101" pitchFamily="2" charset="-122"/>
                <a:sym typeface="+mn-lt"/>
              </a:rPr>
              <a:t>核查包括临时任务和长期任务两种类型，配合移动端完成任务的分派和回传审核</a:t>
            </a:r>
            <a:r>
              <a:rPr lang="zh-CN" altLang="en-US" dirty="0" smtClean="0">
                <a:ea typeface="宋体" panose="02010600030101010101" pitchFamily="2" charset="-122"/>
                <a:sym typeface="+mn-lt"/>
              </a:rPr>
              <a:t>。可</a:t>
            </a:r>
            <a:r>
              <a:rPr lang="zh-CN" altLang="en-US" dirty="0">
                <a:ea typeface="宋体" panose="02010600030101010101" pitchFamily="2" charset="-122"/>
                <a:sym typeface="+mn-lt"/>
              </a:rPr>
              <a:t>支持临时任务在线分派、点位查证、巡查任务在线分派、任务分类统计查询、任务审核、任务记录浏览、照片、视频、文字说明、任务位置等的在线浏览功能</a:t>
            </a:r>
            <a:r>
              <a:rPr lang="zh-CN" altLang="en-US" dirty="0" smtClean="0">
                <a:ea typeface="宋体" panose="02010600030101010101" pitchFamily="2" charset="-122"/>
                <a:sym typeface="+mn-lt"/>
              </a:rPr>
              <a:t>。</a:t>
            </a:r>
            <a:endParaRPr lang="en-US" altLang="zh-CN" dirty="0">
              <a:ea typeface="宋体" panose="02010600030101010101" pitchFamily="2" charset="-122"/>
              <a:sym typeface="+mn-lt"/>
            </a:endParaRPr>
          </a:p>
        </p:txBody>
      </p:sp>
      <p:grpSp>
        <p:nvGrpSpPr>
          <p:cNvPr id="12" name="组合 11"/>
          <p:cNvGrpSpPr/>
          <p:nvPr/>
        </p:nvGrpSpPr>
        <p:grpSpPr>
          <a:xfrm>
            <a:off x="828868" y="2381309"/>
            <a:ext cx="4478829" cy="1058038"/>
            <a:chOff x="1361910" y="1894925"/>
            <a:chExt cx="4478829" cy="1058038"/>
          </a:xfrm>
        </p:grpSpPr>
        <p:grpSp>
          <p:nvGrpSpPr>
            <p:cNvPr id="13" name="Group 332"/>
            <p:cNvGrpSpPr>
              <a:grpSpLocks noChangeAspect="1"/>
            </p:cNvGrpSpPr>
            <p:nvPr/>
          </p:nvGrpSpPr>
          <p:grpSpPr>
            <a:xfrm>
              <a:off x="1361910" y="2154848"/>
              <a:ext cx="540000" cy="540000"/>
              <a:chOff x="4643438" y="2786064"/>
              <a:chExt cx="288476" cy="288476"/>
            </a:xfrm>
          </p:grpSpPr>
          <p:sp>
            <p:nvSpPr>
              <p:cNvPr id="16" name="Oval 59"/>
              <p:cNvSpPr/>
              <p:nvPr/>
            </p:nvSpPr>
            <p:spPr>
              <a:xfrm>
                <a:off x="4643438" y="2786064"/>
                <a:ext cx="288476" cy="288476"/>
              </a:xfrm>
              <a:prstGeom prst="ellipse">
                <a:avLst/>
              </a:prstGeom>
              <a:solidFill>
                <a:schemeClr val="accent1"/>
              </a:solidFill>
              <a:ln>
                <a:solidFill>
                  <a:schemeClr val="accent1"/>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cs typeface="+mn-ea"/>
                  <a:sym typeface="+mn-lt"/>
                </a:endParaRPr>
              </a:p>
            </p:txBody>
          </p:sp>
          <p:sp>
            <p:nvSpPr>
              <p:cNvPr id="18"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lnSpc>
                    <a:spcPct val="130000"/>
                  </a:lnSpc>
                </a:pPr>
                <a:endParaRPr lang="en-US" sz="1400" dirty="0">
                  <a:solidFill>
                    <a:prstClr val="black"/>
                  </a:solidFill>
                  <a:latin typeface="微软雅黑" panose="020B0503020204020204" charset="-122"/>
                  <a:ea typeface="微软雅黑" panose="020B0503020204020204" charset="-122"/>
                  <a:cs typeface="+mn-ea"/>
                  <a:sym typeface="+mn-lt"/>
                </a:endParaRPr>
              </a:p>
            </p:txBody>
          </p:sp>
        </p:grpSp>
        <p:sp>
          <p:nvSpPr>
            <p:cNvPr id="14" name="TextBox 69"/>
            <p:cNvSpPr txBox="1"/>
            <p:nvPr/>
          </p:nvSpPr>
          <p:spPr>
            <a:xfrm>
              <a:off x="1956335" y="2260466"/>
              <a:ext cx="3884404" cy="692497"/>
            </a:xfrm>
            <a:prstGeom prst="rect">
              <a:avLst/>
            </a:prstGeom>
            <a:noFill/>
          </p:spPr>
          <p:txBody>
            <a:bodyPr wrap="square" rtlCol="0">
              <a:spAutoFit/>
            </a:bodyPr>
            <a:lstStyle/>
            <a:p>
              <a:pPr>
                <a:lnSpc>
                  <a:spcPct val="130000"/>
                </a:lnSpc>
              </a:pP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支持</a:t>
              </a:r>
              <a:r>
                <a:rPr lang="zh-CN" altLang="en-US" sz="1000" dirty="0">
                  <a:solidFill>
                    <a:schemeClr val="tx1">
                      <a:lumMod val="50000"/>
                      <a:lumOff val="50000"/>
                    </a:schemeClr>
                  </a:solidFill>
                  <a:latin typeface="微软雅黑" panose="020B0503020204020204" charset="-122"/>
                  <a:ea typeface="微软雅黑" panose="020B0503020204020204" charset="-122"/>
                  <a:cs typeface="+mn-ea"/>
                  <a:sym typeface="+mn-lt"/>
                </a:rPr>
                <a:t>项目</a:t>
              </a: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名称，任务名称，任务类型，下发时间段，年度，</a:t>
              </a:r>
              <a: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
              </a:r>
              <a:b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b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空间，任务状态等多维度的查询，根据任务状态的任</a:t>
              </a:r>
              <a: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
              </a:r>
              <a:b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b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务数量总览</a:t>
              </a:r>
              <a:endParaRPr lang="en-US" sz="1000" dirty="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15" name="TextBox 70"/>
            <p:cNvSpPr txBox="1"/>
            <p:nvPr/>
          </p:nvSpPr>
          <p:spPr>
            <a:xfrm>
              <a:off x="1874457" y="1894925"/>
              <a:ext cx="3035275" cy="509655"/>
            </a:xfrm>
            <a:prstGeom prst="rect">
              <a:avLst/>
            </a:prstGeom>
            <a:noFill/>
          </p:spPr>
          <p:txBody>
            <a:bodyPr wrap="square" lIns="182843" tIns="91422" rIns="182843" bIns="91422" rtlCol="0">
              <a:spAutoFit/>
            </a:bodyPr>
            <a:lstStyle/>
            <a:p>
              <a:pPr>
                <a:lnSpc>
                  <a:spcPct val="130000"/>
                </a:lnSpc>
              </a:pP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lt"/>
                </a:rPr>
                <a:t>任务管理</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19" name="组合 18"/>
          <p:cNvGrpSpPr/>
          <p:nvPr/>
        </p:nvGrpSpPr>
        <p:grpSpPr>
          <a:xfrm>
            <a:off x="828868" y="4707840"/>
            <a:ext cx="4478829" cy="1058038"/>
            <a:chOff x="1361910" y="1894925"/>
            <a:chExt cx="4478829" cy="1058038"/>
          </a:xfrm>
        </p:grpSpPr>
        <p:grpSp>
          <p:nvGrpSpPr>
            <p:cNvPr id="20" name="Group 332"/>
            <p:cNvGrpSpPr>
              <a:grpSpLocks noChangeAspect="1"/>
            </p:cNvGrpSpPr>
            <p:nvPr/>
          </p:nvGrpSpPr>
          <p:grpSpPr>
            <a:xfrm>
              <a:off x="1361910" y="2154848"/>
              <a:ext cx="540000" cy="540000"/>
              <a:chOff x="4643438" y="2786064"/>
              <a:chExt cx="288476" cy="288476"/>
            </a:xfrm>
          </p:grpSpPr>
          <p:sp>
            <p:nvSpPr>
              <p:cNvPr id="23" name="Oval 59"/>
              <p:cNvSpPr/>
              <p:nvPr/>
            </p:nvSpPr>
            <p:spPr>
              <a:xfrm>
                <a:off x="4643438" y="2786064"/>
                <a:ext cx="288476" cy="288476"/>
              </a:xfrm>
              <a:prstGeom prst="ellipse">
                <a:avLst/>
              </a:prstGeom>
              <a:solidFill>
                <a:schemeClr val="accent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cs typeface="+mn-ea"/>
                  <a:sym typeface="+mn-lt"/>
                </a:endParaRPr>
              </a:p>
            </p:txBody>
          </p:sp>
          <p:sp>
            <p:nvSpPr>
              <p:cNvPr id="24"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lnSpc>
                    <a:spcPct val="130000"/>
                  </a:lnSpc>
                </a:pPr>
                <a:endParaRPr lang="en-US" sz="1400" dirty="0">
                  <a:solidFill>
                    <a:prstClr val="black"/>
                  </a:solidFill>
                  <a:latin typeface="微软雅黑" panose="020B0503020204020204" charset="-122"/>
                  <a:ea typeface="微软雅黑" panose="020B0503020204020204" charset="-122"/>
                  <a:cs typeface="+mn-ea"/>
                  <a:sym typeface="+mn-lt"/>
                </a:endParaRPr>
              </a:p>
            </p:txBody>
          </p:sp>
        </p:grpSp>
        <p:sp>
          <p:nvSpPr>
            <p:cNvPr id="21" name="TextBox 81"/>
            <p:cNvSpPr txBox="1"/>
            <p:nvPr/>
          </p:nvSpPr>
          <p:spPr>
            <a:xfrm>
              <a:off x="1956335" y="2260466"/>
              <a:ext cx="3884404" cy="692497"/>
            </a:xfrm>
            <a:prstGeom prst="rect">
              <a:avLst/>
            </a:prstGeom>
            <a:noFill/>
          </p:spPr>
          <p:txBody>
            <a:bodyPr wrap="square" rtlCol="0">
              <a:spAutoFit/>
            </a:bodyPr>
            <a:lstStyle/>
            <a:p>
              <a:pPr>
                <a:lnSpc>
                  <a:spcPct val="130000"/>
                </a:lnSpc>
              </a:pP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支持按照区域，名称的项目筛选，可修改或者删除已有的</a:t>
              </a:r>
              <a: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
              </a:r>
              <a:b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b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巡查任务，可新增单一或者批量的巡查任务，同时允许修</a:t>
              </a:r>
              <a: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
              </a:r>
              <a:b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b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改巡查任务的点位</a:t>
              </a:r>
              <a:endParaRPr lang="en-US" sz="1000" dirty="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22" name="TextBox 82"/>
            <p:cNvSpPr txBox="1"/>
            <p:nvPr/>
          </p:nvSpPr>
          <p:spPr>
            <a:xfrm>
              <a:off x="1874457" y="1894925"/>
              <a:ext cx="3035275" cy="509655"/>
            </a:xfrm>
            <a:prstGeom prst="rect">
              <a:avLst/>
            </a:prstGeom>
            <a:noFill/>
          </p:spPr>
          <p:txBody>
            <a:bodyPr wrap="square" lIns="182843" tIns="91422" rIns="182843" bIns="91422" rtlCol="0">
              <a:spAutoFit/>
            </a:bodyPr>
            <a:lstStyle/>
            <a:p>
              <a:pPr>
                <a:lnSpc>
                  <a:spcPct val="130000"/>
                </a:lnSpc>
              </a:pP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rPr>
                <a:t>巡查</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lt"/>
                </a:rPr>
                <a:t>任务分派</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25" name="组合 24"/>
          <p:cNvGrpSpPr/>
          <p:nvPr/>
        </p:nvGrpSpPr>
        <p:grpSpPr>
          <a:xfrm>
            <a:off x="791446" y="3524305"/>
            <a:ext cx="4478829" cy="1238601"/>
            <a:chOff x="1361910" y="1894925"/>
            <a:chExt cx="4478829" cy="1238601"/>
          </a:xfrm>
        </p:grpSpPr>
        <p:grpSp>
          <p:nvGrpSpPr>
            <p:cNvPr id="26" name="Group 332"/>
            <p:cNvGrpSpPr>
              <a:grpSpLocks noChangeAspect="1"/>
            </p:cNvGrpSpPr>
            <p:nvPr/>
          </p:nvGrpSpPr>
          <p:grpSpPr>
            <a:xfrm>
              <a:off x="1361910" y="2154848"/>
              <a:ext cx="540000" cy="540000"/>
              <a:chOff x="4643438" y="2786064"/>
              <a:chExt cx="288476" cy="288476"/>
            </a:xfrm>
          </p:grpSpPr>
          <p:sp>
            <p:nvSpPr>
              <p:cNvPr id="29" name="Oval 59"/>
              <p:cNvSpPr/>
              <p:nvPr/>
            </p:nvSpPr>
            <p:spPr>
              <a:xfrm>
                <a:off x="4643438" y="2786064"/>
                <a:ext cx="288476" cy="288476"/>
              </a:xfrm>
              <a:prstGeom prst="ellipse">
                <a:avLst/>
              </a:prstGeom>
              <a:solidFill>
                <a:schemeClr val="accent1"/>
              </a:solidFill>
              <a:ln>
                <a:solidFill>
                  <a:schemeClr val="accent1"/>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cs typeface="+mn-ea"/>
                  <a:sym typeface="+mn-lt"/>
                </a:endParaRPr>
              </a:p>
            </p:txBody>
          </p:sp>
          <p:sp>
            <p:nvSpPr>
              <p:cNvPr id="30"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lnSpc>
                    <a:spcPct val="130000"/>
                  </a:lnSpc>
                </a:pPr>
                <a:endParaRPr lang="en-US" sz="1400" dirty="0">
                  <a:solidFill>
                    <a:prstClr val="black"/>
                  </a:solidFill>
                  <a:latin typeface="微软雅黑" panose="020B0503020204020204" charset="-122"/>
                  <a:ea typeface="微软雅黑" panose="020B0503020204020204" charset="-122"/>
                  <a:cs typeface="+mn-ea"/>
                  <a:sym typeface="+mn-lt"/>
                </a:endParaRPr>
              </a:p>
            </p:txBody>
          </p:sp>
        </p:grpSp>
        <p:sp>
          <p:nvSpPr>
            <p:cNvPr id="27" name="TextBox 69"/>
            <p:cNvSpPr txBox="1"/>
            <p:nvPr/>
          </p:nvSpPr>
          <p:spPr>
            <a:xfrm>
              <a:off x="1956335" y="2260466"/>
              <a:ext cx="3884404" cy="873060"/>
            </a:xfrm>
            <a:prstGeom prst="rect">
              <a:avLst/>
            </a:prstGeom>
            <a:noFill/>
          </p:spPr>
          <p:txBody>
            <a:bodyPr wrap="square" rtlCol="0">
              <a:spAutoFit/>
            </a:bodyPr>
            <a:lstStyle/>
            <a:p>
              <a:pPr>
                <a:lnSpc>
                  <a:spcPct val="130000"/>
                </a:lnSpc>
              </a:pP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可根据项目名称，空间筛选项目，并对所选项目分派任务</a:t>
              </a:r>
              <a: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
              </a:r>
              <a:b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b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至市或县，同时支持单一</a:t>
              </a:r>
              <a: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a:t>
              </a: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批量任务分派。</a:t>
              </a:r>
              <a: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
              </a:r>
              <a:b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b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可浏览，删除，审核任务记录，并对任务记录中的照片，</a:t>
              </a:r>
              <a: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
              </a:r>
              <a:b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b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视频文字进行在线浏览</a:t>
              </a:r>
              <a:endPar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28" name="TextBox 70"/>
            <p:cNvSpPr txBox="1"/>
            <p:nvPr/>
          </p:nvSpPr>
          <p:spPr>
            <a:xfrm>
              <a:off x="1874457" y="1894925"/>
              <a:ext cx="3035275" cy="509655"/>
            </a:xfrm>
            <a:prstGeom prst="rect">
              <a:avLst/>
            </a:prstGeom>
            <a:noFill/>
          </p:spPr>
          <p:txBody>
            <a:bodyPr wrap="square" lIns="182843" tIns="91422" rIns="182843" bIns="91422" rtlCol="0">
              <a:spAutoFit/>
            </a:bodyPr>
            <a:lstStyle/>
            <a:p>
              <a:pPr>
                <a:lnSpc>
                  <a:spcPct val="130000"/>
                </a:lnSpc>
              </a:pP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lt"/>
                </a:rPr>
                <a:t>临时任务分派</a:t>
              </a:r>
              <a:endParaRPr lang="en-US" altLang="zh-CN" dirty="0" smtClean="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976" y="2214967"/>
            <a:ext cx="6273724" cy="353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文本框 56">
            <a:extLst>
              <a:ext uri="{FF2B5EF4-FFF2-40B4-BE49-F238E27FC236}">
                <a16:creationId xmlns:a16="http://schemas.microsoft.com/office/drawing/2014/main" id="{1146A661-BC82-44B9-BF90-28EE8CB9F9FD}"/>
              </a:ext>
            </a:extLst>
          </p:cNvPr>
          <p:cNvSpPr txBox="1"/>
          <p:nvPr/>
        </p:nvSpPr>
        <p:spPr>
          <a:xfrm>
            <a:off x="715243" y="76838"/>
            <a:ext cx="6174954" cy="461665"/>
          </a:xfrm>
          <a:prstGeom prst="rect">
            <a:avLst/>
          </a:prstGeom>
          <a:noFill/>
        </p:spPr>
        <p:txBody>
          <a:bodyPr wrap="square" rtlCol="0">
            <a:spAutoFit/>
          </a:bodyPr>
          <a:lstStyle/>
          <a:p>
            <a:r>
              <a:rPr lang="zh-CN" altLang="en-US" sz="2400" b="1" dirty="0">
                <a:solidFill>
                  <a:srgbClr val="2F5597"/>
                </a:solidFill>
                <a:latin typeface="微软雅黑" panose="020B0503020204020204" pitchFamily="34" charset="-122"/>
                <a:ea typeface="微软雅黑" panose="020B0503020204020204" pitchFamily="34" charset="-122"/>
              </a:rPr>
              <a:t>国土空间生态修复监测监管平</a:t>
            </a:r>
            <a:r>
              <a:rPr lang="zh-CN" altLang="en-US" sz="2400" b="1" dirty="0" smtClean="0">
                <a:solidFill>
                  <a:srgbClr val="2F5597"/>
                </a:solidFill>
                <a:latin typeface="微软雅黑" panose="020B0503020204020204" pitchFamily="34" charset="-122"/>
                <a:ea typeface="微软雅黑" panose="020B0503020204020204" pitchFamily="34" charset="-122"/>
              </a:rPr>
              <a:t>台</a:t>
            </a:r>
            <a:r>
              <a:rPr lang="en-US" altLang="zh-CN" sz="2400" b="1" dirty="0" smtClean="0">
                <a:solidFill>
                  <a:srgbClr val="2F5597"/>
                </a:solidFill>
                <a:latin typeface="微软雅黑" panose="020B0503020204020204" pitchFamily="34" charset="-122"/>
                <a:ea typeface="微软雅黑" panose="020B0503020204020204" pitchFamily="34" charset="-122"/>
              </a:rPr>
              <a:t>-</a:t>
            </a:r>
            <a:r>
              <a:rPr lang="zh-CN" altLang="en-US" sz="2400" b="1" dirty="0" smtClean="0">
                <a:solidFill>
                  <a:srgbClr val="2F5597"/>
                </a:solidFill>
                <a:latin typeface="微软雅黑" panose="020B0503020204020204" pitchFamily="34" charset="-122"/>
                <a:ea typeface="微软雅黑" panose="020B0503020204020204" pitchFamily="34" charset="-122"/>
              </a:rPr>
              <a:t>任务管理</a:t>
            </a:r>
            <a:endParaRPr lang="zh-CN" altLang="en-US" sz="2400" b="1" dirty="0">
              <a:solidFill>
                <a:srgbClr val="2F5597"/>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589483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AC0F8130-5CAD-4BB5-AAD5-82A5EFD24846}"/>
              </a:ext>
            </a:extLst>
          </p:cNvPr>
          <p:cNvSpPr/>
          <p:nvPr/>
        </p:nvSpPr>
        <p:spPr>
          <a:xfrm>
            <a:off x="0" y="1"/>
            <a:ext cx="541538" cy="5863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TextBox 66"/>
          <p:cNvSpPr txBox="1"/>
          <p:nvPr/>
        </p:nvSpPr>
        <p:spPr>
          <a:xfrm>
            <a:off x="715244" y="988825"/>
            <a:ext cx="10622250" cy="1162814"/>
          </a:xfrm>
          <a:prstGeom prst="rect">
            <a:avLst/>
          </a:prstGeom>
          <a:noFill/>
        </p:spPr>
        <p:txBody>
          <a:bodyPr wrap="square" rIns="144000" bIns="36000" numCol="1" spcCol="360000" rtlCol="0">
            <a:spAutoFit/>
          </a:bodyPr>
          <a:lstStyle/>
          <a:p>
            <a:pPr indent="457200">
              <a:lnSpc>
                <a:spcPct val="130000"/>
              </a:lnSpc>
            </a:pPr>
            <a:r>
              <a:rPr lang="zh-CN" altLang="en-US" dirty="0">
                <a:ea typeface="宋体" panose="02010600030101010101" pitchFamily="2" charset="-122"/>
                <a:sym typeface="+mn-lt"/>
              </a:rPr>
              <a:t>可根据项目类型、名称、行政区、项目状态信息等进行项目信息过滤、项目详情浏览。能够统计该用户所管辖的生态修复项目个数、已开工项目个数和已竣工项目个数、已验收项目个数等基本信息。并提供项目进度报送、审核等功能。</a:t>
            </a:r>
            <a:endParaRPr lang="en-US" altLang="zh-CN" dirty="0">
              <a:ea typeface="宋体" panose="02010600030101010101" pitchFamily="2" charset="-122"/>
              <a:sym typeface="+mn-lt"/>
            </a:endParaRPr>
          </a:p>
        </p:txBody>
      </p:sp>
      <p:grpSp>
        <p:nvGrpSpPr>
          <p:cNvPr id="10" name="组合 9"/>
          <p:cNvGrpSpPr/>
          <p:nvPr/>
        </p:nvGrpSpPr>
        <p:grpSpPr>
          <a:xfrm>
            <a:off x="828868" y="2427428"/>
            <a:ext cx="4478829" cy="1058038"/>
            <a:chOff x="1361910" y="1894925"/>
            <a:chExt cx="4478829" cy="1058038"/>
          </a:xfrm>
        </p:grpSpPr>
        <p:grpSp>
          <p:nvGrpSpPr>
            <p:cNvPr id="11" name="Group 332"/>
            <p:cNvGrpSpPr>
              <a:grpSpLocks noChangeAspect="1"/>
            </p:cNvGrpSpPr>
            <p:nvPr/>
          </p:nvGrpSpPr>
          <p:grpSpPr>
            <a:xfrm>
              <a:off x="1361910" y="2154848"/>
              <a:ext cx="540000" cy="540000"/>
              <a:chOff x="4643438" y="2786064"/>
              <a:chExt cx="288476" cy="288476"/>
            </a:xfrm>
          </p:grpSpPr>
          <p:sp>
            <p:nvSpPr>
              <p:cNvPr id="14" name="Oval 59"/>
              <p:cNvSpPr/>
              <p:nvPr/>
            </p:nvSpPr>
            <p:spPr>
              <a:xfrm>
                <a:off x="4643438" y="2786064"/>
                <a:ext cx="288476" cy="288476"/>
              </a:xfrm>
              <a:prstGeom prst="ellipse">
                <a:avLst/>
              </a:prstGeom>
              <a:solidFill>
                <a:schemeClr val="accent1"/>
              </a:solidFill>
              <a:ln>
                <a:solidFill>
                  <a:schemeClr val="accent1"/>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cs typeface="+mn-ea"/>
                  <a:sym typeface="+mn-lt"/>
                </a:endParaRPr>
              </a:p>
            </p:txBody>
          </p:sp>
          <p:sp>
            <p:nvSpPr>
              <p:cNvPr id="15"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lnSpc>
                    <a:spcPct val="130000"/>
                  </a:lnSpc>
                </a:pPr>
                <a:endParaRPr lang="en-US" sz="1400" dirty="0">
                  <a:solidFill>
                    <a:prstClr val="black"/>
                  </a:solidFill>
                  <a:latin typeface="微软雅黑" panose="020B0503020204020204" charset="-122"/>
                  <a:ea typeface="微软雅黑" panose="020B0503020204020204" charset="-122"/>
                  <a:cs typeface="+mn-ea"/>
                  <a:sym typeface="+mn-lt"/>
                </a:endParaRPr>
              </a:p>
            </p:txBody>
          </p:sp>
        </p:grpSp>
        <p:sp>
          <p:nvSpPr>
            <p:cNvPr id="12" name="TextBox 69"/>
            <p:cNvSpPr txBox="1"/>
            <p:nvPr/>
          </p:nvSpPr>
          <p:spPr>
            <a:xfrm>
              <a:off x="1956335" y="2260466"/>
              <a:ext cx="3884404" cy="692497"/>
            </a:xfrm>
            <a:prstGeom prst="rect">
              <a:avLst/>
            </a:prstGeom>
            <a:noFill/>
          </p:spPr>
          <p:txBody>
            <a:bodyPr wrap="square" rtlCol="0">
              <a:spAutoFit/>
            </a:bodyPr>
            <a:lstStyle/>
            <a:p>
              <a:pPr>
                <a:lnSpc>
                  <a:spcPct val="130000"/>
                </a:lnSpc>
              </a:pP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支持</a:t>
              </a:r>
              <a:r>
                <a:rPr lang="zh-CN" altLang="en-US" sz="1000" dirty="0">
                  <a:solidFill>
                    <a:schemeClr val="tx1">
                      <a:lumMod val="50000"/>
                      <a:lumOff val="50000"/>
                    </a:schemeClr>
                  </a:solidFill>
                  <a:latin typeface="微软雅黑" panose="020B0503020204020204" charset="-122"/>
                  <a:ea typeface="微软雅黑" panose="020B0503020204020204" charset="-122"/>
                  <a:cs typeface="+mn-ea"/>
                  <a:sym typeface="+mn-lt"/>
                </a:rPr>
                <a:t>项目</a:t>
              </a: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名称，分类，年度，空间，治理方式等多维度</a:t>
              </a:r>
              <a: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
              </a:r>
              <a:b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b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的查询，提供针对不同级别的用户展示不同区域的项目</a:t>
              </a:r>
              <a: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
              </a:r>
              <a:b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b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统计，并提供项目的详情查看，编辑，添加服务</a:t>
              </a:r>
              <a:endParaRPr lang="en-US" sz="1000" dirty="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13" name="TextBox 70"/>
            <p:cNvSpPr txBox="1"/>
            <p:nvPr/>
          </p:nvSpPr>
          <p:spPr>
            <a:xfrm>
              <a:off x="1874457" y="1894925"/>
              <a:ext cx="3035275" cy="509655"/>
            </a:xfrm>
            <a:prstGeom prst="rect">
              <a:avLst/>
            </a:prstGeom>
            <a:noFill/>
          </p:spPr>
          <p:txBody>
            <a:bodyPr wrap="square" lIns="182843" tIns="91422" rIns="182843" bIns="91422" rtlCol="0">
              <a:spAutoFit/>
            </a:bodyPr>
            <a:lstStyle/>
            <a:p>
              <a:pPr>
                <a:lnSpc>
                  <a:spcPct val="130000"/>
                </a:lnSpc>
              </a:pP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rPr>
                <a:t>项目</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lt"/>
                </a:rPr>
                <a:t>管理</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16" name="组合 15"/>
          <p:cNvGrpSpPr/>
          <p:nvPr/>
        </p:nvGrpSpPr>
        <p:grpSpPr>
          <a:xfrm>
            <a:off x="791446" y="3951434"/>
            <a:ext cx="4478829" cy="1458148"/>
            <a:chOff x="1361910" y="1894925"/>
            <a:chExt cx="4478829" cy="1458148"/>
          </a:xfrm>
        </p:grpSpPr>
        <p:grpSp>
          <p:nvGrpSpPr>
            <p:cNvPr id="18" name="Group 332"/>
            <p:cNvGrpSpPr>
              <a:grpSpLocks noChangeAspect="1"/>
            </p:cNvGrpSpPr>
            <p:nvPr/>
          </p:nvGrpSpPr>
          <p:grpSpPr>
            <a:xfrm>
              <a:off x="1361910" y="2154848"/>
              <a:ext cx="540000" cy="540000"/>
              <a:chOff x="4643438" y="2786064"/>
              <a:chExt cx="288476" cy="288476"/>
            </a:xfrm>
          </p:grpSpPr>
          <p:sp>
            <p:nvSpPr>
              <p:cNvPr id="21" name="Oval 59"/>
              <p:cNvSpPr/>
              <p:nvPr/>
            </p:nvSpPr>
            <p:spPr>
              <a:xfrm>
                <a:off x="4643438" y="2786064"/>
                <a:ext cx="288476" cy="288476"/>
              </a:xfrm>
              <a:prstGeom prst="ellipse">
                <a:avLst/>
              </a:prstGeom>
              <a:solidFill>
                <a:schemeClr val="accent1"/>
              </a:solidFill>
              <a:ln>
                <a:solidFill>
                  <a:schemeClr val="accent1"/>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cs typeface="+mn-ea"/>
                  <a:sym typeface="+mn-lt"/>
                </a:endParaRPr>
              </a:p>
            </p:txBody>
          </p:sp>
          <p:sp>
            <p:nvSpPr>
              <p:cNvPr id="22"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lnSpc>
                    <a:spcPct val="130000"/>
                  </a:lnSpc>
                </a:pPr>
                <a:endParaRPr lang="en-US" sz="1400" dirty="0">
                  <a:solidFill>
                    <a:prstClr val="black"/>
                  </a:solidFill>
                  <a:latin typeface="微软雅黑" panose="020B0503020204020204" charset="-122"/>
                  <a:ea typeface="微软雅黑" panose="020B0503020204020204" charset="-122"/>
                  <a:cs typeface="+mn-ea"/>
                  <a:sym typeface="+mn-lt"/>
                </a:endParaRPr>
              </a:p>
            </p:txBody>
          </p:sp>
        </p:grpSp>
        <p:sp>
          <p:nvSpPr>
            <p:cNvPr id="19" name="TextBox 69"/>
            <p:cNvSpPr txBox="1"/>
            <p:nvPr/>
          </p:nvSpPr>
          <p:spPr>
            <a:xfrm>
              <a:off x="1956335" y="2260466"/>
              <a:ext cx="3884404" cy="109260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charset="-122"/>
                  <a:ea typeface="微软雅黑" panose="020B0503020204020204" charset="-122"/>
                  <a:cs typeface="+mn-ea"/>
                  <a:sym typeface="+mn-lt"/>
                </a:rPr>
                <a:t>支持项目名称，分类，年度，空间，治理方式，项目阶段</a:t>
              </a:r>
              <a:r>
                <a:rPr lang="en-US" altLang="zh-CN" sz="1000" dirty="0">
                  <a:solidFill>
                    <a:schemeClr val="tx1">
                      <a:lumMod val="50000"/>
                      <a:lumOff val="50000"/>
                    </a:schemeClr>
                  </a:solidFill>
                  <a:latin typeface="微软雅黑" panose="020B0503020204020204" charset="-122"/>
                  <a:ea typeface="微软雅黑" panose="020B0503020204020204" charset="-122"/>
                  <a:cs typeface="+mn-ea"/>
                  <a:sym typeface="+mn-lt"/>
                </a:rPr>
                <a:t/>
              </a:r>
              <a:br>
                <a:rPr lang="en-US" altLang="zh-CN" sz="1000" dirty="0">
                  <a:solidFill>
                    <a:schemeClr val="tx1">
                      <a:lumMod val="50000"/>
                      <a:lumOff val="50000"/>
                    </a:schemeClr>
                  </a:solidFill>
                  <a:latin typeface="微软雅黑" panose="020B0503020204020204" charset="-122"/>
                  <a:ea typeface="微软雅黑" panose="020B0503020204020204" charset="-122"/>
                  <a:cs typeface="+mn-ea"/>
                  <a:sym typeface="+mn-lt"/>
                </a:rPr>
              </a:br>
              <a:r>
                <a:rPr lang="zh-CN" altLang="en-US" sz="1000" dirty="0">
                  <a:solidFill>
                    <a:schemeClr val="tx1">
                      <a:lumMod val="50000"/>
                      <a:lumOff val="50000"/>
                    </a:schemeClr>
                  </a:solidFill>
                  <a:latin typeface="微软雅黑" panose="020B0503020204020204" charset="-122"/>
                  <a:ea typeface="微软雅黑" panose="020B0503020204020204" charset="-122"/>
                  <a:cs typeface="+mn-ea"/>
                  <a:sym typeface="+mn-lt"/>
                </a:rPr>
                <a:t>等</a:t>
              </a: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多维</a:t>
              </a:r>
              <a:r>
                <a:rPr lang="zh-CN" altLang="en-US" sz="1000" dirty="0">
                  <a:solidFill>
                    <a:schemeClr val="tx1">
                      <a:lumMod val="50000"/>
                      <a:lumOff val="50000"/>
                    </a:schemeClr>
                  </a:solidFill>
                  <a:latin typeface="微软雅黑" panose="020B0503020204020204" charset="-122"/>
                  <a:ea typeface="微软雅黑" panose="020B0503020204020204" charset="-122"/>
                  <a:cs typeface="+mn-ea"/>
                  <a:sym typeface="+mn-lt"/>
                </a:rPr>
                <a:t>度的查询，提供针对不同级别的用户展示不同</a:t>
              </a:r>
              <a:r>
                <a:rPr lang="en-US" altLang="zh-CN" sz="1000" dirty="0">
                  <a:solidFill>
                    <a:schemeClr val="tx1">
                      <a:lumMod val="50000"/>
                      <a:lumOff val="50000"/>
                    </a:schemeClr>
                  </a:solidFill>
                  <a:latin typeface="微软雅黑" panose="020B0503020204020204" charset="-122"/>
                  <a:ea typeface="微软雅黑" panose="020B0503020204020204" charset="-122"/>
                  <a:cs typeface="+mn-ea"/>
                  <a:sym typeface="+mn-lt"/>
                </a:rPr>
                <a:t/>
              </a:r>
              <a:br>
                <a:rPr lang="en-US" altLang="zh-CN" sz="1000" dirty="0">
                  <a:solidFill>
                    <a:schemeClr val="tx1">
                      <a:lumMod val="50000"/>
                      <a:lumOff val="50000"/>
                    </a:schemeClr>
                  </a:solidFill>
                  <a:latin typeface="微软雅黑" panose="020B0503020204020204" charset="-122"/>
                  <a:ea typeface="微软雅黑" panose="020B0503020204020204" charset="-122"/>
                  <a:cs typeface="+mn-ea"/>
                  <a:sym typeface="+mn-lt"/>
                </a:rPr>
              </a:br>
              <a:r>
                <a:rPr lang="zh-CN" altLang="en-US" sz="1000" dirty="0">
                  <a:solidFill>
                    <a:schemeClr val="tx1">
                      <a:lumMod val="50000"/>
                      <a:lumOff val="50000"/>
                    </a:schemeClr>
                  </a:solidFill>
                  <a:latin typeface="微软雅黑" panose="020B0503020204020204" charset="-122"/>
                  <a:ea typeface="微软雅黑" panose="020B0503020204020204" charset="-122"/>
                  <a:cs typeface="+mn-ea"/>
                  <a:sym typeface="+mn-lt"/>
                </a:rPr>
                <a:t>区域的项目</a:t>
              </a: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统计</a:t>
              </a:r>
              <a: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
              </a:r>
              <a:b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b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允许县级用户填写项目信息并上报，市级用户针对上报信</a:t>
              </a:r>
              <a: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
              </a:r>
              <a:br>
                <a:rPr lang="en-US" altLang="zh-CN"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b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息的审核</a:t>
              </a:r>
              <a:endParaRPr lang="en-US" altLang="zh-CN" sz="1000" dirty="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20" name="TextBox 70"/>
            <p:cNvSpPr txBox="1"/>
            <p:nvPr/>
          </p:nvSpPr>
          <p:spPr>
            <a:xfrm>
              <a:off x="1874457" y="1894925"/>
              <a:ext cx="3035275" cy="509655"/>
            </a:xfrm>
            <a:prstGeom prst="rect">
              <a:avLst/>
            </a:prstGeom>
            <a:noFill/>
          </p:spPr>
          <p:txBody>
            <a:bodyPr wrap="square" lIns="182843" tIns="91422" rIns="182843" bIns="91422" rtlCol="0">
              <a:spAutoFit/>
            </a:bodyPr>
            <a:lstStyle/>
            <a:p>
              <a:pPr>
                <a:lnSpc>
                  <a:spcPct val="130000"/>
                </a:lnSpc>
              </a:pP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lt"/>
                </a:rPr>
                <a:t>进度报送</a:t>
              </a:r>
              <a:endParaRPr lang="en-US" altLang="zh-CN" dirty="0" smtClean="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247" y="2056807"/>
            <a:ext cx="6466518" cy="363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文本框 56">
            <a:extLst>
              <a:ext uri="{FF2B5EF4-FFF2-40B4-BE49-F238E27FC236}">
                <a16:creationId xmlns:a16="http://schemas.microsoft.com/office/drawing/2014/main" id="{1146A661-BC82-44B9-BF90-28EE8CB9F9FD}"/>
              </a:ext>
            </a:extLst>
          </p:cNvPr>
          <p:cNvSpPr txBox="1"/>
          <p:nvPr/>
        </p:nvSpPr>
        <p:spPr>
          <a:xfrm>
            <a:off x="715243" y="76838"/>
            <a:ext cx="6174954" cy="461665"/>
          </a:xfrm>
          <a:prstGeom prst="rect">
            <a:avLst/>
          </a:prstGeom>
          <a:noFill/>
        </p:spPr>
        <p:txBody>
          <a:bodyPr wrap="square" rtlCol="0">
            <a:spAutoFit/>
          </a:bodyPr>
          <a:lstStyle/>
          <a:p>
            <a:r>
              <a:rPr lang="zh-CN" altLang="en-US" sz="2400" b="1" dirty="0">
                <a:solidFill>
                  <a:srgbClr val="2F5597"/>
                </a:solidFill>
                <a:latin typeface="微软雅黑" panose="020B0503020204020204" pitchFamily="34" charset="-122"/>
                <a:ea typeface="微软雅黑" panose="020B0503020204020204" pitchFamily="34" charset="-122"/>
              </a:rPr>
              <a:t>国土空间生态修复监测监管平</a:t>
            </a:r>
            <a:r>
              <a:rPr lang="zh-CN" altLang="en-US" sz="2400" b="1" dirty="0" smtClean="0">
                <a:solidFill>
                  <a:srgbClr val="2F5597"/>
                </a:solidFill>
                <a:latin typeface="微软雅黑" panose="020B0503020204020204" pitchFamily="34" charset="-122"/>
                <a:ea typeface="微软雅黑" panose="020B0503020204020204" pitchFamily="34" charset="-122"/>
              </a:rPr>
              <a:t>台</a:t>
            </a:r>
            <a:r>
              <a:rPr lang="en-US" altLang="zh-CN" sz="2400" b="1" dirty="0" smtClean="0">
                <a:solidFill>
                  <a:srgbClr val="2F5597"/>
                </a:solidFill>
                <a:latin typeface="微软雅黑" panose="020B0503020204020204" pitchFamily="34" charset="-122"/>
                <a:ea typeface="微软雅黑" panose="020B0503020204020204" pitchFamily="34" charset="-122"/>
              </a:rPr>
              <a:t>-</a:t>
            </a:r>
            <a:r>
              <a:rPr lang="zh-CN" altLang="en-US" sz="2400" b="1" dirty="0">
                <a:solidFill>
                  <a:srgbClr val="2F5597"/>
                </a:solidFill>
                <a:latin typeface="微软雅黑" panose="020B0503020204020204" pitchFamily="34" charset="-122"/>
                <a:ea typeface="微软雅黑" panose="020B0503020204020204" pitchFamily="34" charset="-122"/>
              </a:rPr>
              <a:t>项目管理</a:t>
            </a:r>
          </a:p>
        </p:txBody>
      </p:sp>
    </p:spTree>
    <p:custDataLst>
      <p:tags r:id="rId1"/>
    </p:custDataLst>
    <p:extLst>
      <p:ext uri="{BB962C8B-B14F-4D97-AF65-F5344CB8AC3E}">
        <p14:creationId xmlns:p14="http://schemas.microsoft.com/office/powerpoint/2010/main" val="958329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文本框 56">
            <a:extLst>
              <a:ext uri="{FF2B5EF4-FFF2-40B4-BE49-F238E27FC236}">
                <a16:creationId xmlns:a16="http://schemas.microsoft.com/office/drawing/2014/main" id="{1146A661-BC82-44B9-BF90-28EE8CB9F9FD}"/>
              </a:ext>
            </a:extLst>
          </p:cNvPr>
          <p:cNvSpPr txBox="1"/>
          <p:nvPr/>
        </p:nvSpPr>
        <p:spPr>
          <a:xfrm>
            <a:off x="715244" y="76838"/>
            <a:ext cx="5012225" cy="461665"/>
          </a:xfrm>
          <a:prstGeom prst="rect">
            <a:avLst/>
          </a:prstGeom>
          <a:noFill/>
        </p:spPr>
        <p:txBody>
          <a:bodyPr wrap="square" rtlCol="0">
            <a:spAutoFit/>
          </a:bodyPr>
          <a:lstStyle/>
          <a:p>
            <a:r>
              <a:rPr lang="zh-CN" altLang="en-US" sz="2400" b="1" dirty="0">
                <a:solidFill>
                  <a:srgbClr val="2F5597"/>
                </a:solidFill>
                <a:latin typeface="微软雅黑" panose="020B0503020204020204" charset="-122"/>
                <a:ea typeface="微软雅黑" panose="020B0503020204020204" charset="-122"/>
              </a:rPr>
              <a:t>生态修复监测监管平台移动端</a:t>
            </a:r>
            <a:r>
              <a:rPr lang="en-US" altLang="zh-CN" sz="2400" b="1" dirty="0">
                <a:solidFill>
                  <a:srgbClr val="2F5597"/>
                </a:solidFill>
                <a:latin typeface="微软雅黑" panose="020B0503020204020204" charset="-122"/>
                <a:ea typeface="微软雅黑" panose="020B0503020204020204" charset="-122"/>
              </a:rPr>
              <a:t>-</a:t>
            </a:r>
            <a:r>
              <a:rPr lang="zh-CN" altLang="en-US" sz="2400" b="1" dirty="0">
                <a:solidFill>
                  <a:srgbClr val="2F5597"/>
                </a:solidFill>
                <a:latin typeface="微软雅黑" panose="020B0503020204020204" charset="-122"/>
                <a:ea typeface="微软雅黑" panose="020B0503020204020204" charset="-122"/>
              </a:rPr>
              <a:t>首页</a:t>
            </a:r>
          </a:p>
        </p:txBody>
      </p:sp>
      <p:sp>
        <p:nvSpPr>
          <p:cNvPr id="9" name="矩形 8">
            <a:extLst>
              <a:ext uri="{FF2B5EF4-FFF2-40B4-BE49-F238E27FC236}">
                <a16:creationId xmlns:a16="http://schemas.microsoft.com/office/drawing/2014/main" id="{4ECC7C9C-01ED-4E75-8A49-2FE0D1492467}"/>
              </a:ext>
            </a:extLst>
          </p:cNvPr>
          <p:cNvSpPr/>
          <p:nvPr/>
        </p:nvSpPr>
        <p:spPr>
          <a:xfrm>
            <a:off x="0" y="1"/>
            <a:ext cx="541538" cy="5863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10" name="图片 9"/>
          <p:cNvPicPr>
            <a:picLocks noChangeAspect="1"/>
          </p:cNvPicPr>
          <p:nvPr/>
        </p:nvPicPr>
        <p:blipFill>
          <a:blip r:embed="rId3"/>
          <a:stretch>
            <a:fillRect/>
          </a:stretch>
        </p:blipFill>
        <p:spPr>
          <a:xfrm>
            <a:off x="7047577" y="649487"/>
            <a:ext cx="2734310" cy="5890895"/>
          </a:xfrm>
          <a:prstGeom prst="rect">
            <a:avLst/>
          </a:prstGeom>
        </p:spPr>
      </p:pic>
      <p:grpSp>
        <p:nvGrpSpPr>
          <p:cNvPr id="16" name="组合 15"/>
          <p:cNvGrpSpPr/>
          <p:nvPr/>
        </p:nvGrpSpPr>
        <p:grpSpPr>
          <a:xfrm>
            <a:off x="1710018" y="1467909"/>
            <a:ext cx="4478829" cy="912755"/>
            <a:chOff x="1361910" y="1894925"/>
            <a:chExt cx="4478829" cy="912755"/>
          </a:xfrm>
        </p:grpSpPr>
        <p:grpSp>
          <p:nvGrpSpPr>
            <p:cNvPr id="17" name="Group 332"/>
            <p:cNvGrpSpPr>
              <a:grpSpLocks noChangeAspect="1"/>
            </p:cNvGrpSpPr>
            <p:nvPr/>
          </p:nvGrpSpPr>
          <p:grpSpPr>
            <a:xfrm>
              <a:off x="1361910" y="2154848"/>
              <a:ext cx="540000" cy="540000"/>
              <a:chOff x="4643438" y="2786064"/>
              <a:chExt cx="288476" cy="288476"/>
            </a:xfrm>
          </p:grpSpPr>
          <p:sp>
            <p:nvSpPr>
              <p:cNvPr id="20" name="Oval 59"/>
              <p:cNvSpPr/>
              <p:nvPr/>
            </p:nvSpPr>
            <p:spPr>
              <a:xfrm>
                <a:off x="4643438" y="2786064"/>
                <a:ext cx="288476" cy="288476"/>
              </a:xfrm>
              <a:prstGeom prst="ellipse">
                <a:avLst/>
              </a:prstGeom>
              <a:solidFill>
                <a:schemeClr val="accent1"/>
              </a:solidFill>
              <a:ln>
                <a:solidFill>
                  <a:schemeClr val="accent1"/>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cs typeface="+mn-ea"/>
                  <a:sym typeface="+mn-lt"/>
                </a:endParaRPr>
              </a:p>
            </p:txBody>
          </p:sp>
          <p:sp>
            <p:nvSpPr>
              <p:cNvPr id="21"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lnSpc>
                    <a:spcPct val="130000"/>
                  </a:lnSpc>
                </a:pPr>
                <a:endParaRPr lang="en-US" sz="1400" dirty="0">
                  <a:solidFill>
                    <a:prstClr val="black"/>
                  </a:solidFill>
                  <a:latin typeface="微软雅黑" panose="020B0503020204020204" charset="-122"/>
                  <a:ea typeface="微软雅黑" panose="020B0503020204020204" charset="-122"/>
                  <a:cs typeface="+mn-ea"/>
                  <a:sym typeface="+mn-lt"/>
                </a:endParaRPr>
              </a:p>
            </p:txBody>
          </p:sp>
        </p:grpSp>
        <p:sp>
          <p:nvSpPr>
            <p:cNvPr id="18" name="TextBox 69"/>
            <p:cNvSpPr txBox="1"/>
            <p:nvPr/>
          </p:nvSpPr>
          <p:spPr>
            <a:xfrm>
              <a:off x="1956335" y="2315237"/>
              <a:ext cx="3884404" cy="492443"/>
            </a:xfrm>
            <a:prstGeom prst="rect">
              <a:avLst/>
            </a:prstGeom>
            <a:noFill/>
          </p:spPr>
          <p:txBody>
            <a:bodyPr wrap="square" rtlCol="0">
              <a:spAutoFit/>
            </a:bodyPr>
            <a:lstStyle/>
            <a:p>
              <a:pPr>
                <a:lnSpc>
                  <a:spcPct val="130000"/>
                </a:lnSpc>
              </a:pP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可在地图中加载当前用户的治理项目并可根据相应的条件和关键字查询项目的信息</a:t>
              </a:r>
              <a:endParaRPr lang="en-US" sz="1000" dirty="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19" name="TextBox 70"/>
            <p:cNvSpPr txBox="1"/>
            <p:nvPr/>
          </p:nvSpPr>
          <p:spPr>
            <a:xfrm>
              <a:off x="1874457" y="1894925"/>
              <a:ext cx="3035275" cy="509655"/>
            </a:xfrm>
            <a:prstGeom prst="rect">
              <a:avLst/>
            </a:prstGeom>
            <a:noFill/>
          </p:spPr>
          <p:txBody>
            <a:bodyPr wrap="square" lIns="182843" tIns="91422" rIns="182843" bIns="91422" rtlCol="0">
              <a:spAutoFit/>
            </a:bodyPr>
            <a:lstStyle/>
            <a:p>
              <a:pPr>
                <a:lnSpc>
                  <a:spcPct val="130000"/>
                </a:lnSpc>
              </a:pP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lt"/>
                </a:rPr>
                <a:t>查询浏览</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22" name="组合 21"/>
          <p:cNvGrpSpPr/>
          <p:nvPr/>
        </p:nvGrpSpPr>
        <p:grpSpPr>
          <a:xfrm>
            <a:off x="1710018" y="3676186"/>
            <a:ext cx="4478829" cy="985381"/>
            <a:chOff x="1361910" y="1767528"/>
            <a:chExt cx="4478829" cy="985381"/>
          </a:xfrm>
        </p:grpSpPr>
        <p:grpSp>
          <p:nvGrpSpPr>
            <p:cNvPr id="23" name="Group 332"/>
            <p:cNvGrpSpPr>
              <a:grpSpLocks noChangeAspect="1"/>
            </p:cNvGrpSpPr>
            <p:nvPr/>
          </p:nvGrpSpPr>
          <p:grpSpPr>
            <a:xfrm>
              <a:off x="1361910" y="2154848"/>
              <a:ext cx="540000" cy="540000"/>
              <a:chOff x="4643438" y="2786064"/>
              <a:chExt cx="288476" cy="288476"/>
            </a:xfrm>
          </p:grpSpPr>
          <p:sp>
            <p:nvSpPr>
              <p:cNvPr id="26" name="Oval 59"/>
              <p:cNvSpPr/>
              <p:nvPr/>
            </p:nvSpPr>
            <p:spPr>
              <a:xfrm>
                <a:off x="4643438" y="2786064"/>
                <a:ext cx="288476" cy="288476"/>
              </a:xfrm>
              <a:prstGeom prst="ellipse">
                <a:avLst/>
              </a:prstGeom>
              <a:solidFill>
                <a:schemeClr val="accent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cs typeface="+mn-ea"/>
                  <a:sym typeface="+mn-lt"/>
                </a:endParaRPr>
              </a:p>
            </p:txBody>
          </p:sp>
          <p:sp>
            <p:nvSpPr>
              <p:cNvPr id="27"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lnSpc>
                    <a:spcPct val="130000"/>
                  </a:lnSpc>
                </a:pPr>
                <a:endParaRPr lang="en-US" sz="1400" dirty="0">
                  <a:solidFill>
                    <a:prstClr val="black"/>
                  </a:solidFill>
                  <a:latin typeface="微软雅黑" panose="020B0503020204020204" charset="-122"/>
                  <a:ea typeface="微软雅黑" panose="020B0503020204020204" charset="-122"/>
                  <a:cs typeface="+mn-ea"/>
                  <a:sym typeface="+mn-lt"/>
                </a:endParaRPr>
              </a:p>
            </p:txBody>
          </p:sp>
        </p:grpSp>
        <p:sp>
          <p:nvSpPr>
            <p:cNvPr id="24" name="TextBox 81"/>
            <p:cNvSpPr txBox="1"/>
            <p:nvPr/>
          </p:nvSpPr>
          <p:spPr>
            <a:xfrm>
              <a:off x="1956335" y="2260466"/>
              <a:ext cx="3884404" cy="492443"/>
            </a:xfrm>
            <a:prstGeom prst="rect">
              <a:avLst/>
            </a:prstGeom>
            <a:noFill/>
          </p:spPr>
          <p:txBody>
            <a:bodyPr wrap="square" rtlCol="0">
              <a:spAutoFit/>
            </a:bodyPr>
            <a:lstStyle/>
            <a:p>
              <a:pPr>
                <a:lnSpc>
                  <a:spcPct val="130000"/>
                </a:lnSpc>
              </a:pP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此项目之前的调查调查记录，记录包含图像、视频和调查项目的描述信息</a:t>
              </a:r>
              <a:endParaRPr lang="en-US" sz="1000" dirty="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25" name="TextBox 82"/>
            <p:cNvSpPr txBox="1"/>
            <p:nvPr/>
          </p:nvSpPr>
          <p:spPr>
            <a:xfrm>
              <a:off x="1901910" y="1767528"/>
              <a:ext cx="3035275" cy="869754"/>
            </a:xfrm>
            <a:prstGeom prst="rect">
              <a:avLst/>
            </a:prstGeom>
            <a:noFill/>
          </p:spPr>
          <p:txBody>
            <a:bodyPr wrap="square" lIns="182843" tIns="91422" rIns="182843" bIns="91422" rtlCol="0">
              <a:spAutoFit/>
            </a:bodyPr>
            <a:lstStyle/>
            <a:p>
              <a:pPr>
                <a:lnSpc>
                  <a:spcPct val="130000"/>
                </a:lnSpc>
              </a:pP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rPr>
                <a:t>调查记录</a:t>
              </a:r>
            </a:p>
            <a:p>
              <a:pPr>
                <a:lnSpc>
                  <a:spcPct val="130000"/>
                </a:lnSpc>
              </a:pP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28" name="组合 27"/>
          <p:cNvGrpSpPr/>
          <p:nvPr/>
        </p:nvGrpSpPr>
        <p:grpSpPr>
          <a:xfrm>
            <a:off x="1710018" y="2670065"/>
            <a:ext cx="4478829" cy="857984"/>
            <a:chOff x="1361910" y="1894925"/>
            <a:chExt cx="4478829" cy="857984"/>
          </a:xfrm>
        </p:grpSpPr>
        <p:grpSp>
          <p:nvGrpSpPr>
            <p:cNvPr id="29" name="Group 332"/>
            <p:cNvGrpSpPr>
              <a:grpSpLocks noChangeAspect="1"/>
            </p:cNvGrpSpPr>
            <p:nvPr/>
          </p:nvGrpSpPr>
          <p:grpSpPr>
            <a:xfrm>
              <a:off x="1361910" y="2154848"/>
              <a:ext cx="540000" cy="540000"/>
              <a:chOff x="4643438" y="2786064"/>
              <a:chExt cx="288476" cy="288476"/>
            </a:xfrm>
          </p:grpSpPr>
          <p:sp>
            <p:nvSpPr>
              <p:cNvPr id="32" name="Oval 59"/>
              <p:cNvSpPr/>
              <p:nvPr/>
            </p:nvSpPr>
            <p:spPr>
              <a:xfrm>
                <a:off x="4643438" y="2786064"/>
                <a:ext cx="288476" cy="288476"/>
              </a:xfrm>
              <a:prstGeom prst="ellipse">
                <a:avLst/>
              </a:prstGeom>
              <a:solidFill>
                <a:schemeClr val="accent1"/>
              </a:solidFill>
              <a:ln>
                <a:solidFill>
                  <a:schemeClr val="accent1"/>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cs typeface="+mn-ea"/>
                  <a:sym typeface="+mn-lt"/>
                </a:endParaRPr>
              </a:p>
            </p:txBody>
          </p:sp>
          <p:sp>
            <p:nvSpPr>
              <p:cNvPr id="33"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lnSpc>
                    <a:spcPct val="130000"/>
                  </a:lnSpc>
                </a:pPr>
                <a:endParaRPr lang="en-US" sz="1400" dirty="0">
                  <a:solidFill>
                    <a:prstClr val="black"/>
                  </a:solidFill>
                  <a:latin typeface="微软雅黑" panose="020B0503020204020204" charset="-122"/>
                  <a:ea typeface="微软雅黑" panose="020B0503020204020204" charset="-122"/>
                  <a:cs typeface="+mn-ea"/>
                  <a:sym typeface="+mn-lt"/>
                </a:endParaRPr>
              </a:p>
            </p:txBody>
          </p:sp>
        </p:grpSp>
        <p:sp>
          <p:nvSpPr>
            <p:cNvPr id="30" name="TextBox 69"/>
            <p:cNvSpPr txBox="1"/>
            <p:nvPr/>
          </p:nvSpPr>
          <p:spPr>
            <a:xfrm>
              <a:off x="1956335" y="2260466"/>
              <a:ext cx="3884404" cy="492443"/>
            </a:xfrm>
            <a:prstGeom prst="rect">
              <a:avLst/>
            </a:prstGeom>
            <a:noFill/>
          </p:spPr>
          <p:txBody>
            <a:bodyPr wrap="square" rtlCol="0">
              <a:spAutoFit/>
            </a:bodyPr>
            <a:lstStyle/>
            <a:p>
              <a:pPr>
                <a:lnSpc>
                  <a:spcPct val="130000"/>
                </a:lnSpc>
              </a:pP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显示项目的详细情况包括基本信息、资金情况以及各个阶段上报的信息和相应的附件</a:t>
              </a:r>
              <a:endParaRPr lang="en-US" sz="1000" dirty="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31" name="TextBox 70"/>
            <p:cNvSpPr txBox="1"/>
            <p:nvPr/>
          </p:nvSpPr>
          <p:spPr>
            <a:xfrm>
              <a:off x="1874457" y="1894925"/>
              <a:ext cx="3035275" cy="509655"/>
            </a:xfrm>
            <a:prstGeom prst="rect">
              <a:avLst/>
            </a:prstGeom>
            <a:noFill/>
          </p:spPr>
          <p:txBody>
            <a:bodyPr wrap="square" lIns="182843" tIns="91422" rIns="182843" bIns="91422" rtlCol="0">
              <a:spAutoFit/>
            </a:bodyPr>
            <a:lstStyle/>
            <a:p>
              <a:pPr>
                <a:lnSpc>
                  <a:spcPct val="130000"/>
                </a:lnSpc>
              </a:pPr>
              <a:r>
                <a:rPr lang="zh-CN" altLang="en-US" dirty="0">
                  <a:latin typeface="微软雅黑" panose="020B0503020204020204" charset="-122"/>
                  <a:ea typeface="微软雅黑" panose="020B0503020204020204" charset="-122"/>
                  <a:cs typeface="Times New Roman" panose="02020603050405020304" pitchFamily="18" charset="0"/>
                </a:rPr>
                <a:t>项目详情</a:t>
              </a:r>
              <a:endParaRPr lang="en-US" altLang="zh-CN" dirty="0" smtClean="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spTree>
    <p:custDataLst>
      <p:tags r:id="rId1"/>
    </p:custDataLst>
    <p:extLst>
      <p:ext uri="{BB962C8B-B14F-4D97-AF65-F5344CB8AC3E}">
        <p14:creationId xmlns:p14="http://schemas.microsoft.com/office/powerpoint/2010/main" val="516325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文本框 56">
            <a:extLst>
              <a:ext uri="{FF2B5EF4-FFF2-40B4-BE49-F238E27FC236}">
                <a16:creationId xmlns:a16="http://schemas.microsoft.com/office/drawing/2014/main" id="{1146A661-BC82-44B9-BF90-28EE8CB9F9FD}"/>
              </a:ext>
            </a:extLst>
          </p:cNvPr>
          <p:cNvSpPr txBox="1"/>
          <p:nvPr/>
        </p:nvSpPr>
        <p:spPr>
          <a:xfrm>
            <a:off x="715244" y="76838"/>
            <a:ext cx="4904160" cy="830997"/>
          </a:xfrm>
          <a:prstGeom prst="rect">
            <a:avLst/>
          </a:prstGeom>
          <a:noFill/>
        </p:spPr>
        <p:txBody>
          <a:bodyPr wrap="square" rtlCol="0">
            <a:spAutoFit/>
          </a:bodyPr>
          <a:lstStyle/>
          <a:p>
            <a:r>
              <a:rPr lang="zh-CN" altLang="en-US" sz="2400" b="1" dirty="0" smtClean="0">
                <a:solidFill>
                  <a:srgbClr val="2F5597"/>
                </a:solidFill>
                <a:latin typeface="微软雅黑" panose="020B0503020204020204" charset="-122"/>
                <a:ea typeface="微软雅黑" panose="020B0503020204020204" charset="-122"/>
              </a:rPr>
              <a:t>生态</a:t>
            </a:r>
            <a:r>
              <a:rPr lang="zh-CN" altLang="en-US" sz="2400" b="1" dirty="0">
                <a:solidFill>
                  <a:srgbClr val="2F5597"/>
                </a:solidFill>
                <a:latin typeface="微软雅黑" panose="020B0503020204020204" charset="-122"/>
                <a:ea typeface="微软雅黑" panose="020B0503020204020204" charset="-122"/>
              </a:rPr>
              <a:t>修复监测监管平台移动端</a:t>
            </a:r>
            <a:r>
              <a:rPr lang="en-US" altLang="zh-CN" sz="2400" b="1" dirty="0">
                <a:solidFill>
                  <a:srgbClr val="2F5597"/>
                </a:solidFill>
                <a:latin typeface="微软雅黑" panose="020B0503020204020204" charset="-122"/>
                <a:ea typeface="微软雅黑" panose="020B0503020204020204" charset="-122"/>
              </a:rPr>
              <a:t>-</a:t>
            </a:r>
            <a:r>
              <a:rPr lang="zh-CN" altLang="en-US" sz="2400" b="1" dirty="0">
                <a:solidFill>
                  <a:srgbClr val="2F5597"/>
                </a:solidFill>
                <a:latin typeface="微软雅黑" panose="020B0503020204020204" charset="-122"/>
                <a:ea typeface="微软雅黑" panose="020B0503020204020204" charset="-122"/>
              </a:rPr>
              <a:t>统计</a:t>
            </a:r>
          </a:p>
          <a:p>
            <a:endParaRPr lang="zh-CN" altLang="en-US" sz="2400" b="1" dirty="0">
              <a:solidFill>
                <a:srgbClr val="2F5597"/>
              </a:solidFill>
              <a:latin typeface="微软雅黑" panose="020B0503020204020204" pitchFamily="34" charset="-122"/>
              <a:ea typeface="微软雅黑" panose="020B0503020204020204" pitchFamily="34" charset="-122"/>
            </a:endParaRPr>
          </a:p>
        </p:txBody>
      </p:sp>
      <p:sp>
        <p:nvSpPr>
          <p:cNvPr id="6" name="Rectangle 7">
            <a:extLst>
              <a:ext uri="{FF2B5EF4-FFF2-40B4-BE49-F238E27FC236}">
                <a16:creationId xmlns:a16="http://schemas.microsoft.com/office/drawing/2014/main" id="{975780AA-445E-444E-AB63-93C89B379E9A}"/>
              </a:ext>
            </a:extLst>
          </p:cNvPr>
          <p:cNvSpPr>
            <a:spLocks noChangeArrowheads="1"/>
          </p:cNvSpPr>
          <p:nvPr/>
        </p:nvSpPr>
        <p:spPr bwMode="auto">
          <a:xfrm>
            <a:off x="619760" y="81187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矩形 25">
            <a:extLst>
              <a:ext uri="{FF2B5EF4-FFF2-40B4-BE49-F238E27FC236}">
                <a16:creationId xmlns:a16="http://schemas.microsoft.com/office/drawing/2014/main" id="{321D3F18-1F2B-44F6-A67D-8970812DCC27}"/>
              </a:ext>
            </a:extLst>
          </p:cNvPr>
          <p:cNvSpPr/>
          <p:nvPr/>
        </p:nvSpPr>
        <p:spPr>
          <a:xfrm>
            <a:off x="0" y="1"/>
            <a:ext cx="541538" cy="5863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24" name="图片 23"/>
          <p:cNvPicPr>
            <a:picLocks noChangeAspect="1"/>
          </p:cNvPicPr>
          <p:nvPr/>
        </p:nvPicPr>
        <p:blipFill>
          <a:blip r:embed="rId3"/>
          <a:stretch>
            <a:fillRect/>
          </a:stretch>
        </p:blipFill>
        <p:spPr>
          <a:xfrm>
            <a:off x="6634192" y="674197"/>
            <a:ext cx="2626360" cy="5713730"/>
          </a:xfrm>
          <a:prstGeom prst="rect">
            <a:avLst/>
          </a:prstGeom>
        </p:spPr>
      </p:pic>
      <p:grpSp>
        <p:nvGrpSpPr>
          <p:cNvPr id="38" name="组合 37"/>
          <p:cNvGrpSpPr/>
          <p:nvPr/>
        </p:nvGrpSpPr>
        <p:grpSpPr>
          <a:xfrm>
            <a:off x="1826396" y="1221966"/>
            <a:ext cx="4478829" cy="904827"/>
            <a:chOff x="1361910" y="1894925"/>
            <a:chExt cx="4478829" cy="904827"/>
          </a:xfrm>
        </p:grpSpPr>
        <p:grpSp>
          <p:nvGrpSpPr>
            <p:cNvPr id="39" name="Group 332"/>
            <p:cNvGrpSpPr>
              <a:grpSpLocks noChangeAspect="1"/>
            </p:cNvGrpSpPr>
            <p:nvPr/>
          </p:nvGrpSpPr>
          <p:grpSpPr>
            <a:xfrm>
              <a:off x="1361910" y="2154848"/>
              <a:ext cx="540000" cy="540000"/>
              <a:chOff x="4643438" y="2786064"/>
              <a:chExt cx="288476" cy="288476"/>
            </a:xfrm>
          </p:grpSpPr>
          <p:sp>
            <p:nvSpPr>
              <p:cNvPr id="42" name="Oval 59"/>
              <p:cNvSpPr/>
              <p:nvPr/>
            </p:nvSpPr>
            <p:spPr>
              <a:xfrm>
                <a:off x="4643438" y="2786064"/>
                <a:ext cx="288476" cy="288476"/>
              </a:xfrm>
              <a:prstGeom prst="ellipse">
                <a:avLst/>
              </a:prstGeom>
              <a:solidFill>
                <a:schemeClr val="accent1"/>
              </a:solidFill>
              <a:ln>
                <a:solidFill>
                  <a:schemeClr val="accent1"/>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cs typeface="+mn-ea"/>
                  <a:sym typeface="+mn-lt"/>
                </a:endParaRPr>
              </a:p>
            </p:txBody>
          </p:sp>
          <p:sp>
            <p:nvSpPr>
              <p:cNvPr id="43"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lnSpc>
                    <a:spcPct val="130000"/>
                  </a:lnSpc>
                </a:pPr>
                <a:endParaRPr lang="en-US" sz="1400" dirty="0">
                  <a:solidFill>
                    <a:prstClr val="black"/>
                  </a:solidFill>
                  <a:latin typeface="微软雅黑" panose="020B0503020204020204" charset="-122"/>
                  <a:ea typeface="微软雅黑" panose="020B0503020204020204" charset="-122"/>
                  <a:cs typeface="+mn-ea"/>
                  <a:sym typeface="+mn-lt"/>
                </a:endParaRPr>
              </a:p>
            </p:txBody>
          </p:sp>
        </p:grpSp>
        <p:sp>
          <p:nvSpPr>
            <p:cNvPr id="40" name="TextBox 69"/>
            <p:cNvSpPr txBox="1"/>
            <p:nvPr/>
          </p:nvSpPr>
          <p:spPr>
            <a:xfrm>
              <a:off x="1956335" y="2260466"/>
              <a:ext cx="3884404" cy="492443"/>
            </a:xfrm>
            <a:prstGeom prst="rect">
              <a:avLst/>
            </a:prstGeom>
            <a:noFill/>
          </p:spPr>
          <p:txBody>
            <a:bodyPr wrap="square" rtlCol="0">
              <a:spAutoFit/>
            </a:bodyPr>
            <a:lstStyle/>
            <a:p>
              <a:pPr>
                <a:lnSpc>
                  <a:spcPct val="130000"/>
                </a:lnSpc>
              </a:pP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统计当前行政区的项目数、方案编制、未开工数、正式施工数、完工待验收数以及已验收数</a:t>
              </a:r>
              <a:endParaRPr lang="en-US" sz="1000" dirty="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41" name="TextBox 70"/>
            <p:cNvSpPr txBox="1"/>
            <p:nvPr/>
          </p:nvSpPr>
          <p:spPr>
            <a:xfrm>
              <a:off x="1874457" y="1894925"/>
              <a:ext cx="3035275" cy="904827"/>
            </a:xfrm>
            <a:prstGeom prst="rect">
              <a:avLst/>
            </a:prstGeom>
            <a:noFill/>
          </p:spPr>
          <p:txBody>
            <a:bodyPr wrap="square" lIns="182843" tIns="91422" rIns="182843" bIns="91422" rtlCol="0">
              <a:spAutoFit/>
            </a:bodyPr>
            <a:lstStyle/>
            <a:p>
              <a:pPr>
                <a:lnSpc>
                  <a:spcPct val="130000"/>
                </a:lnSpc>
              </a:pP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lt"/>
                </a:rPr>
                <a:t>进度统计</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endParaRPr>
            </a:p>
            <a:p>
              <a:pPr>
                <a:lnSpc>
                  <a:spcPct val="130000"/>
                </a:lnSpc>
              </a:pP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50" name="组合 49"/>
          <p:cNvGrpSpPr/>
          <p:nvPr/>
        </p:nvGrpSpPr>
        <p:grpSpPr>
          <a:xfrm>
            <a:off x="1826396" y="2420429"/>
            <a:ext cx="4478829" cy="857984"/>
            <a:chOff x="1361910" y="1894925"/>
            <a:chExt cx="4478829" cy="857984"/>
          </a:xfrm>
        </p:grpSpPr>
        <p:grpSp>
          <p:nvGrpSpPr>
            <p:cNvPr id="51" name="Group 332"/>
            <p:cNvGrpSpPr>
              <a:grpSpLocks noChangeAspect="1"/>
            </p:cNvGrpSpPr>
            <p:nvPr/>
          </p:nvGrpSpPr>
          <p:grpSpPr>
            <a:xfrm>
              <a:off x="1361910" y="2154848"/>
              <a:ext cx="540000" cy="540000"/>
              <a:chOff x="4643438" y="2786064"/>
              <a:chExt cx="288476" cy="288476"/>
            </a:xfrm>
          </p:grpSpPr>
          <p:sp>
            <p:nvSpPr>
              <p:cNvPr id="54" name="Oval 59"/>
              <p:cNvSpPr/>
              <p:nvPr/>
            </p:nvSpPr>
            <p:spPr>
              <a:xfrm>
                <a:off x="4643438" y="2786064"/>
                <a:ext cx="288476" cy="288476"/>
              </a:xfrm>
              <a:prstGeom prst="ellipse">
                <a:avLst/>
              </a:prstGeom>
              <a:solidFill>
                <a:schemeClr val="accent1"/>
              </a:solidFill>
              <a:ln>
                <a:solidFill>
                  <a:schemeClr val="accent1"/>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cs typeface="+mn-ea"/>
                  <a:sym typeface="+mn-lt"/>
                </a:endParaRPr>
              </a:p>
            </p:txBody>
          </p:sp>
          <p:sp>
            <p:nvSpPr>
              <p:cNvPr id="55"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lnSpc>
                    <a:spcPct val="130000"/>
                  </a:lnSpc>
                </a:pPr>
                <a:endParaRPr lang="en-US" sz="1400" dirty="0">
                  <a:solidFill>
                    <a:prstClr val="black"/>
                  </a:solidFill>
                  <a:latin typeface="微软雅黑" panose="020B0503020204020204" charset="-122"/>
                  <a:ea typeface="微软雅黑" panose="020B0503020204020204" charset="-122"/>
                  <a:cs typeface="+mn-ea"/>
                  <a:sym typeface="+mn-lt"/>
                </a:endParaRPr>
              </a:p>
            </p:txBody>
          </p:sp>
        </p:grpSp>
        <p:sp>
          <p:nvSpPr>
            <p:cNvPr id="52" name="TextBox 69"/>
            <p:cNvSpPr txBox="1"/>
            <p:nvPr/>
          </p:nvSpPr>
          <p:spPr>
            <a:xfrm>
              <a:off x="1956335" y="2260466"/>
              <a:ext cx="3884404" cy="492443"/>
            </a:xfrm>
            <a:prstGeom prst="rect">
              <a:avLst/>
            </a:prstGeom>
            <a:noFill/>
          </p:spPr>
          <p:txBody>
            <a:bodyPr wrap="square" rtlCol="0">
              <a:spAutoFit/>
            </a:bodyPr>
            <a:lstStyle/>
            <a:p>
              <a:pPr>
                <a:lnSpc>
                  <a:spcPct val="130000"/>
                </a:lnSpc>
              </a:pP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统计当前行政区的资金使用情况，包含投入的总金额、以及省级补助金额、地方补助金额和社会补助金额</a:t>
              </a:r>
              <a:endParaRPr lang="en-US" sz="1000" dirty="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53" name="TextBox 70"/>
            <p:cNvSpPr txBox="1"/>
            <p:nvPr/>
          </p:nvSpPr>
          <p:spPr>
            <a:xfrm>
              <a:off x="1874457" y="1894925"/>
              <a:ext cx="3035275" cy="509655"/>
            </a:xfrm>
            <a:prstGeom prst="rect">
              <a:avLst/>
            </a:prstGeom>
            <a:noFill/>
          </p:spPr>
          <p:txBody>
            <a:bodyPr wrap="square" lIns="182843" tIns="91422" rIns="182843" bIns="91422" rtlCol="0">
              <a:spAutoFit/>
            </a:bodyPr>
            <a:lstStyle/>
            <a:p>
              <a:pPr>
                <a:lnSpc>
                  <a:spcPct val="130000"/>
                </a:lnSpc>
              </a:pPr>
              <a:r>
                <a:rPr lang="zh-CN" altLang="en-US" dirty="0" smtClean="0">
                  <a:latin typeface="微软雅黑" panose="020B0503020204020204" charset="-122"/>
                  <a:ea typeface="微软雅黑" panose="020B0503020204020204" charset="-122"/>
                  <a:cs typeface="Times New Roman" panose="02020603050405020304" pitchFamily="18" charset="0"/>
                  <a:sym typeface="+mn-lt"/>
                </a:rPr>
                <a:t>资金情况</a:t>
              </a:r>
              <a:endParaRPr lang="en-US" altLang="zh-CN" dirty="0" smtClean="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56" name="组合 55"/>
          <p:cNvGrpSpPr/>
          <p:nvPr/>
        </p:nvGrpSpPr>
        <p:grpSpPr>
          <a:xfrm>
            <a:off x="1826396" y="3613125"/>
            <a:ext cx="4478829" cy="857984"/>
            <a:chOff x="1361910" y="1894925"/>
            <a:chExt cx="4478829" cy="857984"/>
          </a:xfrm>
        </p:grpSpPr>
        <p:grpSp>
          <p:nvGrpSpPr>
            <p:cNvPr id="58" name="Group 332"/>
            <p:cNvGrpSpPr>
              <a:grpSpLocks noChangeAspect="1"/>
            </p:cNvGrpSpPr>
            <p:nvPr/>
          </p:nvGrpSpPr>
          <p:grpSpPr>
            <a:xfrm>
              <a:off x="1361910" y="2154848"/>
              <a:ext cx="540000" cy="540000"/>
              <a:chOff x="4643438" y="2786064"/>
              <a:chExt cx="288476" cy="288476"/>
            </a:xfrm>
          </p:grpSpPr>
          <p:sp>
            <p:nvSpPr>
              <p:cNvPr id="61" name="Oval 59"/>
              <p:cNvSpPr/>
              <p:nvPr/>
            </p:nvSpPr>
            <p:spPr>
              <a:xfrm>
                <a:off x="4643438" y="2786064"/>
                <a:ext cx="288476" cy="288476"/>
              </a:xfrm>
              <a:prstGeom prst="ellipse">
                <a:avLst/>
              </a:prstGeom>
              <a:solidFill>
                <a:schemeClr val="accent1"/>
              </a:solidFill>
              <a:ln>
                <a:solidFill>
                  <a:schemeClr val="accent1"/>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cs typeface="+mn-ea"/>
                  <a:sym typeface="+mn-lt"/>
                </a:endParaRPr>
              </a:p>
            </p:txBody>
          </p:sp>
          <p:sp>
            <p:nvSpPr>
              <p:cNvPr id="62"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lnSpc>
                    <a:spcPct val="130000"/>
                  </a:lnSpc>
                </a:pPr>
                <a:endParaRPr lang="en-US" sz="1400" dirty="0">
                  <a:solidFill>
                    <a:prstClr val="black"/>
                  </a:solidFill>
                  <a:latin typeface="微软雅黑" panose="020B0503020204020204" charset="-122"/>
                  <a:ea typeface="微软雅黑" panose="020B0503020204020204" charset="-122"/>
                  <a:cs typeface="+mn-ea"/>
                  <a:sym typeface="+mn-lt"/>
                </a:endParaRPr>
              </a:p>
            </p:txBody>
          </p:sp>
        </p:grpSp>
        <p:sp>
          <p:nvSpPr>
            <p:cNvPr id="59" name="TextBox 69"/>
            <p:cNvSpPr txBox="1"/>
            <p:nvPr/>
          </p:nvSpPr>
          <p:spPr>
            <a:xfrm>
              <a:off x="1956335" y="2260466"/>
              <a:ext cx="3884404" cy="492443"/>
            </a:xfrm>
            <a:prstGeom prst="rect">
              <a:avLst/>
            </a:prstGeom>
            <a:noFill/>
          </p:spPr>
          <p:txBody>
            <a:bodyPr wrap="square" rtlCol="0">
              <a:spAutoFit/>
            </a:bodyPr>
            <a:lstStyle/>
            <a:p>
              <a:pPr>
                <a:lnSpc>
                  <a:spcPct val="130000"/>
                </a:lnSpc>
              </a:pP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可根据项目的类别、子类、年度和行政区进行查询进度情况和资金情况</a:t>
              </a:r>
              <a:endParaRPr lang="en-US" sz="1000" dirty="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60" name="TextBox 70"/>
            <p:cNvSpPr txBox="1"/>
            <p:nvPr/>
          </p:nvSpPr>
          <p:spPr>
            <a:xfrm>
              <a:off x="1874457" y="1894925"/>
              <a:ext cx="3035275" cy="509655"/>
            </a:xfrm>
            <a:prstGeom prst="rect">
              <a:avLst/>
            </a:prstGeom>
            <a:noFill/>
          </p:spPr>
          <p:txBody>
            <a:bodyPr wrap="square" lIns="182843" tIns="91422" rIns="182843" bIns="91422" rtlCol="0">
              <a:spAutoFit/>
            </a:bodyPr>
            <a:lstStyle/>
            <a:p>
              <a:pPr>
                <a:lnSpc>
                  <a:spcPct val="130000"/>
                </a:lnSpc>
              </a:pPr>
              <a:r>
                <a:rPr lang="zh-CN" altLang="en-US" dirty="0" smtClean="0">
                  <a:latin typeface="微软雅黑" panose="020B0503020204020204" charset="-122"/>
                  <a:ea typeface="微软雅黑" panose="020B0503020204020204" charset="-122"/>
                  <a:cs typeface="Times New Roman" panose="02020603050405020304" pitchFamily="18" charset="0"/>
                  <a:sym typeface="+mn-lt"/>
                </a:rPr>
                <a:t>自定义查询</a:t>
              </a:r>
              <a:endParaRPr lang="en-US" altLang="zh-CN" dirty="0" smtClean="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spTree>
    <p:custDataLst>
      <p:tags r:id="rId1"/>
    </p:custDataLst>
    <p:extLst>
      <p:ext uri="{BB962C8B-B14F-4D97-AF65-F5344CB8AC3E}">
        <p14:creationId xmlns:p14="http://schemas.microsoft.com/office/powerpoint/2010/main" val="3759101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a:extLst>
              <a:ext uri="{FF2B5EF4-FFF2-40B4-BE49-F238E27FC236}">
                <a16:creationId xmlns:a16="http://schemas.microsoft.com/office/drawing/2014/main" id="{D35E8A0F-0908-4E1A-849B-C92C129422FD}"/>
              </a:ext>
            </a:extLst>
          </p:cNvPr>
          <p:cNvSpPr txBox="1"/>
          <p:nvPr/>
        </p:nvSpPr>
        <p:spPr>
          <a:xfrm>
            <a:off x="715244" y="76838"/>
            <a:ext cx="5111978" cy="461665"/>
          </a:xfrm>
          <a:prstGeom prst="rect">
            <a:avLst/>
          </a:prstGeom>
          <a:noFill/>
        </p:spPr>
        <p:txBody>
          <a:bodyPr wrap="square" rtlCol="0">
            <a:spAutoFit/>
          </a:bodyPr>
          <a:lstStyle/>
          <a:p>
            <a:r>
              <a:rPr lang="zh-CN" altLang="en-US" sz="2400" b="1" dirty="0">
                <a:solidFill>
                  <a:srgbClr val="2F5597"/>
                </a:solidFill>
                <a:latin typeface="微软雅黑" panose="020B0503020204020204" charset="-122"/>
                <a:ea typeface="微软雅黑" panose="020B0503020204020204" charset="-122"/>
              </a:rPr>
              <a:t>生态修复监测监管平台移动端</a:t>
            </a:r>
            <a:r>
              <a:rPr lang="en-US" altLang="zh-CN" sz="2400" b="1" dirty="0">
                <a:solidFill>
                  <a:srgbClr val="2F5597"/>
                </a:solidFill>
                <a:latin typeface="微软雅黑" panose="020B0503020204020204" charset="-122"/>
                <a:ea typeface="微软雅黑" panose="020B0503020204020204" charset="-122"/>
              </a:rPr>
              <a:t>-</a:t>
            </a:r>
            <a:r>
              <a:rPr lang="zh-CN" altLang="en-US" sz="2400" b="1" dirty="0">
                <a:solidFill>
                  <a:srgbClr val="2F5597"/>
                </a:solidFill>
                <a:latin typeface="微软雅黑" panose="020B0503020204020204" charset="-122"/>
                <a:ea typeface="微软雅黑" panose="020B0503020204020204" charset="-122"/>
              </a:rPr>
              <a:t>任务</a:t>
            </a:r>
          </a:p>
        </p:txBody>
      </p:sp>
      <p:sp>
        <p:nvSpPr>
          <p:cNvPr id="24" name="矩形 23">
            <a:extLst>
              <a:ext uri="{FF2B5EF4-FFF2-40B4-BE49-F238E27FC236}">
                <a16:creationId xmlns:a16="http://schemas.microsoft.com/office/drawing/2014/main" id="{6AAC46A0-8892-4653-8FAA-03AB611FDAD5}"/>
              </a:ext>
            </a:extLst>
          </p:cNvPr>
          <p:cNvSpPr/>
          <p:nvPr/>
        </p:nvSpPr>
        <p:spPr>
          <a:xfrm>
            <a:off x="0" y="1"/>
            <a:ext cx="541538" cy="5863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2" name="组合 11"/>
          <p:cNvGrpSpPr/>
          <p:nvPr/>
        </p:nvGrpSpPr>
        <p:grpSpPr>
          <a:xfrm>
            <a:off x="2070706" y="1127086"/>
            <a:ext cx="4478829" cy="904827"/>
            <a:chOff x="1361910" y="1894925"/>
            <a:chExt cx="4478829" cy="904827"/>
          </a:xfrm>
        </p:grpSpPr>
        <p:grpSp>
          <p:nvGrpSpPr>
            <p:cNvPr id="13" name="Group 332"/>
            <p:cNvGrpSpPr>
              <a:grpSpLocks noChangeAspect="1"/>
            </p:cNvGrpSpPr>
            <p:nvPr/>
          </p:nvGrpSpPr>
          <p:grpSpPr>
            <a:xfrm>
              <a:off x="1361910" y="2154848"/>
              <a:ext cx="540000" cy="540000"/>
              <a:chOff x="4643438" y="2786064"/>
              <a:chExt cx="288476" cy="288476"/>
            </a:xfrm>
          </p:grpSpPr>
          <p:sp>
            <p:nvSpPr>
              <p:cNvPr id="16" name="Oval 59"/>
              <p:cNvSpPr/>
              <p:nvPr/>
            </p:nvSpPr>
            <p:spPr>
              <a:xfrm>
                <a:off x="4643438" y="2786064"/>
                <a:ext cx="288476" cy="288476"/>
              </a:xfrm>
              <a:prstGeom prst="ellipse">
                <a:avLst/>
              </a:prstGeom>
              <a:solidFill>
                <a:schemeClr val="accent1"/>
              </a:solidFill>
              <a:ln>
                <a:solidFill>
                  <a:schemeClr val="accent1"/>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cs typeface="+mn-ea"/>
                  <a:sym typeface="+mn-lt"/>
                </a:endParaRPr>
              </a:p>
            </p:txBody>
          </p:sp>
          <p:sp>
            <p:nvSpPr>
              <p:cNvPr id="17"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lnSpc>
                    <a:spcPct val="130000"/>
                  </a:lnSpc>
                </a:pPr>
                <a:endParaRPr lang="en-US" sz="1400" dirty="0">
                  <a:solidFill>
                    <a:prstClr val="black"/>
                  </a:solidFill>
                  <a:latin typeface="微软雅黑" panose="020B0503020204020204" charset="-122"/>
                  <a:ea typeface="微软雅黑" panose="020B0503020204020204" charset="-122"/>
                  <a:cs typeface="+mn-ea"/>
                  <a:sym typeface="+mn-lt"/>
                </a:endParaRPr>
              </a:p>
            </p:txBody>
          </p:sp>
        </p:grpSp>
        <p:sp>
          <p:nvSpPr>
            <p:cNvPr id="14" name="TextBox 69"/>
            <p:cNvSpPr txBox="1"/>
            <p:nvPr/>
          </p:nvSpPr>
          <p:spPr>
            <a:xfrm>
              <a:off x="1956335" y="2260466"/>
              <a:ext cx="3884404" cy="492443"/>
            </a:xfrm>
            <a:prstGeom prst="rect">
              <a:avLst/>
            </a:prstGeom>
            <a:noFill/>
          </p:spPr>
          <p:txBody>
            <a:bodyPr wrap="square" rtlCol="0">
              <a:spAutoFit/>
            </a:bodyPr>
            <a:lstStyle/>
            <a:p>
              <a:pPr>
                <a:lnSpc>
                  <a:spcPct val="130000"/>
                </a:lnSpc>
              </a:pP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任务列表默认显示未上报的任务，可根据需要查看全部任务和已办任务</a:t>
              </a:r>
              <a:endParaRPr lang="en-US" sz="1000" dirty="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15" name="TextBox 70"/>
            <p:cNvSpPr txBox="1"/>
            <p:nvPr/>
          </p:nvSpPr>
          <p:spPr>
            <a:xfrm>
              <a:off x="1874457" y="1894925"/>
              <a:ext cx="3035275" cy="904827"/>
            </a:xfrm>
            <a:prstGeom prst="rect">
              <a:avLst/>
            </a:prstGeom>
            <a:noFill/>
          </p:spPr>
          <p:txBody>
            <a:bodyPr wrap="square" lIns="182843" tIns="91422" rIns="182843" bIns="91422" rtlCol="0">
              <a:spAutoFit/>
            </a:bodyPr>
            <a:lstStyle/>
            <a:p>
              <a:pPr>
                <a:lnSpc>
                  <a:spcPct val="130000"/>
                </a:lnSpc>
              </a:pP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lt"/>
                </a:rPr>
                <a:t>任务列表</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endParaRPr>
            </a:p>
            <a:p>
              <a:pPr>
                <a:lnSpc>
                  <a:spcPct val="130000"/>
                </a:lnSpc>
              </a:pP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18" name="组合 17"/>
          <p:cNvGrpSpPr/>
          <p:nvPr/>
        </p:nvGrpSpPr>
        <p:grpSpPr>
          <a:xfrm>
            <a:off x="2070706" y="3889219"/>
            <a:ext cx="4478829" cy="917410"/>
            <a:chOff x="1361910" y="1835499"/>
            <a:chExt cx="4478829" cy="917410"/>
          </a:xfrm>
        </p:grpSpPr>
        <p:grpSp>
          <p:nvGrpSpPr>
            <p:cNvPr id="19" name="Group 332"/>
            <p:cNvGrpSpPr>
              <a:grpSpLocks noChangeAspect="1"/>
            </p:cNvGrpSpPr>
            <p:nvPr/>
          </p:nvGrpSpPr>
          <p:grpSpPr>
            <a:xfrm>
              <a:off x="1361910" y="2096657"/>
              <a:ext cx="540000" cy="540000"/>
              <a:chOff x="4643438" y="2754977"/>
              <a:chExt cx="288476" cy="288476"/>
            </a:xfrm>
          </p:grpSpPr>
          <p:sp>
            <p:nvSpPr>
              <p:cNvPr id="22" name="Oval 59"/>
              <p:cNvSpPr/>
              <p:nvPr/>
            </p:nvSpPr>
            <p:spPr>
              <a:xfrm>
                <a:off x="4643438" y="2754977"/>
                <a:ext cx="288476" cy="288476"/>
              </a:xfrm>
              <a:prstGeom prst="ellipse">
                <a:avLst/>
              </a:prstGeom>
              <a:solidFill>
                <a:schemeClr val="accent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cs typeface="+mn-ea"/>
                  <a:sym typeface="+mn-lt"/>
                </a:endParaRPr>
              </a:p>
            </p:txBody>
          </p:sp>
          <p:sp>
            <p:nvSpPr>
              <p:cNvPr id="23" name="Freeform 26"/>
              <p:cNvSpPr/>
              <p:nvPr/>
            </p:nvSpPr>
            <p:spPr bwMode="auto">
              <a:xfrm>
                <a:off x="4735506" y="2840659"/>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lnSpc>
                    <a:spcPct val="130000"/>
                  </a:lnSpc>
                </a:pPr>
                <a:endParaRPr lang="en-US" sz="1400" dirty="0">
                  <a:solidFill>
                    <a:prstClr val="black"/>
                  </a:solidFill>
                  <a:latin typeface="微软雅黑" panose="020B0503020204020204" charset="-122"/>
                  <a:ea typeface="微软雅黑" panose="020B0503020204020204" charset="-122"/>
                  <a:cs typeface="+mn-ea"/>
                  <a:sym typeface="+mn-lt"/>
                </a:endParaRPr>
              </a:p>
            </p:txBody>
          </p:sp>
        </p:grpSp>
        <p:sp>
          <p:nvSpPr>
            <p:cNvPr id="20" name="TextBox 81"/>
            <p:cNvSpPr txBox="1"/>
            <p:nvPr/>
          </p:nvSpPr>
          <p:spPr>
            <a:xfrm>
              <a:off x="1956335" y="2260466"/>
              <a:ext cx="3884404" cy="492443"/>
            </a:xfrm>
            <a:prstGeom prst="rect">
              <a:avLst/>
            </a:prstGeom>
            <a:noFill/>
          </p:spPr>
          <p:txBody>
            <a:bodyPr wrap="square" rtlCol="0">
              <a:spAutoFit/>
            </a:bodyPr>
            <a:lstStyle/>
            <a:p>
              <a:pPr>
                <a:lnSpc>
                  <a:spcPct val="130000"/>
                </a:lnSpc>
              </a:pP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将治理项目现场的实际情况进行保存，包括现场的描述、照片和视频信息</a:t>
              </a:r>
              <a:endParaRPr lang="en-US" sz="1000" dirty="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21" name="TextBox 82"/>
            <p:cNvSpPr txBox="1"/>
            <p:nvPr/>
          </p:nvSpPr>
          <p:spPr>
            <a:xfrm>
              <a:off x="1784825" y="1835499"/>
              <a:ext cx="3035275" cy="904827"/>
            </a:xfrm>
            <a:prstGeom prst="rect">
              <a:avLst/>
            </a:prstGeom>
            <a:noFill/>
          </p:spPr>
          <p:txBody>
            <a:bodyPr wrap="square" lIns="182843" tIns="91422" rIns="182843" bIns="91422" rtlCol="0">
              <a:spAutoFit/>
            </a:bodyPr>
            <a:lstStyle/>
            <a:p>
              <a:pPr>
                <a:lnSpc>
                  <a:spcPct val="130000"/>
                </a:lnSpc>
              </a:pP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lt"/>
                </a:rPr>
                <a:t>任务办理</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endParaRPr>
            </a:p>
            <a:p>
              <a:pPr>
                <a:lnSpc>
                  <a:spcPct val="130000"/>
                </a:lnSpc>
              </a:pP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25" name="组合 24"/>
          <p:cNvGrpSpPr/>
          <p:nvPr/>
        </p:nvGrpSpPr>
        <p:grpSpPr>
          <a:xfrm>
            <a:off x="2065744" y="2031913"/>
            <a:ext cx="4478829" cy="799923"/>
            <a:chOff x="1361910" y="1894925"/>
            <a:chExt cx="4478829" cy="799923"/>
          </a:xfrm>
        </p:grpSpPr>
        <p:grpSp>
          <p:nvGrpSpPr>
            <p:cNvPr id="27" name="Group 332"/>
            <p:cNvGrpSpPr>
              <a:grpSpLocks noChangeAspect="1"/>
            </p:cNvGrpSpPr>
            <p:nvPr/>
          </p:nvGrpSpPr>
          <p:grpSpPr>
            <a:xfrm>
              <a:off x="1361910" y="2154848"/>
              <a:ext cx="540000" cy="540000"/>
              <a:chOff x="4643438" y="2786064"/>
              <a:chExt cx="288476" cy="288476"/>
            </a:xfrm>
          </p:grpSpPr>
          <p:sp>
            <p:nvSpPr>
              <p:cNvPr id="30" name="Oval 59"/>
              <p:cNvSpPr/>
              <p:nvPr/>
            </p:nvSpPr>
            <p:spPr>
              <a:xfrm>
                <a:off x="4643438" y="2786064"/>
                <a:ext cx="288476" cy="288476"/>
              </a:xfrm>
              <a:prstGeom prst="ellipse">
                <a:avLst/>
              </a:prstGeom>
              <a:solidFill>
                <a:schemeClr val="accent1"/>
              </a:solidFill>
              <a:ln>
                <a:solidFill>
                  <a:schemeClr val="accent1"/>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cs typeface="+mn-ea"/>
                  <a:sym typeface="+mn-lt"/>
                </a:endParaRPr>
              </a:p>
            </p:txBody>
          </p:sp>
          <p:sp>
            <p:nvSpPr>
              <p:cNvPr id="32"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lnSpc>
                    <a:spcPct val="130000"/>
                  </a:lnSpc>
                </a:pPr>
                <a:endParaRPr lang="en-US" sz="1400" dirty="0">
                  <a:solidFill>
                    <a:prstClr val="black"/>
                  </a:solidFill>
                  <a:latin typeface="微软雅黑" panose="020B0503020204020204" charset="-122"/>
                  <a:ea typeface="微软雅黑" panose="020B0503020204020204" charset="-122"/>
                  <a:cs typeface="+mn-ea"/>
                  <a:sym typeface="+mn-lt"/>
                </a:endParaRPr>
              </a:p>
            </p:txBody>
          </p:sp>
        </p:grpSp>
        <p:sp>
          <p:nvSpPr>
            <p:cNvPr id="28" name="TextBox 69"/>
            <p:cNvSpPr txBox="1"/>
            <p:nvPr/>
          </p:nvSpPr>
          <p:spPr>
            <a:xfrm>
              <a:off x="1956335" y="2260466"/>
              <a:ext cx="3884404" cy="272895"/>
            </a:xfrm>
            <a:prstGeom prst="rect">
              <a:avLst/>
            </a:prstGeom>
            <a:noFill/>
          </p:spPr>
          <p:txBody>
            <a:bodyPr wrap="square" rtlCol="0">
              <a:spAutoFit/>
            </a:bodyPr>
            <a:lstStyle/>
            <a:p>
              <a:pPr>
                <a:lnSpc>
                  <a:spcPct val="130000"/>
                </a:lnSpc>
              </a:pP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可按照类别、子类、项目年度和名称查询对应的任务</a:t>
              </a:r>
              <a:endParaRPr lang="en-US" sz="1000" dirty="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29" name="TextBox 70"/>
            <p:cNvSpPr txBox="1"/>
            <p:nvPr/>
          </p:nvSpPr>
          <p:spPr>
            <a:xfrm>
              <a:off x="1874457" y="1894925"/>
              <a:ext cx="3035275" cy="509655"/>
            </a:xfrm>
            <a:prstGeom prst="rect">
              <a:avLst/>
            </a:prstGeom>
            <a:noFill/>
          </p:spPr>
          <p:txBody>
            <a:bodyPr wrap="square" lIns="182843" tIns="91422" rIns="182843" bIns="91422" rtlCol="0">
              <a:spAutoFit/>
            </a:bodyPr>
            <a:lstStyle/>
            <a:p>
              <a:pPr>
                <a:lnSpc>
                  <a:spcPct val="130000"/>
                </a:lnSpc>
              </a:pPr>
              <a:r>
                <a:rPr lang="zh-CN" altLang="en-US" dirty="0" smtClean="0">
                  <a:latin typeface="微软雅黑" panose="020B0503020204020204" charset="-122"/>
                  <a:ea typeface="微软雅黑" panose="020B0503020204020204" charset="-122"/>
                  <a:cs typeface="Times New Roman" panose="02020603050405020304" pitchFamily="18" charset="0"/>
                  <a:sym typeface="+mn-lt"/>
                </a:rPr>
                <a:t>任务查询</a:t>
              </a:r>
              <a:endParaRPr lang="en-US" altLang="zh-CN" dirty="0" smtClean="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pic>
        <p:nvPicPr>
          <p:cNvPr id="4" name="图片 3"/>
          <p:cNvPicPr>
            <a:picLocks noChangeAspect="1"/>
          </p:cNvPicPr>
          <p:nvPr/>
        </p:nvPicPr>
        <p:blipFill>
          <a:blip r:embed="rId3"/>
          <a:stretch>
            <a:fillRect/>
          </a:stretch>
        </p:blipFill>
        <p:spPr>
          <a:xfrm>
            <a:off x="6859872" y="878821"/>
            <a:ext cx="2497809" cy="5344916"/>
          </a:xfrm>
          <a:prstGeom prst="rect">
            <a:avLst/>
          </a:prstGeom>
        </p:spPr>
      </p:pic>
      <p:grpSp>
        <p:nvGrpSpPr>
          <p:cNvPr id="34" name="组合 33"/>
          <p:cNvGrpSpPr/>
          <p:nvPr/>
        </p:nvGrpSpPr>
        <p:grpSpPr>
          <a:xfrm>
            <a:off x="2060174" y="2951468"/>
            <a:ext cx="4460609" cy="937751"/>
            <a:chOff x="1385204" y="1775473"/>
            <a:chExt cx="4460609" cy="937751"/>
          </a:xfrm>
        </p:grpSpPr>
        <p:grpSp>
          <p:nvGrpSpPr>
            <p:cNvPr id="35" name="Group 332"/>
            <p:cNvGrpSpPr>
              <a:grpSpLocks noChangeAspect="1"/>
            </p:cNvGrpSpPr>
            <p:nvPr/>
          </p:nvGrpSpPr>
          <p:grpSpPr>
            <a:xfrm>
              <a:off x="1385204" y="2006486"/>
              <a:ext cx="540000" cy="540000"/>
              <a:chOff x="4655882" y="2706805"/>
              <a:chExt cx="288476" cy="288476"/>
            </a:xfrm>
          </p:grpSpPr>
          <p:sp>
            <p:nvSpPr>
              <p:cNvPr id="38" name="Oval 59"/>
              <p:cNvSpPr/>
              <p:nvPr/>
            </p:nvSpPr>
            <p:spPr>
              <a:xfrm>
                <a:off x="4655882" y="2706805"/>
                <a:ext cx="288476" cy="288476"/>
              </a:xfrm>
              <a:prstGeom prst="ellipse">
                <a:avLst/>
              </a:prstGeom>
              <a:solidFill>
                <a:schemeClr val="accent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cs typeface="+mn-ea"/>
                  <a:sym typeface="+mn-lt"/>
                </a:endParaRPr>
              </a:p>
            </p:txBody>
          </p:sp>
          <p:sp>
            <p:nvSpPr>
              <p:cNvPr id="39" name="Freeform 26"/>
              <p:cNvSpPr/>
              <p:nvPr/>
            </p:nvSpPr>
            <p:spPr bwMode="auto">
              <a:xfrm>
                <a:off x="4735506" y="2796250"/>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lnSpc>
                    <a:spcPct val="130000"/>
                  </a:lnSpc>
                </a:pPr>
                <a:endParaRPr lang="en-US" sz="1400" dirty="0">
                  <a:solidFill>
                    <a:prstClr val="black"/>
                  </a:solidFill>
                  <a:latin typeface="微软雅黑" panose="020B0503020204020204" charset="-122"/>
                  <a:ea typeface="微软雅黑" panose="020B0503020204020204" charset="-122"/>
                  <a:cs typeface="+mn-ea"/>
                  <a:sym typeface="+mn-lt"/>
                </a:endParaRPr>
              </a:p>
            </p:txBody>
          </p:sp>
        </p:grpSp>
        <p:sp>
          <p:nvSpPr>
            <p:cNvPr id="36" name="TextBox 81"/>
            <p:cNvSpPr txBox="1"/>
            <p:nvPr/>
          </p:nvSpPr>
          <p:spPr>
            <a:xfrm>
              <a:off x="1961409" y="2220781"/>
              <a:ext cx="3884404" cy="492443"/>
            </a:xfrm>
            <a:prstGeom prst="rect">
              <a:avLst/>
            </a:prstGeom>
            <a:noFill/>
          </p:spPr>
          <p:txBody>
            <a:bodyPr wrap="square" rtlCol="0">
              <a:spAutoFit/>
            </a:bodyPr>
            <a:lstStyle/>
            <a:p>
              <a:pPr>
                <a:lnSpc>
                  <a:spcPct val="130000"/>
                </a:lnSpc>
              </a:pP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可根据下发任务的坐标通过调用高德或百度地图进行导航至指定地点</a:t>
              </a:r>
              <a:endParaRPr lang="en-US" sz="1000" dirty="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37" name="TextBox 82"/>
            <p:cNvSpPr txBox="1"/>
            <p:nvPr/>
          </p:nvSpPr>
          <p:spPr>
            <a:xfrm>
              <a:off x="1821029" y="1775473"/>
              <a:ext cx="3035275" cy="904827"/>
            </a:xfrm>
            <a:prstGeom prst="rect">
              <a:avLst/>
            </a:prstGeom>
            <a:noFill/>
          </p:spPr>
          <p:txBody>
            <a:bodyPr wrap="square" lIns="182843" tIns="91422" rIns="182843" bIns="91422" rtlCol="0">
              <a:spAutoFit/>
            </a:bodyPr>
            <a:lstStyle/>
            <a:p>
              <a:pPr>
                <a:lnSpc>
                  <a:spcPct val="130000"/>
                </a:lnSpc>
              </a:pP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lt"/>
                </a:rPr>
                <a:t>导航</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endParaRPr>
            </a:p>
            <a:p>
              <a:pPr>
                <a:lnSpc>
                  <a:spcPct val="130000"/>
                </a:lnSpc>
              </a:pP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40" name="组合 39"/>
          <p:cNvGrpSpPr/>
          <p:nvPr/>
        </p:nvGrpSpPr>
        <p:grpSpPr>
          <a:xfrm>
            <a:off x="2060174" y="4845172"/>
            <a:ext cx="4478829" cy="904827"/>
            <a:chOff x="1361910" y="1841147"/>
            <a:chExt cx="4478829" cy="904827"/>
          </a:xfrm>
        </p:grpSpPr>
        <p:grpSp>
          <p:nvGrpSpPr>
            <p:cNvPr id="41" name="Group 332"/>
            <p:cNvGrpSpPr>
              <a:grpSpLocks noChangeAspect="1"/>
            </p:cNvGrpSpPr>
            <p:nvPr/>
          </p:nvGrpSpPr>
          <p:grpSpPr>
            <a:xfrm>
              <a:off x="1361910" y="2154848"/>
              <a:ext cx="540000" cy="540000"/>
              <a:chOff x="4643438" y="2786064"/>
              <a:chExt cx="288476" cy="288476"/>
            </a:xfrm>
          </p:grpSpPr>
          <p:sp>
            <p:nvSpPr>
              <p:cNvPr id="44" name="Oval 59"/>
              <p:cNvSpPr/>
              <p:nvPr/>
            </p:nvSpPr>
            <p:spPr>
              <a:xfrm>
                <a:off x="4643438" y="2786064"/>
                <a:ext cx="288476" cy="288476"/>
              </a:xfrm>
              <a:prstGeom prst="ellipse">
                <a:avLst/>
              </a:prstGeom>
              <a:solidFill>
                <a:schemeClr val="accent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solidFill>
                    <a:prstClr val="white"/>
                  </a:solidFill>
                  <a:latin typeface="微软雅黑" panose="020B0503020204020204" charset="-122"/>
                  <a:ea typeface="微软雅黑" panose="020B0503020204020204" charset="-122"/>
                  <a:cs typeface="+mn-ea"/>
                  <a:sym typeface="+mn-lt"/>
                </a:endParaRPr>
              </a:p>
            </p:txBody>
          </p:sp>
          <p:sp>
            <p:nvSpPr>
              <p:cNvPr id="45"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lnSpc>
                    <a:spcPct val="130000"/>
                  </a:lnSpc>
                </a:pPr>
                <a:endParaRPr lang="en-US" sz="1400" dirty="0">
                  <a:solidFill>
                    <a:prstClr val="black"/>
                  </a:solidFill>
                  <a:latin typeface="微软雅黑" panose="020B0503020204020204" charset="-122"/>
                  <a:ea typeface="微软雅黑" panose="020B0503020204020204" charset="-122"/>
                  <a:cs typeface="+mn-ea"/>
                  <a:sym typeface="+mn-lt"/>
                </a:endParaRPr>
              </a:p>
            </p:txBody>
          </p:sp>
        </p:grpSp>
        <p:sp>
          <p:nvSpPr>
            <p:cNvPr id="42" name="TextBox 81"/>
            <p:cNvSpPr txBox="1"/>
            <p:nvPr/>
          </p:nvSpPr>
          <p:spPr>
            <a:xfrm>
              <a:off x="1956335" y="2260466"/>
              <a:ext cx="3884404" cy="272895"/>
            </a:xfrm>
            <a:prstGeom prst="rect">
              <a:avLst/>
            </a:prstGeom>
            <a:noFill/>
          </p:spPr>
          <p:txBody>
            <a:bodyPr wrap="square" rtlCol="0">
              <a:spAutoFit/>
            </a:bodyPr>
            <a:lstStyle/>
            <a:p>
              <a:pPr>
                <a:lnSpc>
                  <a:spcPct val="130000"/>
                </a:lnSpc>
              </a:pPr>
              <a:r>
                <a:rPr lang="zh-CN" altLang="en-US" sz="1000" dirty="0" smtClean="0">
                  <a:solidFill>
                    <a:schemeClr val="tx1">
                      <a:lumMod val="50000"/>
                      <a:lumOff val="50000"/>
                    </a:schemeClr>
                  </a:solidFill>
                  <a:latin typeface="微软雅黑" panose="020B0503020204020204" charset="-122"/>
                  <a:ea typeface="微软雅黑" panose="020B0503020204020204" charset="-122"/>
                  <a:cs typeface="+mn-ea"/>
                  <a:sym typeface="+mn-lt"/>
                </a:rPr>
                <a:t>对现场实际情况的照片视频和描述进行上报</a:t>
              </a:r>
              <a:endParaRPr lang="en-US" sz="1000" dirty="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43" name="TextBox 82"/>
            <p:cNvSpPr txBox="1"/>
            <p:nvPr/>
          </p:nvSpPr>
          <p:spPr>
            <a:xfrm>
              <a:off x="1803045" y="1841147"/>
              <a:ext cx="3035275" cy="904827"/>
            </a:xfrm>
            <a:prstGeom prst="rect">
              <a:avLst/>
            </a:prstGeom>
            <a:noFill/>
          </p:spPr>
          <p:txBody>
            <a:bodyPr wrap="square" lIns="182843" tIns="91422" rIns="182843" bIns="91422" rtlCol="0">
              <a:spAutoFit/>
            </a:bodyPr>
            <a:lstStyle/>
            <a:p>
              <a:pPr>
                <a:lnSpc>
                  <a:spcPct val="130000"/>
                </a:lnSpc>
              </a:pP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lt"/>
                </a:rPr>
                <a:t>任务上报</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endParaRPr>
            </a:p>
            <a:p>
              <a:pPr>
                <a:lnSpc>
                  <a:spcPct val="130000"/>
                </a:lnSpc>
              </a:pP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spTree>
    <p:custDataLst>
      <p:tags r:id="rId1"/>
    </p:custDataLst>
    <p:extLst>
      <p:ext uri="{BB962C8B-B14F-4D97-AF65-F5344CB8AC3E}">
        <p14:creationId xmlns:p14="http://schemas.microsoft.com/office/powerpoint/2010/main" val="3838512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3D8EAF15-5472-4608-8E91-BBFFDD96A924}"/>
              </a:ext>
            </a:extLst>
          </p:cNvPr>
          <p:cNvSpPr txBox="1"/>
          <p:nvPr/>
        </p:nvSpPr>
        <p:spPr>
          <a:xfrm>
            <a:off x="715244" y="76838"/>
            <a:ext cx="3675781" cy="461665"/>
          </a:xfrm>
          <a:prstGeom prst="rect">
            <a:avLst/>
          </a:prstGeom>
          <a:noFill/>
        </p:spPr>
        <p:txBody>
          <a:bodyPr wrap="square" rtlCol="0">
            <a:spAutoFit/>
          </a:bodyPr>
          <a:lstStyle/>
          <a:p>
            <a:r>
              <a:rPr lang="zh-CN" altLang="en-US" sz="2400" b="1" dirty="0" smtClean="0">
                <a:solidFill>
                  <a:srgbClr val="2F5597"/>
                </a:solidFill>
                <a:latin typeface="微软雅黑" panose="020B0503020204020204" pitchFamily="34" charset="-122"/>
                <a:ea typeface="微软雅黑" panose="020B0503020204020204" pitchFamily="34" charset="-122"/>
              </a:rPr>
              <a:t>成果总结</a:t>
            </a:r>
            <a:endParaRPr lang="zh-CN" altLang="en-US" sz="2400" b="1" dirty="0">
              <a:solidFill>
                <a:srgbClr val="2F5597"/>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9FF222D2-7A2C-417C-8D9B-9600C73CC584}"/>
              </a:ext>
            </a:extLst>
          </p:cNvPr>
          <p:cNvSpPr/>
          <p:nvPr/>
        </p:nvSpPr>
        <p:spPr>
          <a:xfrm>
            <a:off x="0" y="1"/>
            <a:ext cx="541538" cy="5863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9" name="文本框 18">
            <a:extLst>
              <a:ext uri="{FF2B5EF4-FFF2-40B4-BE49-F238E27FC236}">
                <a16:creationId xmlns:a16="http://schemas.microsoft.com/office/drawing/2014/main" id="{87A0BFD9-E2E3-4774-8C73-3D0F39E1AAC2}"/>
              </a:ext>
            </a:extLst>
          </p:cNvPr>
          <p:cNvSpPr txBox="1"/>
          <p:nvPr/>
        </p:nvSpPr>
        <p:spPr>
          <a:xfrm>
            <a:off x="270769" y="869118"/>
            <a:ext cx="11544994" cy="1938992"/>
          </a:xfrm>
          <a:prstGeom prst="rect">
            <a:avLst/>
          </a:prstGeom>
          <a:noFill/>
        </p:spPr>
        <p:txBody>
          <a:bodyPr wrap="square">
            <a:spAutoFit/>
          </a:bodyPr>
          <a:lstStyle/>
          <a:p>
            <a:pPr indent="355600" algn="just">
              <a:lnSpc>
                <a:spcPct val="150000"/>
              </a:lnSpc>
            </a:pPr>
            <a:r>
              <a:rPr lang="zh-CN" altLang="en-US" sz="2000" kern="100" dirty="0" smtClean="0">
                <a:latin typeface="微软雅黑" panose="020B0503020204020204" pitchFamily="34" charset="-122"/>
                <a:ea typeface="微软雅黑" panose="020B0503020204020204" pitchFamily="34" charset="-122"/>
                <a:cs typeface="Times New Roman" panose="02020603050405020304" pitchFamily="18" charset="0"/>
              </a:rPr>
              <a:t>目前系统已在邯郸、邢台、唐山进行实地使用，可以满足日常对项目的管理、信息查询与任务核查等功能要求，并在治理现场通过移动端进行采集相应的照片与视频进行上传等操作。</a:t>
            </a:r>
            <a:endParaRPr lang="en-US" altLang="zh-CN" sz="20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indent="355600" algn="just">
              <a:lnSpc>
                <a:spcPct val="150000"/>
              </a:lnSpc>
            </a:pPr>
            <a:r>
              <a:rPr lang="zh-CN" altLang="en-US" sz="2000" kern="100" dirty="0" smtClean="0">
                <a:latin typeface="微软雅黑" panose="020B0503020204020204" pitchFamily="34" charset="-122"/>
                <a:ea typeface="微软雅黑" panose="020B0503020204020204" pitchFamily="34" charset="-122"/>
                <a:cs typeface="Times New Roman" panose="02020603050405020304" pitchFamily="18" charset="0"/>
              </a:rPr>
              <a:t>在张家口对</a:t>
            </a:r>
            <a:r>
              <a:rPr lang="en-US" altLang="zh-CN" sz="2000" kern="100" dirty="0" smtClean="0">
                <a:latin typeface="微软雅黑" panose="020B0503020204020204" pitchFamily="34" charset="-122"/>
                <a:ea typeface="微软雅黑" panose="020B0503020204020204" pitchFamily="34" charset="-122"/>
                <a:cs typeface="Times New Roman" panose="02020603050405020304" pitchFamily="18" charset="0"/>
              </a:rPr>
              <a:t>8</a:t>
            </a:r>
            <a:r>
              <a:rPr lang="zh-CN" altLang="en-US" sz="2000" kern="100" dirty="0" smtClean="0">
                <a:latin typeface="微软雅黑" panose="020B0503020204020204" pitchFamily="34" charset="-122"/>
                <a:ea typeface="微软雅黑" panose="020B0503020204020204" pitchFamily="34" charset="-122"/>
                <a:cs typeface="Times New Roman" panose="02020603050405020304" pitchFamily="18" charset="0"/>
              </a:rPr>
              <a:t>个县用户进行培训，讲解如何在系统中进行管理并上报当前治理矿山的进度，还讲解了如何在系统中查询定位矿山与详细使用</a:t>
            </a:r>
            <a:r>
              <a:rPr lang="en-US" altLang="zh-CN" sz="2000" kern="100" dirty="0" smtClean="0">
                <a:latin typeface="微软雅黑" panose="020B0503020204020204" pitchFamily="34" charset="-122"/>
                <a:ea typeface="微软雅黑" panose="020B0503020204020204" pitchFamily="34" charset="-122"/>
                <a:cs typeface="Times New Roman" panose="02020603050405020304" pitchFamily="18" charset="0"/>
              </a:rPr>
              <a:t>APP</a:t>
            </a:r>
            <a:r>
              <a:rPr lang="zh-CN" altLang="en-US" sz="2000" kern="100" dirty="0" smtClean="0">
                <a:latin typeface="微软雅黑" panose="020B0503020204020204" pitchFamily="34" charset="-122"/>
                <a:ea typeface="微软雅黑" panose="020B0503020204020204" pitchFamily="34" charset="-122"/>
                <a:cs typeface="Times New Roman" panose="02020603050405020304" pitchFamily="18" charset="0"/>
              </a:rPr>
              <a:t>进行采集相关的信息。</a:t>
            </a:r>
            <a:endParaRPr lang="en-US" altLang="zh-CN" sz="2000" kern="100" dirty="0" smtClean="0">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6607685" y="2873089"/>
            <a:ext cx="4321443" cy="3228490"/>
          </a:xfrm>
          <a:prstGeom prst="rect">
            <a:avLst/>
          </a:prstGeom>
        </p:spPr>
      </p:pic>
      <p:pic>
        <p:nvPicPr>
          <p:cNvPr id="3" name="图片 2"/>
          <p:cNvPicPr>
            <a:picLocks noChangeAspect="1"/>
          </p:cNvPicPr>
          <p:nvPr/>
        </p:nvPicPr>
        <p:blipFill>
          <a:blip r:embed="rId3"/>
          <a:stretch>
            <a:fillRect/>
          </a:stretch>
        </p:blipFill>
        <p:spPr>
          <a:xfrm>
            <a:off x="1028511" y="2873089"/>
            <a:ext cx="4316200" cy="3228490"/>
          </a:xfrm>
          <a:prstGeom prst="rect">
            <a:avLst/>
          </a:prstGeom>
        </p:spPr>
      </p:pic>
      <p:sp>
        <p:nvSpPr>
          <p:cNvPr id="7" name="文本框 6">
            <a:extLst>
              <a:ext uri="{FF2B5EF4-FFF2-40B4-BE49-F238E27FC236}">
                <a16:creationId xmlns:a16="http://schemas.microsoft.com/office/drawing/2014/main" id="{87A0BFD9-E2E3-4774-8C73-3D0F39E1AAC2}"/>
              </a:ext>
            </a:extLst>
          </p:cNvPr>
          <p:cNvSpPr txBox="1"/>
          <p:nvPr/>
        </p:nvSpPr>
        <p:spPr>
          <a:xfrm>
            <a:off x="1642368" y="6101579"/>
            <a:ext cx="3005832" cy="499624"/>
          </a:xfrm>
          <a:prstGeom prst="rect">
            <a:avLst/>
          </a:prstGeom>
          <a:noFill/>
        </p:spPr>
        <p:txBody>
          <a:bodyPr wrap="square">
            <a:spAutoFit/>
          </a:bodyPr>
          <a:lstStyle/>
          <a:p>
            <a:pPr indent="355600" algn="just">
              <a:lnSpc>
                <a:spcPct val="150000"/>
              </a:lnSpc>
            </a:pPr>
            <a:r>
              <a:rPr lang="zh-CN" altLang="en-US" sz="2000" kern="100" dirty="0" smtClean="0">
                <a:latin typeface="微软雅黑" panose="020B0503020204020204" pitchFamily="34" charset="-122"/>
                <a:ea typeface="微软雅黑" panose="020B0503020204020204" pitchFamily="34" charset="-122"/>
                <a:cs typeface="Times New Roman" panose="02020603050405020304" pitchFamily="18" charset="0"/>
              </a:rPr>
              <a:t>治理现场照片</a:t>
            </a:r>
            <a:endParaRPr lang="en-US" altLang="zh-CN" sz="2000" kern="100" dirty="0" smtClean="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a16="http://schemas.microsoft.com/office/drawing/2014/main" id="{87A0BFD9-E2E3-4774-8C73-3D0F39E1AAC2}"/>
              </a:ext>
            </a:extLst>
          </p:cNvPr>
          <p:cNvSpPr txBox="1"/>
          <p:nvPr/>
        </p:nvSpPr>
        <p:spPr>
          <a:xfrm>
            <a:off x="7265490" y="6101579"/>
            <a:ext cx="3005832" cy="499624"/>
          </a:xfrm>
          <a:prstGeom prst="rect">
            <a:avLst/>
          </a:prstGeom>
          <a:noFill/>
        </p:spPr>
        <p:txBody>
          <a:bodyPr wrap="square">
            <a:spAutoFit/>
          </a:bodyPr>
          <a:lstStyle/>
          <a:p>
            <a:pPr indent="355600" algn="just">
              <a:lnSpc>
                <a:spcPct val="150000"/>
              </a:lnSpc>
            </a:pPr>
            <a:r>
              <a:rPr lang="zh-CN" altLang="en-US" sz="20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张家口系统培训</a:t>
            </a:r>
            <a:endParaRPr lang="en-US" altLang="zh-CN" sz="2000" kern="100" dirty="0" smtClean="0">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386309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3D8EAF15-5472-4608-8E91-BBFFDD96A924}"/>
              </a:ext>
            </a:extLst>
          </p:cNvPr>
          <p:cNvSpPr txBox="1"/>
          <p:nvPr/>
        </p:nvSpPr>
        <p:spPr>
          <a:xfrm>
            <a:off x="715244" y="76838"/>
            <a:ext cx="3675781" cy="461665"/>
          </a:xfrm>
          <a:prstGeom prst="rect">
            <a:avLst/>
          </a:prstGeom>
          <a:noFill/>
        </p:spPr>
        <p:txBody>
          <a:bodyPr wrap="square" rtlCol="0">
            <a:spAutoFit/>
          </a:bodyPr>
          <a:lstStyle/>
          <a:p>
            <a:r>
              <a:rPr lang="zh-CN" altLang="en-US" sz="2400" b="1" dirty="0" smtClean="0">
                <a:solidFill>
                  <a:srgbClr val="2F5597"/>
                </a:solidFill>
                <a:latin typeface="微软雅黑" panose="020B0503020204020204" pitchFamily="34" charset="-122"/>
                <a:ea typeface="微软雅黑" panose="020B0503020204020204" pitchFamily="34" charset="-122"/>
              </a:rPr>
              <a:t>成果总结</a:t>
            </a:r>
            <a:endParaRPr lang="zh-CN" altLang="en-US" sz="2400" b="1" dirty="0">
              <a:solidFill>
                <a:srgbClr val="2F5597"/>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9FF222D2-7A2C-417C-8D9B-9600C73CC584}"/>
              </a:ext>
            </a:extLst>
          </p:cNvPr>
          <p:cNvSpPr/>
          <p:nvPr/>
        </p:nvSpPr>
        <p:spPr>
          <a:xfrm>
            <a:off x="0" y="1"/>
            <a:ext cx="541538" cy="5863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11" name="图片 10"/>
          <p:cNvPicPr>
            <a:picLocks noChangeAspect="1"/>
          </p:cNvPicPr>
          <p:nvPr/>
        </p:nvPicPr>
        <p:blipFill>
          <a:blip r:embed="rId2"/>
          <a:stretch>
            <a:fillRect/>
          </a:stretch>
        </p:blipFill>
        <p:spPr>
          <a:xfrm>
            <a:off x="194431" y="1158048"/>
            <a:ext cx="3222100" cy="4536170"/>
          </a:xfrm>
          <a:prstGeom prst="rect">
            <a:avLst/>
          </a:prstGeom>
        </p:spPr>
      </p:pic>
      <p:pic>
        <p:nvPicPr>
          <p:cNvPr id="14" name="图片 13"/>
          <p:cNvPicPr>
            <a:picLocks noChangeAspect="1"/>
          </p:cNvPicPr>
          <p:nvPr/>
        </p:nvPicPr>
        <p:blipFill>
          <a:blip r:embed="rId3"/>
          <a:stretch>
            <a:fillRect/>
          </a:stretch>
        </p:blipFill>
        <p:spPr>
          <a:xfrm>
            <a:off x="2229300" y="1158047"/>
            <a:ext cx="3210937" cy="4536169"/>
          </a:xfrm>
          <a:prstGeom prst="rect">
            <a:avLst/>
          </a:prstGeom>
        </p:spPr>
      </p:pic>
      <p:pic>
        <p:nvPicPr>
          <p:cNvPr id="3" name="图片 2"/>
          <p:cNvPicPr>
            <a:picLocks noChangeAspect="1"/>
          </p:cNvPicPr>
          <p:nvPr/>
        </p:nvPicPr>
        <p:blipFill>
          <a:blip r:embed="rId4"/>
          <a:stretch>
            <a:fillRect/>
          </a:stretch>
        </p:blipFill>
        <p:spPr>
          <a:xfrm>
            <a:off x="4251353" y="1158047"/>
            <a:ext cx="3223753" cy="4536169"/>
          </a:xfrm>
          <a:prstGeom prst="rect">
            <a:avLst/>
          </a:prstGeom>
        </p:spPr>
      </p:pic>
      <p:pic>
        <p:nvPicPr>
          <p:cNvPr id="20" name="图片 19"/>
          <p:cNvPicPr>
            <a:picLocks noChangeAspect="1"/>
          </p:cNvPicPr>
          <p:nvPr/>
        </p:nvPicPr>
        <p:blipFill>
          <a:blip r:embed="rId5"/>
          <a:stretch>
            <a:fillRect/>
          </a:stretch>
        </p:blipFill>
        <p:spPr>
          <a:xfrm>
            <a:off x="6613016" y="1158047"/>
            <a:ext cx="3212627" cy="4540723"/>
          </a:xfrm>
          <a:prstGeom prst="rect">
            <a:avLst/>
          </a:prstGeom>
        </p:spPr>
      </p:pic>
      <p:pic>
        <p:nvPicPr>
          <p:cNvPr id="23" name="图片 22"/>
          <p:cNvPicPr>
            <a:picLocks noChangeAspect="1"/>
          </p:cNvPicPr>
          <p:nvPr/>
        </p:nvPicPr>
        <p:blipFill>
          <a:blip r:embed="rId6"/>
          <a:stretch>
            <a:fillRect/>
          </a:stretch>
        </p:blipFill>
        <p:spPr>
          <a:xfrm>
            <a:off x="8797514" y="1158047"/>
            <a:ext cx="3222099" cy="4536169"/>
          </a:xfrm>
          <a:prstGeom prst="rect">
            <a:avLst/>
          </a:prstGeom>
        </p:spPr>
      </p:pic>
    </p:spTree>
    <p:extLst>
      <p:ext uri="{BB962C8B-B14F-4D97-AF65-F5344CB8AC3E}">
        <p14:creationId xmlns:p14="http://schemas.microsoft.com/office/powerpoint/2010/main" val="4279348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866A969-570C-4AAE-900E-33346B8EB757}"/>
              </a:ext>
            </a:extLst>
          </p:cNvPr>
          <p:cNvSpPr/>
          <p:nvPr/>
        </p:nvSpPr>
        <p:spPr>
          <a:xfrm>
            <a:off x="0" y="2805270"/>
            <a:ext cx="12192000" cy="1569313"/>
          </a:xfrm>
          <a:prstGeom prst="rect">
            <a:avLst/>
          </a:prstGeom>
          <a:solidFill>
            <a:schemeClr val="bg1">
              <a:lumMod val="95000"/>
            </a:schemeClr>
          </a:solidFill>
          <a:ln>
            <a:noFill/>
          </a:ln>
          <a:effectLst>
            <a:outerShdw blurRad="279400" sx="99000" sy="99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4" name="矩形 3">
            <a:extLst>
              <a:ext uri="{FF2B5EF4-FFF2-40B4-BE49-F238E27FC236}">
                <a16:creationId xmlns:a16="http://schemas.microsoft.com/office/drawing/2014/main" id="{BDE32269-1964-4720-BDEF-59B575F22134}"/>
              </a:ext>
            </a:extLst>
          </p:cNvPr>
          <p:cNvSpPr/>
          <p:nvPr/>
        </p:nvSpPr>
        <p:spPr>
          <a:xfrm>
            <a:off x="1432352" y="1710241"/>
            <a:ext cx="9970638" cy="3119211"/>
          </a:xfrm>
          <a:prstGeom prst="rect">
            <a:avLst/>
          </a:prstGeom>
          <a:solidFill>
            <a:srgbClr val="5B9BD5"/>
          </a:solidFill>
          <a:ln>
            <a:noFill/>
          </a:ln>
          <a:effectLst>
            <a:outerShdw blurRad="317500" dist="38100" dir="5400000" sx="101000" sy="10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5" name="TextBox 14">
            <a:extLst>
              <a:ext uri="{FF2B5EF4-FFF2-40B4-BE49-F238E27FC236}">
                <a16:creationId xmlns:a16="http://schemas.microsoft.com/office/drawing/2014/main" id="{566681DB-2FF2-4E47-B9D2-7C3574EA05B2}"/>
              </a:ext>
            </a:extLst>
          </p:cNvPr>
          <p:cNvSpPr txBox="1"/>
          <p:nvPr/>
        </p:nvSpPr>
        <p:spPr>
          <a:xfrm>
            <a:off x="4747479" y="2736748"/>
            <a:ext cx="2954655" cy="923330"/>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5400" b="1" dirty="0">
                <a:solidFill>
                  <a:schemeClr val="bg1"/>
                </a:solidFill>
                <a:latin typeface="微软雅黑" panose="020B0503020204020204" pitchFamily="34" charset="-122"/>
                <a:ea typeface="微软雅黑" panose="020B0503020204020204" pitchFamily="34" charset="-122"/>
                <a:cs typeface="+mn-ea"/>
                <a:sym typeface="+mn-lt"/>
              </a:rPr>
              <a:t>系统演示</a:t>
            </a:r>
            <a:endParaRPr lang="zh-CN" altLang="en-US" sz="4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文本框 30">
            <a:extLst>
              <a:ext uri="{FF2B5EF4-FFF2-40B4-BE49-F238E27FC236}">
                <a16:creationId xmlns:a16="http://schemas.microsoft.com/office/drawing/2014/main" id="{7480DED8-50D9-41E6-AEC4-7933D3F6E9FF}"/>
              </a:ext>
            </a:extLst>
          </p:cNvPr>
          <p:cNvSpPr txBox="1"/>
          <p:nvPr/>
        </p:nvSpPr>
        <p:spPr>
          <a:xfrm>
            <a:off x="4623291" y="3728600"/>
            <a:ext cx="3203028" cy="369332"/>
          </a:xfrm>
          <a:prstGeom prst="rect">
            <a:avLst/>
          </a:prstGeom>
          <a:noFill/>
        </p:spPr>
        <p:txBody>
          <a:bodyPr wrap="square">
            <a:spAutoFit/>
          </a:bodyPr>
          <a:lstStyle/>
          <a:p>
            <a:pPr algn="ctr" rtl="0"/>
            <a:r>
              <a:rPr lang="en-US" altLang="zh-CN" b="1" i="0" dirty="0">
                <a:solidFill>
                  <a:schemeClr val="bg1"/>
                </a:solidFill>
                <a:effectLst/>
                <a:latin typeface="Arial" panose="020B0604020202020204" pitchFamily="34" charset="0"/>
              </a:rPr>
              <a:t>System demonstration</a:t>
            </a:r>
          </a:p>
        </p:txBody>
      </p:sp>
      <p:sp>
        <p:nvSpPr>
          <p:cNvPr id="32" name="文本框 31">
            <a:extLst>
              <a:ext uri="{FF2B5EF4-FFF2-40B4-BE49-F238E27FC236}">
                <a16:creationId xmlns:a16="http://schemas.microsoft.com/office/drawing/2014/main" id="{E7AF55B7-00D8-4131-9EDF-C16977A724F0}"/>
              </a:ext>
            </a:extLst>
          </p:cNvPr>
          <p:cNvSpPr txBox="1"/>
          <p:nvPr/>
        </p:nvSpPr>
        <p:spPr>
          <a:xfrm>
            <a:off x="5720591" y="1881940"/>
            <a:ext cx="1008429" cy="923330"/>
          </a:xfrm>
          <a:prstGeom prst="rect">
            <a:avLst/>
          </a:prstGeom>
          <a:noFill/>
        </p:spPr>
        <p:txBody>
          <a:bodyPr wrap="square">
            <a:spAutoFit/>
          </a:bodyPr>
          <a:lstStyle/>
          <a:p>
            <a:pPr algn="ctr" rtl="0"/>
            <a:r>
              <a:rPr lang="en-US" altLang="zh-CN" sz="5400" b="1" i="0" dirty="0">
                <a:solidFill>
                  <a:schemeClr val="bg1"/>
                </a:solidFill>
                <a:effectLst/>
                <a:latin typeface="Times New Roman" panose="02020603050405020304" pitchFamily="18" charset="0"/>
                <a:cs typeface="Times New Roman" panose="02020603050405020304" pitchFamily="18" charset="0"/>
              </a:rPr>
              <a:t>04</a:t>
            </a:r>
          </a:p>
        </p:txBody>
      </p:sp>
    </p:spTree>
    <p:extLst>
      <p:ext uri="{BB962C8B-B14F-4D97-AF65-F5344CB8AC3E}">
        <p14:creationId xmlns:p14="http://schemas.microsoft.com/office/powerpoint/2010/main" val="1136148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866A969-570C-4AAE-900E-33346B8EB757}"/>
              </a:ext>
            </a:extLst>
          </p:cNvPr>
          <p:cNvSpPr/>
          <p:nvPr/>
        </p:nvSpPr>
        <p:spPr>
          <a:xfrm>
            <a:off x="0" y="2805270"/>
            <a:ext cx="12192000" cy="1569313"/>
          </a:xfrm>
          <a:prstGeom prst="rect">
            <a:avLst/>
          </a:prstGeom>
          <a:solidFill>
            <a:schemeClr val="bg1">
              <a:lumMod val="95000"/>
            </a:schemeClr>
          </a:solidFill>
          <a:ln>
            <a:noFill/>
          </a:ln>
          <a:effectLst>
            <a:outerShdw blurRad="279400" sx="99000" sy="99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4" name="矩形 3">
            <a:extLst>
              <a:ext uri="{FF2B5EF4-FFF2-40B4-BE49-F238E27FC236}">
                <a16:creationId xmlns:a16="http://schemas.microsoft.com/office/drawing/2014/main" id="{BDE32269-1964-4720-BDEF-59B575F22134}"/>
              </a:ext>
            </a:extLst>
          </p:cNvPr>
          <p:cNvSpPr/>
          <p:nvPr/>
        </p:nvSpPr>
        <p:spPr>
          <a:xfrm>
            <a:off x="1432352" y="1710241"/>
            <a:ext cx="9970638" cy="3119211"/>
          </a:xfrm>
          <a:prstGeom prst="rect">
            <a:avLst/>
          </a:prstGeom>
          <a:solidFill>
            <a:srgbClr val="5B9BD5"/>
          </a:solidFill>
          <a:ln>
            <a:noFill/>
          </a:ln>
          <a:effectLst>
            <a:outerShdw blurRad="317500" dist="38100" dir="5400000" sx="101000" sy="10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5" name="TextBox 14">
            <a:extLst>
              <a:ext uri="{FF2B5EF4-FFF2-40B4-BE49-F238E27FC236}">
                <a16:creationId xmlns:a16="http://schemas.microsoft.com/office/drawing/2014/main" id="{566681DB-2FF2-4E47-B9D2-7C3574EA05B2}"/>
              </a:ext>
            </a:extLst>
          </p:cNvPr>
          <p:cNvSpPr txBox="1"/>
          <p:nvPr/>
        </p:nvSpPr>
        <p:spPr>
          <a:xfrm>
            <a:off x="4747479" y="2736748"/>
            <a:ext cx="2954655" cy="923330"/>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5400" b="1" dirty="0">
                <a:solidFill>
                  <a:schemeClr val="bg1"/>
                </a:solidFill>
                <a:latin typeface="微软雅黑" panose="020B0503020204020204" pitchFamily="34" charset="-122"/>
                <a:ea typeface="微软雅黑" panose="020B0503020204020204" pitchFamily="34" charset="-122"/>
                <a:cs typeface="+mn-ea"/>
                <a:sym typeface="+mn-lt"/>
              </a:rPr>
              <a:t>项目概况</a:t>
            </a:r>
            <a:endParaRPr lang="zh-CN" altLang="en-US" sz="4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文本框 30">
            <a:extLst>
              <a:ext uri="{FF2B5EF4-FFF2-40B4-BE49-F238E27FC236}">
                <a16:creationId xmlns:a16="http://schemas.microsoft.com/office/drawing/2014/main" id="{7480DED8-50D9-41E6-AEC4-7933D3F6E9FF}"/>
              </a:ext>
            </a:extLst>
          </p:cNvPr>
          <p:cNvSpPr txBox="1"/>
          <p:nvPr/>
        </p:nvSpPr>
        <p:spPr>
          <a:xfrm>
            <a:off x="5122921" y="3805170"/>
            <a:ext cx="2203767" cy="367760"/>
          </a:xfrm>
          <a:prstGeom prst="rect">
            <a:avLst/>
          </a:prstGeom>
          <a:noFill/>
        </p:spPr>
        <p:txBody>
          <a:bodyPr wrap="square">
            <a:spAutoFit/>
          </a:bodyPr>
          <a:lstStyle/>
          <a:p>
            <a:pPr algn="ctr" rtl="0"/>
            <a:r>
              <a:rPr lang="en-US" altLang="zh-CN" b="1" i="0" dirty="0">
                <a:solidFill>
                  <a:schemeClr val="bg1"/>
                </a:solidFill>
                <a:effectLst/>
                <a:latin typeface="Arial" panose="020B0604020202020204" pitchFamily="34" charset="0"/>
              </a:rPr>
              <a:t>Project overview</a:t>
            </a:r>
          </a:p>
        </p:txBody>
      </p:sp>
      <p:sp>
        <p:nvSpPr>
          <p:cNvPr id="32" name="文本框 31">
            <a:extLst>
              <a:ext uri="{FF2B5EF4-FFF2-40B4-BE49-F238E27FC236}">
                <a16:creationId xmlns:a16="http://schemas.microsoft.com/office/drawing/2014/main" id="{E7AF55B7-00D8-4131-9EDF-C16977A724F0}"/>
              </a:ext>
            </a:extLst>
          </p:cNvPr>
          <p:cNvSpPr txBox="1"/>
          <p:nvPr/>
        </p:nvSpPr>
        <p:spPr>
          <a:xfrm>
            <a:off x="5720591" y="1881940"/>
            <a:ext cx="1008429" cy="923330"/>
          </a:xfrm>
          <a:prstGeom prst="rect">
            <a:avLst/>
          </a:prstGeom>
          <a:noFill/>
        </p:spPr>
        <p:txBody>
          <a:bodyPr wrap="square">
            <a:spAutoFit/>
          </a:bodyPr>
          <a:lstStyle/>
          <a:p>
            <a:pPr algn="ctr" rtl="0"/>
            <a:r>
              <a:rPr lang="en-US" altLang="zh-CN" sz="5400" b="1" i="0" dirty="0">
                <a:solidFill>
                  <a:schemeClr val="bg1"/>
                </a:solidFill>
                <a:effectLst/>
                <a:latin typeface="Times New Roman" panose="02020603050405020304" pitchFamily="18" charset="0"/>
                <a:cs typeface="Times New Roman" panose="02020603050405020304" pitchFamily="18" charset="0"/>
              </a:rPr>
              <a:t>01</a:t>
            </a:r>
          </a:p>
        </p:txBody>
      </p:sp>
    </p:spTree>
    <p:extLst>
      <p:ext uri="{BB962C8B-B14F-4D97-AF65-F5344CB8AC3E}">
        <p14:creationId xmlns:p14="http://schemas.microsoft.com/office/powerpoint/2010/main" val="2173878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AB8AC338-81A7-4344-89E2-E8A63CD5F0E7}"/>
              </a:ext>
            </a:extLst>
          </p:cNvPr>
          <p:cNvPicPr>
            <a:picLocks noChangeAspect="1"/>
          </p:cNvPicPr>
          <p:nvPr/>
        </p:nvPicPr>
        <p:blipFill rotWithShape="1">
          <a:blip r:embed="rId2"/>
          <a:srcRect b="14020"/>
          <a:stretch/>
        </p:blipFill>
        <p:spPr>
          <a:xfrm>
            <a:off x="15494" y="164726"/>
            <a:ext cx="5263841" cy="3941685"/>
          </a:xfrm>
          <a:prstGeom prst="rect">
            <a:avLst/>
          </a:prstGeom>
        </p:spPr>
      </p:pic>
      <p:sp>
        <p:nvSpPr>
          <p:cNvPr id="7" name="文本框 6">
            <a:extLst>
              <a:ext uri="{FF2B5EF4-FFF2-40B4-BE49-F238E27FC236}">
                <a16:creationId xmlns:a16="http://schemas.microsoft.com/office/drawing/2014/main" id="{8BCF2C3C-3F24-4E5E-9F91-6F57DB48FE9D}"/>
              </a:ext>
            </a:extLst>
          </p:cNvPr>
          <p:cNvSpPr txBox="1"/>
          <p:nvPr/>
        </p:nvSpPr>
        <p:spPr>
          <a:xfrm>
            <a:off x="5029743" y="2449996"/>
            <a:ext cx="7115089" cy="988347"/>
          </a:xfrm>
          <a:prstGeom prst="rect">
            <a:avLst/>
          </a:prstGeom>
          <a:noFill/>
        </p:spPr>
        <p:txBody>
          <a:bodyPr wrap="square" rtlCol="0">
            <a:spAutoFit/>
          </a:bodyPr>
          <a:lstStyle/>
          <a:p>
            <a:pPr algn="ctr">
              <a:lnSpc>
                <a:spcPct val="150000"/>
              </a:lnSpc>
            </a:pPr>
            <a:r>
              <a:rPr lang="zh-CN" altLang="en-US" sz="4400" b="1" spc="100" dirty="0">
                <a:latin typeface="微软雅黑"/>
                <a:ea typeface="微软雅黑"/>
                <a:cs typeface="Arial"/>
              </a:rPr>
              <a:t>谢谢观看！</a:t>
            </a:r>
          </a:p>
        </p:txBody>
      </p:sp>
      <p:grpSp>
        <p:nvGrpSpPr>
          <p:cNvPr id="8" name="组合 7">
            <a:extLst>
              <a:ext uri="{FF2B5EF4-FFF2-40B4-BE49-F238E27FC236}">
                <a16:creationId xmlns:a16="http://schemas.microsoft.com/office/drawing/2014/main" id="{46290378-A555-4785-8A64-0BD995738A5F}"/>
              </a:ext>
            </a:extLst>
          </p:cNvPr>
          <p:cNvGrpSpPr/>
          <p:nvPr/>
        </p:nvGrpSpPr>
        <p:grpSpPr>
          <a:xfrm>
            <a:off x="5954858" y="5944189"/>
            <a:ext cx="5592344" cy="400110"/>
            <a:chOff x="924398" y="2253758"/>
            <a:chExt cx="8751033" cy="400110"/>
          </a:xfrm>
        </p:grpSpPr>
        <p:cxnSp>
          <p:nvCxnSpPr>
            <p:cNvPr id="9" name="直接连接符 8">
              <a:extLst>
                <a:ext uri="{FF2B5EF4-FFF2-40B4-BE49-F238E27FC236}">
                  <a16:creationId xmlns:a16="http://schemas.microsoft.com/office/drawing/2014/main" id="{F7E80917-CF77-4CF8-9BB2-09C58EF523FB}"/>
                </a:ext>
              </a:extLst>
            </p:cNvPr>
            <p:cNvCxnSpPr/>
            <p:nvPr/>
          </p:nvCxnSpPr>
          <p:spPr>
            <a:xfrm>
              <a:off x="924398" y="2467425"/>
              <a:ext cx="1712683" cy="0"/>
            </a:xfrm>
            <a:prstGeom prst="line">
              <a:avLst/>
            </a:prstGeom>
            <a:noFill/>
            <a:ln w="6350" cap="flat" cmpd="sng" algn="ctr">
              <a:solidFill>
                <a:schemeClr val="tx1"/>
              </a:solidFill>
              <a:prstDash val="solid"/>
              <a:miter lim="800000"/>
            </a:ln>
            <a:effectLst/>
          </p:spPr>
        </p:cxnSp>
        <p:cxnSp>
          <p:nvCxnSpPr>
            <p:cNvPr id="10" name="直接连接符 9">
              <a:extLst>
                <a:ext uri="{FF2B5EF4-FFF2-40B4-BE49-F238E27FC236}">
                  <a16:creationId xmlns:a16="http://schemas.microsoft.com/office/drawing/2014/main" id="{856A3DE6-AF78-4AA7-918E-B43161AF59AC}"/>
                </a:ext>
              </a:extLst>
            </p:cNvPr>
            <p:cNvCxnSpPr>
              <a:cxnSpLocks/>
            </p:cNvCxnSpPr>
            <p:nvPr/>
          </p:nvCxnSpPr>
          <p:spPr>
            <a:xfrm>
              <a:off x="7970003" y="2467425"/>
              <a:ext cx="1705428" cy="0"/>
            </a:xfrm>
            <a:prstGeom prst="line">
              <a:avLst/>
            </a:prstGeom>
            <a:noFill/>
            <a:ln w="6350" cap="flat" cmpd="sng" algn="ctr">
              <a:solidFill>
                <a:schemeClr val="tx1"/>
              </a:solidFill>
              <a:prstDash val="solid"/>
              <a:miter lim="800000"/>
            </a:ln>
            <a:effectLst/>
          </p:spPr>
        </p:cxnSp>
        <p:sp>
          <p:nvSpPr>
            <p:cNvPr id="11" name="文本框 10">
              <a:extLst>
                <a:ext uri="{FF2B5EF4-FFF2-40B4-BE49-F238E27FC236}">
                  <a16:creationId xmlns:a16="http://schemas.microsoft.com/office/drawing/2014/main" id="{AB64F2BF-3F11-42C5-BC54-C0C01EF0E97C}"/>
                </a:ext>
              </a:extLst>
            </p:cNvPr>
            <p:cNvSpPr txBox="1"/>
            <p:nvPr/>
          </p:nvSpPr>
          <p:spPr>
            <a:xfrm>
              <a:off x="2758141" y="2253758"/>
              <a:ext cx="5057352"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effectLst/>
                  <a:uLnTx/>
                  <a:uFillTx/>
                  <a:latin typeface="微软雅黑"/>
                  <a:ea typeface="微软雅黑"/>
                  <a:cs typeface="Arial"/>
                </a:rPr>
                <a:t>2020</a:t>
              </a:r>
              <a:r>
                <a:rPr kumimoji="0" lang="zh-CN" altLang="en-US" sz="2000" b="1" i="0" u="none" strike="noStrike" kern="0" cap="none" spc="0" normalizeH="0" baseline="0" noProof="0" dirty="0">
                  <a:ln>
                    <a:noFill/>
                  </a:ln>
                  <a:effectLst/>
                  <a:uLnTx/>
                  <a:uFillTx/>
                  <a:latin typeface="微软雅黑"/>
                  <a:ea typeface="微软雅黑"/>
                  <a:cs typeface="Arial"/>
                </a:rPr>
                <a:t>年</a:t>
              </a:r>
              <a:r>
                <a:rPr kumimoji="0" lang="en-US" altLang="zh-CN" sz="2000" b="1" i="0" u="none" strike="noStrike" kern="0" cap="none" spc="0" normalizeH="0" baseline="0" noProof="0" dirty="0">
                  <a:ln>
                    <a:noFill/>
                  </a:ln>
                  <a:effectLst/>
                  <a:uLnTx/>
                  <a:uFillTx/>
                  <a:latin typeface="微软雅黑"/>
                  <a:ea typeface="微软雅黑"/>
                  <a:cs typeface="Arial"/>
                </a:rPr>
                <a:t>11</a:t>
              </a:r>
              <a:r>
                <a:rPr kumimoji="0" lang="zh-CN" altLang="en-US" sz="2000" b="1" i="0" u="none" strike="noStrike" kern="0" cap="none" spc="0" normalizeH="0" baseline="0" noProof="0" dirty="0">
                  <a:ln>
                    <a:noFill/>
                  </a:ln>
                  <a:effectLst/>
                  <a:uLnTx/>
                  <a:uFillTx/>
                  <a:latin typeface="微软雅黑"/>
                  <a:ea typeface="微软雅黑"/>
                  <a:cs typeface="Arial"/>
                </a:rPr>
                <a:t>月</a:t>
              </a:r>
              <a:endParaRPr kumimoji="0" lang="en-US" altLang="zh-CN" sz="2000" b="1" i="0" u="none" strike="noStrike" kern="0" cap="none" spc="0" normalizeH="0" baseline="0" noProof="0" dirty="0">
                <a:ln>
                  <a:noFill/>
                </a:ln>
                <a:effectLst/>
                <a:uLnTx/>
                <a:uFillTx/>
                <a:latin typeface="微软雅黑"/>
                <a:ea typeface="微软雅黑"/>
                <a:cs typeface="Arial"/>
              </a:endParaRPr>
            </a:p>
          </p:txBody>
        </p:sp>
      </p:grpSp>
      <p:sp>
        <p:nvSpPr>
          <p:cNvPr id="13" name="矩形 41">
            <a:extLst>
              <a:ext uri="{FF2B5EF4-FFF2-40B4-BE49-F238E27FC236}">
                <a16:creationId xmlns:a16="http://schemas.microsoft.com/office/drawing/2014/main" id="{86C57D23-9BBD-4C0D-A0E5-95E40C98CD1E}"/>
              </a:ext>
            </a:extLst>
          </p:cNvPr>
          <p:cNvSpPr/>
          <p:nvPr/>
        </p:nvSpPr>
        <p:spPr>
          <a:xfrm>
            <a:off x="1" y="5660667"/>
            <a:ext cx="12192000" cy="1223817"/>
          </a:xfrm>
          <a:custGeom>
            <a:avLst/>
            <a:gdLst>
              <a:gd name="connsiteX0" fmla="*/ 0 w 12195175"/>
              <a:gd name="connsiteY0" fmla="*/ 6772 h 2211636"/>
              <a:gd name="connsiteX1" fmla="*/ 5976651 w 12195175"/>
              <a:gd name="connsiteY1" fmla="*/ 2754 h 2211636"/>
              <a:gd name="connsiteX2" fmla="*/ 6095082 w 12195175"/>
              <a:gd name="connsiteY2" fmla="*/ 489528 h 2211636"/>
              <a:gd name="connsiteX3" fmla="*/ 6221776 w 12195175"/>
              <a:gd name="connsiteY3" fmla="*/ 0 h 2211636"/>
              <a:gd name="connsiteX4" fmla="*/ 12195175 w 12195175"/>
              <a:gd name="connsiteY4" fmla="*/ 6772 h 2211636"/>
              <a:gd name="connsiteX5" fmla="*/ 12195175 w 12195175"/>
              <a:gd name="connsiteY5" fmla="*/ 2211636 h 2211636"/>
              <a:gd name="connsiteX6" fmla="*/ 0 w 12195175"/>
              <a:gd name="connsiteY6" fmla="*/ 2211636 h 2211636"/>
              <a:gd name="connsiteX7" fmla="*/ 0 w 12195175"/>
              <a:gd name="connsiteY7" fmla="*/ 6772 h 221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5175" h="2211636">
                <a:moveTo>
                  <a:pt x="0" y="6772"/>
                </a:moveTo>
                <a:lnTo>
                  <a:pt x="5976651" y="2754"/>
                </a:lnTo>
                <a:lnTo>
                  <a:pt x="6095082" y="489528"/>
                </a:lnTo>
                <a:lnTo>
                  <a:pt x="6221776" y="0"/>
                </a:lnTo>
                <a:lnTo>
                  <a:pt x="12195175" y="6772"/>
                </a:lnTo>
                <a:lnTo>
                  <a:pt x="12195175" y="2211636"/>
                </a:lnTo>
                <a:lnTo>
                  <a:pt x="0" y="2211636"/>
                </a:lnTo>
                <a:lnTo>
                  <a:pt x="0" y="6772"/>
                </a:lnTo>
                <a:close/>
              </a:path>
            </a:pathLst>
          </a:cu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1799">
              <a:solidFill>
                <a:prstClr val="white"/>
              </a:solidFill>
              <a:latin typeface="Calibri"/>
              <a:ea typeface="宋体" panose="02010600030101010101" pitchFamily="2" charset="-122"/>
              <a:cs typeface="Arial"/>
            </a:endParaRPr>
          </a:p>
        </p:txBody>
      </p:sp>
      <p:sp>
        <p:nvSpPr>
          <p:cNvPr id="14" name="文本框 163">
            <a:extLst>
              <a:ext uri="{FF2B5EF4-FFF2-40B4-BE49-F238E27FC236}">
                <a16:creationId xmlns:a16="http://schemas.microsoft.com/office/drawing/2014/main" id="{F84F6F28-02A8-43B6-A8A2-A75A19CEDBA5}"/>
              </a:ext>
            </a:extLst>
          </p:cNvPr>
          <p:cNvSpPr txBox="1"/>
          <p:nvPr/>
        </p:nvSpPr>
        <p:spPr>
          <a:xfrm>
            <a:off x="3662878" y="6120688"/>
            <a:ext cx="1502334" cy="369204"/>
          </a:xfrm>
          <a:prstGeom prst="rect">
            <a:avLst/>
          </a:prstGeom>
          <a:noFill/>
        </p:spPr>
        <p:txBody>
          <a:bodyPr wrap="none" rtlCol="0">
            <a:spAutoFit/>
          </a:bodyPr>
          <a:lstStyle/>
          <a:p>
            <a:pPr defTabSz="914126"/>
            <a:r>
              <a:rPr lang="en-US" altLang="zh-CN" sz="1799" b="1"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2021</a:t>
            </a:r>
            <a:r>
              <a:rPr lang="zh-CN" altLang="en-US" sz="1799" b="1"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年</a:t>
            </a:r>
            <a:r>
              <a:rPr lang="en-US" altLang="zh-CN" sz="1799" b="1"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10</a:t>
            </a:r>
            <a:r>
              <a:rPr lang="zh-CN" altLang="en-US" sz="1799" b="1"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月</a:t>
            </a:r>
            <a:endParaRPr lang="zh-CN" altLang="en-US" sz="1799"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Freeform 7">
            <a:extLst>
              <a:ext uri="{FF2B5EF4-FFF2-40B4-BE49-F238E27FC236}">
                <a16:creationId xmlns:a16="http://schemas.microsoft.com/office/drawing/2014/main" id="{A9946911-7582-4E9D-B665-C7DE58AF351D}"/>
              </a:ext>
            </a:extLst>
          </p:cNvPr>
          <p:cNvSpPr>
            <a:spLocks noEditPoints="1"/>
          </p:cNvSpPr>
          <p:nvPr/>
        </p:nvSpPr>
        <p:spPr bwMode="auto">
          <a:xfrm>
            <a:off x="6449392" y="6133413"/>
            <a:ext cx="284937" cy="343786"/>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solidFill>
            <a:schemeClr val="bg1"/>
          </a:solidFill>
          <a:ln>
            <a:noFill/>
          </a:ln>
        </p:spPr>
        <p:txBody>
          <a:bodyPr vert="horz" wrap="square" lIns="91416" tIns="45708" rIns="91416" bIns="45708" numCol="1" anchor="t" anchorCtr="0" compatLnSpc="1"/>
          <a:lstStyle/>
          <a:p>
            <a:pPr defTabSz="914126"/>
            <a:endParaRPr lang="zh-CN" altLang="en-US" sz="1799">
              <a:solidFill>
                <a:prstClr val="white"/>
              </a:solidFill>
              <a:latin typeface="Calibri"/>
              <a:ea typeface="宋体" panose="02010600030101010101" pitchFamily="2" charset="-122"/>
              <a:cs typeface="Arial"/>
            </a:endParaRPr>
          </a:p>
        </p:txBody>
      </p:sp>
      <p:sp>
        <p:nvSpPr>
          <p:cNvPr id="16" name="文本框 163">
            <a:extLst>
              <a:ext uri="{FF2B5EF4-FFF2-40B4-BE49-F238E27FC236}">
                <a16:creationId xmlns:a16="http://schemas.microsoft.com/office/drawing/2014/main" id="{83E8FDC0-FBE9-4491-87C1-A5E736DABA7C}"/>
              </a:ext>
            </a:extLst>
          </p:cNvPr>
          <p:cNvSpPr txBox="1"/>
          <p:nvPr/>
        </p:nvSpPr>
        <p:spPr>
          <a:xfrm>
            <a:off x="6857980" y="6120688"/>
            <a:ext cx="2954655" cy="369204"/>
          </a:xfrm>
          <a:prstGeom prst="rect">
            <a:avLst/>
          </a:prstGeom>
          <a:noFill/>
        </p:spPr>
        <p:txBody>
          <a:bodyPr wrap="none" rtlCol="0">
            <a:spAutoFit/>
          </a:bodyPr>
          <a:lstStyle/>
          <a:p>
            <a:pPr defTabSz="914126"/>
            <a:r>
              <a:rPr lang="zh-CN" altLang="en-US" sz="1799"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河北长风信息技术有限公司</a:t>
            </a:r>
          </a:p>
        </p:txBody>
      </p:sp>
      <p:sp>
        <p:nvSpPr>
          <p:cNvPr id="17" name="Freeform 7">
            <a:extLst>
              <a:ext uri="{FF2B5EF4-FFF2-40B4-BE49-F238E27FC236}">
                <a16:creationId xmlns:a16="http://schemas.microsoft.com/office/drawing/2014/main" id="{CA292460-C613-44AD-8C67-696FE132EF5C}"/>
              </a:ext>
            </a:extLst>
          </p:cNvPr>
          <p:cNvSpPr>
            <a:spLocks noEditPoints="1"/>
          </p:cNvSpPr>
          <p:nvPr/>
        </p:nvSpPr>
        <p:spPr bwMode="auto">
          <a:xfrm>
            <a:off x="3286522" y="6100682"/>
            <a:ext cx="284937" cy="343786"/>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solidFill>
            <a:schemeClr val="bg1"/>
          </a:solidFill>
          <a:ln>
            <a:noFill/>
          </a:ln>
        </p:spPr>
        <p:txBody>
          <a:bodyPr vert="horz" wrap="square" lIns="91416" tIns="45708" rIns="91416" bIns="45708" numCol="1" anchor="t" anchorCtr="0" compatLnSpc="1"/>
          <a:lstStyle/>
          <a:p>
            <a:pPr defTabSz="914126"/>
            <a:endParaRPr lang="zh-CN" altLang="en-US" sz="1799">
              <a:solidFill>
                <a:prstClr val="white"/>
              </a:solidFill>
              <a:latin typeface="Calibri"/>
              <a:ea typeface="宋体" panose="02010600030101010101" pitchFamily="2" charset="-122"/>
              <a:cs typeface="Arial"/>
            </a:endParaRPr>
          </a:p>
        </p:txBody>
      </p:sp>
      <p:pic>
        <p:nvPicPr>
          <p:cNvPr id="19" name="图片 18">
            <a:extLst>
              <a:ext uri="{FF2B5EF4-FFF2-40B4-BE49-F238E27FC236}">
                <a16:creationId xmlns:a16="http://schemas.microsoft.com/office/drawing/2014/main" id="{6A9EA4E1-4B36-410A-9AFF-CBF023EDE9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9622" y="5951"/>
            <a:ext cx="2222377" cy="865406"/>
          </a:xfrm>
          <a:prstGeom prst="rect">
            <a:avLst/>
          </a:prstGeom>
        </p:spPr>
      </p:pic>
      <p:pic>
        <p:nvPicPr>
          <p:cNvPr id="21" name="图片 20">
            <a:extLst>
              <a:ext uri="{FF2B5EF4-FFF2-40B4-BE49-F238E27FC236}">
                <a16:creationId xmlns:a16="http://schemas.microsoft.com/office/drawing/2014/main" id="{456030DD-0EC5-4540-BF7A-0D56935631B7}"/>
              </a:ext>
            </a:extLst>
          </p:cNvPr>
          <p:cNvPicPr>
            <a:picLocks noChangeAspect="1"/>
          </p:cNvPicPr>
          <p:nvPr/>
        </p:nvPicPr>
        <p:blipFill>
          <a:blip r:embed="rId4"/>
          <a:stretch>
            <a:fillRect/>
          </a:stretch>
        </p:blipFill>
        <p:spPr>
          <a:xfrm>
            <a:off x="3158890" y="3999785"/>
            <a:ext cx="540200" cy="326633"/>
          </a:xfrm>
          <a:prstGeom prst="rect">
            <a:avLst/>
          </a:prstGeom>
        </p:spPr>
      </p:pic>
    </p:spTree>
    <p:extLst>
      <p:ext uri="{BB962C8B-B14F-4D97-AF65-F5344CB8AC3E}">
        <p14:creationId xmlns:p14="http://schemas.microsoft.com/office/powerpoint/2010/main" val="4135696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flipV="1">
            <a:off x="2025190" y="1513096"/>
            <a:ext cx="2007643" cy="1609920"/>
            <a:chOff x="2707235" y="3840471"/>
            <a:chExt cx="2007643" cy="1619867"/>
          </a:xfrm>
          <a:solidFill>
            <a:schemeClr val="accent1"/>
          </a:solidFill>
          <a:effectLst>
            <a:outerShdw blurRad="254000" dist="63500" dir="2700000" algn="tl" rotWithShape="0">
              <a:prstClr val="black">
                <a:alpha val="30000"/>
              </a:prstClr>
            </a:outerShdw>
          </a:effectLst>
        </p:grpSpPr>
        <p:sp>
          <p:nvSpPr>
            <p:cNvPr id="40" name="Freeform 5"/>
            <p:cNvSpPr>
              <a:spLocks/>
            </p:cNvSpPr>
            <p:nvPr/>
          </p:nvSpPr>
          <p:spPr bwMode="auto">
            <a:xfrm>
              <a:off x="2707235" y="3840471"/>
              <a:ext cx="175740" cy="1400192"/>
            </a:xfrm>
            <a:custGeom>
              <a:avLst/>
              <a:gdLst>
                <a:gd name="T0" fmla="*/ 256 w 669"/>
                <a:gd name="T1" fmla="*/ 0 h 5309"/>
                <a:gd name="T2" fmla="*/ 256 w 669"/>
                <a:gd name="T3" fmla="*/ 4149 h 5309"/>
                <a:gd name="T4" fmla="*/ 669 w 669"/>
                <a:gd name="T5" fmla="*/ 5127 h 5309"/>
                <a:gd name="T6" fmla="*/ 486 w 669"/>
                <a:gd name="T7" fmla="*/ 5309 h 5309"/>
                <a:gd name="T8" fmla="*/ 0 w 669"/>
                <a:gd name="T9" fmla="*/ 4161 h 5309"/>
                <a:gd name="T10" fmla="*/ 0 w 669"/>
                <a:gd name="T11" fmla="*/ 0 h 5309"/>
                <a:gd name="T12" fmla="*/ 256 w 669"/>
                <a:gd name="T13" fmla="*/ 0 h 5309"/>
              </a:gdLst>
              <a:ahLst/>
              <a:cxnLst>
                <a:cxn ang="0">
                  <a:pos x="T0" y="T1"/>
                </a:cxn>
                <a:cxn ang="0">
                  <a:pos x="T2" y="T3"/>
                </a:cxn>
                <a:cxn ang="0">
                  <a:pos x="T4" y="T5"/>
                </a:cxn>
                <a:cxn ang="0">
                  <a:pos x="T6" y="T7"/>
                </a:cxn>
                <a:cxn ang="0">
                  <a:pos x="T8" y="T9"/>
                </a:cxn>
                <a:cxn ang="0">
                  <a:pos x="T10" y="T11"/>
                </a:cxn>
                <a:cxn ang="0">
                  <a:pos x="T12" y="T13"/>
                </a:cxn>
              </a:cxnLst>
              <a:rect l="0" t="0" r="r" b="b"/>
              <a:pathLst>
                <a:path w="669" h="5309">
                  <a:moveTo>
                    <a:pt x="256" y="0"/>
                  </a:moveTo>
                  <a:lnTo>
                    <a:pt x="256" y="4149"/>
                  </a:lnTo>
                  <a:cubicBezTo>
                    <a:pt x="256" y="4531"/>
                    <a:pt x="415" y="4878"/>
                    <a:pt x="669" y="5127"/>
                  </a:cubicBezTo>
                  <a:lnTo>
                    <a:pt x="486" y="5309"/>
                  </a:lnTo>
                  <a:cubicBezTo>
                    <a:pt x="187" y="5017"/>
                    <a:pt x="0" y="4610"/>
                    <a:pt x="0" y="4161"/>
                  </a:cubicBezTo>
                  <a:lnTo>
                    <a:pt x="0" y="0"/>
                  </a:lnTo>
                  <a:lnTo>
                    <a:pt x="256" y="0"/>
                  </a:lnTo>
                  <a:close/>
                </a:path>
              </a:pathLst>
            </a:cu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41" name="Freeform 10"/>
            <p:cNvSpPr>
              <a:spLocks/>
            </p:cNvSpPr>
            <p:nvPr/>
          </p:nvSpPr>
          <p:spPr bwMode="auto">
            <a:xfrm>
              <a:off x="2835220" y="5190997"/>
              <a:ext cx="1879658" cy="269341"/>
            </a:xfrm>
            <a:custGeom>
              <a:avLst/>
              <a:gdLst>
                <a:gd name="T0" fmla="*/ 6397 w 7145"/>
                <a:gd name="T1" fmla="*/ 392 h 1015"/>
                <a:gd name="T2" fmla="*/ 6279 w 7145"/>
                <a:gd name="T3" fmla="*/ 18 h 1015"/>
                <a:gd name="T4" fmla="*/ 7145 w 7145"/>
                <a:gd name="T5" fmla="*/ 516 h 1015"/>
                <a:gd name="T6" fmla="*/ 6279 w 7145"/>
                <a:gd name="T7" fmla="*/ 1015 h 1015"/>
                <a:gd name="T8" fmla="*/ 6397 w 7145"/>
                <a:gd name="T9" fmla="*/ 640 h 1015"/>
                <a:gd name="T10" fmla="*/ 1120 w 7145"/>
                <a:gd name="T11" fmla="*/ 640 h 1015"/>
                <a:gd name="T12" fmla="*/ 0 w 7145"/>
                <a:gd name="T13" fmla="*/ 182 h 1015"/>
                <a:gd name="T14" fmla="*/ 183 w 7145"/>
                <a:gd name="T15" fmla="*/ 0 h 1015"/>
                <a:gd name="T16" fmla="*/ 1140 w 7145"/>
                <a:gd name="T17" fmla="*/ 392 h 1015"/>
                <a:gd name="T18" fmla="*/ 6397 w 7145"/>
                <a:gd name="T19" fmla="*/ 392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92"/>
                  </a:moveTo>
                  <a:lnTo>
                    <a:pt x="6279" y="18"/>
                  </a:lnTo>
                  <a:lnTo>
                    <a:pt x="7145" y="516"/>
                  </a:lnTo>
                  <a:lnTo>
                    <a:pt x="6279" y="1015"/>
                  </a:lnTo>
                  <a:lnTo>
                    <a:pt x="6397" y="640"/>
                  </a:lnTo>
                  <a:lnTo>
                    <a:pt x="1120" y="640"/>
                  </a:lnTo>
                  <a:cubicBezTo>
                    <a:pt x="686" y="640"/>
                    <a:pt x="290" y="465"/>
                    <a:pt x="0" y="182"/>
                  </a:cubicBezTo>
                  <a:lnTo>
                    <a:pt x="183" y="0"/>
                  </a:lnTo>
                  <a:cubicBezTo>
                    <a:pt x="430" y="242"/>
                    <a:pt x="769" y="392"/>
                    <a:pt x="1140" y="392"/>
                  </a:cubicBezTo>
                  <a:lnTo>
                    <a:pt x="6397" y="392"/>
                  </a:lnTo>
                  <a:close/>
                </a:path>
              </a:pathLst>
            </a:cu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dirty="0">
                <a:latin typeface="微软雅黑" panose="020B0503020204020204" pitchFamily="34" charset="-122"/>
                <a:ea typeface="微软雅黑" panose="020B0503020204020204" pitchFamily="34" charset="-122"/>
                <a:cs typeface="+mn-ea"/>
                <a:sym typeface="+mn-lt"/>
              </a:endParaRPr>
            </a:p>
          </p:txBody>
        </p:sp>
      </p:grpSp>
      <p:sp>
        <p:nvSpPr>
          <p:cNvPr id="5" name="矩形 4">
            <a:extLst>
              <a:ext uri="{FF2B5EF4-FFF2-40B4-BE49-F238E27FC236}">
                <a16:creationId xmlns:a16="http://schemas.microsoft.com/office/drawing/2014/main" id="{A0D0BECD-231A-4944-A827-B14466023D0F}"/>
              </a:ext>
            </a:extLst>
          </p:cNvPr>
          <p:cNvSpPr/>
          <p:nvPr/>
        </p:nvSpPr>
        <p:spPr>
          <a:xfrm>
            <a:off x="0" y="1"/>
            <a:ext cx="541538" cy="5863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 name="文本框 5">
            <a:extLst>
              <a:ext uri="{FF2B5EF4-FFF2-40B4-BE49-F238E27FC236}">
                <a16:creationId xmlns:a16="http://schemas.microsoft.com/office/drawing/2014/main" id="{B95826D7-7440-4413-B4E3-E654119F2D3D}"/>
              </a:ext>
            </a:extLst>
          </p:cNvPr>
          <p:cNvSpPr txBox="1"/>
          <p:nvPr/>
        </p:nvSpPr>
        <p:spPr>
          <a:xfrm>
            <a:off x="715244" y="76838"/>
            <a:ext cx="2405849" cy="461665"/>
          </a:xfrm>
          <a:prstGeom prst="rect">
            <a:avLst/>
          </a:prstGeom>
          <a:noFill/>
        </p:spPr>
        <p:txBody>
          <a:bodyPr wrap="square" rtlCol="0">
            <a:spAutoFit/>
          </a:bodyPr>
          <a:lstStyle/>
          <a:p>
            <a:r>
              <a:rPr lang="zh-CN" altLang="en-US" sz="2400" b="1" dirty="0">
                <a:solidFill>
                  <a:srgbClr val="2F5597"/>
                </a:solidFill>
                <a:latin typeface="微软雅黑" panose="020B0503020204020204" pitchFamily="34" charset="-122"/>
                <a:ea typeface="微软雅黑" panose="020B0503020204020204" pitchFamily="34" charset="-122"/>
              </a:rPr>
              <a:t>建设背景</a:t>
            </a:r>
          </a:p>
        </p:txBody>
      </p:sp>
      <p:sp>
        <p:nvSpPr>
          <p:cNvPr id="11" name="矩形 10"/>
          <p:cNvSpPr/>
          <p:nvPr/>
        </p:nvSpPr>
        <p:spPr>
          <a:xfrm>
            <a:off x="4156934" y="1248896"/>
            <a:ext cx="6685719" cy="1069160"/>
          </a:xfrm>
          <a:prstGeom prst="rect">
            <a:avLst/>
          </a:prstGeom>
          <a:solidFill>
            <a:schemeClr val="bg1">
              <a:lumMod val="95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3" name="TextBox 25"/>
          <p:cNvSpPr txBox="1"/>
          <p:nvPr/>
        </p:nvSpPr>
        <p:spPr>
          <a:xfrm>
            <a:off x="4361187" y="1567800"/>
            <a:ext cx="6275988" cy="812530"/>
          </a:xfrm>
          <a:prstGeom prst="rect">
            <a:avLst/>
          </a:prstGeom>
          <a:noFill/>
        </p:spPr>
        <p:txBody>
          <a:bodyPr wrap="square" rtlCol="0">
            <a:spAutoFit/>
          </a:bodyPr>
          <a:lstStyle/>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我省实施</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河北省露天矿山污染持续整治三年作战计划（</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2018-2020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对责任主体灭失的矿山迹地，通过修复绿化、转型利用、自然恢复进行综合治理。其中</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2020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年责任主体灭失矿山迹地综合治理</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2057</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处。</a:t>
            </a:r>
          </a:p>
        </p:txBody>
      </p:sp>
      <p:sp>
        <p:nvSpPr>
          <p:cNvPr id="17" name="Freeform 7"/>
          <p:cNvSpPr>
            <a:spLocks/>
          </p:cNvSpPr>
          <p:nvPr/>
        </p:nvSpPr>
        <p:spPr bwMode="auto">
          <a:xfrm>
            <a:off x="2229612" y="3418622"/>
            <a:ext cx="2007643" cy="261700"/>
          </a:xfrm>
          <a:custGeom>
            <a:avLst/>
            <a:gdLst>
              <a:gd name="T0" fmla="*/ 0 w 7631"/>
              <a:gd name="T1" fmla="*/ 374 h 997"/>
              <a:gd name="T2" fmla="*/ 6883 w 7631"/>
              <a:gd name="T3" fmla="*/ 374 h 997"/>
              <a:gd name="T4" fmla="*/ 6765 w 7631"/>
              <a:gd name="T5" fmla="*/ 0 h 997"/>
              <a:gd name="T6" fmla="*/ 7631 w 7631"/>
              <a:gd name="T7" fmla="*/ 498 h 997"/>
              <a:gd name="T8" fmla="*/ 6765 w 7631"/>
              <a:gd name="T9" fmla="*/ 997 h 997"/>
              <a:gd name="T10" fmla="*/ 6883 w 7631"/>
              <a:gd name="T11" fmla="*/ 622 h 997"/>
              <a:gd name="T12" fmla="*/ 0 w 7631"/>
              <a:gd name="T13" fmla="*/ 622 h 997"/>
              <a:gd name="T14" fmla="*/ 0 w 7631"/>
              <a:gd name="T15" fmla="*/ 374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0" y="374"/>
                </a:moveTo>
                <a:lnTo>
                  <a:pt x="6883" y="374"/>
                </a:lnTo>
                <a:lnTo>
                  <a:pt x="6765" y="0"/>
                </a:lnTo>
                <a:lnTo>
                  <a:pt x="7631" y="498"/>
                </a:lnTo>
                <a:lnTo>
                  <a:pt x="6765" y="997"/>
                </a:lnTo>
                <a:lnTo>
                  <a:pt x="6883" y="622"/>
                </a:lnTo>
                <a:lnTo>
                  <a:pt x="0" y="622"/>
                </a:lnTo>
                <a:lnTo>
                  <a:pt x="0" y="374"/>
                </a:lnTo>
                <a:close/>
              </a:path>
            </a:pathLst>
          </a:custGeom>
          <a:solidFill>
            <a:schemeClr val="accent1"/>
          </a:solidFill>
          <a:ln>
            <a:noFill/>
          </a:ln>
          <a:effectLst>
            <a:outerShdw blurRad="2540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pPr>
              <a:lnSpc>
                <a:spcPct val="130000"/>
              </a:lnSpc>
            </a:pPr>
            <a:endParaRPr lang="zh-CN" altLang="en-US" dirty="0">
              <a:latin typeface="微软雅黑" panose="020B0503020204020204" pitchFamily="34" charset="-122"/>
              <a:ea typeface="微软雅黑" panose="020B0503020204020204" pitchFamily="34" charset="-122"/>
              <a:cs typeface="+mn-ea"/>
              <a:sym typeface="+mn-lt"/>
            </a:endParaRPr>
          </a:p>
        </p:txBody>
      </p:sp>
      <p:grpSp>
        <p:nvGrpSpPr>
          <p:cNvPr id="19" name="组合 18"/>
          <p:cNvGrpSpPr/>
          <p:nvPr/>
        </p:nvGrpSpPr>
        <p:grpSpPr>
          <a:xfrm>
            <a:off x="2053872" y="3851479"/>
            <a:ext cx="2007643" cy="1619867"/>
            <a:chOff x="2707235" y="3840471"/>
            <a:chExt cx="2007643" cy="1619867"/>
          </a:xfrm>
          <a:solidFill>
            <a:schemeClr val="accent1"/>
          </a:solidFill>
          <a:effectLst>
            <a:outerShdw blurRad="254000" dist="63500" dir="2700000" algn="tl" rotWithShape="0">
              <a:prstClr val="black">
                <a:alpha val="30000"/>
              </a:prstClr>
            </a:outerShdw>
          </a:effectLst>
        </p:grpSpPr>
        <p:sp>
          <p:nvSpPr>
            <p:cNvPr id="20" name="Freeform 5"/>
            <p:cNvSpPr>
              <a:spLocks/>
            </p:cNvSpPr>
            <p:nvPr/>
          </p:nvSpPr>
          <p:spPr bwMode="auto">
            <a:xfrm>
              <a:off x="2707235" y="3840471"/>
              <a:ext cx="175740" cy="1400192"/>
            </a:xfrm>
            <a:custGeom>
              <a:avLst/>
              <a:gdLst>
                <a:gd name="T0" fmla="*/ 256 w 669"/>
                <a:gd name="T1" fmla="*/ 0 h 5309"/>
                <a:gd name="T2" fmla="*/ 256 w 669"/>
                <a:gd name="T3" fmla="*/ 4149 h 5309"/>
                <a:gd name="T4" fmla="*/ 669 w 669"/>
                <a:gd name="T5" fmla="*/ 5127 h 5309"/>
                <a:gd name="T6" fmla="*/ 486 w 669"/>
                <a:gd name="T7" fmla="*/ 5309 h 5309"/>
                <a:gd name="T8" fmla="*/ 0 w 669"/>
                <a:gd name="T9" fmla="*/ 4161 h 5309"/>
                <a:gd name="T10" fmla="*/ 0 w 669"/>
                <a:gd name="T11" fmla="*/ 0 h 5309"/>
                <a:gd name="T12" fmla="*/ 256 w 669"/>
                <a:gd name="T13" fmla="*/ 0 h 5309"/>
              </a:gdLst>
              <a:ahLst/>
              <a:cxnLst>
                <a:cxn ang="0">
                  <a:pos x="T0" y="T1"/>
                </a:cxn>
                <a:cxn ang="0">
                  <a:pos x="T2" y="T3"/>
                </a:cxn>
                <a:cxn ang="0">
                  <a:pos x="T4" y="T5"/>
                </a:cxn>
                <a:cxn ang="0">
                  <a:pos x="T6" y="T7"/>
                </a:cxn>
                <a:cxn ang="0">
                  <a:pos x="T8" y="T9"/>
                </a:cxn>
                <a:cxn ang="0">
                  <a:pos x="T10" y="T11"/>
                </a:cxn>
                <a:cxn ang="0">
                  <a:pos x="T12" y="T13"/>
                </a:cxn>
              </a:cxnLst>
              <a:rect l="0" t="0" r="r" b="b"/>
              <a:pathLst>
                <a:path w="669" h="5309">
                  <a:moveTo>
                    <a:pt x="256" y="0"/>
                  </a:moveTo>
                  <a:lnTo>
                    <a:pt x="256" y="4149"/>
                  </a:lnTo>
                  <a:cubicBezTo>
                    <a:pt x="256" y="4531"/>
                    <a:pt x="415" y="4878"/>
                    <a:pt x="669" y="5127"/>
                  </a:cubicBezTo>
                  <a:lnTo>
                    <a:pt x="486" y="5309"/>
                  </a:lnTo>
                  <a:cubicBezTo>
                    <a:pt x="187" y="5017"/>
                    <a:pt x="0" y="4610"/>
                    <a:pt x="0" y="4161"/>
                  </a:cubicBezTo>
                  <a:lnTo>
                    <a:pt x="0" y="0"/>
                  </a:lnTo>
                  <a:lnTo>
                    <a:pt x="256" y="0"/>
                  </a:lnTo>
                  <a:close/>
                </a:path>
              </a:pathLst>
            </a:cu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Freeform 10"/>
            <p:cNvSpPr>
              <a:spLocks/>
            </p:cNvSpPr>
            <p:nvPr/>
          </p:nvSpPr>
          <p:spPr bwMode="auto">
            <a:xfrm>
              <a:off x="2835220" y="5190997"/>
              <a:ext cx="1879658" cy="269341"/>
            </a:xfrm>
            <a:custGeom>
              <a:avLst/>
              <a:gdLst>
                <a:gd name="T0" fmla="*/ 6397 w 7145"/>
                <a:gd name="T1" fmla="*/ 392 h 1015"/>
                <a:gd name="T2" fmla="*/ 6279 w 7145"/>
                <a:gd name="T3" fmla="*/ 18 h 1015"/>
                <a:gd name="T4" fmla="*/ 7145 w 7145"/>
                <a:gd name="T5" fmla="*/ 516 h 1015"/>
                <a:gd name="T6" fmla="*/ 6279 w 7145"/>
                <a:gd name="T7" fmla="*/ 1015 h 1015"/>
                <a:gd name="T8" fmla="*/ 6397 w 7145"/>
                <a:gd name="T9" fmla="*/ 640 h 1015"/>
                <a:gd name="T10" fmla="*/ 1120 w 7145"/>
                <a:gd name="T11" fmla="*/ 640 h 1015"/>
                <a:gd name="T12" fmla="*/ 0 w 7145"/>
                <a:gd name="T13" fmla="*/ 182 h 1015"/>
                <a:gd name="T14" fmla="*/ 183 w 7145"/>
                <a:gd name="T15" fmla="*/ 0 h 1015"/>
                <a:gd name="T16" fmla="*/ 1140 w 7145"/>
                <a:gd name="T17" fmla="*/ 392 h 1015"/>
                <a:gd name="T18" fmla="*/ 6397 w 7145"/>
                <a:gd name="T19" fmla="*/ 392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92"/>
                  </a:moveTo>
                  <a:lnTo>
                    <a:pt x="6279" y="18"/>
                  </a:lnTo>
                  <a:lnTo>
                    <a:pt x="7145" y="516"/>
                  </a:lnTo>
                  <a:lnTo>
                    <a:pt x="6279" y="1015"/>
                  </a:lnTo>
                  <a:lnTo>
                    <a:pt x="6397" y="640"/>
                  </a:lnTo>
                  <a:lnTo>
                    <a:pt x="1120" y="640"/>
                  </a:lnTo>
                  <a:cubicBezTo>
                    <a:pt x="686" y="640"/>
                    <a:pt x="290" y="465"/>
                    <a:pt x="0" y="182"/>
                  </a:cubicBezTo>
                  <a:lnTo>
                    <a:pt x="183" y="0"/>
                  </a:lnTo>
                  <a:cubicBezTo>
                    <a:pt x="430" y="242"/>
                    <a:pt x="769" y="392"/>
                    <a:pt x="1140" y="392"/>
                  </a:cubicBezTo>
                  <a:lnTo>
                    <a:pt x="6397" y="392"/>
                  </a:lnTo>
                  <a:close/>
                </a:path>
              </a:pathLst>
            </a:custGeom>
            <a:grp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dirty="0">
                <a:latin typeface="微软雅黑" panose="020B0503020204020204" pitchFamily="34" charset="-122"/>
                <a:ea typeface="微软雅黑" panose="020B0503020204020204" pitchFamily="34" charset="-122"/>
                <a:cs typeface="+mn-ea"/>
                <a:sym typeface="+mn-lt"/>
              </a:endParaRPr>
            </a:p>
          </p:txBody>
        </p:sp>
      </p:grpSp>
      <p:sp>
        <p:nvSpPr>
          <p:cNvPr id="22" name="矩形 21"/>
          <p:cNvSpPr/>
          <p:nvPr/>
        </p:nvSpPr>
        <p:spPr>
          <a:xfrm>
            <a:off x="4156934" y="2961068"/>
            <a:ext cx="6718283" cy="1127013"/>
          </a:xfrm>
          <a:prstGeom prst="rect">
            <a:avLst/>
          </a:prstGeom>
          <a:solidFill>
            <a:schemeClr val="bg1">
              <a:lumMod val="95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3" name="矩形 22"/>
          <p:cNvSpPr/>
          <p:nvPr/>
        </p:nvSpPr>
        <p:spPr>
          <a:xfrm>
            <a:off x="4145130" y="2946598"/>
            <a:ext cx="2536176" cy="310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6" name="矩形 25"/>
          <p:cNvSpPr/>
          <p:nvPr/>
        </p:nvSpPr>
        <p:spPr>
          <a:xfrm>
            <a:off x="4156934" y="4917150"/>
            <a:ext cx="6718283" cy="1069160"/>
          </a:xfrm>
          <a:prstGeom prst="rect">
            <a:avLst/>
          </a:prstGeom>
          <a:solidFill>
            <a:schemeClr val="bg1">
              <a:lumMod val="95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4145130" y="4917150"/>
            <a:ext cx="2536177" cy="310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8" name="TextBox 28"/>
          <p:cNvSpPr txBox="1"/>
          <p:nvPr/>
        </p:nvSpPr>
        <p:spPr>
          <a:xfrm>
            <a:off x="4246983" y="3369781"/>
            <a:ext cx="6523451" cy="549061"/>
          </a:xfrm>
          <a:prstGeom prst="rect">
            <a:avLst/>
          </a:prstGeom>
          <a:noFill/>
        </p:spPr>
        <p:txBody>
          <a:bodyPr wrap="square" rtlCol="0">
            <a:spAutoFit/>
          </a:bodyPr>
          <a:lstStyle/>
          <a:p>
            <a:pPr>
              <a:lnSpc>
                <a:spcPct val="130000"/>
              </a:lnSpc>
              <a:spcBef>
                <a:spcPct val="0"/>
              </a:spcBef>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自然资源部信息化建设总体方案</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中指出，构建自然资源监管决策应用体系，建立国土空间生态修复监管系统，对提升生态修复管理效能具有重要的支撑作</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用。</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9" name="TextBox 29"/>
          <p:cNvSpPr txBox="1"/>
          <p:nvPr/>
        </p:nvSpPr>
        <p:spPr>
          <a:xfrm>
            <a:off x="4347294" y="2875730"/>
            <a:ext cx="1946106" cy="452432"/>
          </a:xfrm>
          <a:prstGeom prst="rect">
            <a:avLst/>
          </a:prstGeom>
          <a:noFill/>
        </p:spPr>
        <p:txBody>
          <a:bodyPr wrap="square" rtlCol="0">
            <a:spAutoFit/>
          </a:bodyPr>
          <a:lstStyle/>
          <a:p>
            <a:pPr>
              <a:lnSpc>
                <a:spcPct val="130000"/>
              </a:lnSpc>
            </a:pPr>
            <a:r>
              <a:rPr lang="en-US" altLang="zh-CN" dirty="0" smtClean="0">
                <a:solidFill>
                  <a:schemeClr val="bg1"/>
                </a:solidFill>
                <a:latin typeface="微软雅黑" panose="020B0503020204020204" pitchFamily="34" charset="-122"/>
                <a:ea typeface="微软雅黑" panose="020B0503020204020204" pitchFamily="34" charset="-122"/>
                <a:cs typeface="+mn-ea"/>
                <a:sym typeface="+mn-lt"/>
              </a:rPr>
              <a:t>2019</a:t>
            </a:r>
            <a:r>
              <a:rPr lang="zh-CN" altLang="en-US" dirty="0" smtClean="0">
                <a:solidFill>
                  <a:schemeClr val="bg1"/>
                </a:solidFill>
                <a:latin typeface="微软雅黑" panose="020B0503020204020204" pitchFamily="34" charset="-122"/>
                <a:ea typeface="微软雅黑" panose="020B0503020204020204" pitchFamily="34" charset="-122"/>
                <a:cs typeface="+mn-ea"/>
                <a:sym typeface="+mn-lt"/>
              </a:rPr>
              <a:t>年</a:t>
            </a:r>
            <a:r>
              <a:rPr lang="en-US" altLang="zh-CN" dirty="0" smtClean="0">
                <a:solidFill>
                  <a:schemeClr val="bg1"/>
                </a:solidFill>
                <a:latin typeface="微软雅黑" panose="020B0503020204020204" pitchFamily="34" charset="-122"/>
                <a:ea typeface="微软雅黑" panose="020B0503020204020204" pitchFamily="34" charset="-122"/>
                <a:cs typeface="+mn-ea"/>
                <a:sym typeface="+mn-lt"/>
              </a:rPr>
              <a:t>11</a:t>
            </a:r>
            <a:r>
              <a:rPr lang="zh-CN" altLang="en-US" dirty="0" smtClean="0">
                <a:solidFill>
                  <a:schemeClr val="bg1"/>
                </a:solidFill>
                <a:latin typeface="微软雅黑" panose="020B0503020204020204" pitchFamily="34" charset="-122"/>
                <a:ea typeface="微软雅黑" panose="020B0503020204020204" pitchFamily="34" charset="-122"/>
                <a:cs typeface="+mn-ea"/>
                <a:sym typeface="+mn-lt"/>
              </a:rPr>
              <a:t>月</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2" name="TextBox 32"/>
          <p:cNvSpPr txBox="1"/>
          <p:nvPr/>
        </p:nvSpPr>
        <p:spPr>
          <a:xfrm>
            <a:off x="4246983" y="5240523"/>
            <a:ext cx="6306556" cy="549061"/>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国家发改委和自然资源部联合印发</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全国重要生态系统保护和修复重大工程总体规划（</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2021-2035</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，提出了</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9</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项重大工程。</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33"/>
          <p:cNvSpPr txBox="1"/>
          <p:nvPr/>
        </p:nvSpPr>
        <p:spPr>
          <a:xfrm>
            <a:off x="4347294" y="4834184"/>
            <a:ext cx="1319592" cy="417358"/>
          </a:xfrm>
          <a:prstGeom prst="rect">
            <a:avLst/>
          </a:prstGeom>
          <a:noFill/>
        </p:spPr>
        <p:txBody>
          <a:bodyPr wrap="none" rtlCol="0">
            <a:spAutoFit/>
          </a:bodyPr>
          <a:lstStyle/>
          <a:p>
            <a:pPr>
              <a:lnSpc>
                <a:spcPct val="130000"/>
              </a:lnSpc>
            </a:pPr>
            <a:r>
              <a:rPr lang="en-US" altLang="zh-CN" dirty="0" smtClean="0">
                <a:solidFill>
                  <a:schemeClr val="bg1"/>
                </a:solidFill>
                <a:latin typeface="微软雅黑" panose="020B0503020204020204" pitchFamily="34" charset="-122"/>
                <a:ea typeface="微软雅黑" panose="020B0503020204020204" pitchFamily="34" charset="-122"/>
                <a:cs typeface="+mn-ea"/>
                <a:sym typeface="+mn-lt"/>
              </a:rPr>
              <a:t>2020</a:t>
            </a:r>
            <a:r>
              <a:rPr lang="zh-CN" altLang="en-US" dirty="0">
                <a:solidFill>
                  <a:schemeClr val="bg1"/>
                </a:solidFill>
                <a:latin typeface="微软雅黑" panose="020B0503020204020204" pitchFamily="34" charset="-122"/>
                <a:ea typeface="微软雅黑" panose="020B0503020204020204" pitchFamily="34" charset="-122"/>
                <a:cs typeface="+mn-ea"/>
                <a:sym typeface="+mn-lt"/>
              </a:rPr>
              <a:t>年</a:t>
            </a:r>
            <a:r>
              <a:rPr lang="en-US" altLang="zh-CN" dirty="0">
                <a:solidFill>
                  <a:schemeClr val="bg1"/>
                </a:solidFill>
                <a:latin typeface="微软雅黑" panose="020B0503020204020204" pitchFamily="34" charset="-122"/>
                <a:ea typeface="微软雅黑" panose="020B0503020204020204" pitchFamily="34" charset="-122"/>
                <a:cs typeface="+mn-ea"/>
                <a:sym typeface="+mn-lt"/>
              </a:rPr>
              <a:t>6</a:t>
            </a:r>
            <a:r>
              <a:rPr lang="zh-CN" altLang="en-US" dirty="0">
                <a:solidFill>
                  <a:schemeClr val="bg1"/>
                </a:solidFill>
                <a:latin typeface="微软雅黑" panose="020B0503020204020204" pitchFamily="34" charset="-122"/>
                <a:ea typeface="微软雅黑" panose="020B0503020204020204" pitchFamily="34" charset="-122"/>
                <a:cs typeface="+mn-ea"/>
                <a:sym typeface="+mn-lt"/>
              </a:rPr>
              <a:t>月</a:t>
            </a:r>
          </a:p>
        </p:txBody>
      </p:sp>
      <p:grpSp>
        <p:nvGrpSpPr>
          <p:cNvPr id="34" name="组合 33"/>
          <p:cNvGrpSpPr/>
          <p:nvPr/>
        </p:nvGrpSpPr>
        <p:grpSpPr>
          <a:xfrm>
            <a:off x="1049355" y="2539154"/>
            <a:ext cx="2052178" cy="2052178"/>
            <a:chOff x="878699" y="1945606"/>
            <a:chExt cx="1705474" cy="1705474"/>
          </a:xfrm>
          <a:solidFill>
            <a:srgbClr val="E53238"/>
          </a:solidFill>
        </p:grpSpPr>
        <p:sp>
          <p:nvSpPr>
            <p:cNvPr id="35" name="椭圆 34"/>
            <p:cNvSpPr/>
            <p:nvPr/>
          </p:nvSpPr>
          <p:spPr>
            <a:xfrm>
              <a:off x="878699" y="1945606"/>
              <a:ext cx="1705474" cy="1705474"/>
            </a:xfrm>
            <a:prstGeom prst="ellipse">
              <a:avLst/>
            </a:prstGeom>
            <a:solidFill>
              <a:schemeClr val="accent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6" name="Rectangle 11"/>
            <p:cNvSpPr>
              <a:spLocks noChangeArrowheads="1"/>
            </p:cNvSpPr>
            <p:nvPr/>
          </p:nvSpPr>
          <p:spPr bwMode="gray">
            <a:xfrm>
              <a:off x="1195986" y="2337622"/>
              <a:ext cx="1070900" cy="895228"/>
            </a:xfrm>
            <a:prstGeom prst="rect">
              <a:avLst/>
            </a:prstGeom>
            <a:solidFill>
              <a:schemeClr val="accent1"/>
            </a:solidFill>
            <a:ln>
              <a:noFill/>
            </a:ln>
            <a:extLst/>
          </p:spPr>
          <p:txBody>
            <a:bodyPr wrap="square">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cs typeface="+mn-ea"/>
                  <a:sym typeface="+mn-lt"/>
                </a:rPr>
                <a:t>背景介绍</a:t>
              </a:r>
            </a:p>
          </p:txBody>
        </p:sp>
      </p:grpSp>
      <p:sp>
        <p:nvSpPr>
          <p:cNvPr id="38" name="矩形 37"/>
          <p:cNvSpPr/>
          <p:nvPr/>
        </p:nvSpPr>
        <p:spPr>
          <a:xfrm>
            <a:off x="4145130" y="1243860"/>
            <a:ext cx="2464168" cy="31087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9" name="TextBox 27"/>
          <p:cNvSpPr txBox="1"/>
          <p:nvPr/>
        </p:nvSpPr>
        <p:spPr>
          <a:xfrm>
            <a:off x="4347294" y="1161462"/>
            <a:ext cx="2553254" cy="812530"/>
          </a:xfrm>
          <a:prstGeom prst="rect">
            <a:avLst/>
          </a:prstGeom>
          <a:noFill/>
        </p:spPr>
        <p:txBody>
          <a:bodyPr wrap="square" rtlCol="0">
            <a:spAutoFit/>
          </a:bodyPr>
          <a:lstStyle/>
          <a:p>
            <a:pPr>
              <a:lnSpc>
                <a:spcPct val="130000"/>
              </a:lnSpc>
            </a:pPr>
            <a:r>
              <a:rPr lang="en-US" altLang="zh-CN" dirty="0">
                <a:solidFill>
                  <a:schemeClr val="bg1"/>
                </a:solidFill>
                <a:latin typeface="微软雅黑" panose="020B0503020204020204" pitchFamily="34" charset="-122"/>
                <a:ea typeface="微软雅黑" panose="020B0503020204020204" pitchFamily="34" charset="-122"/>
                <a:cs typeface="+mn-ea"/>
                <a:sym typeface="+mn-lt"/>
              </a:rPr>
              <a:t>2018</a:t>
            </a:r>
            <a:r>
              <a:rPr lang="zh-CN" altLang="en-US" dirty="0" smtClean="0">
                <a:solidFill>
                  <a:schemeClr val="bg1"/>
                </a:solidFill>
                <a:latin typeface="微软雅黑" panose="020B0503020204020204" pitchFamily="34" charset="-122"/>
                <a:ea typeface="微软雅黑" panose="020B0503020204020204" pitchFamily="34" charset="-122"/>
                <a:cs typeface="+mn-ea"/>
                <a:sym typeface="+mn-lt"/>
              </a:rPr>
              <a:t>年</a:t>
            </a:r>
            <a:r>
              <a:rPr lang="en-US" altLang="zh-CN" dirty="0" smtClean="0">
                <a:solidFill>
                  <a:schemeClr val="bg1"/>
                </a:solidFill>
                <a:latin typeface="微软雅黑" panose="020B0503020204020204" pitchFamily="34" charset="-122"/>
                <a:ea typeface="微软雅黑" panose="020B0503020204020204" pitchFamily="34" charset="-122"/>
                <a:cs typeface="+mn-ea"/>
                <a:sym typeface="+mn-lt"/>
              </a:rPr>
              <a:t>8</a:t>
            </a:r>
            <a:r>
              <a:rPr lang="zh-CN" altLang="en-US" dirty="0" smtClean="0">
                <a:solidFill>
                  <a:schemeClr val="bg1"/>
                </a:solidFill>
                <a:latin typeface="微软雅黑" panose="020B0503020204020204" pitchFamily="34" charset="-122"/>
                <a:ea typeface="微软雅黑" panose="020B0503020204020204" pitchFamily="34" charset="-122"/>
                <a:cs typeface="+mn-ea"/>
                <a:sym typeface="+mn-lt"/>
              </a:rPr>
              <a:t>月</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500069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文本框 294">
            <a:extLst>
              <a:ext uri="{FF2B5EF4-FFF2-40B4-BE49-F238E27FC236}">
                <a16:creationId xmlns:a16="http://schemas.microsoft.com/office/drawing/2014/main" id="{B92E8110-4C29-4F35-A604-AFF3C8BB9CBB}"/>
              </a:ext>
            </a:extLst>
          </p:cNvPr>
          <p:cNvSpPr txBox="1"/>
          <p:nvPr/>
        </p:nvSpPr>
        <p:spPr>
          <a:xfrm>
            <a:off x="715244" y="76838"/>
            <a:ext cx="2405849" cy="461665"/>
          </a:xfrm>
          <a:prstGeom prst="rect">
            <a:avLst/>
          </a:prstGeom>
          <a:noFill/>
        </p:spPr>
        <p:txBody>
          <a:bodyPr wrap="square" rtlCol="0">
            <a:spAutoFit/>
          </a:bodyPr>
          <a:lstStyle/>
          <a:p>
            <a:r>
              <a:rPr lang="zh-CN" altLang="en-US" sz="2400" b="1" dirty="0">
                <a:solidFill>
                  <a:srgbClr val="2F5597"/>
                </a:solidFill>
                <a:latin typeface="微软雅黑" panose="020B0503020204020204" pitchFamily="34" charset="-122"/>
                <a:ea typeface="微软雅黑" panose="020B0503020204020204" pitchFamily="34" charset="-122"/>
              </a:rPr>
              <a:t>建设目标</a:t>
            </a:r>
          </a:p>
        </p:txBody>
      </p:sp>
      <p:grpSp>
        <p:nvGrpSpPr>
          <p:cNvPr id="26" name="îş1iḑê">
            <a:extLst>
              <a:ext uri="{FF2B5EF4-FFF2-40B4-BE49-F238E27FC236}">
                <a16:creationId xmlns:a16="http://schemas.microsoft.com/office/drawing/2014/main" id="{524CBD50-1B40-4A95-94EA-A6E0EF0F38AB}"/>
              </a:ext>
            </a:extLst>
          </p:cNvPr>
          <p:cNvGrpSpPr/>
          <p:nvPr/>
        </p:nvGrpSpPr>
        <p:grpSpPr>
          <a:xfrm>
            <a:off x="2239306" y="571000"/>
            <a:ext cx="8338567" cy="5560428"/>
            <a:chOff x="1941587" y="1748577"/>
            <a:chExt cx="2733526" cy="2441911"/>
          </a:xfrm>
          <a:solidFill>
            <a:schemeClr val="bg1">
              <a:lumMod val="95000"/>
              <a:alpha val="33000"/>
            </a:schemeClr>
          </a:solidFill>
        </p:grpSpPr>
        <p:grpSp>
          <p:nvGrpSpPr>
            <p:cNvPr id="27" name="íşľíḋè">
              <a:extLst>
                <a:ext uri="{FF2B5EF4-FFF2-40B4-BE49-F238E27FC236}">
                  <a16:creationId xmlns:a16="http://schemas.microsoft.com/office/drawing/2014/main" id="{B8DCFD61-141E-41A5-A30C-5E075D81C005}"/>
                </a:ext>
              </a:extLst>
            </p:cNvPr>
            <p:cNvGrpSpPr/>
            <p:nvPr/>
          </p:nvGrpSpPr>
          <p:grpSpPr>
            <a:xfrm>
              <a:off x="1941587" y="1748577"/>
              <a:ext cx="2733526" cy="2441911"/>
              <a:chOff x="1011739" y="983839"/>
              <a:chExt cx="6133027" cy="5478742"/>
            </a:xfrm>
            <a:grpFill/>
          </p:grpSpPr>
          <p:grpSp>
            <p:nvGrpSpPr>
              <p:cNvPr id="35" name="iṣľiḓê">
                <a:extLst>
                  <a:ext uri="{FF2B5EF4-FFF2-40B4-BE49-F238E27FC236}">
                    <a16:creationId xmlns:a16="http://schemas.microsoft.com/office/drawing/2014/main" id="{0F37EFD3-D923-4869-88AB-848A7CA72514}"/>
                  </a:ext>
                </a:extLst>
              </p:cNvPr>
              <p:cNvGrpSpPr/>
              <p:nvPr/>
            </p:nvGrpSpPr>
            <p:grpSpPr>
              <a:xfrm rot="699225">
                <a:off x="1011739" y="983839"/>
                <a:ext cx="6037565" cy="5329933"/>
                <a:chOff x="-858743" y="1049861"/>
                <a:chExt cx="6776070" cy="5601363"/>
              </a:xfrm>
              <a:grpFill/>
            </p:grpSpPr>
            <p:sp>
              <p:nvSpPr>
                <p:cNvPr id="234" name="íş1îḑé">
                  <a:extLst>
                    <a:ext uri="{FF2B5EF4-FFF2-40B4-BE49-F238E27FC236}">
                      <a16:creationId xmlns:a16="http://schemas.microsoft.com/office/drawing/2014/main" id="{9886BFA2-4787-4989-B32C-86161FB8DBA5}"/>
                    </a:ext>
                  </a:extLst>
                </p:cNvPr>
                <p:cNvSpPr/>
                <p:nvPr/>
              </p:nvSpPr>
              <p:spPr>
                <a:xfrm>
                  <a:off x="-460260" y="3258180"/>
                  <a:ext cx="1405294" cy="897499"/>
                </a:xfrm>
                <a:custGeom>
                  <a:avLst/>
                  <a:gdLst>
                    <a:gd name="connsiteX0" fmla="*/ 0 w 1066800"/>
                    <a:gd name="connsiteY0" fmla="*/ 331695 h 681318"/>
                    <a:gd name="connsiteX1" fmla="*/ 35859 w 1066800"/>
                    <a:gd name="connsiteY1" fmla="*/ 546848 h 681318"/>
                    <a:gd name="connsiteX2" fmla="*/ 735106 w 1066800"/>
                    <a:gd name="connsiteY2" fmla="*/ 681318 h 681318"/>
                    <a:gd name="connsiteX3" fmla="*/ 842682 w 1066800"/>
                    <a:gd name="connsiteY3" fmla="*/ 672353 h 681318"/>
                    <a:gd name="connsiteX4" fmla="*/ 896470 w 1066800"/>
                    <a:gd name="connsiteY4" fmla="*/ 663389 h 681318"/>
                    <a:gd name="connsiteX5" fmla="*/ 1066800 w 1066800"/>
                    <a:gd name="connsiteY5" fmla="*/ 0 h 681318"/>
                    <a:gd name="connsiteX6" fmla="*/ 995082 w 1066800"/>
                    <a:gd name="connsiteY6" fmla="*/ 26895 h 681318"/>
                    <a:gd name="connsiteX7" fmla="*/ 188259 w 1066800"/>
                    <a:gd name="connsiteY7" fmla="*/ 35859 h 681318"/>
                    <a:gd name="connsiteX8" fmla="*/ 0 w 1066800"/>
                    <a:gd name="connsiteY8" fmla="*/ 331695 h 68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681318">
                      <a:moveTo>
                        <a:pt x="0" y="331695"/>
                      </a:moveTo>
                      <a:lnTo>
                        <a:pt x="35859" y="546848"/>
                      </a:lnTo>
                      <a:lnTo>
                        <a:pt x="735106" y="681318"/>
                      </a:lnTo>
                      <a:cubicBezTo>
                        <a:pt x="770965" y="678330"/>
                        <a:pt x="806977" y="676816"/>
                        <a:pt x="842682" y="672353"/>
                      </a:cubicBezTo>
                      <a:cubicBezTo>
                        <a:pt x="925991" y="661940"/>
                        <a:pt x="846017" y="663389"/>
                        <a:pt x="896470" y="663389"/>
                      </a:cubicBezTo>
                      <a:lnTo>
                        <a:pt x="1066800" y="0"/>
                      </a:lnTo>
                      <a:lnTo>
                        <a:pt x="995082" y="26895"/>
                      </a:lnTo>
                      <a:lnTo>
                        <a:pt x="188259" y="35859"/>
                      </a:lnTo>
                      <a:lnTo>
                        <a:pt x="0" y="331695"/>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35" name="iṡḷiḍè">
                  <a:extLst>
                    <a:ext uri="{FF2B5EF4-FFF2-40B4-BE49-F238E27FC236}">
                      <a16:creationId xmlns:a16="http://schemas.microsoft.com/office/drawing/2014/main" id="{FF705BDD-4570-4D8C-8247-9070393E19CD}"/>
                    </a:ext>
                  </a:extLst>
                </p:cNvPr>
                <p:cNvSpPr/>
                <p:nvPr/>
              </p:nvSpPr>
              <p:spPr bwMode="auto">
                <a:xfrm>
                  <a:off x="1415166" y="2832112"/>
                  <a:ext cx="1896386" cy="1604904"/>
                </a:xfrm>
                <a:custGeom>
                  <a:avLst/>
                  <a:gdLst>
                    <a:gd name="T0" fmla="*/ 268 w 456"/>
                    <a:gd name="T1" fmla="*/ 154 h 386"/>
                    <a:gd name="T2" fmla="*/ 258 w 456"/>
                    <a:gd name="T3" fmla="*/ 160 h 386"/>
                    <a:gd name="T4" fmla="*/ 222 w 456"/>
                    <a:gd name="T5" fmla="*/ 128 h 386"/>
                    <a:gd name="T6" fmla="*/ 196 w 456"/>
                    <a:gd name="T7" fmla="*/ 107 h 386"/>
                    <a:gd name="T8" fmla="*/ 199 w 456"/>
                    <a:gd name="T9" fmla="*/ 78 h 386"/>
                    <a:gd name="T10" fmla="*/ 170 w 456"/>
                    <a:gd name="T11" fmla="*/ 86 h 386"/>
                    <a:gd name="T12" fmla="*/ 148 w 456"/>
                    <a:gd name="T13" fmla="*/ 58 h 386"/>
                    <a:gd name="T14" fmla="*/ 138 w 456"/>
                    <a:gd name="T15" fmla="*/ 24 h 386"/>
                    <a:gd name="T16" fmla="*/ 128 w 456"/>
                    <a:gd name="T17" fmla="*/ 7 h 386"/>
                    <a:gd name="T18" fmla="*/ 105 w 456"/>
                    <a:gd name="T19" fmla="*/ 15 h 386"/>
                    <a:gd name="T20" fmla="*/ 89 w 456"/>
                    <a:gd name="T21" fmla="*/ 32 h 386"/>
                    <a:gd name="T22" fmla="*/ 49 w 456"/>
                    <a:gd name="T23" fmla="*/ 44 h 386"/>
                    <a:gd name="T24" fmla="*/ 25 w 456"/>
                    <a:gd name="T25" fmla="*/ 73 h 386"/>
                    <a:gd name="T26" fmla="*/ 2 w 456"/>
                    <a:gd name="T27" fmla="*/ 92 h 386"/>
                    <a:gd name="T28" fmla="*/ 33 w 456"/>
                    <a:gd name="T29" fmla="*/ 119 h 386"/>
                    <a:gd name="T30" fmla="*/ 56 w 456"/>
                    <a:gd name="T31" fmla="*/ 127 h 386"/>
                    <a:gd name="T32" fmla="*/ 112 w 456"/>
                    <a:gd name="T33" fmla="*/ 150 h 386"/>
                    <a:gd name="T34" fmla="*/ 152 w 456"/>
                    <a:gd name="T35" fmla="*/ 142 h 386"/>
                    <a:gd name="T36" fmla="*/ 186 w 456"/>
                    <a:gd name="T37" fmla="*/ 156 h 386"/>
                    <a:gd name="T38" fmla="*/ 216 w 456"/>
                    <a:gd name="T39" fmla="*/ 168 h 386"/>
                    <a:gd name="T40" fmla="*/ 262 w 456"/>
                    <a:gd name="T41" fmla="*/ 203 h 386"/>
                    <a:gd name="T42" fmla="*/ 274 w 456"/>
                    <a:gd name="T43" fmla="*/ 220 h 386"/>
                    <a:gd name="T44" fmla="*/ 271 w 456"/>
                    <a:gd name="T45" fmla="*/ 288 h 386"/>
                    <a:gd name="T46" fmla="*/ 252 w 456"/>
                    <a:gd name="T47" fmla="*/ 322 h 386"/>
                    <a:gd name="T48" fmla="*/ 224 w 456"/>
                    <a:gd name="T49" fmla="*/ 333 h 386"/>
                    <a:gd name="T50" fmla="*/ 250 w 456"/>
                    <a:gd name="T51" fmla="*/ 352 h 386"/>
                    <a:gd name="T52" fmla="*/ 262 w 456"/>
                    <a:gd name="T53" fmla="*/ 348 h 386"/>
                    <a:gd name="T54" fmla="*/ 263 w 456"/>
                    <a:gd name="T55" fmla="*/ 335 h 386"/>
                    <a:gd name="T56" fmla="*/ 276 w 456"/>
                    <a:gd name="T57" fmla="*/ 322 h 386"/>
                    <a:gd name="T58" fmla="*/ 288 w 456"/>
                    <a:gd name="T59" fmla="*/ 332 h 386"/>
                    <a:gd name="T60" fmla="*/ 322 w 456"/>
                    <a:gd name="T61" fmla="*/ 346 h 386"/>
                    <a:gd name="T62" fmla="*/ 334 w 456"/>
                    <a:gd name="T63" fmla="*/ 366 h 386"/>
                    <a:gd name="T64" fmla="*/ 364 w 456"/>
                    <a:gd name="T65" fmla="*/ 375 h 386"/>
                    <a:gd name="T66" fmla="*/ 364 w 456"/>
                    <a:gd name="T67" fmla="*/ 357 h 386"/>
                    <a:gd name="T68" fmla="*/ 368 w 456"/>
                    <a:gd name="T69" fmla="*/ 350 h 386"/>
                    <a:gd name="T70" fmla="*/ 383 w 456"/>
                    <a:gd name="T71" fmla="*/ 324 h 386"/>
                    <a:gd name="T72" fmla="*/ 385 w 456"/>
                    <a:gd name="T73" fmla="*/ 307 h 386"/>
                    <a:gd name="T74" fmla="*/ 400 w 456"/>
                    <a:gd name="T75" fmla="*/ 290 h 386"/>
                    <a:gd name="T76" fmla="*/ 423 w 456"/>
                    <a:gd name="T77" fmla="*/ 286 h 386"/>
                    <a:gd name="T78" fmla="*/ 446 w 456"/>
                    <a:gd name="T79" fmla="*/ 278 h 386"/>
                    <a:gd name="T80" fmla="*/ 453 w 456"/>
                    <a:gd name="T81" fmla="*/ 244 h 386"/>
                    <a:gd name="T82" fmla="*/ 412 w 456"/>
                    <a:gd name="T83" fmla="*/ 218 h 386"/>
                    <a:gd name="T84" fmla="*/ 396 w 456"/>
                    <a:gd name="T85" fmla="*/ 246 h 386"/>
                    <a:gd name="T86" fmla="*/ 408 w 456"/>
                    <a:gd name="T87" fmla="*/ 255 h 386"/>
                    <a:gd name="T88" fmla="*/ 406 w 456"/>
                    <a:gd name="T89" fmla="*/ 270 h 386"/>
                    <a:gd name="T90" fmla="*/ 389 w 456"/>
                    <a:gd name="T91" fmla="*/ 275 h 386"/>
                    <a:gd name="T92" fmla="*/ 374 w 456"/>
                    <a:gd name="T93" fmla="*/ 284 h 386"/>
                    <a:gd name="T94" fmla="*/ 363 w 456"/>
                    <a:gd name="T95" fmla="*/ 273 h 386"/>
                    <a:gd name="T96" fmla="*/ 356 w 456"/>
                    <a:gd name="T97" fmla="*/ 256 h 386"/>
                    <a:gd name="T98" fmla="*/ 350 w 456"/>
                    <a:gd name="T99" fmla="*/ 238 h 386"/>
                    <a:gd name="T100" fmla="*/ 326 w 456"/>
                    <a:gd name="T101" fmla="*/ 208 h 386"/>
                    <a:gd name="T102" fmla="*/ 299 w 456"/>
                    <a:gd name="T103" fmla="*/ 188 h 386"/>
                    <a:gd name="T104" fmla="*/ 300 w 456"/>
                    <a:gd name="T105" fmla="*/ 168 h 386"/>
                    <a:gd name="T106" fmla="*/ 325 w 456"/>
                    <a:gd name="T107" fmla="*/ 142 h 386"/>
                    <a:gd name="T108" fmla="*/ 296 w 456"/>
                    <a:gd name="T109" fmla="*/ 14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8"/>
                        <a:pt x="266" y="148"/>
                        <a:pt x="266" y="148"/>
                      </a:cubicBezTo>
                      <a:cubicBezTo>
                        <a:pt x="268" y="154"/>
                        <a:pt x="268" y="154"/>
                        <a:pt x="268" y="154"/>
                      </a:cubicBezTo>
                      <a:cubicBezTo>
                        <a:pt x="268" y="154"/>
                        <a:pt x="268" y="154"/>
                        <a:pt x="268" y="154"/>
                      </a:cubicBezTo>
                      <a:cubicBezTo>
                        <a:pt x="268" y="155"/>
                        <a:pt x="268" y="155"/>
                        <a:pt x="268" y="155"/>
                      </a:cubicBezTo>
                      <a:cubicBezTo>
                        <a:pt x="268" y="156"/>
                        <a:pt x="268" y="156"/>
                        <a:pt x="268" y="156"/>
                      </a:cubicBezTo>
                      <a:cubicBezTo>
                        <a:pt x="259" y="160"/>
                        <a:pt x="259" y="160"/>
                        <a:pt x="259" y="160"/>
                      </a:cubicBezTo>
                      <a:cubicBezTo>
                        <a:pt x="258" y="160"/>
                        <a:pt x="258" y="160"/>
                        <a:pt x="258" y="160"/>
                      </a:cubicBezTo>
                      <a:cubicBezTo>
                        <a:pt x="258" y="160"/>
                        <a:pt x="258" y="160"/>
                        <a:pt x="258" y="160"/>
                      </a:cubicBezTo>
                      <a:cubicBezTo>
                        <a:pt x="258" y="160"/>
                        <a:pt x="258" y="160"/>
                        <a:pt x="258" y="160"/>
                      </a:cubicBezTo>
                      <a:cubicBezTo>
                        <a:pt x="258" y="160"/>
                        <a:pt x="258" y="160"/>
                        <a:pt x="258" y="160"/>
                      </a:cubicBezTo>
                      <a:cubicBezTo>
                        <a:pt x="251" y="160"/>
                        <a:pt x="247" y="158"/>
                        <a:pt x="246" y="155"/>
                      </a:cubicBezTo>
                      <a:cubicBezTo>
                        <a:pt x="244" y="150"/>
                        <a:pt x="244" y="150"/>
                        <a:pt x="244" y="150"/>
                      </a:cubicBezTo>
                      <a:cubicBezTo>
                        <a:pt x="232" y="148"/>
                        <a:pt x="232" y="148"/>
                        <a:pt x="232" y="148"/>
                      </a:cubicBezTo>
                      <a:cubicBezTo>
                        <a:pt x="228" y="132"/>
                        <a:pt x="228" y="132"/>
                        <a:pt x="228" y="132"/>
                      </a:cubicBezTo>
                      <a:cubicBezTo>
                        <a:pt x="226" y="132"/>
                        <a:pt x="224" y="131"/>
                        <a:pt x="223" y="129"/>
                      </a:cubicBezTo>
                      <a:cubicBezTo>
                        <a:pt x="222" y="128"/>
                        <a:pt x="222" y="128"/>
                        <a:pt x="222" y="128"/>
                      </a:cubicBezTo>
                      <a:cubicBezTo>
                        <a:pt x="220" y="126"/>
                        <a:pt x="219" y="124"/>
                        <a:pt x="216" y="124"/>
                      </a:cubicBezTo>
                      <a:cubicBezTo>
                        <a:pt x="213" y="122"/>
                        <a:pt x="210" y="120"/>
                        <a:pt x="208" y="116"/>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7"/>
                        <a:pt x="196" y="107"/>
                        <a:pt x="196" y="107"/>
                      </a:cubicBezTo>
                      <a:cubicBezTo>
                        <a:pt x="196" y="107"/>
                        <a:pt x="196" y="107"/>
                        <a:pt x="196" y="107"/>
                      </a:cubicBezTo>
                      <a:cubicBezTo>
                        <a:pt x="195" y="102"/>
                        <a:pt x="195" y="102"/>
                        <a:pt x="195" y="102"/>
                      </a:cubicBezTo>
                      <a:cubicBezTo>
                        <a:pt x="195" y="101"/>
                        <a:pt x="195" y="101"/>
                        <a:pt x="195" y="101"/>
                      </a:cubicBezTo>
                      <a:cubicBezTo>
                        <a:pt x="208" y="84"/>
                        <a:pt x="208" y="84"/>
                        <a:pt x="208" y="84"/>
                      </a:cubicBezTo>
                      <a:cubicBezTo>
                        <a:pt x="208" y="82"/>
                        <a:pt x="208" y="82"/>
                        <a:pt x="208" y="81"/>
                      </a:cubicBezTo>
                      <a:cubicBezTo>
                        <a:pt x="206" y="76"/>
                        <a:pt x="206" y="76"/>
                        <a:pt x="206" y="76"/>
                      </a:cubicBezTo>
                      <a:cubicBezTo>
                        <a:pt x="199" y="78"/>
                        <a:pt x="199" y="78"/>
                        <a:pt x="199" y="78"/>
                      </a:cubicBezTo>
                      <a:cubicBezTo>
                        <a:pt x="198" y="78"/>
                        <a:pt x="198" y="78"/>
                        <a:pt x="198" y="78"/>
                      </a:cubicBezTo>
                      <a:cubicBezTo>
                        <a:pt x="198" y="79"/>
                        <a:pt x="198" y="79"/>
                        <a:pt x="198" y="79"/>
                      </a:cubicBezTo>
                      <a:cubicBezTo>
                        <a:pt x="198" y="79"/>
                        <a:pt x="198" y="79"/>
                        <a:pt x="198" y="79"/>
                      </a:cubicBezTo>
                      <a:cubicBezTo>
                        <a:pt x="180" y="80"/>
                        <a:pt x="180" y="80"/>
                        <a:pt x="180" y="80"/>
                      </a:cubicBezTo>
                      <a:cubicBezTo>
                        <a:pt x="174" y="82"/>
                        <a:pt x="174" y="82"/>
                        <a:pt x="174" y="82"/>
                      </a:cubicBezTo>
                      <a:cubicBezTo>
                        <a:pt x="171" y="84"/>
                        <a:pt x="171" y="84"/>
                        <a:pt x="171" y="84"/>
                      </a:cubicBezTo>
                      <a:cubicBezTo>
                        <a:pt x="170" y="86"/>
                        <a:pt x="170" y="86"/>
                        <a:pt x="170" y="86"/>
                      </a:cubicBezTo>
                      <a:cubicBezTo>
                        <a:pt x="168" y="88"/>
                        <a:pt x="166" y="90"/>
                        <a:pt x="162" y="89"/>
                      </a:cubicBezTo>
                      <a:cubicBezTo>
                        <a:pt x="162" y="89"/>
                        <a:pt x="162" y="89"/>
                        <a:pt x="162" y="89"/>
                      </a:cubicBezTo>
                      <a:cubicBezTo>
                        <a:pt x="162" y="88"/>
                        <a:pt x="162" y="88"/>
                        <a:pt x="162" y="88"/>
                      </a:cubicBezTo>
                      <a:cubicBezTo>
                        <a:pt x="156" y="84"/>
                        <a:pt x="156" y="84"/>
                        <a:pt x="156" y="84"/>
                      </a:cubicBezTo>
                      <a:cubicBezTo>
                        <a:pt x="156" y="74"/>
                        <a:pt x="156" y="74"/>
                        <a:pt x="156" y="74"/>
                      </a:cubicBezTo>
                      <a:cubicBezTo>
                        <a:pt x="152" y="72"/>
                        <a:pt x="150" y="69"/>
                        <a:pt x="150" y="67"/>
                      </a:cubicBezTo>
                      <a:cubicBezTo>
                        <a:pt x="148" y="58"/>
                        <a:pt x="148" y="58"/>
                        <a:pt x="148" y="58"/>
                      </a:cubicBezTo>
                      <a:cubicBezTo>
                        <a:pt x="144" y="54"/>
                        <a:pt x="144" y="54"/>
                        <a:pt x="144" y="54"/>
                      </a:cubicBezTo>
                      <a:cubicBezTo>
                        <a:pt x="140" y="50"/>
                        <a:pt x="140" y="50"/>
                        <a:pt x="140" y="50"/>
                      </a:cubicBezTo>
                      <a:cubicBezTo>
                        <a:pt x="138" y="49"/>
                        <a:pt x="138" y="49"/>
                        <a:pt x="138" y="49"/>
                      </a:cubicBezTo>
                      <a:cubicBezTo>
                        <a:pt x="145" y="40"/>
                        <a:pt x="145" y="40"/>
                        <a:pt x="145" y="40"/>
                      </a:cubicBezTo>
                      <a:cubicBezTo>
                        <a:pt x="146" y="34"/>
                        <a:pt x="146" y="34"/>
                        <a:pt x="146" y="34"/>
                      </a:cubicBezTo>
                      <a:cubicBezTo>
                        <a:pt x="138" y="24"/>
                        <a:pt x="138" y="24"/>
                        <a:pt x="138" y="24"/>
                      </a:cubicBezTo>
                      <a:cubicBezTo>
                        <a:pt x="138" y="24"/>
                        <a:pt x="138" y="24"/>
                        <a:pt x="138" y="24"/>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4" y="12"/>
                        <a:pt x="134" y="12"/>
                        <a:pt x="134" y="12"/>
                      </a:cubicBezTo>
                      <a:cubicBezTo>
                        <a:pt x="128" y="8"/>
                        <a:pt x="128" y="8"/>
                        <a:pt x="128" y="8"/>
                      </a:cubicBezTo>
                      <a:cubicBezTo>
                        <a:pt x="128" y="7"/>
                        <a:pt x="128" y="7"/>
                        <a:pt x="128" y="7"/>
                      </a:cubicBezTo>
                      <a:cubicBezTo>
                        <a:pt x="128" y="7"/>
                        <a:pt x="128" y="7"/>
                        <a:pt x="128" y="7"/>
                      </a:cubicBezTo>
                      <a:cubicBezTo>
                        <a:pt x="128" y="7"/>
                        <a:pt x="128" y="7"/>
                        <a:pt x="128" y="7"/>
                      </a:cubicBezTo>
                      <a:cubicBezTo>
                        <a:pt x="123" y="1"/>
                        <a:pt x="123" y="1"/>
                        <a:pt x="123" y="1"/>
                      </a:cubicBezTo>
                      <a:cubicBezTo>
                        <a:pt x="116" y="0"/>
                        <a:pt x="116" y="0"/>
                        <a:pt x="116" y="0"/>
                      </a:cubicBezTo>
                      <a:cubicBezTo>
                        <a:pt x="108" y="2"/>
                        <a:pt x="108" y="2"/>
                        <a:pt x="108" y="2"/>
                      </a:cubicBezTo>
                      <a:cubicBezTo>
                        <a:pt x="106" y="4"/>
                        <a:pt x="106" y="4"/>
                        <a:pt x="106" y="4"/>
                      </a:cubicBezTo>
                      <a:cubicBezTo>
                        <a:pt x="105" y="15"/>
                        <a:pt x="105" y="15"/>
                        <a:pt x="105" y="15"/>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1"/>
                        <a:pt x="96" y="31"/>
                        <a:pt x="96" y="31"/>
                      </a:cubicBezTo>
                      <a:cubicBezTo>
                        <a:pt x="96" y="31"/>
                        <a:pt x="96" y="31"/>
                        <a:pt x="96" y="31"/>
                      </a:cubicBezTo>
                      <a:cubicBezTo>
                        <a:pt x="89" y="32"/>
                        <a:pt x="89" y="32"/>
                        <a:pt x="89" y="32"/>
                      </a:cubicBezTo>
                      <a:cubicBezTo>
                        <a:pt x="86" y="34"/>
                        <a:pt x="82" y="36"/>
                        <a:pt x="77" y="37"/>
                      </a:cubicBezTo>
                      <a:cubicBezTo>
                        <a:pt x="76" y="38"/>
                        <a:pt x="76" y="38"/>
                        <a:pt x="76" y="38"/>
                      </a:cubicBezTo>
                      <a:cubicBezTo>
                        <a:pt x="76" y="38"/>
                        <a:pt x="76" y="38"/>
                        <a:pt x="76" y="38"/>
                      </a:cubicBezTo>
                      <a:cubicBezTo>
                        <a:pt x="76" y="38"/>
                        <a:pt x="76" y="38"/>
                        <a:pt x="76" y="38"/>
                      </a:cubicBezTo>
                      <a:cubicBezTo>
                        <a:pt x="62" y="34"/>
                        <a:pt x="62" y="34"/>
                        <a:pt x="62" y="34"/>
                      </a:cubicBezTo>
                      <a:cubicBezTo>
                        <a:pt x="57" y="40"/>
                        <a:pt x="57" y="40"/>
                        <a:pt x="57" y="40"/>
                      </a:cubicBezTo>
                      <a:cubicBezTo>
                        <a:pt x="56" y="42"/>
                        <a:pt x="53" y="44"/>
                        <a:pt x="49" y="44"/>
                      </a:cubicBezTo>
                      <a:cubicBezTo>
                        <a:pt x="41" y="51"/>
                        <a:pt x="41" y="51"/>
                        <a:pt x="41" y="51"/>
                      </a:cubicBezTo>
                      <a:cubicBezTo>
                        <a:pt x="36" y="58"/>
                        <a:pt x="36" y="58"/>
                        <a:pt x="36" y="58"/>
                      </a:cubicBezTo>
                      <a:cubicBezTo>
                        <a:pt x="36" y="58"/>
                        <a:pt x="36" y="58"/>
                        <a:pt x="36" y="58"/>
                      </a:cubicBezTo>
                      <a:cubicBezTo>
                        <a:pt x="36" y="59"/>
                        <a:pt x="36" y="59"/>
                        <a:pt x="36" y="59"/>
                      </a:cubicBezTo>
                      <a:cubicBezTo>
                        <a:pt x="34" y="62"/>
                        <a:pt x="32" y="65"/>
                        <a:pt x="30" y="66"/>
                      </a:cubicBezTo>
                      <a:cubicBezTo>
                        <a:pt x="25" y="72"/>
                        <a:pt x="25" y="72"/>
                        <a:pt x="25" y="72"/>
                      </a:cubicBezTo>
                      <a:cubicBezTo>
                        <a:pt x="25" y="73"/>
                        <a:pt x="25" y="73"/>
                        <a:pt x="25" y="73"/>
                      </a:cubicBezTo>
                      <a:cubicBezTo>
                        <a:pt x="25" y="73"/>
                        <a:pt x="25" y="73"/>
                        <a:pt x="25" y="73"/>
                      </a:cubicBezTo>
                      <a:cubicBezTo>
                        <a:pt x="22" y="75"/>
                        <a:pt x="22" y="75"/>
                        <a:pt x="22" y="75"/>
                      </a:cubicBezTo>
                      <a:cubicBezTo>
                        <a:pt x="20" y="76"/>
                        <a:pt x="18" y="76"/>
                        <a:pt x="16" y="76"/>
                      </a:cubicBezTo>
                      <a:cubicBezTo>
                        <a:pt x="6" y="76"/>
                        <a:pt x="6" y="76"/>
                        <a:pt x="6" y="76"/>
                      </a:cubicBezTo>
                      <a:cubicBezTo>
                        <a:pt x="4" y="79"/>
                        <a:pt x="4" y="79"/>
                        <a:pt x="4" y="79"/>
                      </a:cubicBezTo>
                      <a:cubicBezTo>
                        <a:pt x="0" y="86"/>
                        <a:pt x="0" y="86"/>
                        <a:pt x="0" y="86"/>
                      </a:cubicBezTo>
                      <a:cubicBezTo>
                        <a:pt x="2" y="92"/>
                        <a:pt x="2" y="92"/>
                        <a:pt x="2" y="92"/>
                      </a:cubicBezTo>
                      <a:cubicBezTo>
                        <a:pt x="1" y="108"/>
                        <a:pt x="1" y="108"/>
                        <a:pt x="1" y="108"/>
                      </a:cubicBezTo>
                      <a:cubicBezTo>
                        <a:pt x="4" y="112"/>
                        <a:pt x="4" y="112"/>
                        <a:pt x="4" y="112"/>
                      </a:cubicBezTo>
                      <a:cubicBezTo>
                        <a:pt x="4" y="113"/>
                        <a:pt x="4" y="113"/>
                        <a:pt x="4" y="113"/>
                      </a:cubicBezTo>
                      <a:cubicBezTo>
                        <a:pt x="5" y="116"/>
                        <a:pt x="5" y="116"/>
                        <a:pt x="5" y="116"/>
                      </a:cubicBezTo>
                      <a:cubicBezTo>
                        <a:pt x="11" y="116"/>
                        <a:pt x="11" y="116"/>
                        <a:pt x="11" y="116"/>
                      </a:cubicBezTo>
                      <a:cubicBezTo>
                        <a:pt x="20" y="118"/>
                        <a:pt x="20" y="118"/>
                        <a:pt x="20" y="118"/>
                      </a:cubicBezTo>
                      <a:cubicBezTo>
                        <a:pt x="33" y="119"/>
                        <a:pt x="33" y="119"/>
                        <a:pt x="33" y="119"/>
                      </a:cubicBezTo>
                      <a:cubicBezTo>
                        <a:pt x="38" y="118"/>
                        <a:pt x="38" y="118"/>
                        <a:pt x="38" y="118"/>
                      </a:cubicBezTo>
                      <a:cubicBezTo>
                        <a:pt x="39" y="118"/>
                        <a:pt x="39" y="118"/>
                        <a:pt x="39" y="118"/>
                      </a:cubicBezTo>
                      <a:cubicBezTo>
                        <a:pt x="40" y="118"/>
                        <a:pt x="40" y="118"/>
                        <a:pt x="40" y="118"/>
                      </a:cubicBezTo>
                      <a:cubicBezTo>
                        <a:pt x="50" y="122"/>
                        <a:pt x="50" y="122"/>
                        <a:pt x="50" y="122"/>
                      </a:cubicBezTo>
                      <a:cubicBezTo>
                        <a:pt x="50" y="122"/>
                        <a:pt x="50" y="122"/>
                        <a:pt x="50" y="122"/>
                      </a:cubicBezTo>
                      <a:cubicBezTo>
                        <a:pt x="51" y="122"/>
                        <a:pt x="51" y="122"/>
                        <a:pt x="51" y="122"/>
                      </a:cubicBezTo>
                      <a:cubicBezTo>
                        <a:pt x="56" y="127"/>
                        <a:pt x="56" y="127"/>
                        <a:pt x="56" y="127"/>
                      </a:cubicBezTo>
                      <a:cubicBezTo>
                        <a:pt x="68" y="131"/>
                        <a:pt x="68" y="131"/>
                        <a:pt x="68" y="131"/>
                      </a:cubicBezTo>
                      <a:cubicBezTo>
                        <a:pt x="69" y="131"/>
                        <a:pt x="69" y="131"/>
                        <a:pt x="69" y="131"/>
                      </a:cubicBezTo>
                      <a:cubicBezTo>
                        <a:pt x="77" y="136"/>
                        <a:pt x="77" y="136"/>
                        <a:pt x="77" y="136"/>
                      </a:cubicBezTo>
                      <a:cubicBezTo>
                        <a:pt x="96" y="154"/>
                        <a:pt x="96" y="154"/>
                        <a:pt x="96" y="154"/>
                      </a:cubicBezTo>
                      <a:cubicBezTo>
                        <a:pt x="105" y="158"/>
                        <a:pt x="105" y="158"/>
                        <a:pt x="105" y="158"/>
                      </a:cubicBezTo>
                      <a:cubicBezTo>
                        <a:pt x="109" y="156"/>
                        <a:pt x="109" y="156"/>
                        <a:pt x="109" y="156"/>
                      </a:cubicBezTo>
                      <a:cubicBezTo>
                        <a:pt x="112" y="150"/>
                        <a:pt x="112" y="150"/>
                        <a:pt x="112" y="150"/>
                      </a:cubicBezTo>
                      <a:cubicBezTo>
                        <a:pt x="110" y="139"/>
                        <a:pt x="110" y="139"/>
                        <a:pt x="110" y="139"/>
                      </a:cubicBezTo>
                      <a:cubicBezTo>
                        <a:pt x="110" y="136"/>
                        <a:pt x="113" y="134"/>
                        <a:pt x="118" y="132"/>
                      </a:cubicBezTo>
                      <a:cubicBezTo>
                        <a:pt x="118" y="131"/>
                        <a:pt x="118" y="131"/>
                        <a:pt x="118" y="131"/>
                      </a:cubicBezTo>
                      <a:cubicBezTo>
                        <a:pt x="143" y="146"/>
                        <a:pt x="143" y="146"/>
                        <a:pt x="143" y="146"/>
                      </a:cubicBezTo>
                      <a:cubicBezTo>
                        <a:pt x="146" y="145"/>
                        <a:pt x="146" y="145"/>
                        <a:pt x="146"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8"/>
                        <a:pt x="162" y="138"/>
                        <a:pt x="162" y="138"/>
                      </a:cubicBezTo>
                      <a:cubicBezTo>
                        <a:pt x="176" y="148"/>
                        <a:pt x="176" y="148"/>
                        <a:pt x="176" y="148"/>
                      </a:cubicBezTo>
                      <a:cubicBezTo>
                        <a:pt x="177" y="149"/>
                        <a:pt x="177" y="149"/>
                        <a:pt x="177" y="149"/>
                      </a:cubicBezTo>
                      <a:cubicBezTo>
                        <a:pt x="186" y="156"/>
                        <a:pt x="186" y="156"/>
                        <a:pt x="186" y="156"/>
                      </a:cubicBezTo>
                      <a:cubicBezTo>
                        <a:pt x="188" y="158"/>
                        <a:pt x="192" y="161"/>
                        <a:pt x="194" y="165"/>
                      </a:cubicBezTo>
                      <a:cubicBezTo>
                        <a:pt x="199" y="170"/>
                        <a:pt x="199" y="170"/>
                        <a:pt x="199" y="170"/>
                      </a:cubicBezTo>
                      <a:cubicBezTo>
                        <a:pt x="202" y="169"/>
                        <a:pt x="202" y="169"/>
                        <a:pt x="202" y="169"/>
                      </a:cubicBezTo>
                      <a:cubicBezTo>
                        <a:pt x="206" y="162"/>
                        <a:pt x="206" y="162"/>
                        <a:pt x="206" y="162"/>
                      </a:cubicBezTo>
                      <a:cubicBezTo>
                        <a:pt x="215" y="168"/>
                        <a:pt x="215" y="168"/>
                        <a:pt x="215" y="168"/>
                      </a:cubicBezTo>
                      <a:cubicBezTo>
                        <a:pt x="215" y="168"/>
                        <a:pt x="215" y="168"/>
                        <a:pt x="215" y="168"/>
                      </a:cubicBezTo>
                      <a:cubicBezTo>
                        <a:pt x="216" y="168"/>
                        <a:pt x="216" y="168"/>
                        <a:pt x="216" y="168"/>
                      </a:cubicBezTo>
                      <a:cubicBezTo>
                        <a:pt x="216" y="168"/>
                        <a:pt x="216" y="168"/>
                        <a:pt x="216" y="168"/>
                      </a:cubicBezTo>
                      <a:cubicBezTo>
                        <a:pt x="222" y="176"/>
                        <a:pt x="222" y="176"/>
                        <a:pt x="222" y="176"/>
                      </a:cubicBezTo>
                      <a:cubicBezTo>
                        <a:pt x="240" y="190"/>
                        <a:pt x="240" y="190"/>
                        <a:pt x="240" y="190"/>
                      </a:cubicBezTo>
                      <a:cubicBezTo>
                        <a:pt x="240" y="190"/>
                        <a:pt x="240" y="190"/>
                        <a:pt x="240" y="190"/>
                      </a:cubicBezTo>
                      <a:cubicBezTo>
                        <a:pt x="246" y="196"/>
                        <a:pt x="246" y="196"/>
                        <a:pt x="246" y="196"/>
                      </a:cubicBezTo>
                      <a:cubicBezTo>
                        <a:pt x="261" y="191"/>
                        <a:pt x="261" y="191"/>
                        <a:pt x="261" y="191"/>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8"/>
                        <a:pt x="274" y="218"/>
                        <a:pt x="274" y="218"/>
                      </a:cubicBezTo>
                      <a:cubicBezTo>
                        <a:pt x="274" y="219"/>
                        <a:pt x="274" y="219"/>
                        <a:pt x="274" y="219"/>
                      </a:cubicBezTo>
                      <a:cubicBezTo>
                        <a:pt x="274" y="219"/>
                        <a:pt x="274" y="219"/>
                        <a:pt x="274" y="219"/>
                      </a:cubicBezTo>
                      <a:cubicBezTo>
                        <a:pt x="274" y="220"/>
                        <a:pt x="274" y="220"/>
                        <a:pt x="274" y="220"/>
                      </a:cubicBezTo>
                      <a:cubicBezTo>
                        <a:pt x="280" y="247"/>
                        <a:pt x="280" y="247"/>
                        <a:pt x="280" y="247"/>
                      </a:cubicBezTo>
                      <a:cubicBezTo>
                        <a:pt x="286" y="258"/>
                        <a:pt x="286" y="258"/>
                        <a:pt x="286" y="258"/>
                      </a:cubicBezTo>
                      <a:cubicBezTo>
                        <a:pt x="278" y="279"/>
                        <a:pt x="278" y="279"/>
                        <a:pt x="278" y="279"/>
                      </a:cubicBezTo>
                      <a:cubicBezTo>
                        <a:pt x="278" y="280"/>
                        <a:pt x="278" y="280"/>
                        <a:pt x="278" y="280"/>
                      </a:cubicBezTo>
                      <a:cubicBezTo>
                        <a:pt x="272" y="282"/>
                        <a:pt x="272" y="282"/>
                        <a:pt x="272" y="282"/>
                      </a:cubicBezTo>
                      <a:cubicBezTo>
                        <a:pt x="272" y="288"/>
                        <a:pt x="272" y="288"/>
                        <a:pt x="272" y="288"/>
                      </a:cubicBezTo>
                      <a:cubicBezTo>
                        <a:pt x="271" y="288"/>
                        <a:pt x="271" y="288"/>
                        <a:pt x="271" y="288"/>
                      </a:cubicBezTo>
                      <a:cubicBezTo>
                        <a:pt x="264" y="299"/>
                        <a:pt x="264" y="299"/>
                        <a:pt x="264" y="299"/>
                      </a:cubicBezTo>
                      <a:cubicBezTo>
                        <a:pt x="264" y="299"/>
                        <a:pt x="264" y="299"/>
                        <a:pt x="264" y="299"/>
                      </a:cubicBezTo>
                      <a:cubicBezTo>
                        <a:pt x="254" y="300"/>
                        <a:pt x="254" y="300"/>
                        <a:pt x="254" y="300"/>
                      </a:cubicBezTo>
                      <a:cubicBezTo>
                        <a:pt x="244" y="308"/>
                        <a:pt x="244" y="308"/>
                        <a:pt x="244" y="308"/>
                      </a:cubicBezTo>
                      <a:cubicBezTo>
                        <a:pt x="246" y="309"/>
                        <a:pt x="247" y="310"/>
                        <a:pt x="250" y="311"/>
                      </a:cubicBezTo>
                      <a:cubicBezTo>
                        <a:pt x="254" y="312"/>
                        <a:pt x="254" y="316"/>
                        <a:pt x="252" y="321"/>
                      </a:cubicBezTo>
                      <a:cubicBezTo>
                        <a:pt x="252" y="322"/>
                        <a:pt x="252" y="322"/>
                        <a:pt x="252" y="322"/>
                      </a:cubicBezTo>
                      <a:cubicBezTo>
                        <a:pt x="246" y="328"/>
                        <a:pt x="246" y="328"/>
                        <a:pt x="246" y="328"/>
                      </a:cubicBezTo>
                      <a:cubicBezTo>
                        <a:pt x="245" y="328"/>
                        <a:pt x="245" y="328"/>
                        <a:pt x="245" y="328"/>
                      </a:cubicBezTo>
                      <a:cubicBezTo>
                        <a:pt x="245" y="329"/>
                        <a:pt x="245" y="329"/>
                        <a:pt x="245" y="329"/>
                      </a:cubicBezTo>
                      <a:cubicBezTo>
                        <a:pt x="244" y="329"/>
                        <a:pt x="244" y="329"/>
                        <a:pt x="244" y="329"/>
                      </a:cubicBezTo>
                      <a:cubicBezTo>
                        <a:pt x="244" y="329"/>
                        <a:pt x="244" y="329"/>
                        <a:pt x="244" y="329"/>
                      </a:cubicBezTo>
                      <a:cubicBezTo>
                        <a:pt x="225" y="326"/>
                        <a:pt x="225" y="326"/>
                        <a:pt x="225" y="326"/>
                      </a:cubicBezTo>
                      <a:cubicBezTo>
                        <a:pt x="224" y="333"/>
                        <a:pt x="224" y="333"/>
                        <a:pt x="224" y="333"/>
                      </a:cubicBezTo>
                      <a:cubicBezTo>
                        <a:pt x="226" y="348"/>
                        <a:pt x="226" y="348"/>
                        <a:pt x="226" y="348"/>
                      </a:cubicBezTo>
                      <a:cubicBezTo>
                        <a:pt x="242" y="354"/>
                        <a:pt x="242" y="354"/>
                        <a:pt x="242" y="354"/>
                      </a:cubicBezTo>
                      <a:cubicBezTo>
                        <a:pt x="242" y="355"/>
                        <a:pt x="242" y="355"/>
                        <a:pt x="242" y="355"/>
                      </a:cubicBezTo>
                      <a:cubicBezTo>
                        <a:pt x="242" y="355"/>
                        <a:pt x="242" y="355"/>
                        <a:pt x="242" y="355"/>
                      </a:cubicBezTo>
                      <a:cubicBezTo>
                        <a:pt x="248" y="353"/>
                        <a:pt x="248" y="353"/>
                        <a:pt x="248" y="353"/>
                      </a:cubicBezTo>
                      <a:cubicBezTo>
                        <a:pt x="249" y="353"/>
                        <a:pt x="249" y="353"/>
                        <a:pt x="249" y="353"/>
                      </a:cubicBezTo>
                      <a:cubicBezTo>
                        <a:pt x="250" y="352"/>
                        <a:pt x="250" y="352"/>
                        <a:pt x="250" y="352"/>
                      </a:cubicBezTo>
                      <a:cubicBezTo>
                        <a:pt x="250" y="353"/>
                        <a:pt x="250" y="353"/>
                        <a:pt x="250" y="353"/>
                      </a:cubicBezTo>
                      <a:cubicBezTo>
                        <a:pt x="250" y="353"/>
                        <a:pt x="250" y="353"/>
                        <a:pt x="250" y="353"/>
                      </a:cubicBezTo>
                      <a:cubicBezTo>
                        <a:pt x="255" y="356"/>
                        <a:pt x="255" y="356"/>
                        <a:pt x="255" y="356"/>
                      </a:cubicBezTo>
                      <a:cubicBezTo>
                        <a:pt x="262" y="356"/>
                        <a:pt x="262" y="356"/>
                        <a:pt x="262" y="356"/>
                      </a:cubicBezTo>
                      <a:cubicBezTo>
                        <a:pt x="264" y="355"/>
                        <a:pt x="264" y="355"/>
                        <a:pt x="264" y="355"/>
                      </a:cubicBezTo>
                      <a:cubicBezTo>
                        <a:pt x="262" y="348"/>
                        <a:pt x="262" y="348"/>
                        <a:pt x="262" y="348"/>
                      </a:cubicBezTo>
                      <a:cubicBezTo>
                        <a:pt x="262" y="348"/>
                        <a:pt x="262" y="348"/>
                        <a:pt x="262" y="348"/>
                      </a:cubicBezTo>
                      <a:cubicBezTo>
                        <a:pt x="262" y="348"/>
                        <a:pt x="262" y="348"/>
                        <a:pt x="262" y="348"/>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0" y="338"/>
                        <a:pt x="260" y="338"/>
                        <a:pt x="260" y="338"/>
                      </a:cubicBezTo>
                      <a:cubicBezTo>
                        <a:pt x="263" y="335"/>
                        <a:pt x="263" y="335"/>
                        <a:pt x="263" y="335"/>
                      </a:cubicBezTo>
                      <a:cubicBezTo>
                        <a:pt x="264" y="334"/>
                        <a:pt x="264" y="334"/>
                        <a:pt x="264" y="334"/>
                      </a:cubicBezTo>
                      <a:cubicBezTo>
                        <a:pt x="264" y="334"/>
                        <a:pt x="264" y="334"/>
                        <a:pt x="264" y="334"/>
                      </a:cubicBezTo>
                      <a:cubicBezTo>
                        <a:pt x="264" y="334"/>
                        <a:pt x="264" y="334"/>
                        <a:pt x="264" y="334"/>
                      </a:cubicBezTo>
                      <a:cubicBezTo>
                        <a:pt x="268" y="328"/>
                        <a:pt x="268" y="328"/>
                        <a:pt x="268" y="328"/>
                      </a:cubicBezTo>
                      <a:cubicBezTo>
                        <a:pt x="269" y="327"/>
                        <a:pt x="269" y="327"/>
                        <a:pt x="269" y="327"/>
                      </a:cubicBezTo>
                      <a:cubicBezTo>
                        <a:pt x="276" y="322"/>
                        <a:pt x="276" y="322"/>
                        <a:pt x="276" y="322"/>
                      </a:cubicBezTo>
                      <a:cubicBezTo>
                        <a:pt x="276" y="322"/>
                        <a:pt x="276" y="322"/>
                        <a:pt x="276" y="322"/>
                      </a:cubicBezTo>
                      <a:cubicBezTo>
                        <a:pt x="276" y="321"/>
                        <a:pt x="276" y="321"/>
                        <a:pt x="276" y="321"/>
                      </a:cubicBezTo>
                      <a:cubicBezTo>
                        <a:pt x="277" y="321"/>
                        <a:pt x="277" y="321"/>
                        <a:pt x="277" y="321"/>
                      </a:cubicBezTo>
                      <a:cubicBezTo>
                        <a:pt x="277" y="321"/>
                        <a:pt x="277" y="321"/>
                        <a:pt x="277" y="321"/>
                      </a:cubicBezTo>
                      <a:cubicBezTo>
                        <a:pt x="286" y="320"/>
                        <a:pt x="286" y="320"/>
                        <a:pt x="286" y="320"/>
                      </a:cubicBezTo>
                      <a:cubicBezTo>
                        <a:pt x="286" y="322"/>
                        <a:pt x="286" y="322"/>
                        <a:pt x="286" y="322"/>
                      </a:cubicBezTo>
                      <a:cubicBezTo>
                        <a:pt x="286" y="325"/>
                        <a:pt x="286" y="327"/>
                        <a:pt x="286" y="328"/>
                      </a:cubicBezTo>
                      <a:cubicBezTo>
                        <a:pt x="288" y="332"/>
                        <a:pt x="288" y="332"/>
                        <a:pt x="288" y="332"/>
                      </a:cubicBezTo>
                      <a:cubicBezTo>
                        <a:pt x="290" y="337"/>
                        <a:pt x="290" y="337"/>
                        <a:pt x="290" y="337"/>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2" y="353"/>
                        <a:pt x="322" y="353"/>
                        <a:pt x="322" y="353"/>
                      </a:cubicBezTo>
                      <a:cubicBezTo>
                        <a:pt x="328" y="360"/>
                        <a:pt x="328" y="360"/>
                        <a:pt x="328" y="360"/>
                      </a:cubicBezTo>
                      <a:cubicBezTo>
                        <a:pt x="333" y="362"/>
                        <a:pt x="333" y="362"/>
                        <a:pt x="333" y="362"/>
                      </a:cubicBezTo>
                      <a:cubicBezTo>
                        <a:pt x="334" y="362"/>
                        <a:pt x="334" y="362"/>
                        <a:pt x="334" y="362"/>
                      </a:cubicBezTo>
                      <a:cubicBezTo>
                        <a:pt x="334" y="362"/>
                        <a:pt x="334" y="362"/>
                        <a:pt x="334" y="362"/>
                      </a:cubicBezTo>
                      <a:cubicBezTo>
                        <a:pt x="334" y="363"/>
                        <a:pt x="334" y="363"/>
                        <a:pt x="334" y="363"/>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4" y="382"/>
                      </a:cubicBezTo>
                      <a:cubicBezTo>
                        <a:pt x="353" y="386"/>
                        <a:pt x="353" y="386"/>
                        <a:pt x="353" y="386"/>
                      </a:cubicBezTo>
                      <a:cubicBezTo>
                        <a:pt x="358" y="382"/>
                        <a:pt x="358" y="382"/>
                        <a:pt x="358" y="382"/>
                      </a:cubicBezTo>
                      <a:cubicBezTo>
                        <a:pt x="364" y="375"/>
                        <a:pt x="364" y="375"/>
                        <a:pt x="364" y="375"/>
                      </a:cubicBezTo>
                      <a:cubicBezTo>
                        <a:pt x="365" y="372"/>
                        <a:pt x="365" y="372"/>
                        <a:pt x="365" y="372"/>
                      </a:cubicBezTo>
                      <a:cubicBezTo>
                        <a:pt x="365" y="372"/>
                        <a:pt x="365" y="372"/>
                        <a:pt x="365" y="372"/>
                      </a:cubicBezTo>
                      <a:cubicBezTo>
                        <a:pt x="366" y="371"/>
                        <a:pt x="366" y="371"/>
                        <a:pt x="366" y="371"/>
                      </a:cubicBezTo>
                      <a:cubicBezTo>
                        <a:pt x="367" y="370"/>
                        <a:pt x="367" y="370"/>
                        <a:pt x="367" y="370"/>
                      </a:cubicBezTo>
                      <a:cubicBezTo>
                        <a:pt x="367" y="370"/>
                        <a:pt x="367" y="370"/>
                        <a:pt x="367" y="370"/>
                      </a:cubicBezTo>
                      <a:cubicBezTo>
                        <a:pt x="365" y="361"/>
                        <a:pt x="365" y="361"/>
                        <a:pt x="365" y="361"/>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4" y="355"/>
                        <a:pt x="364" y="355"/>
                        <a:pt x="364" y="355"/>
                      </a:cubicBezTo>
                      <a:cubicBezTo>
                        <a:pt x="368" y="350"/>
                        <a:pt x="368" y="350"/>
                        <a:pt x="368" y="350"/>
                      </a:cubicBezTo>
                      <a:cubicBezTo>
                        <a:pt x="368" y="350"/>
                        <a:pt x="368" y="350"/>
                        <a:pt x="368" y="350"/>
                      </a:cubicBezTo>
                      <a:cubicBezTo>
                        <a:pt x="368" y="350"/>
                        <a:pt x="368" y="350"/>
                        <a:pt x="368" y="350"/>
                      </a:cubicBezTo>
                      <a:cubicBezTo>
                        <a:pt x="374" y="345"/>
                        <a:pt x="374" y="345"/>
                        <a:pt x="374" y="345"/>
                      </a:cubicBezTo>
                      <a:cubicBezTo>
                        <a:pt x="375" y="345"/>
                        <a:pt x="375" y="345"/>
                        <a:pt x="375" y="345"/>
                      </a:cubicBezTo>
                      <a:cubicBezTo>
                        <a:pt x="388" y="345"/>
                        <a:pt x="388" y="345"/>
                        <a:pt x="388" y="345"/>
                      </a:cubicBezTo>
                      <a:cubicBezTo>
                        <a:pt x="390" y="344"/>
                        <a:pt x="390" y="344"/>
                        <a:pt x="390" y="344"/>
                      </a:cubicBezTo>
                      <a:cubicBezTo>
                        <a:pt x="390" y="338"/>
                        <a:pt x="390" y="338"/>
                        <a:pt x="390" y="338"/>
                      </a:cubicBezTo>
                      <a:cubicBezTo>
                        <a:pt x="388" y="332"/>
                        <a:pt x="388" y="332"/>
                        <a:pt x="388" y="332"/>
                      </a:cubicBezTo>
                      <a:cubicBezTo>
                        <a:pt x="383" y="324"/>
                        <a:pt x="383" y="324"/>
                        <a:pt x="383" y="324"/>
                      </a:cubicBezTo>
                      <a:cubicBezTo>
                        <a:pt x="383" y="324"/>
                        <a:pt x="383" y="324"/>
                        <a:pt x="383" y="324"/>
                      </a:cubicBezTo>
                      <a:cubicBezTo>
                        <a:pt x="383" y="324"/>
                        <a:pt x="383" y="324"/>
                        <a:pt x="383" y="324"/>
                      </a:cubicBezTo>
                      <a:cubicBezTo>
                        <a:pt x="383" y="314"/>
                        <a:pt x="383" y="314"/>
                        <a:pt x="383" y="314"/>
                      </a:cubicBezTo>
                      <a:cubicBezTo>
                        <a:pt x="383" y="313"/>
                        <a:pt x="383" y="313"/>
                        <a:pt x="383" y="313"/>
                      </a:cubicBezTo>
                      <a:cubicBezTo>
                        <a:pt x="383" y="313"/>
                        <a:pt x="383" y="313"/>
                        <a:pt x="383" y="313"/>
                      </a:cubicBezTo>
                      <a:cubicBezTo>
                        <a:pt x="385" y="307"/>
                        <a:pt x="385" y="307"/>
                        <a:pt x="385" y="307"/>
                      </a:cubicBezTo>
                      <a:cubicBezTo>
                        <a:pt x="385" y="307"/>
                        <a:pt x="385" y="307"/>
                        <a:pt x="385" y="307"/>
                      </a:cubicBezTo>
                      <a:cubicBezTo>
                        <a:pt x="386" y="307"/>
                        <a:pt x="386" y="307"/>
                        <a:pt x="386" y="307"/>
                      </a:cubicBezTo>
                      <a:cubicBezTo>
                        <a:pt x="386" y="307"/>
                        <a:pt x="386" y="307"/>
                        <a:pt x="386" y="307"/>
                      </a:cubicBezTo>
                      <a:cubicBezTo>
                        <a:pt x="396" y="291"/>
                        <a:pt x="396" y="291"/>
                        <a:pt x="396" y="291"/>
                      </a:cubicBezTo>
                      <a:cubicBezTo>
                        <a:pt x="397" y="291"/>
                        <a:pt x="397" y="291"/>
                        <a:pt x="397" y="291"/>
                      </a:cubicBezTo>
                      <a:cubicBezTo>
                        <a:pt x="397" y="291"/>
                        <a:pt x="397" y="291"/>
                        <a:pt x="397" y="291"/>
                      </a:cubicBezTo>
                      <a:cubicBezTo>
                        <a:pt x="398" y="290"/>
                        <a:pt x="398" y="290"/>
                        <a:pt x="398" y="290"/>
                      </a:cubicBezTo>
                      <a:cubicBezTo>
                        <a:pt x="400" y="290"/>
                        <a:pt x="400" y="290"/>
                        <a:pt x="400" y="290"/>
                      </a:cubicBezTo>
                      <a:cubicBezTo>
                        <a:pt x="404" y="291"/>
                        <a:pt x="404" y="291"/>
                        <a:pt x="404" y="291"/>
                      </a:cubicBezTo>
                      <a:cubicBezTo>
                        <a:pt x="414" y="296"/>
                        <a:pt x="414" y="296"/>
                        <a:pt x="414" y="296"/>
                      </a:cubicBezTo>
                      <a:cubicBezTo>
                        <a:pt x="420" y="298"/>
                        <a:pt x="420" y="298"/>
                        <a:pt x="420" y="298"/>
                      </a:cubicBezTo>
                      <a:cubicBezTo>
                        <a:pt x="420" y="295"/>
                        <a:pt x="420" y="295"/>
                        <a:pt x="420" y="295"/>
                      </a:cubicBezTo>
                      <a:cubicBezTo>
                        <a:pt x="419" y="294"/>
                        <a:pt x="419" y="294"/>
                        <a:pt x="419" y="294"/>
                      </a:cubicBezTo>
                      <a:cubicBezTo>
                        <a:pt x="419" y="293"/>
                        <a:pt x="419" y="293"/>
                        <a:pt x="419" y="293"/>
                      </a:cubicBezTo>
                      <a:cubicBezTo>
                        <a:pt x="419" y="290"/>
                        <a:pt x="420" y="288"/>
                        <a:pt x="423" y="286"/>
                      </a:cubicBezTo>
                      <a:cubicBezTo>
                        <a:pt x="430" y="281"/>
                        <a:pt x="430" y="281"/>
                        <a:pt x="430" y="281"/>
                      </a:cubicBezTo>
                      <a:cubicBezTo>
                        <a:pt x="430" y="281"/>
                        <a:pt x="430" y="281"/>
                        <a:pt x="430" y="281"/>
                      </a:cubicBezTo>
                      <a:cubicBezTo>
                        <a:pt x="430" y="281"/>
                        <a:pt x="430" y="281"/>
                        <a:pt x="430" y="281"/>
                      </a:cubicBezTo>
                      <a:cubicBezTo>
                        <a:pt x="430" y="280"/>
                        <a:pt x="430" y="280"/>
                        <a:pt x="430" y="280"/>
                      </a:cubicBezTo>
                      <a:cubicBezTo>
                        <a:pt x="434" y="279"/>
                        <a:pt x="437" y="278"/>
                        <a:pt x="438" y="278"/>
                      </a:cubicBezTo>
                      <a:cubicBezTo>
                        <a:pt x="445" y="278"/>
                        <a:pt x="445" y="278"/>
                        <a:pt x="445" y="278"/>
                      </a:cubicBezTo>
                      <a:cubicBezTo>
                        <a:pt x="446" y="278"/>
                        <a:pt x="446" y="278"/>
                        <a:pt x="446" y="278"/>
                      </a:cubicBezTo>
                      <a:cubicBezTo>
                        <a:pt x="446" y="278"/>
                        <a:pt x="446" y="278"/>
                        <a:pt x="446" y="278"/>
                      </a:cubicBezTo>
                      <a:cubicBezTo>
                        <a:pt x="450" y="278"/>
                        <a:pt x="450" y="278"/>
                        <a:pt x="450" y="278"/>
                      </a:cubicBezTo>
                      <a:cubicBezTo>
                        <a:pt x="452" y="268"/>
                        <a:pt x="452" y="268"/>
                        <a:pt x="452" y="268"/>
                      </a:cubicBezTo>
                      <a:cubicBezTo>
                        <a:pt x="452" y="262"/>
                        <a:pt x="452" y="262"/>
                        <a:pt x="452" y="262"/>
                      </a:cubicBezTo>
                      <a:cubicBezTo>
                        <a:pt x="452" y="257"/>
                        <a:pt x="452" y="254"/>
                        <a:pt x="454" y="254"/>
                      </a:cubicBezTo>
                      <a:cubicBezTo>
                        <a:pt x="456" y="248"/>
                        <a:pt x="456" y="248"/>
                        <a:pt x="456" y="248"/>
                      </a:cubicBezTo>
                      <a:cubicBezTo>
                        <a:pt x="453" y="244"/>
                        <a:pt x="453" y="244"/>
                        <a:pt x="453" y="244"/>
                      </a:cubicBezTo>
                      <a:cubicBezTo>
                        <a:pt x="448" y="240"/>
                        <a:pt x="448" y="240"/>
                        <a:pt x="448" y="240"/>
                      </a:cubicBezTo>
                      <a:cubicBezTo>
                        <a:pt x="438" y="238"/>
                        <a:pt x="438" y="238"/>
                        <a:pt x="438" y="238"/>
                      </a:cubicBezTo>
                      <a:cubicBezTo>
                        <a:pt x="436" y="238"/>
                        <a:pt x="432" y="236"/>
                        <a:pt x="426" y="230"/>
                      </a:cubicBezTo>
                      <a:cubicBezTo>
                        <a:pt x="420" y="228"/>
                        <a:pt x="420" y="228"/>
                        <a:pt x="420" y="228"/>
                      </a:cubicBezTo>
                      <a:cubicBezTo>
                        <a:pt x="420" y="228"/>
                        <a:pt x="420" y="228"/>
                        <a:pt x="420" y="228"/>
                      </a:cubicBezTo>
                      <a:cubicBezTo>
                        <a:pt x="420" y="227"/>
                        <a:pt x="420" y="227"/>
                        <a:pt x="420" y="227"/>
                      </a:cubicBezTo>
                      <a:cubicBezTo>
                        <a:pt x="412" y="218"/>
                        <a:pt x="412" y="218"/>
                        <a:pt x="412" y="218"/>
                      </a:cubicBezTo>
                      <a:cubicBezTo>
                        <a:pt x="406" y="218"/>
                        <a:pt x="406" y="218"/>
                        <a:pt x="406" y="218"/>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8"/>
                        <a:pt x="394" y="238"/>
                        <a:pt x="394" y="238"/>
                      </a:cubicBezTo>
                      <a:cubicBezTo>
                        <a:pt x="396" y="246"/>
                        <a:pt x="396" y="246"/>
                        <a:pt x="396"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8"/>
                        <a:pt x="404" y="248"/>
                        <a:pt x="404" y="248"/>
                      </a:cubicBezTo>
                      <a:cubicBezTo>
                        <a:pt x="407" y="255"/>
                        <a:pt x="407" y="255"/>
                        <a:pt x="407" y="255"/>
                      </a:cubicBezTo>
                      <a:cubicBezTo>
                        <a:pt x="408" y="255"/>
                        <a:pt x="408" y="255"/>
                        <a:pt x="408" y="255"/>
                      </a:cubicBezTo>
                      <a:cubicBezTo>
                        <a:pt x="408" y="256"/>
                        <a:pt x="408" y="256"/>
                        <a:pt x="408" y="256"/>
                      </a:cubicBezTo>
                      <a:cubicBezTo>
                        <a:pt x="408" y="256"/>
                        <a:pt x="408" y="256"/>
                        <a:pt x="408" y="256"/>
                      </a:cubicBezTo>
                      <a:cubicBezTo>
                        <a:pt x="408" y="256"/>
                        <a:pt x="408" y="256"/>
                        <a:pt x="408" y="256"/>
                      </a:cubicBezTo>
                      <a:cubicBezTo>
                        <a:pt x="406" y="268"/>
                        <a:pt x="406" y="268"/>
                        <a:pt x="406" y="268"/>
                      </a:cubicBezTo>
                      <a:cubicBezTo>
                        <a:pt x="406" y="269"/>
                        <a:pt x="406" y="269"/>
                        <a:pt x="406" y="269"/>
                      </a:cubicBezTo>
                      <a:cubicBezTo>
                        <a:pt x="406" y="270"/>
                        <a:pt x="406" y="270"/>
                        <a:pt x="406" y="270"/>
                      </a:cubicBezTo>
                      <a:cubicBezTo>
                        <a:pt x="406" y="270"/>
                        <a:pt x="406" y="270"/>
                        <a:pt x="406" y="270"/>
                      </a:cubicBezTo>
                      <a:cubicBezTo>
                        <a:pt x="404" y="271"/>
                        <a:pt x="402" y="272"/>
                        <a:pt x="400" y="273"/>
                      </a:cubicBezTo>
                      <a:cubicBezTo>
                        <a:pt x="399" y="274"/>
                        <a:pt x="399" y="274"/>
                        <a:pt x="399" y="274"/>
                      </a:cubicBezTo>
                      <a:cubicBezTo>
                        <a:pt x="399" y="273"/>
                        <a:pt x="399" y="273"/>
                        <a:pt x="399" y="273"/>
                      </a:cubicBezTo>
                      <a:cubicBezTo>
                        <a:pt x="398" y="273"/>
                        <a:pt x="398" y="273"/>
                        <a:pt x="398" y="273"/>
                      </a:cubicBezTo>
                      <a:cubicBezTo>
                        <a:pt x="396" y="272"/>
                        <a:pt x="396" y="272"/>
                        <a:pt x="396" y="272"/>
                      </a:cubicBezTo>
                      <a:cubicBezTo>
                        <a:pt x="389" y="275"/>
                        <a:pt x="389" y="275"/>
                        <a:pt x="389" y="275"/>
                      </a:cubicBezTo>
                      <a:cubicBezTo>
                        <a:pt x="389" y="275"/>
                        <a:pt x="389" y="275"/>
                        <a:pt x="389" y="275"/>
                      </a:cubicBezTo>
                      <a:cubicBezTo>
                        <a:pt x="389" y="276"/>
                        <a:pt x="389" y="276"/>
                        <a:pt x="389" y="276"/>
                      </a:cubicBezTo>
                      <a:cubicBezTo>
                        <a:pt x="390" y="276"/>
                        <a:pt x="390" y="276"/>
                        <a:pt x="390" y="276"/>
                      </a:cubicBezTo>
                      <a:cubicBezTo>
                        <a:pt x="391" y="287"/>
                        <a:pt x="391" y="287"/>
                        <a:pt x="391" y="287"/>
                      </a:cubicBezTo>
                      <a:cubicBezTo>
                        <a:pt x="391" y="289"/>
                        <a:pt x="390" y="290"/>
                        <a:pt x="388" y="290"/>
                      </a:cubicBezTo>
                      <a:cubicBezTo>
                        <a:pt x="384" y="290"/>
                        <a:pt x="384" y="290"/>
                        <a:pt x="384" y="290"/>
                      </a:cubicBezTo>
                      <a:cubicBezTo>
                        <a:pt x="381" y="290"/>
                        <a:pt x="380" y="289"/>
                        <a:pt x="379" y="288"/>
                      </a:cubicBezTo>
                      <a:cubicBezTo>
                        <a:pt x="374" y="284"/>
                        <a:pt x="374" y="284"/>
                        <a:pt x="374" y="284"/>
                      </a:cubicBezTo>
                      <a:cubicBezTo>
                        <a:pt x="374" y="284"/>
                        <a:pt x="374" y="284"/>
                        <a:pt x="374" y="284"/>
                      </a:cubicBezTo>
                      <a:cubicBezTo>
                        <a:pt x="373" y="284"/>
                        <a:pt x="373" y="284"/>
                        <a:pt x="373" y="284"/>
                      </a:cubicBezTo>
                      <a:cubicBezTo>
                        <a:pt x="373" y="283"/>
                        <a:pt x="373" y="283"/>
                        <a:pt x="373" y="283"/>
                      </a:cubicBezTo>
                      <a:cubicBezTo>
                        <a:pt x="370" y="276"/>
                        <a:pt x="370" y="276"/>
                        <a:pt x="370" y="276"/>
                      </a:cubicBezTo>
                      <a:cubicBezTo>
                        <a:pt x="370" y="276"/>
                        <a:pt x="368" y="274"/>
                        <a:pt x="364" y="273"/>
                      </a:cubicBezTo>
                      <a:cubicBezTo>
                        <a:pt x="363" y="273"/>
                        <a:pt x="363" y="273"/>
                        <a:pt x="363" y="273"/>
                      </a:cubicBezTo>
                      <a:cubicBezTo>
                        <a:pt x="363" y="273"/>
                        <a:pt x="363" y="273"/>
                        <a:pt x="363" y="273"/>
                      </a:cubicBezTo>
                      <a:cubicBezTo>
                        <a:pt x="357" y="269"/>
                        <a:pt x="357" y="269"/>
                        <a:pt x="357" y="269"/>
                      </a:cubicBezTo>
                      <a:cubicBezTo>
                        <a:pt x="356" y="269"/>
                        <a:pt x="356" y="269"/>
                        <a:pt x="356" y="269"/>
                      </a:cubicBezTo>
                      <a:cubicBezTo>
                        <a:pt x="356" y="268"/>
                        <a:pt x="356" y="268"/>
                        <a:pt x="356" y="268"/>
                      </a:cubicBezTo>
                      <a:cubicBezTo>
                        <a:pt x="356" y="268"/>
                        <a:pt x="356" y="268"/>
                        <a:pt x="356" y="268"/>
                      </a:cubicBezTo>
                      <a:cubicBezTo>
                        <a:pt x="355" y="262"/>
                        <a:pt x="355" y="262"/>
                        <a:pt x="355" y="262"/>
                      </a:cubicBezTo>
                      <a:cubicBezTo>
                        <a:pt x="356" y="256"/>
                        <a:pt x="356" y="256"/>
                        <a:pt x="356" y="256"/>
                      </a:cubicBezTo>
                      <a:cubicBezTo>
                        <a:pt x="356" y="256"/>
                        <a:pt x="356" y="256"/>
                        <a:pt x="356" y="256"/>
                      </a:cubicBezTo>
                      <a:cubicBezTo>
                        <a:pt x="356" y="256"/>
                        <a:pt x="356" y="256"/>
                        <a:pt x="356" y="256"/>
                      </a:cubicBezTo>
                      <a:cubicBezTo>
                        <a:pt x="356" y="256"/>
                        <a:pt x="356" y="256"/>
                        <a:pt x="356" y="256"/>
                      </a:cubicBezTo>
                      <a:cubicBezTo>
                        <a:pt x="358" y="253"/>
                        <a:pt x="358" y="253"/>
                        <a:pt x="358" y="253"/>
                      </a:cubicBezTo>
                      <a:cubicBezTo>
                        <a:pt x="358" y="251"/>
                        <a:pt x="358" y="251"/>
                        <a:pt x="358" y="251"/>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7"/>
                        <a:pt x="344" y="217"/>
                        <a:pt x="344" y="217"/>
                      </a:cubicBezTo>
                      <a:cubicBezTo>
                        <a:pt x="344" y="217"/>
                        <a:pt x="344" y="217"/>
                        <a:pt x="344" y="217"/>
                      </a:cubicBezTo>
                      <a:cubicBezTo>
                        <a:pt x="341" y="210"/>
                        <a:pt x="341" y="210"/>
                        <a:pt x="341" y="210"/>
                      </a:cubicBezTo>
                      <a:cubicBezTo>
                        <a:pt x="326" y="208"/>
                        <a:pt x="326" y="208"/>
                        <a:pt x="326" y="208"/>
                      </a:cubicBezTo>
                      <a:cubicBezTo>
                        <a:pt x="323" y="207"/>
                        <a:pt x="320" y="204"/>
                        <a:pt x="319" y="201"/>
                      </a:cubicBezTo>
                      <a:cubicBezTo>
                        <a:pt x="312" y="201"/>
                        <a:pt x="312" y="201"/>
                        <a:pt x="312" y="201"/>
                      </a:cubicBezTo>
                      <a:cubicBezTo>
                        <a:pt x="310" y="200"/>
                        <a:pt x="308" y="199"/>
                        <a:pt x="305" y="196"/>
                      </a:cubicBezTo>
                      <a:cubicBezTo>
                        <a:pt x="304" y="195"/>
                        <a:pt x="304" y="195"/>
                        <a:pt x="304" y="195"/>
                      </a:cubicBezTo>
                      <a:cubicBezTo>
                        <a:pt x="302" y="194"/>
                        <a:pt x="301" y="191"/>
                        <a:pt x="299" y="188"/>
                      </a:cubicBezTo>
                      <a:cubicBezTo>
                        <a:pt x="299" y="188"/>
                        <a:pt x="299" y="188"/>
                        <a:pt x="299" y="188"/>
                      </a:cubicBezTo>
                      <a:cubicBezTo>
                        <a:pt x="299" y="188"/>
                        <a:pt x="299" y="188"/>
                        <a:pt x="299" y="188"/>
                      </a:cubicBezTo>
                      <a:cubicBezTo>
                        <a:pt x="298" y="181"/>
                        <a:pt x="298" y="181"/>
                        <a:pt x="298" y="181"/>
                      </a:cubicBezTo>
                      <a:cubicBezTo>
                        <a:pt x="298" y="181"/>
                        <a:pt x="298" y="181"/>
                        <a:pt x="298" y="181"/>
                      </a:cubicBezTo>
                      <a:cubicBezTo>
                        <a:pt x="298" y="181"/>
                        <a:pt x="298" y="181"/>
                        <a:pt x="298" y="181"/>
                      </a:cubicBezTo>
                      <a:cubicBezTo>
                        <a:pt x="298" y="180"/>
                        <a:pt x="298" y="180"/>
                        <a:pt x="298" y="180"/>
                      </a:cubicBezTo>
                      <a:cubicBezTo>
                        <a:pt x="298" y="180"/>
                        <a:pt x="298" y="180"/>
                        <a:pt x="298" y="180"/>
                      </a:cubicBezTo>
                      <a:cubicBezTo>
                        <a:pt x="300" y="168"/>
                        <a:pt x="300" y="168"/>
                        <a:pt x="300" y="168"/>
                      </a:cubicBezTo>
                      <a:cubicBezTo>
                        <a:pt x="300" y="168"/>
                        <a:pt x="300" y="168"/>
                        <a:pt x="300" y="168"/>
                      </a:cubicBezTo>
                      <a:cubicBezTo>
                        <a:pt x="302" y="162"/>
                        <a:pt x="302" y="162"/>
                        <a:pt x="302" y="162"/>
                      </a:cubicBezTo>
                      <a:cubicBezTo>
                        <a:pt x="302" y="162"/>
                        <a:pt x="302" y="162"/>
                        <a:pt x="302" y="162"/>
                      </a:cubicBezTo>
                      <a:cubicBezTo>
                        <a:pt x="302" y="162"/>
                        <a:pt x="302" y="162"/>
                        <a:pt x="302" y="162"/>
                      </a:cubicBezTo>
                      <a:cubicBezTo>
                        <a:pt x="303" y="162"/>
                        <a:pt x="303" y="162"/>
                        <a:pt x="303" y="162"/>
                      </a:cubicBezTo>
                      <a:cubicBezTo>
                        <a:pt x="318" y="155"/>
                        <a:pt x="318" y="155"/>
                        <a:pt x="318" y="155"/>
                      </a:cubicBezTo>
                      <a:cubicBezTo>
                        <a:pt x="324" y="148"/>
                        <a:pt x="324" y="148"/>
                        <a:pt x="324" y="148"/>
                      </a:cubicBezTo>
                      <a:cubicBezTo>
                        <a:pt x="325" y="142"/>
                        <a:pt x="325" y="142"/>
                        <a:pt x="325" y="142"/>
                      </a:cubicBezTo>
                      <a:cubicBezTo>
                        <a:pt x="324" y="138"/>
                        <a:pt x="324" y="138"/>
                        <a:pt x="324" y="138"/>
                      </a:cubicBezTo>
                      <a:cubicBezTo>
                        <a:pt x="322" y="132"/>
                        <a:pt x="320" y="129"/>
                        <a:pt x="320" y="127"/>
                      </a:cubicBezTo>
                      <a:cubicBezTo>
                        <a:pt x="317" y="128"/>
                        <a:pt x="317" y="128"/>
                        <a:pt x="317" y="128"/>
                      </a:cubicBezTo>
                      <a:cubicBezTo>
                        <a:pt x="312" y="127"/>
                        <a:pt x="312" y="127"/>
                        <a:pt x="312" y="127"/>
                      </a:cubicBezTo>
                      <a:cubicBezTo>
                        <a:pt x="310" y="128"/>
                        <a:pt x="307" y="131"/>
                        <a:pt x="303" y="136"/>
                      </a:cubicBezTo>
                      <a:cubicBezTo>
                        <a:pt x="296" y="143"/>
                        <a:pt x="296" y="143"/>
                        <a:pt x="296" y="143"/>
                      </a:cubicBezTo>
                      <a:cubicBezTo>
                        <a:pt x="296" y="143"/>
                        <a:pt x="296" y="143"/>
                        <a:pt x="296" y="143"/>
                      </a:cubicBezTo>
                      <a:cubicBezTo>
                        <a:pt x="295" y="143"/>
                        <a:pt x="295" y="143"/>
                        <a:pt x="295" y="143"/>
                      </a:cubicBezTo>
                      <a:cubicBezTo>
                        <a:pt x="290" y="144"/>
                        <a:pt x="286" y="145"/>
                        <a:pt x="284" y="144"/>
                      </a:cubicBezTo>
                      <a:lnTo>
                        <a:pt x="271" y="140"/>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36" name="îṥlíďe">
                  <a:extLst>
                    <a:ext uri="{FF2B5EF4-FFF2-40B4-BE49-F238E27FC236}">
                      <a16:creationId xmlns:a16="http://schemas.microsoft.com/office/drawing/2014/main" id="{7B2B7601-119B-48E4-AA61-780DD2D24F00}"/>
                    </a:ext>
                  </a:extLst>
                </p:cNvPr>
                <p:cNvSpPr/>
                <p:nvPr/>
              </p:nvSpPr>
              <p:spPr bwMode="auto">
                <a:xfrm>
                  <a:off x="2761950" y="3388738"/>
                  <a:ext cx="382789" cy="632128"/>
                </a:xfrm>
                <a:custGeom>
                  <a:avLst/>
                  <a:gdLst>
                    <a:gd name="T0" fmla="*/ 46 w 92"/>
                    <a:gd name="T1" fmla="*/ 29 h 152"/>
                    <a:gd name="T2" fmla="*/ 46 w 92"/>
                    <a:gd name="T3" fmla="*/ 43 h 152"/>
                    <a:gd name="T4" fmla="*/ 42 w 92"/>
                    <a:gd name="T5" fmla="*/ 54 h 152"/>
                    <a:gd name="T6" fmla="*/ 38 w 92"/>
                    <a:gd name="T7" fmla="*/ 62 h 152"/>
                    <a:gd name="T8" fmla="*/ 37 w 92"/>
                    <a:gd name="T9" fmla="*/ 61 h 152"/>
                    <a:gd name="T10" fmla="*/ 22 w 92"/>
                    <a:gd name="T11" fmla="*/ 65 h 152"/>
                    <a:gd name="T12" fmla="*/ 6 w 92"/>
                    <a:gd name="T13" fmla="*/ 67 h 152"/>
                    <a:gd name="T14" fmla="*/ 4 w 92"/>
                    <a:gd name="T15" fmla="*/ 70 h 152"/>
                    <a:gd name="T16" fmla="*/ 19 w 92"/>
                    <a:gd name="T17" fmla="*/ 72 h 152"/>
                    <a:gd name="T18" fmla="*/ 20 w 92"/>
                    <a:gd name="T19" fmla="*/ 72 h 152"/>
                    <a:gd name="T20" fmla="*/ 24 w 92"/>
                    <a:gd name="T21" fmla="*/ 81 h 152"/>
                    <a:gd name="T22" fmla="*/ 30 w 92"/>
                    <a:gd name="T23" fmla="*/ 92 h 152"/>
                    <a:gd name="T24" fmla="*/ 35 w 92"/>
                    <a:gd name="T25" fmla="*/ 108 h 152"/>
                    <a:gd name="T26" fmla="*/ 36 w 92"/>
                    <a:gd name="T27" fmla="*/ 108 h 152"/>
                    <a:gd name="T28" fmla="*/ 38 w 92"/>
                    <a:gd name="T29" fmla="*/ 116 h 152"/>
                    <a:gd name="T30" fmla="*/ 36 w 92"/>
                    <a:gd name="T31" fmla="*/ 124 h 152"/>
                    <a:gd name="T32" fmla="*/ 36 w 92"/>
                    <a:gd name="T33" fmla="*/ 132 h 152"/>
                    <a:gd name="T34" fmla="*/ 50 w 92"/>
                    <a:gd name="T35" fmla="*/ 140 h 152"/>
                    <a:gd name="T36" fmla="*/ 58 w 92"/>
                    <a:gd name="T37" fmla="*/ 151 h 152"/>
                    <a:gd name="T38" fmla="*/ 62 w 92"/>
                    <a:gd name="T39" fmla="*/ 152 h 152"/>
                    <a:gd name="T40" fmla="*/ 61 w 92"/>
                    <a:gd name="T41" fmla="*/ 139 h 152"/>
                    <a:gd name="T42" fmla="*/ 70 w 92"/>
                    <a:gd name="T43" fmla="*/ 134 h 152"/>
                    <a:gd name="T44" fmla="*/ 71 w 92"/>
                    <a:gd name="T45" fmla="*/ 134 h 152"/>
                    <a:gd name="T46" fmla="*/ 72 w 92"/>
                    <a:gd name="T47" fmla="*/ 134 h 152"/>
                    <a:gd name="T48" fmla="*/ 78 w 92"/>
                    <a:gd name="T49" fmla="*/ 133 h 152"/>
                    <a:gd name="T50" fmla="*/ 79 w 92"/>
                    <a:gd name="T51" fmla="*/ 122 h 152"/>
                    <a:gd name="T52" fmla="*/ 74 w 92"/>
                    <a:gd name="T53" fmla="*/ 116 h 152"/>
                    <a:gd name="T54" fmla="*/ 69 w 92"/>
                    <a:gd name="T55" fmla="*/ 116 h 152"/>
                    <a:gd name="T56" fmla="*/ 66 w 92"/>
                    <a:gd name="T57" fmla="*/ 105 h 152"/>
                    <a:gd name="T58" fmla="*/ 68 w 92"/>
                    <a:gd name="T59" fmla="*/ 84 h 152"/>
                    <a:gd name="T60" fmla="*/ 82 w 92"/>
                    <a:gd name="T61" fmla="*/ 80 h 152"/>
                    <a:gd name="T62" fmla="*/ 92 w 92"/>
                    <a:gd name="T63" fmla="*/ 54 h 152"/>
                    <a:gd name="T64" fmla="*/ 84 w 92"/>
                    <a:gd name="T65" fmla="*/ 48 h 152"/>
                    <a:gd name="T66" fmla="*/ 83 w 92"/>
                    <a:gd name="T67" fmla="*/ 48 h 152"/>
                    <a:gd name="T68" fmla="*/ 76 w 92"/>
                    <a:gd name="T69" fmla="*/ 48 h 152"/>
                    <a:gd name="T70" fmla="*/ 72 w 92"/>
                    <a:gd name="T71" fmla="*/ 42 h 152"/>
                    <a:gd name="T72" fmla="*/ 71 w 92"/>
                    <a:gd name="T73" fmla="*/ 42 h 152"/>
                    <a:gd name="T74" fmla="*/ 73 w 92"/>
                    <a:gd name="T75" fmla="*/ 26 h 152"/>
                    <a:gd name="T76" fmla="*/ 76 w 92"/>
                    <a:gd name="T77" fmla="*/ 18 h 152"/>
                    <a:gd name="T78" fmla="*/ 78 w 92"/>
                    <a:gd name="T79" fmla="*/ 10 h 152"/>
                    <a:gd name="T80" fmla="*/ 64 w 92"/>
                    <a:gd name="T8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152">
                      <a:moveTo>
                        <a:pt x="54" y="9"/>
                      </a:moveTo>
                      <a:cubicBezTo>
                        <a:pt x="46" y="29"/>
                        <a:pt x="46" y="29"/>
                        <a:pt x="46" y="29"/>
                      </a:cubicBezTo>
                      <a:cubicBezTo>
                        <a:pt x="46" y="42"/>
                        <a:pt x="46" y="42"/>
                        <a:pt x="46" y="42"/>
                      </a:cubicBezTo>
                      <a:cubicBezTo>
                        <a:pt x="46" y="43"/>
                        <a:pt x="46" y="43"/>
                        <a:pt x="46" y="43"/>
                      </a:cubicBezTo>
                      <a:cubicBezTo>
                        <a:pt x="42" y="50"/>
                        <a:pt x="42" y="50"/>
                        <a:pt x="42" y="50"/>
                      </a:cubicBezTo>
                      <a:cubicBezTo>
                        <a:pt x="42" y="54"/>
                        <a:pt x="42" y="54"/>
                        <a:pt x="42" y="54"/>
                      </a:cubicBezTo>
                      <a:cubicBezTo>
                        <a:pt x="42" y="57"/>
                        <a:pt x="41" y="60"/>
                        <a:pt x="38" y="61"/>
                      </a:cubicBezTo>
                      <a:cubicBezTo>
                        <a:pt x="38" y="62"/>
                        <a:pt x="38" y="62"/>
                        <a:pt x="38" y="62"/>
                      </a:cubicBezTo>
                      <a:cubicBezTo>
                        <a:pt x="37" y="62"/>
                        <a:pt x="37" y="62"/>
                        <a:pt x="37" y="62"/>
                      </a:cubicBezTo>
                      <a:cubicBezTo>
                        <a:pt x="37" y="61"/>
                        <a:pt x="37" y="61"/>
                        <a:pt x="37" y="61"/>
                      </a:cubicBezTo>
                      <a:cubicBezTo>
                        <a:pt x="27" y="60"/>
                        <a:pt x="27" y="60"/>
                        <a:pt x="27" y="60"/>
                      </a:cubicBezTo>
                      <a:cubicBezTo>
                        <a:pt x="22" y="65"/>
                        <a:pt x="22" y="65"/>
                        <a:pt x="22" y="65"/>
                      </a:cubicBezTo>
                      <a:cubicBezTo>
                        <a:pt x="6" y="67"/>
                        <a:pt x="6" y="67"/>
                        <a:pt x="6" y="67"/>
                      </a:cubicBezTo>
                      <a:cubicBezTo>
                        <a:pt x="6" y="67"/>
                        <a:pt x="6" y="67"/>
                        <a:pt x="6" y="67"/>
                      </a:cubicBezTo>
                      <a:cubicBezTo>
                        <a:pt x="0" y="67"/>
                        <a:pt x="0" y="67"/>
                        <a:pt x="0" y="67"/>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2"/>
                        <a:pt x="20" y="72"/>
                        <a:pt x="20" y="72"/>
                      </a:cubicBezTo>
                      <a:cubicBezTo>
                        <a:pt x="24" y="81"/>
                        <a:pt x="24" y="81"/>
                        <a:pt x="24" y="81"/>
                      </a:cubicBezTo>
                      <a:cubicBezTo>
                        <a:pt x="28" y="84"/>
                        <a:pt x="28" y="84"/>
                        <a:pt x="28" y="84"/>
                      </a:cubicBezTo>
                      <a:cubicBezTo>
                        <a:pt x="29" y="86"/>
                        <a:pt x="30" y="88"/>
                        <a:pt x="30" y="92"/>
                      </a:cubicBezTo>
                      <a:cubicBezTo>
                        <a:pt x="30" y="103"/>
                        <a:pt x="30" y="103"/>
                        <a:pt x="30" y="103"/>
                      </a:cubicBezTo>
                      <a:cubicBezTo>
                        <a:pt x="35" y="108"/>
                        <a:pt x="35" y="108"/>
                        <a:pt x="35" y="108"/>
                      </a:cubicBezTo>
                      <a:cubicBezTo>
                        <a:pt x="36" y="108"/>
                        <a:pt x="36" y="108"/>
                        <a:pt x="36" y="108"/>
                      </a:cubicBezTo>
                      <a:cubicBezTo>
                        <a:pt x="36" y="108"/>
                        <a:pt x="36" y="108"/>
                        <a:pt x="36" y="108"/>
                      </a:cubicBezTo>
                      <a:cubicBezTo>
                        <a:pt x="36" y="108"/>
                        <a:pt x="36" y="108"/>
                        <a:pt x="36" y="108"/>
                      </a:cubicBezTo>
                      <a:cubicBezTo>
                        <a:pt x="38" y="116"/>
                        <a:pt x="38" y="116"/>
                        <a:pt x="38" y="116"/>
                      </a:cubicBezTo>
                      <a:cubicBezTo>
                        <a:pt x="38" y="120"/>
                        <a:pt x="38" y="120"/>
                        <a:pt x="38" y="120"/>
                      </a:cubicBezTo>
                      <a:cubicBezTo>
                        <a:pt x="36" y="124"/>
                        <a:pt x="36" y="124"/>
                        <a:pt x="36" y="124"/>
                      </a:cubicBezTo>
                      <a:cubicBezTo>
                        <a:pt x="35" y="128"/>
                        <a:pt x="35" y="128"/>
                        <a:pt x="35" y="128"/>
                      </a:cubicBezTo>
                      <a:cubicBezTo>
                        <a:pt x="36" y="132"/>
                        <a:pt x="36" y="132"/>
                        <a:pt x="36" y="132"/>
                      </a:cubicBezTo>
                      <a:cubicBezTo>
                        <a:pt x="41" y="135"/>
                        <a:pt x="41" y="135"/>
                        <a:pt x="41" y="135"/>
                      </a:cubicBezTo>
                      <a:cubicBezTo>
                        <a:pt x="46" y="137"/>
                        <a:pt x="49" y="138"/>
                        <a:pt x="50" y="140"/>
                      </a:cubicBezTo>
                      <a:cubicBezTo>
                        <a:pt x="53" y="146"/>
                        <a:pt x="53" y="146"/>
                        <a:pt x="53" y="146"/>
                      </a:cubicBezTo>
                      <a:cubicBezTo>
                        <a:pt x="56" y="148"/>
                        <a:pt x="58" y="150"/>
                        <a:pt x="58" y="151"/>
                      </a:cubicBezTo>
                      <a:cubicBezTo>
                        <a:pt x="62" y="152"/>
                        <a:pt x="62" y="152"/>
                        <a:pt x="62" y="152"/>
                      </a:cubicBezTo>
                      <a:cubicBezTo>
                        <a:pt x="62" y="152"/>
                        <a:pt x="62" y="152"/>
                        <a:pt x="62" y="152"/>
                      </a:cubicBezTo>
                      <a:cubicBezTo>
                        <a:pt x="61" y="144"/>
                        <a:pt x="61" y="144"/>
                        <a:pt x="61" y="144"/>
                      </a:cubicBezTo>
                      <a:cubicBezTo>
                        <a:pt x="60" y="142"/>
                        <a:pt x="60" y="140"/>
                        <a:pt x="61" y="139"/>
                      </a:cubicBezTo>
                      <a:cubicBezTo>
                        <a:pt x="62" y="138"/>
                        <a:pt x="63" y="137"/>
                        <a:pt x="64" y="136"/>
                      </a:cubicBezTo>
                      <a:cubicBezTo>
                        <a:pt x="70" y="134"/>
                        <a:pt x="70" y="134"/>
                        <a:pt x="70" y="134"/>
                      </a:cubicBezTo>
                      <a:cubicBezTo>
                        <a:pt x="70" y="134"/>
                        <a:pt x="70" y="134"/>
                        <a:pt x="70" y="134"/>
                      </a:cubicBezTo>
                      <a:cubicBezTo>
                        <a:pt x="71" y="134"/>
                        <a:pt x="71" y="134"/>
                        <a:pt x="71" y="134"/>
                      </a:cubicBezTo>
                      <a:cubicBezTo>
                        <a:pt x="71" y="134"/>
                        <a:pt x="71" y="134"/>
                        <a:pt x="71" y="134"/>
                      </a:cubicBezTo>
                      <a:cubicBezTo>
                        <a:pt x="72" y="134"/>
                        <a:pt x="72" y="134"/>
                        <a:pt x="72" y="134"/>
                      </a:cubicBezTo>
                      <a:cubicBezTo>
                        <a:pt x="74" y="135"/>
                        <a:pt x="74" y="135"/>
                        <a:pt x="74" y="135"/>
                      </a:cubicBezTo>
                      <a:cubicBezTo>
                        <a:pt x="78" y="133"/>
                        <a:pt x="78" y="133"/>
                        <a:pt x="78" y="133"/>
                      </a:cubicBezTo>
                      <a:cubicBezTo>
                        <a:pt x="78" y="132"/>
                        <a:pt x="78" y="132"/>
                        <a:pt x="78" y="132"/>
                      </a:cubicBezTo>
                      <a:cubicBezTo>
                        <a:pt x="79" y="122"/>
                        <a:pt x="79" y="122"/>
                        <a:pt x="79" y="122"/>
                      </a:cubicBezTo>
                      <a:cubicBezTo>
                        <a:pt x="77" y="118"/>
                        <a:pt x="77" y="118"/>
                        <a:pt x="77" y="118"/>
                      </a:cubicBezTo>
                      <a:cubicBezTo>
                        <a:pt x="74" y="116"/>
                        <a:pt x="74" y="116"/>
                        <a:pt x="74" y="116"/>
                      </a:cubicBezTo>
                      <a:cubicBezTo>
                        <a:pt x="70" y="116"/>
                        <a:pt x="70" y="116"/>
                        <a:pt x="70" y="116"/>
                      </a:cubicBezTo>
                      <a:cubicBezTo>
                        <a:pt x="69" y="116"/>
                        <a:pt x="69" y="116"/>
                        <a:pt x="69" y="116"/>
                      </a:cubicBezTo>
                      <a:cubicBezTo>
                        <a:pt x="68" y="115"/>
                        <a:pt x="68" y="115"/>
                        <a:pt x="68" y="115"/>
                      </a:cubicBezTo>
                      <a:cubicBezTo>
                        <a:pt x="66" y="105"/>
                        <a:pt x="66" y="105"/>
                        <a:pt x="66" y="105"/>
                      </a:cubicBezTo>
                      <a:cubicBezTo>
                        <a:pt x="67" y="84"/>
                        <a:pt x="67" y="84"/>
                        <a:pt x="67" y="84"/>
                      </a:cubicBezTo>
                      <a:cubicBezTo>
                        <a:pt x="68" y="84"/>
                        <a:pt x="68" y="84"/>
                        <a:pt x="68" y="84"/>
                      </a:cubicBezTo>
                      <a:cubicBezTo>
                        <a:pt x="74" y="75"/>
                        <a:pt x="74" y="75"/>
                        <a:pt x="74" y="75"/>
                      </a:cubicBezTo>
                      <a:cubicBezTo>
                        <a:pt x="82" y="80"/>
                        <a:pt x="82" y="80"/>
                        <a:pt x="82" y="80"/>
                      </a:cubicBezTo>
                      <a:cubicBezTo>
                        <a:pt x="88" y="80"/>
                        <a:pt x="88" y="80"/>
                        <a:pt x="88" y="80"/>
                      </a:cubicBezTo>
                      <a:cubicBezTo>
                        <a:pt x="92" y="54"/>
                        <a:pt x="92" y="54"/>
                        <a:pt x="92" y="54"/>
                      </a:cubicBezTo>
                      <a:cubicBezTo>
                        <a:pt x="90" y="51"/>
                        <a:pt x="89" y="49"/>
                        <a:pt x="87" y="48"/>
                      </a:cubicBezTo>
                      <a:cubicBezTo>
                        <a:pt x="84" y="48"/>
                        <a:pt x="84" y="48"/>
                        <a:pt x="84" y="48"/>
                      </a:cubicBezTo>
                      <a:cubicBezTo>
                        <a:pt x="84" y="48"/>
                        <a:pt x="84" y="48"/>
                        <a:pt x="84" y="48"/>
                      </a:cubicBezTo>
                      <a:cubicBezTo>
                        <a:pt x="83" y="48"/>
                        <a:pt x="83" y="48"/>
                        <a:pt x="83" y="48"/>
                      </a:cubicBezTo>
                      <a:cubicBezTo>
                        <a:pt x="77" y="49"/>
                        <a:pt x="77" y="49"/>
                        <a:pt x="77" y="49"/>
                      </a:cubicBezTo>
                      <a:cubicBezTo>
                        <a:pt x="76" y="48"/>
                        <a:pt x="76" y="48"/>
                        <a:pt x="76" y="48"/>
                      </a:cubicBezTo>
                      <a:cubicBezTo>
                        <a:pt x="76" y="48"/>
                        <a:pt x="76" y="48"/>
                        <a:pt x="76" y="48"/>
                      </a:cubicBezTo>
                      <a:cubicBezTo>
                        <a:pt x="72" y="42"/>
                        <a:pt x="72" y="42"/>
                        <a:pt x="72" y="42"/>
                      </a:cubicBezTo>
                      <a:cubicBezTo>
                        <a:pt x="72" y="42"/>
                        <a:pt x="72" y="42"/>
                        <a:pt x="72"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0"/>
                        <a:pt x="76" y="18"/>
                      </a:cubicBezTo>
                      <a:cubicBezTo>
                        <a:pt x="78" y="16"/>
                        <a:pt x="78" y="16"/>
                        <a:pt x="78" y="16"/>
                      </a:cubicBezTo>
                      <a:cubicBezTo>
                        <a:pt x="78" y="10"/>
                        <a:pt x="78" y="10"/>
                        <a:pt x="78" y="10"/>
                      </a:cubicBezTo>
                      <a:cubicBezTo>
                        <a:pt x="72" y="4"/>
                        <a:pt x="72" y="4"/>
                        <a:pt x="72" y="4"/>
                      </a:cubicBezTo>
                      <a:cubicBezTo>
                        <a:pt x="64" y="0"/>
                        <a:pt x="64" y="0"/>
                        <a:pt x="64" y="0"/>
                      </a:cubicBezTo>
                      <a:lnTo>
                        <a:pt x="54" y="9"/>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37" name="iŝḷïďe">
                  <a:extLst>
                    <a:ext uri="{FF2B5EF4-FFF2-40B4-BE49-F238E27FC236}">
                      <a16:creationId xmlns:a16="http://schemas.microsoft.com/office/drawing/2014/main" id="{7D887126-8BF4-4A85-B8A9-DCDA918FE76F}"/>
                    </a:ext>
                  </a:extLst>
                </p:cNvPr>
                <p:cNvSpPr/>
                <p:nvPr/>
              </p:nvSpPr>
              <p:spPr bwMode="auto">
                <a:xfrm>
                  <a:off x="900682" y="3334304"/>
                  <a:ext cx="1687432" cy="1209824"/>
                </a:xfrm>
                <a:custGeom>
                  <a:avLst/>
                  <a:gdLst>
                    <a:gd name="T0" fmla="*/ 241 w 406"/>
                    <a:gd name="T1" fmla="*/ 29 h 291"/>
                    <a:gd name="T2" fmla="*/ 228 w 406"/>
                    <a:gd name="T3" fmla="*/ 42 h 291"/>
                    <a:gd name="T4" fmla="*/ 190 w 406"/>
                    <a:gd name="T5" fmla="*/ 14 h 291"/>
                    <a:gd name="T6" fmla="*/ 178 w 406"/>
                    <a:gd name="T7" fmla="*/ 9 h 291"/>
                    <a:gd name="T8" fmla="*/ 144 w 406"/>
                    <a:gd name="T9" fmla="*/ 2 h 291"/>
                    <a:gd name="T10" fmla="*/ 114 w 406"/>
                    <a:gd name="T11" fmla="*/ 5 h 291"/>
                    <a:gd name="T12" fmla="*/ 98 w 406"/>
                    <a:gd name="T13" fmla="*/ 10 h 291"/>
                    <a:gd name="T14" fmla="*/ 72 w 406"/>
                    <a:gd name="T15" fmla="*/ 13 h 291"/>
                    <a:gd name="T16" fmla="*/ 41 w 406"/>
                    <a:gd name="T17" fmla="*/ 20 h 291"/>
                    <a:gd name="T18" fmla="*/ 49 w 406"/>
                    <a:gd name="T19" fmla="*/ 45 h 291"/>
                    <a:gd name="T20" fmla="*/ 62 w 406"/>
                    <a:gd name="T21" fmla="*/ 65 h 291"/>
                    <a:gd name="T22" fmla="*/ 52 w 406"/>
                    <a:gd name="T23" fmla="*/ 89 h 291"/>
                    <a:gd name="T24" fmla="*/ 56 w 406"/>
                    <a:gd name="T25" fmla="*/ 102 h 291"/>
                    <a:gd name="T26" fmla="*/ 30 w 406"/>
                    <a:gd name="T27" fmla="*/ 105 h 291"/>
                    <a:gd name="T28" fmla="*/ 10 w 406"/>
                    <a:gd name="T29" fmla="*/ 121 h 291"/>
                    <a:gd name="T30" fmla="*/ 2 w 406"/>
                    <a:gd name="T31" fmla="*/ 136 h 291"/>
                    <a:gd name="T32" fmla="*/ 5 w 406"/>
                    <a:gd name="T33" fmla="*/ 169 h 291"/>
                    <a:gd name="T34" fmla="*/ 8 w 406"/>
                    <a:gd name="T35" fmla="*/ 197 h 291"/>
                    <a:gd name="T36" fmla="*/ 38 w 406"/>
                    <a:gd name="T37" fmla="*/ 209 h 291"/>
                    <a:gd name="T38" fmla="*/ 50 w 406"/>
                    <a:gd name="T39" fmla="*/ 217 h 291"/>
                    <a:gd name="T40" fmla="*/ 63 w 406"/>
                    <a:gd name="T41" fmla="*/ 229 h 291"/>
                    <a:gd name="T42" fmla="*/ 93 w 406"/>
                    <a:gd name="T43" fmla="*/ 241 h 291"/>
                    <a:gd name="T44" fmla="*/ 136 w 406"/>
                    <a:gd name="T45" fmla="*/ 250 h 291"/>
                    <a:gd name="T46" fmla="*/ 158 w 406"/>
                    <a:gd name="T47" fmla="*/ 256 h 291"/>
                    <a:gd name="T48" fmla="*/ 170 w 406"/>
                    <a:gd name="T49" fmla="*/ 268 h 291"/>
                    <a:gd name="T50" fmla="*/ 174 w 406"/>
                    <a:gd name="T51" fmla="*/ 277 h 291"/>
                    <a:gd name="T52" fmla="*/ 183 w 406"/>
                    <a:gd name="T53" fmla="*/ 289 h 291"/>
                    <a:gd name="T54" fmla="*/ 195 w 406"/>
                    <a:gd name="T55" fmla="*/ 284 h 291"/>
                    <a:gd name="T56" fmla="*/ 210 w 406"/>
                    <a:gd name="T57" fmla="*/ 279 h 291"/>
                    <a:gd name="T58" fmla="*/ 222 w 406"/>
                    <a:gd name="T59" fmla="*/ 276 h 291"/>
                    <a:gd name="T60" fmla="*/ 226 w 406"/>
                    <a:gd name="T61" fmla="*/ 261 h 291"/>
                    <a:gd name="T62" fmla="*/ 242 w 406"/>
                    <a:gd name="T63" fmla="*/ 235 h 291"/>
                    <a:gd name="T64" fmla="*/ 239 w 406"/>
                    <a:gd name="T65" fmla="*/ 210 h 291"/>
                    <a:gd name="T66" fmla="*/ 246 w 406"/>
                    <a:gd name="T67" fmla="*/ 203 h 291"/>
                    <a:gd name="T68" fmla="*/ 278 w 406"/>
                    <a:gd name="T69" fmla="*/ 213 h 291"/>
                    <a:gd name="T70" fmla="*/ 284 w 406"/>
                    <a:gd name="T71" fmla="*/ 231 h 291"/>
                    <a:gd name="T72" fmla="*/ 299 w 406"/>
                    <a:gd name="T73" fmla="*/ 249 h 291"/>
                    <a:gd name="T74" fmla="*/ 325 w 406"/>
                    <a:gd name="T75" fmla="*/ 259 h 291"/>
                    <a:gd name="T76" fmla="*/ 332 w 406"/>
                    <a:gd name="T77" fmla="*/ 261 h 291"/>
                    <a:gd name="T78" fmla="*/ 350 w 406"/>
                    <a:gd name="T79" fmla="*/ 254 h 291"/>
                    <a:gd name="T80" fmla="*/ 361 w 406"/>
                    <a:gd name="T81" fmla="*/ 236 h 291"/>
                    <a:gd name="T82" fmla="*/ 346 w 406"/>
                    <a:gd name="T83" fmla="*/ 229 h 291"/>
                    <a:gd name="T84" fmla="*/ 367 w 406"/>
                    <a:gd name="T85" fmla="*/ 203 h 291"/>
                    <a:gd name="T86" fmla="*/ 376 w 406"/>
                    <a:gd name="T87" fmla="*/ 175 h 291"/>
                    <a:gd name="T88" fmla="*/ 402 w 406"/>
                    <a:gd name="T89" fmla="*/ 145 h 291"/>
                    <a:gd name="T90" fmla="*/ 400 w 406"/>
                    <a:gd name="T91" fmla="*/ 127 h 291"/>
                    <a:gd name="T92" fmla="*/ 382 w 406"/>
                    <a:gd name="T93" fmla="*/ 84 h 291"/>
                    <a:gd name="T94" fmla="*/ 368 w 406"/>
                    <a:gd name="T95" fmla="*/ 79 h 291"/>
                    <a:gd name="T96" fmla="*/ 336 w 406"/>
                    <a:gd name="T97" fmla="*/ 50 h 291"/>
                    <a:gd name="T98" fmla="*/ 328 w 406"/>
                    <a:gd name="T99" fmla="*/ 53 h 291"/>
                    <a:gd name="T100" fmla="*/ 308 w 406"/>
                    <a:gd name="T101" fmla="*/ 39 h 291"/>
                    <a:gd name="T102" fmla="*/ 281 w 406"/>
                    <a:gd name="T103" fmla="*/ 25 h 291"/>
                    <a:gd name="T104" fmla="*/ 272 w 406"/>
                    <a:gd name="T105" fmla="*/ 27 h 291"/>
                    <a:gd name="T106" fmla="*/ 242 w 406"/>
                    <a:gd name="T107" fmla="*/ 1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291">
                      <a:moveTo>
                        <a:pt x="242" y="15"/>
                      </a:moveTo>
                      <a:cubicBezTo>
                        <a:pt x="238" y="18"/>
                        <a:pt x="238" y="18"/>
                        <a:pt x="238" y="18"/>
                      </a:cubicBezTo>
                      <a:cubicBezTo>
                        <a:pt x="238" y="19"/>
                        <a:pt x="239" y="23"/>
                        <a:pt x="240" y="28"/>
                      </a:cubicBezTo>
                      <a:cubicBezTo>
                        <a:pt x="240" y="29"/>
                        <a:pt x="240" y="29"/>
                        <a:pt x="240" y="29"/>
                      </a:cubicBezTo>
                      <a:cubicBezTo>
                        <a:pt x="241" y="29"/>
                        <a:pt x="241" y="29"/>
                        <a:pt x="241" y="29"/>
                      </a:cubicBezTo>
                      <a:cubicBezTo>
                        <a:pt x="240" y="29"/>
                        <a:pt x="240" y="29"/>
                        <a:pt x="240" y="29"/>
                      </a:cubicBezTo>
                      <a:cubicBezTo>
                        <a:pt x="236" y="39"/>
                        <a:pt x="236" y="39"/>
                        <a:pt x="236" y="39"/>
                      </a:cubicBezTo>
                      <a:cubicBezTo>
                        <a:pt x="230" y="41"/>
                        <a:pt x="230" y="41"/>
                        <a:pt x="230" y="41"/>
                      </a:cubicBezTo>
                      <a:cubicBezTo>
                        <a:pt x="229" y="42"/>
                        <a:pt x="229" y="42"/>
                        <a:pt x="229" y="42"/>
                      </a:cubicBezTo>
                      <a:cubicBezTo>
                        <a:pt x="228" y="42"/>
                        <a:pt x="228" y="42"/>
                        <a:pt x="228" y="42"/>
                      </a:cubicBezTo>
                      <a:cubicBezTo>
                        <a:pt x="218" y="37"/>
                        <a:pt x="218" y="37"/>
                        <a:pt x="218" y="37"/>
                      </a:cubicBezTo>
                      <a:cubicBezTo>
                        <a:pt x="218" y="37"/>
                        <a:pt x="218" y="37"/>
                        <a:pt x="218" y="37"/>
                      </a:cubicBezTo>
                      <a:cubicBezTo>
                        <a:pt x="218" y="37"/>
                        <a:pt x="218" y="37"/>
                        <a:pt x="218" y="37"/>
                      </a:cubicBezTo>
                      <a:cubicBezTo>
                        <a:pt x="198" y="19"/>
                        <a:pt x="198" y="19"/>
                        <a:pt x="198" y="19"/>
                      </a:cubicBezTo>
                      <a:cubicBezTo>
                        <a:pt x="190" y="14"/>
                        <a:pt x="190" y="14"/>
                        <a:pt x="190" y="14"/>
                      </a:cubicBezTo>
                      <a:cubicBezTo>
                        <a:pt x="178" y="10"/>
                        <a:pt x="178" y="10"/>
                        <a:pt x="178" y="10"/>
                      </a:cubicBezTo>
                      <a:cubicBezTo>
                        <a:pt x="178" y="9"/>
                        <a:pt x="178" y="9"/>
                        <a:pt x="178" y="9"/>
                      </a:cubicBezTo>
                      <a:cubicBezTo>
                        <a:pt x="178" y="9"/>
                        <a:pt x="178" y="9"/>
                        <a:pt x="178" y="9"/>
                      </a:cubicBezTo>
                      <a:cubicBezTo>
                        <a:pt x="178" y="9"/>
                        <a:pt x="178" y="9"/>
                        <a:pt x="178" y="9"/>
                      </a:cubicBezTo>
                      <a:cubicBezTo>
                        <a:pt x="178" y="9"/>
                        <a:pt x="178" y="9"/>
                        <a:pt x="178" y="9"/>
                      </a:cubicBezTo>
                      <a:cubicBezTo>
                        <a:pt x="172" y="5"/>
                        <a:pt x="172" y="5"/>
                        <a:pt x="172" y="5"/>
                      </a:cubicBezTo>
                      <a:cubicBezTo>
                        <a:pt x="162" y="2"/>
                        <a:pt x="162" y="2"/>
                        <a:pt x="162" y="2"/>
                      </a:cubicBezTo>
                      <a:cubicBezTo>
                        <a:pt x="157" y="3"/>
                        <a:pt x="157" y="3"/>
                        <a:pt x="157" y="3"/>
                      </a:cubicBezTo>
                      <a:cubicBezTo>
                        <a:pt x="156" y="3"/>
                        <a:pt x="156" y="3"/>
                        <a:pt x="156" y="3"/>
                      </a:cubicBezTo>
                      <a:cubicBezTo>
                        <a:pt x="144" y="2"/>
                        <a:pt x="144" y="2"/>
                        <a:pt x="144" y="2"/>
                      </a:cubicBezTo>
                      <a:cubicBezTo>
                        <a:pt x="143" y="2"/>
                        <a:pt x="143" y="2"/>
                        <a:pt x="143" y="2"/>
                      </a:cubicBezTo>
                      <a:cubicBezTo>
                        <a:pt x="134" y="0"/>
                        <a:pt x="134" y="0"/>
                        <a:pt x="134" y="0"/>
                      </a:cubicBezTo>
                      <a:cubicBezTo>
                        <a:pt x="128" y="0"/>
                        <a:pt x="128" y="0"/>
                        <a:pt x="128" y="0"/>
                      </a:cubicBezTo>
                      <a:cubicBezTo>
                        <a:pt x="124" y="3"/>
                        <a:pt x="124" y="3"/>
                        <a:pt x="124" y="3"/>
                      </a:cubicBezTo>
                      <a:cubicBezTo>
                        <a:pt x="122" y="4"/>
                        <a:pt x="118" y="5"/>
                        <a:pt x="114" y="5"/>
                      </a:cubicBezTo>
                      <a:cubicBezTo>
                        <a:pt x="106" y="7"/>
                        <a:pt x="106" y="7"/>
                        <a:pt x="106" y="7"/>
                      </a:cubicBezTo>
                      <a:cubicBezTo>
                        <a:pt x="99" y="9"/>
                        <a:pt x="99" y="9"/>
                        <a:pt x="99" y="9"/>
                      </a:cubicBezTo>
                      <a:cubicBezTo>
                        <a:pt x="98" y="10"/>
                        <a:pt x="98" y="10"/>
                        <a:pt x="98" y="10"/>
                      </a:cubicBezTo>
                      <a:cubicBezTo>
                        <a:pt x="98" y="10"/>
                        <a:pt x="98" y="10"/>
                        <a:pt x="98" y="10"/>
                      </a:cubicBezTo>
                      <a:cubicBezTo>
                        <a:pt x="98" y="10"/>
                        <a:pt x="98" y="10"/>
                        <a:pt x="98" y="10"/>
                      </a:cubicBezTo>
                      <a:cubicBezTo>
                        <a:pt x="90" y="11"/>
                        <a:pt x="90" y="11"/>
                        <a:pt x="90" y="11"/>
                      </a:cubicBezTo>
                      <a:cubicBezTo>
                        <a:pt x="80" y="14"/>
                        <a:pt x="80" y="14"/>
                        <a:pt x="80" y="14"/>
                      </a:cubicBezTo>
                      <a:cubicBezTo>
                        <a:pt x="80" y="14"/>
                        <a:pt x="80" y="14"/>
                        <a:pt x="80" y="14"/>
                      </a:cubicBezTo>
                      <a:cubicBezTo>
                        <a:pt x="79" y="14"/>
                        <a:pt x="79" y="14"/>
                        <a:pt x="79" y="14"/>
                      </a:cubicBezTo>
                      <a:cubicBezTo>
                        <a:pt x="72" y="13"/>
                        <a:pt x="72" y="13"/>
                        <a:pt x="72" y="13"/>
                      </a:cubicBezTo>
                      <a:cubicBezTo>
                        <a:pt x="60" y="15"/>
                        <a:pt x="60" y="15"/>
                        <a:pt x="60" y="15"/>
                      </a:cubicBezTo>
                      <a:cubicBezTo>
                        <a:pt x="50" y="15"/>
                        <a:pt x="50" y="15"/>
                        <a:pt x="50" y="15"/>
                      </a:cubicBezTo>
                      <a:cubicBezTo>
                        <a:pt x="46" y="19"/>
                        <a:pt x="46" y="19"/>
                        <a:pt x="46" y="19"/>
                      </a:cubicBezTo>
                      <a:cubicBezTo>
                        <a:pt x="46" y="19"/>
                        <a:pt x="46" y="19"/>
                        <a:pt x="46" y="19"/>
                      </a:cubicBezTo>
                      <a:cubicBezTo>
                        <a:pt x="41" y="20"/>
                        <a:pt x="41" y="20"/>
                        <a:pt x="41" y="20"/>
                      </a:cubicBezTo>
                      <a:cubicBezTo>
                        <a:pt x="43" y="25"/>
                        <a:pt x="43" y="25"/>
                        <a:pt x="43" y="25"/>
                      </a:cubicBezTo>
                      <a:cubicBezTo>
                        <a:pt x="43" y="33"/>
                        <a:pt x="43" y="33"/>
                        <a:pt x="43" y="33"/>
                      </a:cubicBezTo>
                      <a:cubicBezTo>
                        <a:pt x="42" y="39"/>
                        <a:pt x="42" y="39"/>
                        <a:pt x="42" y="39"/>
                      </a:cubicBezTo>
                      <a:cubicBezTo>
                        <a:pt x="49" y="45"/>
                        <a:pt x="49" y="45"/>
                        <a:pt x="49" y="45"/>
                      </a:cubicBezTo>
                      <a:cubicBezTo>
                        <a:pt x="49" y="45"/>
                        <a:pt x="49" y="45"/>
                        <a:pt x="49" y="45"/>
                      </a:cubicBezTo>
                      <a:cubicBezTo>
                        <a:pt x="49" y="45"/>
                        <a:pt x="49" y="45"/>
                        <a:pt x="49" y="45"/>
                      </a:cubicBezTo>
                      <a:cubicBezTo>
                        <a:pt x="49" y="45"/>
                        <a:pt x="49" y="45"/>
                        <a:pt x="49" y="45"/>
                      </a:cubicBezTo>
                      <a:cubicBezTo>
                        <a:pt x="55" y="51"/>
                        <a:pt x="55" y="51"/>
                        <a:pt x="55" y="51"/>
                      </a:cubicBezTo>
                      <a:cubicBezTo>
                        <a:pt x="58" y="54"/>
                        <a:pt x="60" y="56"/>
                        <a:pt x="60" y="59"/>
                      </a:cubicBezTo>
                      <a:cubicBezTo>
                        <a:pt x="62" y="65"/>
                        <a:pt x="62" y="65"/>
                        <a:pt x="62" y="65"/>
                      </a:cubicBezTo>
                      <a:cubicBezTo>
                        <a:pt x="65" y="71"/>
                        <a:pt x="65" y="71"/>
                        <a:pt x="65" y="71"/>
                      </a:cubicBezTo>
                      <a:cubicBezTo>
                        <a:pt x="64" y="71"/>
                        <a:pt x="64" y="71"/>
                        <a:pt x="64" y="71"/>
                      </a:cubicBezTo>
                      <a:cubicBezTo>
                        <a:pt x="56" y="77"/>
                        <a:pt x="56" y="77"/>
                        <a:pt x="56" y="77"/>
                      </a:cubicBezTo>
                      <a:cubicBezTo>
                        <a:pt x="51" y="83"/>
                        <a:pt x="51" y="83"/>
                        <a:pt x="51" y="83"/>
                      </a:cubicBezTo>
                      <a:cubicBezTo>
                        <a:pt x="52" y="89"/>
                        <a:pt x="52" y="89"/>
                        <a:pt x="52" y="89"/>
                      </a:cubicBezTo>
                      <a:cubicBezTo>
                        <a:pt x="56" y="98"/>
                        <a:pt x="56" y="98"/>
                        <a:pt x="56" y="98"/>
                      </a:cubicBezTo>
                      <a:cubicBezTo>
                        <a:pt x="56" y="99"/>
                        <a:pt x="56" y="99"/>
                        <a:pt x="56" y="99"/>
                      </a:cubicBezTo>
                      <a:cubicBezTo>
                        <a:pt x="56" y="99"/>
                        <a:pt x="56" y="99"/>
                        <a:pt x="56" y="99"/>
                      </a:cubicBezTo>
                      <a:cubicBezTo>
                        <a:pt x="56" y="99"/>
                        <a:pt x="56" y="99"/>
                        <a:pt x="56" y="99"/>
                      </a:cubicBezTo>
                      <a:cubicBezTo>
                        <a:pt x="56" y="102"/>
                        <a:pt x="56" y="102"/>
                        <a:pt x="56" y="102"/>
                      </a:cubicBezTo>
                      <a:cubicBezTo>
                        <a:pt x="55" y="104"/>
                        <a:pt x="54" y="106"/>
                        <a:pt x="53" y="107"/>
                      </a:cubicBezTo>
                      <a:cubicBezTo>
                        <a:pt x="50" y="109"/>
                        <a:pt x="46" y="109"/>
                        <a:pt x="40" y="107"/>
                      </a:cubicBezTo>
                      <a:cubicBezTo>
                        <a:pt x="30" y="105"/>
                        <a:pt x="30" y="105"/>
                        <a:pt x="30" y="105"/>
                      </a:cubicBezTo>
                      <a:cubicBezTo>
                        <a:pt x="30" y="105"/>
                        <a:pt x="30" y="105"/>
                        <a:pt x="30" y="105"/>
                      </a:cubicBezTo>
                      <a:cubicBezTo>
                        <a:pt x="30" y="105"/>
                        <a:pt x="30" y="105"/>
                        <a:pt x="30" y="105"/>
                      </a:cubicBezTo>
                      <a:cubicBezTo>
                        <a:pt x="29" y="105"/>
                        <a:pt x="29" y="105"/>
                        <a:pt x="29" y="105"/>
                      </a:cubicBezTo>
                      <a:cubicBezTo>
                        <a:pt x="22" y="101"/>
                        <a:pt x="22" y="101"/>
                        <a:pt x="22" y="101"/>
                      </a:cubicBezTo>
                      <a:cubicBezTo>
                        <a:pt x="10" y="101"/>
                        <a:pt x="10" y="101"/>
                        <a:pt x="10" y="101"/>
                      </a:cubicBezTo>
                      <a:cubicBezTo>
                        <a:pt x="11" y="101"/>
                        <a:pt x="11" y="101"/>
                        <a:pt x="11" y="101"/>
                      </a:cubicBezTo>
                      <a:cubicBezTo>
                        <a:pt x="10" y="121"/>
                        <a:pt x="10" y="121"/>
                        <a:pt x="10" y="121"/>
                      </a:cubicBezTo>
                      <a:cubicBezTo>
                        <a:pt x="9" y="124"/>
                        <a:pt x="7" y="125"/>
                        <a:pt x="4" y="125"/>
                      </a:cubicBezTo>
                      <a:cubicBezTo>
                        <a:pt x="3" y="126"/>
                        <a:pt x="2" y="127"/>
                        <a:pt x="3" y="131"/>
                      </a:cubicBezTo>
                      <a:cubicBezTo>
                        <a:pt x="3" y="131"/>
                        <a:pt x="3" y="131"/>
                        <a:pt x="3" y="131"/>
                      </a:cubicBezTo>
                      <a:cubicBezTo>
                        <a:pt x="2" y="131"/>
                        <a:pt x="2" y="131"/>
                        <a:pt x="2" y="131"/>
                      </a:cubicBezTo>
                      <a:cubicBezTo>
                        <a:pt x="2" y="136"/>
                        <a:pt x="2" y="136"/>
                        <a:pt x="2" y="136"/>
                      </a:cubicBezTo>
                      <a:cubicBezTo>
                        <a:pt x="4" y="139"/>
                        <a:pt x="6" y="141"/>
                        <a:pt x="7" y="142"/>
                      </a:cubicBezTo>
                      <a:cubicBezTo>
                        <a:pt x="9" y="152"/>
                        <a:pt x="9" y="152"/>
                        <a:pt x="9" y="152"/>
                      </a:cubicBezTo>
                      <a:cubicBezTo>
                        <a:pt x="9" y="155"/>
                        <a:pt x="9" y="155"/>
                        <a:pt x="9" y="155"/>
                      </a:cubicBezTo>
                      <a:cubicBezTo>
                        <a:pt x="9" y="157"/>
                        <a:pt x="8" y="159"/>
                        <a:pt x="8" y="161"/>
                      </a:cubicBezTo>
                      <a:cubicBezTo>
                        <a:pt x="5" y="169"/>
                        <a:pt x="5" y="169"/>
                        <a:pt x="5" y="169"/>
                      </a:cubicBezTo>
                      <a:cubicBezTo>
                        <a:pt x="0" y="179"/>
                        <a:pt x="0" y="179"/>
                        <a:pt x="0" y="179"/>
                      </a:cubicBezTo>
                      <a:cubicBezTo>
                        <a:pt x="0" y="181"/>
                        <a:pt x="0" y="181"/>
                        <a:pt x="0" y="181"/>
                      </a:cubicBezTo>
                      <a:cubicBezTo>
                        <a:pt x="0" y="185"/>
                        <a:pt x="0" y="185"/>
                        <a:pt x="0" y="185"/>
                      </a:cubicBezTo>
                      <a:cubicBezTo>
                        <a:pt x="6" y="192"/>
                        <a:pt x="6" y="192"/>
                        <a:pt x="6" y="192"/>
                      </a:cubicBezTo>
                      <a:cubicBezTo>
                        <a:pt x="7" y="194"/>
                        <a:pt x="8" y="195"/>
                        <a:pt x="8" y="197"/>
                      </a:cubicBezTo>
                      <a:cubicBezTo>
                        <a:pt x="13" y="203"/>
                        <a:pt x="13" y="203"/>
                        <a:pt x="13" y="203"/>
                      </a:cubicBezTo>
                      <a:cubicBezTo>
                        <a:pt x="20" y="211"/>
                        <a:pt x="20" y="211"/>
                        <a:pt x="20" y="211"/>
                      </a:cubicBezTo>
                      <a:cubicBezTo>
                        <a:pt x="23" y="214"/>
                        <a:pt x="25" y="215"/>
                        <a:pt x="26" y="215"/>
                      </a:cubicBezTo>
                      <a:cubicBezTo>
                        <a:pt x="34" y="211"/>
                        <a:pt x="34" y="211"/>
                        <a:pt x="34" y="211"/>
                      </a:cubicBezTo>
                      <a:cubicBezTo>
                        <a:pt x="35" y="209"/>
                        <a:pt x="36" y="209"/>
                        <a:pt x="38" y="209"/>
                      </a:cubicBezTo>
                      <a:cubicBezTo>
                        <a:pt x="40" y="209"/>
                        <a:pt x="42" y="210"/>
                        <a:pt x="46" y="212"/>
                      </a:cubicBezTo>
                      <a:cubicBezTo>
                        <a:pt x="46" y="212"/>
                        <a:pt x="46" y="212"/>
                        <a:pt x="46" y="212"/>
                      </a:cubicBezTo>
                      <a:cubicBezTo>
                        <a:pt x="46" y="212"/>
                        <a:pt x="46" y="212"/>
                        <a:pt x="46" y="212"/>
                      </a:cubicBezTo>
                      <a:cubicBezTo>
                        <a:pt x="46" y="213"/>
                        <a:pt x="46" y="213"/>
                        <a:pt x="46" y="213"/>
                      </a:cubicBezTo>
                      <a:cubicBezTo>
                        <a:pt x="50" y="217"/>
                        <a:pt x="50" y="217"/>
                        <a:pt x="50" y="217"/>
                      </a:cubicBezTo>
                      <a:cubicBezTo>
                        <a:pt x="52" y="222"/>
                        <a:pt x="52" y="222"/>
                        <a:pt x="52" y="222"/>
                      </a:cubicBezTo>
                      <a:cubicBezTo>
                        <a:pt x="54" y="224"/>
                        <a:pt x="54" y="224"/>
                        <a:pt x="54" y="224"/>
                      </a:cubicBezTo>
                      <a:cubicBezTo>
                        <a:pt x="55" y="225"/>
                        <a:pt x="55" y="225"/>
                        <a:pt x="55" y="225"/>
                      </a:cubicBezTo>
                      <a:cubicBezTo>
                        <a:pt x="60" y="229"/>
                        <a:pt x="60" y="229"/>
                        <a:pt x="60" y="229"/>
                      </a:cubicBezTo>
                      <a:cubicBezTo>
                        <a:pt x="63" y="229"/>
                        <a:pt x="63" y="229"/>
                        <a:pt x="63" y="229"/>
                      </a:cubicBezTo>
                      <a:cubicBezTo>
                        <a:pt x="65" y="229"/>
                        <a:pt x="66" y="231"/>
                        <a:pt x="68" y="232"/>
                      </a:cubicBezTo>
                      <a:cubicBezTo>
                        <a:pt x="68" y="233"/>
                        <a:pt x="73" y="235"/>
                        <a:pt x="80" y="237"/>
                      </a:cubicBezTo>
                      <a:cubicBezTo>
                        <a:pt x="81" y="237"/>
                        <a:pt x="81" y="237"/>
                        <a:pt x="81" y="237"/>
                      </a:cubicBezTo>
                      <a:cubicBezTo>
                        <a:pt x="93" y="241"/>
                        <a:pt x="93" y="241"/>
                        <a:pt x="93" y="241"/>
                      </a:cubicBezTo>
                      <a:cubicBezTo>
                        <a:pt x="93" y="241"/>
                        <a:pt x="93" y="241"/>
                        <a:pt x="93" y="241"/>
                      </a:cubicBezTo>
                      <a:cubicBezTo>
                        <a:pt x="94" y="241"/>
                        <a:pt x="94" y="241"/>
                        <a:pt x="94" y="241"/>
                      </a:cubicBezTo>
                      <a:cubicBezTo>
                        <a:pt x="102" y="245"/>
                        <a:pt x="102" y="245"/>
                        <a:pt x="102" y="245"/>
                      </a:cubicBezTo>
                      <a:cubicBezTo>
                        <a:pt x="116" y="249"/>
                        <a:pt x="116" y="249"/>
                        <a:pt x="116" y="249"/>
                      </a:cubicBezTo>
                      <a:cubicBezTo>
                        <a:pt x="117" y="249"/>
                        <a:pt x="117" y="249"/>
                        <a:pt x="117" y="249"/>
                      </a:cubicBezTo>
                      <a:cubicBezTo>
                        <a:pt x="136" y="250"/>
                        <a:pt x="136" y="250"/>
                        <a:pt x="136" y="250"/>
                      </a:cubicBezTo>
                      <a:cubicBezTo>
                        <a:pt x="144" y="247"/>
                        <a:pt x="144" y="247"/>
                        <a:pt x="144" y="247"/>
                      </a:cubicBezTo>
                      <a:cubicBezTo>
                        <a:pt x="152" y="247"/>
                        <a:pt x="152" y="247"/>
                        <a:pt x="152" y="247"/>
                      </a:cubicBezTo>
                      <a:cubicBezTo>
                        <a:pt x="152" y="247"/>
                        <a:pt x="152" y="247"/>
                        <a:pt x="152" y="247"/>
                      </a:cubicBezTo>
                      <a:cubicBezTo>
                        <a:pt x="152" y="248"/>
                        <a:pt x="152" y="248"/>
                        <a:pt x="152" y="248"/>
                      </a:cubicBezTo>
                      <a:cubicBezTo>
                        <a:pt x="158" y="256"/>
                        <a:pt x="158" y="256"/>
                        <a:pt x="158" y="256"/>
                      </a:cubicBezTo>
                      <a:cubicBezTo>
                        <a:pt x="158" y="256"/>
                        <a:pt x="158" y="256"/>
                        <a:pt x="158" y="256"/>
                      </a:cubicBezTo>
                      <a:cubicBezTo>
                        <a:pt x="158" y="256"/>
                        <a:pt x="158" y="256"/>
                        <a:pt x="158" y="256"/>
                      </a:cubicBezTo>
                      <a:cubicBezTo>
                        <a:pt x="162" y="263"/>
                        <a:pt x="162" y="263"/>
                        <a:pt x="162" y="263"/>
                      </a:cubicBezTo>
                      <a:cubicBezTo>
                        <a:pt x="166" y="266"/>
                        <a:pt x="166" y="266"/>
                        <a:pt x="166" y="266"/>
                      </a:cubicBezTo>
                      <a:cubicBezTo>
                        <a:pt x="170" y="268"/>
                        <a:pt x="170" y="268"/>
                        <a:pt x="170" y="268"/>
                      </a:cubicBezTo>
                      <a:cubicBezTo>
                        <a:pt x="170" y="269"/>
                        <a:pt x="170" y="269"/>
                        <a:pt x="170" y="269"/>
                      </a:cubicBezTo>
                      <a:cubicBezTo>
                        <a:pt x="170" y="269"/>
                        <a:pt x="170" y="269"/>
                        <a:pt x="170" y="269"/>
                      </a:cubicBezTo>
                      <a:cubicBezTo>
                        <a:pt x="171" y="269"/>
                        <a:pt x="171" y="269"/>
                        <a:pt x="171" y="269"/>
                      </a:cubicBezTo>
                      <a:cubicBezTo>
                        <a:pt x="174" y="277"/>
                        <a:pt x="174" y="277"/>
                        <a:pt x="174" y="277"/>
                      </a:cubicBezTo>
                      <a:cubicBezTo>
                        <a:pt x="174" y="277"/>
                        <a:pt x="174" y="277"/>
                        <a:pt x="174" y="277"/>
                      </a:cubicBezTo>
                      <a:cubicBezTo>
                        <a:pt x="175" y="277"/>
                        <a:pt x="175" y="277"/>
                        <a:pt x="175" y="277"/>
                      </a:cubicBezTo>
                      <a:cubicBezTo>
                        <a:pt x="175" y="278"/>
                        <a:pt x="175" y="278"/>
                        <a:pt x="175" y="278"/>
                      </a:cubicBezTo>
                      <a:cubicBezTo>
                        <a:pt x="177" y="287"/>
                        <a:pt x="177" y="287"/>
                        <a:pt x="177" y="287"/>
                      </a:cubicBezTo>
                      <a:cubicBezTo>
                        <a:pt x="182" y="289"/>
                        <a:pt x="182" y="289"/>
                        <a:pt x="182" y="289"/>
                      </a:cubicBezTo>
                      <a:cubicBezTo>
                        <a:pt x="183" y="289"/>
                        <a:pt x="183" y="289"/>
                        <a:pt x="183" y="289"/>
                      </a:cubicBezTo>
                      <a:cubicBezTo>
                        <a:pt x="183" y="289"/>
                        <a:pt x="183" y="289"/>
                        <a:pt x="183" y="289"/>
                      </a:cubicBezTo>
                      <a:cubicBezTo>
                        <a:pt x="183" y="289"/>
                        <a:pt x="183" y="289"/>
                        <a:pt x="183" y="289"/>
                      </a:cubicBezTo>
                      <a:cubicBezTo>
                        <a:pt x="188" y="291"/>
                        <a:pt x="188" y="291"/>
                        <a:pt x="188" y="291"/>
                      </a:cubicBezTo>
                      <a:cubicBezTo>
                        <a:pt x="194" y="290"/>
                        <a:pt x="194" y="290"/>
                        <a:pt x="194" y="290"/>
                      </a:cubicBezTo>
                      <a:cubicBezTo>
                        <a:pt x="195" y="284"/>
                        <a:pt x="195" y="284"/>
                        <a:pt x="195" y="284"/>
                      </a:cubicBezTo>
                      <a:cubicBezTo>
                        <a:pt x="195" y="284"/>
                        <a:pt x="195" y="284"/>
                        <a:pt x="195" y="284"/>
                      </a:cubicBezTo>
                      <a:cubicBezTo>
                        <a:pt x="196" y="283"/>
                        <a:pt x="196" y="283"/>
                        <a:pt x="196" y="283"/>
                      </a:cubicBezTo>
                      <a:cubicBezTo>
                        <a:pt x="202" y="277"/>
                        <a:pt x="202" y="277"/>
                        <a:pt x="202" y="277"/>
                      </a:cubicBezTo>
                      <a:cubicBezTo>
                        <a:pt x="210" y="279"/>
                        <a:pt x="210" y="279"/>
                        <a:pt x="210" y="279"/>
                      </a:cubicBezTo>
                      <a:cubicBezTo>
                        <a:pt x="210" y="279"/>
                        <a:pt x="210" y="279"/>
                        <a:pt x="210" y="279"/>
                      </a:cubicBezTo>
                      <a:cubicBezTo>
                        <a:pt x="214" y="287"/>
                        <a:pt x="214" y="287"/>
                        <a:pt x="214" y="287"/>
                      </a:cubicBezTo>
                      <a:cubicBezTo>
                        <a:pt x="221" y="285"/>
                        <a:pt x="221" y="285"/>
                        <a:pt x="221" y="285"/>
                      </a:cubicBezTo>
                      <a:cubicBezTo>
                        <a:pt x="222" y="277"/>
                        <a:pt x="222" y="277"/>
                        <a:pt x="222" y="277"/>
                      </a:cubicBezTo>
                      <a:cubicBezTo>
                        <a:pt x="222" y="277"/>
                        <a:pt x="222" y="277"/>
                        <a:pt x="222" y="277"/>
                      </a:cubicBezTo>
                      <a:cubicBezTo>
                        <a:pt x="222" y="276"/>
                        <a:pt x="222" y="276"/>
                        <a:pt x="222" y="276"/>
                      </a:cubicBezTo>
                      <a:cubicBezTo>
                        <a:pt x="222" y="276"/>
                        <a:pt x="222" y="276"/>
                        <a:pt x="222" y="276"/>
                      </a:cubicBezTo>
                      <a:cubicBezTo>
                        <a:pt x="228" y="273"/>
                        <a:pt x="228" y="273"/>
                        <a:pt x="228" y="273"/>
                      </a:cubicBezTo>
                      <a:cubicBezTo>
                        <a:pt x="226" y="262"/>
                        <a:pt x="226" y="262"/>
                        <a:pt x="226" y="262"/>
                      </a:cubicBezTo>
                      <a:cubicBezTo>
                        <a:pt x="226" y="261"/>
                        <a:pt x="226" y="261"/>
                        <a:pt x="226" y="261"/>
                      </a:cubicBezTo>
                      <a:cubicBezTo>
                        <a:pt x="226" y="261"/>
                        <a:pt x="226" y="261"/>
                        <a:pt x="226" y="261"/>
                      </a:cubicBezTo>
                      <a:cubicBezTo>
                        <a:pt x="226" y="261"/>
                        <a:pt x="226" y="261"/>
                        <a:pt x="226" y="261"/>
                      </a:cubicBezTo>
                      <a:cubicBezTo>
                        <a:pt x="232" y="248"/>
                        <a:pt x="232" y="248"/>
                        <a:pt x="232" y="248"/>
                      </a:cubicBezTo>
                      <a:cubicBezTo>
                        <a:pt x="238" y="246"/>
                        <a:pt x="238" y="246"/>
                        <a:pt x="238" y="246"/>
                      </a:cubicBezTo>
                      <a:cubicBezTo>
                        <a:pt x="236" y="235"/>
                        <a:pt x="236" y="235"/>
                        <a:pt x="236" y="235"/>
                      </a:cubicBezTo>
                      <a:cubicBezTo>
                        <a:pt x="242" y="235"/>
                        <a:pt x="242" y="235"/>
                        <a:pt x="242" y="235"/>
                      </a:cubicBezTo>
                      <a:cubicBezTo>
                        <a:pt x="242" y="229"/>
                        <a:pt x="242" y="229"/>
                        <a:pt x="242" y="229"/>
                      </a:cubicBezTo>
                      <a:cubicBezTo>
                        <a:pt x="238" y="219"/>
                        <a:pt x="238" y="219"/>
                        <a:pt x="238" y="219"/>
                      </a:cubicBezTo>
                      <a:cubicBezTo>
                        <a:pt x="238" y="219"/>
                        <a:pt x="238" y="219"/>
                        <a:pt x="238" y="219"/>
                      </a:cubicBezTo>
                      <a:cubicBezTo>
                        <a:pt x="238" y="218"/>
                        <a:pt x="238" y="218"/>
                        <a:pt x="238" y="218"/>
                      </a:cubicBezTo>
                      <a:cubicBezTo>
                        <a:pt x="239" y="210"/>
                        <a:pt x="239" y="210"/>
                        <a:pt x="239" y="210"/>
                      </a:cubicBezTo>
                      <a:cubicBezTo>
                        <a:pt x="239" y="209"/>
                        <a:pt x="239" y="209"/>
                        <a:pt x="239" y="209"/>
                      </a:cubicBezTo>
                      <a:cubicBezTo>
                        <a:pt x="240" y="209"/>
                        <a:pt x="240" y="209"/>
                        <a:pt x="240" y="209"/>
                      </a:cubicBezTo>
                      <a:cubicBezTo>
                        <a:pt x="244" y="203"/>
                        <a:pt x="244" y="203"/>
                        <a:pt x="244" y="203"/>
                      </a:cubicBezTo>
                      <a:cubicBezTo>
                        <a:pt x="245" y="203"/>
                        <a:pt x="245" y="203"/>
                        <a:pt x="245" y="203"/>
                      </a:cubicBezTo>
                      <a:cubicBezTo>
                        <a:pt x="246" y="203"/>
                        <a:pt x="246" y="203"/>
                        <a:pt x="246" y="203"/>
                      </a:cubicBezTo>
                      <a:cubicBezTo>
                        <a:pt x="257" y="205"/>
                        <a:pt x="257" y="205"/>
                        <a:pt x="257" y="205"/>
                      </a:cubicBezTo>
                      <a:cubicBezTo>
                        <a:pt x="257" y="205"/>
                        <a:pt x="257" y="205"/>
                        <a:pt x="257" y="205"/>
                      </a:cubicBezTo>
                      <a:cubicBezTo>
                        <a:pt x="266" y="207"/>
                        <a:pt x="266" y="207"/>
                        <a:pt x="266" y="207"/>
                      </a:cubicBezTo>
                      <a:cubicBezTo>
                        <a:pt x="274" y="205"/>
                        <a:pt x="274" y="205"/>
                        <a:pt x="274" y="205"/>
                      </a:cubicBezTo>
                      <a:cubicBezTo>
                        <a:pt x="278" y="213"/>
                        <a:pt x="278" y="213"/>
                        <a:pt x="278" y="213"/>
                      </a:cubicBezTo>
                      <a:cubicBezTo>
                        <a:pt x="278" y="214"/>
                        <a:pt x="278" y="214"/>
                        <a:pt x="278" y="214"/>
                      </a:cubicBezTo>
                      <a:cubicBezTo>
                        <a:pt x="278" y="220"/>
                        <a:pt x="278" y="220"/>
                        <a:pt x="278" y="220"/>
                      </a:cubicBezTo>
                      <a:cubicBezTo>
                        <a:pt x="280" y="226"/>
                        <a:pt x="280" y="226"/>
                        <a:pt x="280" y="226"/>
                      </a:cubicBezTo>
                      <a:cubicBezTo>
                        <a:pt x="280" y="229"/>
                        <a:pt x="282" y="230"/>
                        <a:pt x="284" y="231"/>
                      </a:cubicBezTo>
                      <a:cubicBezTo>
                        <a:pt x="284" y="231"/>
                        <a:pt x="284" y="231"/>
                        <a:pt x="284" y="231"/>
                      </a:cubicBezTo>
                      <a:cubicBezTo>
                        <a:pt x="288" y="231"/>
                        <a:pt x="290" y="233"/>
                        <a:pt x="290" y="235"/>
                      </a:cubicBezTo>
                      <a:cubicBezTo>
                        <a:pt x="291" y="237"/>
                        <a:pt x="292" y="240"/>
                        <a:pt x="295" y="243"/>
                      </a:cubicBezTo>
                      <a:cubicBezTo>
                        <a:pt x="299" y="249"/>
                        <a:pt x="299" y="249"/>
                        <a:pt x="299" y="249"/>
                      </a:cubicBezTo>
                      <a:cubicBezTo>
                        <a:pt x="299" y="249"/>
                        <a:pt x="299" y="249"/>
                        <a:pt x="299" y="249"/>
                      </a:cubicBezTo>
                      <a:cubicBezTo>
                        <a:pt x="299" y="249"/>
                        <a:pt x="299" y="249"/>
                        <a:pt x="299" y="249"/>
                      </a:cubicBezTo>
                      <a:cubicBezTo>
                        <a:pt x="301" y="253"/>
                        <a:pt x="301" y="253"/>
                        <a:pt x="301" y="253"/>
                      </a:cubicBezTo>
                      <a:cubicBezTo>
                        <a:pt x="305" y="253"/>
                        <a:pt x="305" y="253"/>
                        <a:pt x="305" y="253"/>
                      </a:cubicBezTo>
                      <a:cubicBezTo>
                        <a:pt x="312" y="247"/>
                        <a:pt x="312" y="247"/>
                        <a:pt x="312" y="247"/>
                      </a:cubicBezTo>
                      <a:cubicBezTo>
                        <a:pt x="316" y="256"/>
                        <a:pt x="316" y="256"/>
                        <a:pt x="316" y="256"/>
                      </a:cubicBezTo>
                      <a:cubicBezTo>
                        <a:pt x="325" y="259"/>
                        <a:pt x="325" y="259"/>
                        <a:pt x="325" y="259"/>
                      </a:cubicBezTo>
                      <a:cubicBezTo>
                        <a:pt x="325" y="259"/>
                        <a:pt x="325" y="259"/>
                        <a:pt x="325" y="259"/>
                      </a:cubicBezTo>
                      <a:cubicBezTo>
                        <a:pt x="326" y="259"/>
                        <a:pt x="326" y="259"/>
                        <a:pt x="326" y="259"/>
                      </a:cubicBezTo>
                      <a:cubicBezTo>
                        <a:pt x="330" y="267"/>
                        <a:pt x="330" y="267"/>
                        <a:pt x="330" y="267"/>
                      </a:cubicBezTo>
                      <a:cubicBezTo>
                        <a:pt x="332" y="269"/>
                        <a:pt x="332" y="269"/>
                        <a:pt x="332" y="269"/>
                      </a:cubicBezTo>
                      <a:cubicBezTo>
                        <a:pt x="332" y="261"/>
                        <a:pt x="332" y="261"/>
                        <a:pt x="332" y="261"/>
                      </a:cubicBezTo>
                      <a:cubicBezTo>
                        <a:pt x="332" y="261"/>
                        <a:pt x="332" y="261"/>
                        <a:pt x="332" y="261"/>
                      </a:cubicBezTo>
                      <a:cubicBezTo>
                        <a:pt x="332" y="259"/>
                        <a:pt x="332" y="259"/>
                        <a:pt x="332" y="259"/>
                      </a:cubicBezTo>
                      <a:cubicBezTo>
                        <a:pt x="350" y="259"/>
                        <a:pt x="350" y="259"/>
                        <a:pt x="350" y="259"/>
                      </a:cubicBezTo>
                      <a:cubicBezTo>
                        <a:pt x="350" y="257"/>
                        <a:pt x="350" y="257"/>
                        <a:pt x="350" y="257"/>
                      </a:cubicBezTo>
                      <a:cubicBezTo>
                        <a:pt x="351" y="257"/>
                        <a:pt x="351" y="255"/>
                        <a:pt x="350" y="254"/>
                      </a:cubicBezTo>
                      <a:cubicBezTo>
                        <a:pt x="349" y="251"/>
                        <a:pt x="348" y="249"/>
                        <a:pt x="348" y="247"/>
                      </a:cubicBezTo>
                      <a:cubicBezTo>
                        <a:pt x="348" y="243"/>
                        <a:pt x="348" y="241"/>
                        <a:pt x="349" y="240"/>
                      </a:cubicBezTo>
                      <a:cubicBezTo>
                        <a:pt x="350" y="239"/>
                        <a:pt x="351" y="239"/>
                        <a:pt x="353" y="239"/>
                      </a:cubicBezTo>
                      <a:cubicBezTo>
                        <a:pt x="360" y="241"/>
                        <a:pt x="360" y="241"/>
                        <a:pt x="360" y="241"/>
                      </a:cubicBezTo>
                      <a:cubicBezTo>
                        <a:pt x="361" y="236"/>
                        <a:pt x="361" y="236"/>
                        <a:pt x="361" y="236"/>
                      </a:cubicBezTo>
                      <a:cubicBezTo>
                        <a:pt x="348" y="230"/>
                        <a:pt x="348" y="230"/>
                        <a:pt x="348" y="230"/>
                      </a:cubicBezTo>
                      <a:cubicBezTo>
                        <a:pt x="347" y="230"/>
                        <a:pt x="347" y="230"/>
                        <a:pt x="347" y="230"/>
                      </a:cubicBezTo>
                      <a:cubicBezTo>
                        <a:pt x="346" y="229"/>
                        <a:pt x="346" y="229"/>
                        <a:pt x="346" y="229"/>
                      </a:cubicBezTo>
                      <a:cubicBezTo>
                        <a:pt x="346" y="229"/>
                        <a:pt x="346" y="229"/>
                        <a:pt x="346" y="229"/>
                      </a:cubicBezTo>
                      <a:cubicBezTo>
                        <a:pt x="346" y="229"/>
                        <a:pt x="346" y="229"/>
                        <a:pt x="346" y="229"/>
                      </a:cubicBezTo>
                      <a:cubicBezTo>
                        <a:pt x="344" y="213"/>
                        <a:pt x="344" y="213"/>
                        <a:pt x="344" y="213"/>
                      </a:cubicBezTo>
                      <a:cubicBezTo>
                        <a:pt x="345" y="203"/>
                        <a:pt x="345" y="203"/>
                        <a:pt x="345" y="203"/>
                      </a:cubicBezTo>
                      <a:cubicBezTo>
                        <a:pt x="345" y="201"/>
                        <a:pt x="345" y="201"/>
                        <a:pt x="345" y="201"/>
                      </a:cubicBezTo>
                      <a:cubicBezTo>
                        <a:pt x="345" y="201"/>
                        <a:pt x="345" y="201"/>
                        <a:pt x="345" y="201"/>
                      </a:cubicBezTo>
                      <a:cubicBezTo>
                        <a:pt x="367" y="203"/>
                        <a:pt x="367" y="203"/>
                        <a:pt x="367" y="203"/>
                      </a:cubicBezTo>
                      <a:cubicBezTo>
                        <a:pt x="372" y="198"/>
                        <a:pt x="372" y="198"/>
                        <a:pt x="372" y="198"/>
                      </a:cubicBezTo>
                      <a:cubicBezTo>
                        <a:pt x="374" y="196"/>
                        <a:pt x="373" y="195"/>
                        <a:pt x="372" y="194"/>
                      </a:cubicBezTo>
                      <a:cubicBezTo>
                        <a:pt x="367" y="192"/>
                        <a:pt x="364" y="190"/>
                        <a:pt x="364" y="187"/>
                      </a:cubicBezTo>
                      <a:cubicBezTo>
                        <a:pt x="364" y="186"/>
                        <a:pt x="364" y="185"/>
                        <a:pt x="366" y="184"/>
                      </a:cubicBezTo>
                      <a:cubicBezTo>
                        <a:pt x="376" y="175"/>
                        <a:pt x="376" y="175"/>
                        <a:pt x="376" y="175"/>
                      </a:cubicBezTo>
                      <a:cubicBezTo>
                        <a:pt x="386" y="174"/>
                        <a:pt x="386" y="174"/>
                        <a:pt x="386" y="174"/>
                      </a:cubicBezTo>
                      <a:cubicBezTo>
                        <a:pt x="391" y="165"/>
                        <a:pt x="391" y="165"/>
                        <a:pt x="391" y="165"/>
                      </a:cubicBezTo>
                      <a:cubicBezTo>
                        <a:pt x="391" y="157"/>
                        <a:pt x="391" y="157"/>
                        <a:pt x="391" y="157"/>
                      </a:cubicBezTo>
                      <a:cubicBezTo>
                        <a:pt x="398" y="155"/>
                        <a:pt x="398" y="155"/>
                        <a:pt x="398" y="155"/>
                      </a:cubicBezTo>
                      <a:cubicBezTo>
                        <a:pt x="400" y="149"/>
                        <a:pt x="402" y="146"/>
                        <a:pt x="402" y="145"/>
                      </a:cubicBezTo>
                      <a:cubicBezTo>
                        <a:pt x="406" y="138"/>
                        <a:pt x="406" y="138"/>
                        <a:pt x="406" y="138"/>
                      </a:cubicBezTo>
                      <a:cubicBezTo>
                        <a:pt x="400" y="128"/>
                        <a:pt x="400" y="128"/>
                        <a:pt x="400" y="128"/>
                      </a:cubicBezTo>
                      <a:cubicBezTo>
                        <a:pt x="400" y="128"/>
                        <a:pt x="400" y="128"/>
                        <a:pt x="400" y="128"/>
                      </a:cubicBezTo>
                      <a:cubicBezTo>
                        <a:pt x="400" y="128"/>
                        <a:pt x="400" y="128"/>
                        <a:pt x="400" y="128"/>
                      </a:cubicBezTo>
                      <a:cubicBezTo>
                        <a:pt x="400" y="127"/>
                        <a:pt x="400" y="127"/>
                        <a:pt x="400" y="127"/>
                      </a:cubicBezTo>
                      <a:cubicBezTo>
                        <a:pt x="396" y="114"/>
                        <a:pt x="396" y="114"/>
                        <a:pt x="396" y="114"/>
                      </a:cubicBezTo>
                      <a:cubicBezTo>
                        <a:pt x="396" y="113"/>
                        <a:pt x="396" y="113"/>
                        <a:pt x="396" y="113"/>
                      </a:cubicBezTo>
                      <a:cubicBezTo>
                        <a:pt x="394" y="99"/>
                        <a:pt x="394" y="99"/>
                        <a:pt x="394" y="99"/>
                      </a:cubicBezTo>
                      <a:cubicBezTo>
                        <a:pt x="389" y="91"/>
                        <a:pt x="389" y="91"/>
                        <a:pt x="389" y="91"/>
                      </a:cubicBezTo>
                      <a:cubicBezTo>
                        <a:pt x="382" y="84"/>
                        <a:pt x="382" y="84"/>
                        <a:pt x="382" y="84"/>
                      </a:cubicBezTo>
                      <a:cubicBezTo>
                        <a:pt x="382" y="84"/>
                        <a:pt x="382" y="84"/>
                        <a:pt x="382" y="84"/>
                      </a:cubicBezTo>
                      <a:cubicBezTo>
                        <a:pt x="382" y="83"/>
                        <a:pt x="382" y="83"/>
                        <a:pt x="382" y="83"/>
                      </a:cubicBezTo>
                      <a:cubicBezTo>
                        <a:pt x="382" y="83"/>
                        <a:pt x="382" y="83"/>
                        <a:pt x="382" y="83"/>
                      </a:cubicBezTo>
                      <a:cubicBezTo>
                        <a:pt x="381" y="75"/>
                        <a:pt x="381" y="75"/>
                        <a:pt x="381" y="75"/>
                      </a:cubicBezTo>
                      <a:cubicBezTo>
                        <a:pt x="368" y="79"/>
                        <a:pt x="368" y="79"/>
                        <a:pt x="368" y="79"/>
                      </a:cubicBezTo>
                      <a:cubicBezTo>
                        <a:pt x="368" y="79"/>
                        <a:pt x="368" y="79"/>
                        <a:pt x="368" y="79"/>
                      </a:cubicBezTo>
                      <a:cubicBezTo>
                        <a:pt x="362" y="72"/>
                        <a:pt x="362" y="72"/>
                        <a:pt x="362" y="72"/>
                      </a:cubicBezTo>
                      <a:cubicBezTo>
                        <a:pt x="344" y="59"/>
                        <a:pt x="344" y="59"/>
                        <a:pt x="344" y="59"/>
                      </a:cubicBezTo>
                      <a:cubicBezTo>
                        <a:pt x="343" y="59"/>
                        <a:pt x="343" y="59"/>
                        <a:pt x="343" y="59"/>
                      </a:cubicBezTo>
                      <a:cubicBezTo>
                        <a:pt x="336" y="50"/>
                        <a:pt x="336" y="50"/>
                        <a:pt x="336" y="50"/>
                      </a:cubicBezTo>
                      <a:cubicBezTo>
                        <a:pt x="332" y="47"/>
                        <a:pt x="332" y="47"/>
                        <a:pt x="332" y="47"/>
                      </a:cubicBezTo>
                      <a:cubicBezTo>
                        <a:pt x="329" y="51"/>
                        <a:pt x="329" y="51"/>
                        <a:pt x="329" y="51"/>
                      </a:cubicBezTo>
                      <a:cubicBezTo>
                        <a:pt x="329" y="52"/>
                        <a:pt x="329" y="52"/>
                        <a:pt x="329" y="52"/>
                      </a:cubicBezTo>
                      <a:cubicBezTo>
                        <a:pt x="329" y="53"/>
                        <a:pt x="329" y="53"/>
                        <a:pt x="329" y="53"/>
                      </a:cubicBezTo>
                      <a:cubicBezTo>
                        <a:pt x="328" y="53"/>
                        <a:pt x="328" y="53"/>
                        <a:pt x="328" y="53"/>
                      </a:cubicBezTo>
                      <a:cubicBezTo>
                        <a:pt x="328" y="53"/>
                        <a:pt x="328" y="53"/>
                        <a:pt x="328" y="53"/>
                      </a:cubicBezTo>
                      <a:cubicBezTo>
                        <a:pt x="322" y="53"/>
                        <a:pt x="322" y="53"/>
                        <a:pt x="322" y="53"/>
                      </a:cubicBezTo>
                      <a:cubicBezTo>
                        <a:pt x="321" y="53"/>
                        <a:pt x="321" y="53"/>
                        <a:pt x="321" y="53"/>
                      </a:cubicBezTo>
                      <a:cubicBezTo>
                        <a:pt x="321" y="53"/>
                        <a:pt x="321" y="53"/>
                        <a:pt x="321" y="53"/>
                      </a:cubicBezTo>
                      <a:cubicBezTo>
                        <a:pt x="308" y="39"/>
                        <a:pt x="308" y="39"/>
                        <a:pt x="308" y="39"/>
                      </a:cubicBezTo>
                      <a:cubicBezTo>
                        <a:pt x="305" y="38"/>
                        <a:pt x="302" y="35"/>
                        <a:pt x="298" y="31"/>
                      </a:cubicBezTo>
                      <a:cubicBezTo>
                        <a:pt x="292" y="27"/>
                        <a:pt x="292" y="27"/>
                        <a:pt x="292" y="27"/>
                      </a:cubicBezTo>
                      <a:cubicBezTo>
                        <a:pt x="292" y="26"/>
                        <a:pt x="292" y="26"/>
                        <a:pt x="292" y="26"/>
                      </a:cubicBezTo>
                      <a:cubicBezTo>
                        <a:pt x="285" y="22"/>
                        <a:pt x="285" y="22"/>
                        <a:pt x="285" y="22"/>
                      </a:cubicBezTo>
                      <a:cubicBezTo>
                        <a:pt x="281" y="25"/>
                        <a:pt x="281" y="25"/>
                        <a:pt x="281" y="25"/>
                      </a:cubicBezTo>
                      <a:cubicBezTo>
                        <a:pt x="280" y="26"/>
                        <a:pt x="280" y="26"/>
                        <a:pt x="280" y="26"/>
                      </a:cubicBezTo>
                      <a:cubicBezTo>
                        <a:pt x="280" y="26"/>
                        <a:pt x="280" y="26"/>
                        <a:pt x="280" y="26"/>
                      </a:cubicBezTo>
                      <a:cubicBezTo>
                        <a:pt x="280" y="26"/>
                        <a:pt x="280" y="26"/>
                        <a:pt x="280" y="26"/>
                      </a:cubicBezTo>
                      <a:cubicBezTo>
                        <a:pt x="276" y="25"/>
                        <a:pt x="276" y="25"/>
                        <a:pt x="276" y="25"/>
                      </a:cubicBezTo>
                      <a:cubicBezTo>
                        <a:pt x="272" y="27"/>
                        <a:pt x="272" y="27"/>
                        <a:pt x="272" y="27"/>
                      </a:cubicBezTo>
                      <a:cubicBezTo>
                        <a:pt x="272" y="27"/>
                        <a:pt x="272" y="27"/>
                        <a:pt x="272" y="27"/>
                      </a:cubicBezTo>
                      <a:cubicBezTo>
                        <a:pt x="271" y="28"/>
                        <a:pt x="271" y="28"/>
                        <a:pt x="271" y="28"/>
                      </a:cubicBezTo>
                      <a:cubicBezTo>
                        <a:pt x="271" y="28"/>
                        <a:pt x="271" y="28"/>
                        <a:pt x="271" y="28"/>
                      </a:cubicBezTo>
                      <a:cubicBezTo>
                        <a:pt x="265" y="29"/>
                        <a:pt x="265" y="29"/>
                        <a:pt x="265" y="29"/>
                      </a:cubicBezTo>
                      <a:cubicBezTo>
                        <a:pt x="258" y="24"/>
                        <a:pt x="250" y="20"/>
                        <a:pt x="242" y="15"/>
                      </a:cubicBez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38" name="ïšļîdé">
                  <a:extLst>
                    <a:ext uri="{FF2B5EF4-FFF2-40B4-BE49-F238E27FC236}">
                      <a16:creationId xmlns:a16="http://schemas.microsoft.com/office/drawing/2014/main" id="{D22B7A75-EF98-46FB-8582-66319826F354}"/>
                    </a:ext>
                  </a:extLst>
                </p:cNvPr>
                <p:cNvSpPr/>
                <p:nvPr/>
              </p:nvSpPr>
              <p:spPr bwMode="auto">
                <a:xfrm>
                  <a:off x="1868191" y="4182409"/>
                  <a:ext cx="1459164" cy="1280060"/>
                </a:xfrm>
                <a:custGeom>
                  <a:avLst/>
                  <a:gdLst>
                    <a:gd name="T0" fmla="*/ 10 w 351"/>
                    <a:gd name="T1" fmla="*/ 14 h 308"/>
                    <a:gd name="T2" fmla="*/ 9 w 351"/>
                    <a:gd name="T3" fmla="*/ 35 h 308"/>
                    <a:gd name="T4" fmla="*/ 5 w 351"/>
                    <a:gd name="T5" fmla="*/ 57 h 308"/>
                    <a:gd name="T6" fmla="*/ 19 w 351"/>
                    <a:gd name="T7" fmla="*/ 69 h 308"/>
                    <a:gd name="T8" fmla="*/ 35 w 351"/>
                    <a:gd name="T9" fmla="*/ 97 h 308"/>
                    <a:gd name="T10" fmla="*/ 37 w 351"/>
                    <a:gd name="T11" fmla="*/ 122 h 308"/>
                    <a:gd name="T12" fmla="*/ 45 w 351"/>
                    <a:gd name="T13" fmla="*/ 143 h 308"/>
                    <a:gd name="T14" fmla="*/ 50 w 351"/>
                    <a:gd name="T15" fmla="*/ 175 h 308"/>
                    <a:gd name="T16" fmla="*/ 47 w 351"/>
                    <a:gd name="T17" fmla="*/ 218 h 308"/>
                    <a:gd name="T18" fmla="*/ 55 w 351"/>
                    <a:gd name="T19" fmla="*/ 231 h 308"/>
                    <a:gd name="T20" fmla="*/ 62 w 351"/>
                    <a:gd name="T21" fmla="*/ 213 h 308"/>
                    <a:gd name="T22" fmla="*/ 78 w 351"/>
                    <a:gd name="T23" fmla="*/ 220 h 308"/>
                    <a:gd name="T24" fmla="*/ 85 w 351"/>
                    <a:gd name="T25" fmla="*/ 237 h 308"/>
                    <a:gd name="T26" fmla="*/ 102 w 351"/>
                    <a:gd name="T27" fmla="*/ 239 h 308"/>
                    <a:gd name="T28" fmla="*/ 119 w 351"/>
                    <a:gd name="T29" fmla="*/ 279 h 308"/>
                    <a:gd name="T30" fmla="*/ 123 w 351"/>
                    <a:gd name="T31" fmla="*/ 299 h 308"/>
                    <a:gd name="T32" fmla="*/ 131 w 351"/>
                    <a:gd name="T33" fmla="*/ 308 h 308"/>
                    <a:gd name="T34" fmla="*/ 153 w 351"/>
                    <a:gd name="T35" fmla="*/ 293 h 308"/>
                    <a:gd name="T36" fmla="*/ 164 w 351"/>
                    <a:gd name="T37" fmla="*/ 268 h 308"/>
                    <a:gd name="T38" fmla="*/ 173 w 351"/>
                    <a:gd name="T39" fmla="*/ 255 h 308"/>
                    <a:gd name="T40" fmla="*/ 187 w 351"/>
                    <a:gd name="T41" fmla="*/ 235 h 308"/>
                    <a:gd name="T42" fmla="*/ 195 w 351"/>
                    <a:gd name="T43" fmla="*/ 218 h 308"/>
                    <a:gd name="T44" fmla="*/ 221 w 351"/>
                    <a:gd name="T45" fmla="*/ 225 h 308"/>
                    <a:gd name="T46" fmla="*/ 229 w 351"/>
                    <a:gd name="T47" fmla="*/ 236 h 308"/>
                    <a:gd name="T48" fmla="*/ 240 w 351"/>
                    <a:gd name="T49" fmla="*/ 233 h 308"/>
                    <a:gd name="T50" fmla="*/ 255 w 351"/>
                    <a:gd name="T51" fmla="*/ 249 h 308"/>
                    <a:gd name="T52" fmla="*/ 275 w 351"/>
                    <a:gd name="T53" fmla="*/ 233 h 308"/>
                    <a:gd name="T54" fmla="*/ 264 w 351"/>
                    <a:gd name="T55" fmla="*/ 229 h 308"/>
                    <a:gd name="T56" fmla="*/ 259 w 351"/>
                    <a:gd name="T57" fmla="*/ 210 h 308"/>
                    <a:gd name="T58" fmla="*/ 275 w 351"/>
                    <a:gd name="T59" fmla="*/ 209 h 308"/>
                    <a:gd name="T60" fmla="*/ 259 w 351"/>
                    <a:gd name="T61" fmla="*/ 187 h 308"/>
                    <a:gd name="T62" fmla="*/ 255 w 351"/>
                    <a:gd name="T63" fmla="*/ 163 h 308"/>
                    <a:gd name="T64" fmla="*/ 303 w 351"/>
                    <a:gd name="T65" fmla="*/ 143 h 308"/>
                    <a:gd name="T66" fmla="*/ 327 w 351"/>
                    <a:gd name="T67" fmla="*/ 121 h 308"/>
                    <a:gd name="T68" fmla="*/ 333 w 351"/>
                    <a:gd name="T69" fmla="*/ 111 h 308"/>
                    <a:gd name="T70" fmla="*/ 343 w 351"/>
                    <a:gd name="T71" fmla="*/ 85 h 308"/>
                    <a:gd name="T72" fmla="*/ 325 w 351"/>
                    <a:gd name="T73" fmla="*/ 78 h 308"/>
                    <a:gd name="T74" fmla="*/ 315 w 351"/>
                    <a:gd name="T75" fmla="*/ 68 h 308"/>
                    <a:gd name="T76" fmla="*/ 304 w 351"/>
                    <a:gd name="T77" fmla="*/ 73 h 308"/>
                    <a:gd name="T78" fmla="*/ 298 w 351"/>
                    <a:gd name="T79" fmla="*/ 63 h 308"/>
                    <a:gd name="T80" fmla="*/ 287 w 351"/>
                    <a:gd name="T81" fmla="*/ 62 h 308"/>
                    <a:gd name="T82" fmla="*/ 263 w 351"/>
                    <a:gd name="T83" fmla="*/ 58 h 308"/>
                    <a:gd name="T84" fmla="*/ 253 w 351"/>
                    <a:gd name="T85" fmla="*/ 59 h 308"/>
                    <a:gd name="T86" fmla="*/ 219 w 351"/>
                    <a:gd name="T87" fmla="*/ 55 h 308"/>
                    <a:gd name="T88" fmla="*/ 217 w 351"/>
                    <a:gd name="T89" fmla="*/ 39 h 308"/>
                    <a:gd name="T90" fmla="*/ 180 w 351"/>
                    <a:gd name="T91" fmla="*/ 16 h 308"/>
                    <a:gd name="T92" fmla="*/ 163 w 351"/>
                    <a:gd name="T93" fmla="*/ 5 h 308"/>
                    <a:gd name="T94" fmla="*/ 160 w 351"/>
                    <a:gd name="T95" fmla="*/ 31 h 308"/>
                    <a:gd name="T96" fmla="*/ 140 w 351"/>
                    <a:gd name="T97" fmla="*/ 33 h 308"/>
                    <a:gd name="T98" fmla="*/ 131 w 351"/>
                    <a:gd name="T99" fmla="*/ 41 h 308"/>
                    <a:gd name="T100" fmla="*/ 122 w 351"/>
                    <a:gd name="T101" fmla="*/ 55 h 308"/>
                    <a:gd name="T102" fmla="*/ 95 w 351"/>
                    <a:gd name="T103" fmla="*/ 67 h 308"/>
                    <a:gd name="T104" fmla="*/ 77 w 351"/>
                    <a:gd name="T105" fmla="*/ 50 h 308"/>
                    <a:gd name="T106" fmla="*/ 63 w 351"/>
                    <a:gd name="T107" fmla="*/ 47 h 308"/>
                    <a:gd name="T108" fmla="*/ 49 w 351"/>
                    <a:gd name="T109" fmla="*/ 31 h 308"/>
                    <a:gd name="T110" fmla="*/ 34 w 351"/>
                    <a:gd name="T111" fmla="*/ 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1" h="308">
                      <a:moveTo>
                        <a:pt x="33" y="7"/>
                      </a:moveTo>
                      <a:cubicBezTo>
                        <a:pt x="23" y="5"/>
                        <a:pt x="23" y="5"/>
                        <a:pt x="23" y="5"/>
                      </a:cubicBezTo>
                      <a:cubicBezTo>
                        <a:pt x="14" y="3"/>
                        <a:pt x="14" y="3"/>
                        <a:pt x="14" y="3"/>
                      </a:cubicBezTo>
                      <a:cubicBezTo>
                        <a:pt x="11" y="7"/>
                        <a:pt x="11" y="7"/>
                        <a:pt x="11" y="7"/>
                      </a:cubicBezTo>
                      <a:cubicBezTo>
                        <a:pt x="10" y="14"/>
                        <a:pt x="10" y="14"/>
                        <a:pt x="10" y="14"/>
                      </a:cubicBezTo>
                      <a:cubicBezTo>
                        <a:pt x="10" y="14"/>
                        <a:pt x="10" y="14"/>
                        <a:pt x="10" y="14"/>
                      </a:cubicBezTo>
                      <a:cubicBezTo>
                        <a:pt x="13" y="25"/>
                        <a:pt x="13" y="25"/>
                        <a:pt x="13" y="25"/>
                      </a:cubicBezTo>
                      <a:cubicBezTo>
                        <a:pt x="13" y="33"/>
                        <a:pt x="13" y="33"/>
                        <a:pt x="13" y="33"/>
                      </a:cubicBezTo>
                      <a:cubicBezTo>
                        <a:pt x="13" y="35"/>
                        <a:pt x="13" y="35"/>
                        <a:pt x="13" y="35"/>
                      </a:cubicBezTo>
                      <a:cubicBezTo>
                        <a:pt x="9" y="35"/>
                        <a:pt x="9" y="35"/>
                        <a:pt x="9" y="35"/>
                      </a:cubicBezTo>
                      <a:cubicBezTo>
                        <a:pt x="11" y="45"/>
                        <a:pt x="11" y="45"/>
                        <a:pt x="11" y="45"/>
                      </a:cubicBezTo>
                      <a:cubicBezTo>
                        <a:pt x="3" y="47"/>
                        <a:pt x="3" y="47"/>
                        <a:pt x="3" y="47"/>
                      </a:cubicBezTo>
                      <a:cubicBezTo>
                        <a:pt x="0" y="53"/>
                        <a:pt x="0" y="53"/>
                        <a:pt x="0" y="53"/>
                      </a:cubicBezTo>
                      <a:cubicBezTo>
                        <a:pt x="4" y="57"/>
                        <a:pt x="4" y="57"/>
                        <a:pt x="4" y="57"/>
                      </a:cubicBezTo>
                      <a:cubicBezTo>
                        <a:pt x="5" y="57"/>
                        <a:pt x="5" y="57"/>
                        <a:pt x="5" y="57"/>
                      </a:cubicBezTo>
                      <a:cubicBezTo>
                        <a:pt x="5" y="57"/>
                        <a:pt x="5" y="57"/>
                        <a:pt x="5" y="57"/>
                      </a:cubicBezTo>
                      <a:cubicBezTo>
                        <a:pt x="19" y="68"/>
                        <a:pt x="19" y="68"/>
                        <a:pt x="19" y="68"/>
                      </a:cubicBezTo>
                      <a:cubicBezTo>
                        <a:pt x="19" y="69"/>
                        <a:pt x="19" y="69"/>
                        <a:pt x="19" y="69"/>
                      </a:cubicBezTo>
                      <a:cubicBezTo>
                        <a:pt x="19" y="69"/>
                        <a:pt x="19" y="69"/>
                        <a:pt x="19" y="69"/>
                      </a:cubicBezTo>
                      <a:cubicBezTo>
                        <a:pt x="19" y="69"/>
                        <a:pt x="19" y="69"/>
                        <a:pt x="19" y="69"/>
                      </a:cubicBezTo>
                      <a:cubicBezTo>
                        <a:pt x="19" y="69"/>
                        <a:pt x="19" y="69"/>
                        <a:pt x="19" y="69"/>
                      </a:cubicBezTo>
                      <a:cubicBezTo>
                        <a:pt x="21" y="79"/>
                        <a:pt x="21" y="79"/>
                        <a:pt x="21" y="79"/>
                      </a:cubicBezTo>
                      <a:cubicBezTo>
                        <a:pt x="28" y="89"/>
                        <a:pt x="28" y="89"/>
                        <a:pt x="28" y="89"/>
                      </a:cubicBezTo>
                      <a:cubicBezTo>
                        <a:pt x="29" y="91"/>
                        <a:pt x="31" y="93"/>
                        <a:pt x="35" y="97"/>
                      </a:cubicBezTo>
                      <a:cubicBezTo>
                        <a:pt x="35" y="97"/>
                        <a:pt x="35" y="97"/>
                        <a:pt x="35" y="97"/>
                      </a:cubicBezTo>
                      <a:cubicBezTo>
                        <a:pt x="36" y="97"/>
                        <a:pt x="36" y="97"/>
                        <a:pt x="36" y="97"/>
                      </a:cubicBezTo>
                      <a:cubicBezTo>
                        <a:pt x="36" y="97"/>
                        <a:pt x="36" y="97"/>
                        <a:pt x="36" y="97"/>
                      </a:cubicBezTo>
                      <a:cubicBezTo>
                        <a:pt x="35" y="98"/>
                        <a:pt x="35" y="98"/>
                        <a:pt x="35" y="98"/>
                      </a:cubicBezTo>
                      <a:cubicBezTo>
                        <a:pt x="35" y="107"/>
                        <a:pt x="35" y="107"/>
                        <a:pt x="35" y="107"/>
                      </a:cubicBezTo>
                      <a:cubicBezTo>
                        <a:pt x="37" y="109"/>
                        <a:pt x="37" y="115"/>
                        <a:pt x="37" y="122"/>
                      </a:cubicBezTo>
                      <a:cubicBezTo>
                        <a:pt x="41" y="127"/>
                        <a:pt x="42" y="131"/>
                        <a:pt x="42" y="133"/>
                      </a:cubicBezTo>
                      <a:cubicBezTo>
                        <a:pt x="42" y="135"/>
                        <a:pt x="43" y="138"/>
                        <a:pt x="45" y="143"/>
                      </a:cubicBezTo>
                      <a:cubicBezTo>
                        <a:pt x="45" y="143"/>
                        <a:pt x="45" y="143"/>
                        <a:pt x="45" y="143"/>
                      </a:cubicBezTo>
                      <a:cubicBezTo>
                        <a:pt x="45" y="143"/>
                        <a:pt x="45" y="143"/>
                        <a:pt x="45" y="143"/>
                      </a:cubicBezTo>
                      <a:cubicBezTo>
                        <a:pt x="45" y="143"/>
                        <a:pt x="45" y="143"/>
                        <a:pt x="45" y="143"/>
                      </a:cubicBezTo>
                      <a:cubicBezTo>
                        <a:pt x="46" y="149"/>
                        <a:pt x="46" y="153"/>
                        <a:pt x="45" y="157"/>
                      </a:cubicBezTo>
                      <a:cubicBezTo>
                        <a:pt x="43" y="160"/>
                        <a:pt x="45" y="165"/>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5" y="192"/>
                        <a:pt x="45" y="194"/>
                        <a:pt x="45" y="196"/>
                      </a:cubicBezTo>
                      <a:cubicBezTo>
                        <a:pt x="43" y="209"/>
                        <a:pt x="43" y="209"/>
                        <a:pt x="43" y="209"/>
                      </a:cubicBezTo>
                      <a:cubicBezTo>
                        <a:pt x="43" y="213"/>
                        <a:pt x="43" y="216"/>
                        <a:pt x="45" y="217"/>
                      </a:cubicBezTo>
                      <a:cubicBezTo>
                        <a:pt x="47" y="218"/>
                        <a:pt x="47" y="218"/>
                        <a:pt x="47" y="218"/>
                      </a:cubicBezTo>
                      <a:cubicBezTo>
                        <a:pt x="51" y="220"/>
                        <a:pt x="52" y="222"/>
                        <a:pt x="52" y="224"/>
                      </a:cubicBezTo>
                      <a:cubicBezTo>
                        <a:pt x="51" y="231"/>
                        <a:pt x="51" y="231"/>
                        <a:pt x="51" y="231"/>
                      </a:cubicBezTo>
                      <a:cubicBezTo>
                        <a:pt x="53" y="231"/>
                        <a:pt x="53" y="231"/>
                        <a:pt x="53" y="231"/>
                      </a:cubicBezTo>
                      <a:cubicBezTo>
                        <a:pt x="54" y="232"/>
                        <a:pt x="54" y="232"/>
                        <a:pt x="54" y="232"/>
                      </a:cubicBezTo>
                      <a:cubicBezTo>
                        <a:pt x="55" y="231"/>
                        <a:pt x="55" y="231"/>
                        <a:pt x="55" y="231"/>
                      </a:cubicBezTo>
                      <a:cubicBezTo>
                        <a:pt x="56" y="229"/>
                        <a:pt x="57" y="228"/>
                        <a:pt x="58" y="226"/>
                      </a:cubicBezTo>
                      <a:cubicBezTo>
                        <a:pt x="59" y="225"/>
                        <a:pt x="59" y="225"/>
                        <a:pt x="59" y="225"/>
                      </a:cubicBezTo>
                      <a:cubicBezTo>
                        <a:pt x="59" y="224"/>
                        <a:pt x="59" y="224"/>
                        <a:pt x="59" y="224"/>
                      </a:cubicBezTo>
                      <a:cubicBezTo>
                        <a:pt x="61" y="223"/>
                        <a:pt x="61" y="222"/>
                        <a:pt x="63" y="220"/>
                      </a:cubicBezTo>
                      <a:cubicBezTo>
                        <a:pt x="63" y="218"/>
                        <a:pt x="63" y="215"/>
                        <a:pt x="62" y="213"/>
                      </a:cubicBezTo>
                      <a:cubicBezTo>
                        <a:pt x="61" y="211"/>
                        <a:pt x="61" y="211"/>
                        <a:pt x="61" y="211"/>
                      </a:cubicBezTo>
                      <a:cubicBezTo>
                        <a:pt x="63" y="210"/>
                        <a:pt x="63" y="210"/>
                        <a:pt x="63" y="210"/>
                      </a:cubicBezTo>
                      <a:cubicBezTo>
                        <a:pt x="70" y="209"/>
                        <a:pt x="73" y="209"/>
                        <a:pt x="75" y="212"/>
                      </a:cubicBezTo>
                      <a:cubicBezTo>
                        <a:pt x="78" y="220"/>
                        <a:pt x="78" y="220"/>
                        <a:pt x="78" y="220"/>
                      </a:cubicBezTo>
                      <a:cubicBezTo>
                        <a:pt x="78" y="220"/>
                        <a:pt x="78" y="220"/>
                        <a:pt x="78" y="220"/>
                      </a:cubicBezTo>
                      <a:cubicBezTo>
                        <a:pt x="78" y="221"/>
                        <a:pt x="78" y="221"/>
                        <a:pt x="78" y="221"/>
                      </a:cubicBezTo>
                      <a:cubicBezTo>
                        <a:pt x="79" y="234"/>
                        <a:pt x="79" y="234"/>
                        <a:pt x="79" y="234"/>
                      </a:cubicBezTo>
                      <a:cubicBezTo>
                        <a:pt x="85" y="237"/>
                        <a:pt x="85" y="237"/>
                        <a:pt x="85" y="237"/>
                      </a:cubicBezTo>
                      <a:cubicBezTo>
                        <a:pt x="85" y="237"/>
                        <a:pt x="85" y="237"/>
                        <a:pt x="85" y="237"/>
                      </a:cubicBezTo>
                      <a:cubicBezTo>
                        <a:pt x="85" y="237"/>
                        <a:pt x="85" y="237"/>
                        <a:pt x="85" y="237"/>
                      </a:cubicBezTo>
                      <a:cubicBezTo>
                        <a:pt x="89" y="239"/>
                        <a:pt x="89" y="239"/>
                        <a:pt x="89" y="239"/>
                      </a:cubicBezTo>
                      <a:cubicBezTo>
                        <a:pt x="92" y="236"/>
                        <a:pt x="92" y="236"/>
                        <a:pt x="92" y="236"/>
                      </a:cubicBezTo>
                      <a:cubicBezTo>
                        <a:pt x="95" y="233"/>
                        <a:pt x="95" y="233"/>
                        <a:pt x="95" y="233"/>
                      </a:cubicBezTo>
                      <a:cubicBezTo>
                        <a:pt x="97" y="233"/>
                        <a:pt x="97" y="233"/>
                        <a:pt x="97" y="233"/>
                      </a:cubicBezTo>
                      <a:cubicBezTo>
                        <a:pt x="99" y="234"/>
                        <a:pt x="101" y="236"/>
                        <a:pt x="102" y="239"/>
                      </a:cubicBezTo>
                      <a:cubicBezTo>
                        <a:pt x="103" y="249"/>
                        <a:pt x="103" y="249"/>
                        <a:pt x="103" y="249"/>
                      </a:cubicBezTo>
                      <a:cubicBezTo>
                        <a:pt x="104" y="251"/>
                        <a:pt x="104" y="251"/>
                        <a:pt x="104" y="251"/>
                      </a:cubicBezTo>
                      <a:cubicBezTo>
                        <a:pt x="115" y="274"/>
                        <a:pt x="115" y="274"/>
                        <a:pt x="115" y="274"/>
                      </a:cubicBezTo>
                      <a:cubicBezTo>
                        <a:pt x="119" y="278"/>
                        <a:pt x="119" y="278"/>
                        <a:pt x="119" y="278"/>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3" y="299"/>
                        <a:pt x="123" y="299"/>
                        <a:pt x="123" y="299"/>
                      </a:cubicBezTo>
                      <a:cubicBezTo>
                        <a:pt x="125" y="295"/>
                        <a:pt x="128" y="293"/>
                        <a:pt x="129" y="293"/>
                      </a:cubicBezTo>
                      <a:cubicBezTo>
                        <a:pt x="131" y="294"/>
                        <a:pt x="131" y="295"/>
                        <a:pt x="131" y="296"/>
                      </a:cubicBezTo>
                      <a:cubicBezTo>
                        <a:pt x="131" y="299"/>
                        <a:pt x="131" y="299"/>
                        <a:pt x="131" y="299"/>
                      </a:cubicBezTo>
                      <a:cubicBezTo>
                        <a:pt x="131" y="306"/>
                        <a:pt x="131" y="306"/>
                        <a:pt x="131" y="306"/>
                      </a:cubicBezTo>
                      <a:cubicBezTo>
                        <a:pt x="131" y="308"/>
                        <a:pt x="131" y="308"/>
                        <a:pt x="131" y="308"/>
                      </a:cubicBezTo>
                      <a:cubicBezTo>
                        <a:pt x="133" y="308"/>
                        <a:pt x="135" y="308"/>
                        <a:pt x="135" y="307"/>
                      </a:cubicBezTo>
                      <a:cubicBezTo>
                        <a:pt x="139" y="301"/>
                        <a:pt x="139" y="301"/>
                        <a:pt x="139" y="301"/>
                      </a:cubicBezTo>
                      <a:cubicBezTo>
                        <a:pt x="144" y="297"/>
                        <a:pt x="144" y="297"/>
                        <a:pt x="144" y="297"/>
                      </a:cubicBezTo>
                      <a:cubicBezTo>
                        <a:pt x="147" y="295"/>
                        <a:pt x="149" y="293"/>
                        <a:pt x="153" y="293"/>
                      </a:cubicBezTo>
                      <a:cubicBezTo>
                        <a:pt x="153" y="293"/>
                        <a:pt x="153" y="293"/>
                        <a:pt x="153" y="293"/>
                      </a:cubicBezTo>
                      <a:cubicBezTo>
                        <a:pt x="161" y="295"/>
                        <a:pt x="161" y="295"/>
                        <a:pt x="161" y="295"/>
                      </a:cubicBezTo>
                      <a:cubicBezTo>
                        <a:pt x="164" y="294"/>
                        <a:pt x="164" y="294"/>
                        <a:pt x="164" y="294"/>
                      </a:cubicBezTo>
                      <a:cubicBezTo>
                        <a:pt x="168" y="288"/>
                        <a:pt x="168" y="288"/>
                        <a:pt x="168" y="288"/>
                      </a:cubicBezTo>
                      <a:cubicBezTo>
                        <a:pt x="167" y="279"/>
                        <a:pt x="167" y="279"/>
                        <a:pt x="167" y="279"/>
                      </a:cubicBezTo>
                      <a:cubicBezTo>
                        <a:pt x="165"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7" y="235"/>
                        <a:pt x="187" y="235"/>
                        <a:pt x="187" y="235"/>
                      </a:cubicBezTo>
                      <a:cubicBezTo>
                        <a:pt x="179" y="218"/>
                        <a:pt x="179" y="218"/>
                        <a:pt x="179" y="218"/>
                      </a:cubicBezTo>
                      <a:cubicBezTo>
                        <a:pt x="195" y="225"/>
                        <a:pt x="195" y="225"/>
                        <a:pt x="195" y="225"/>
                      </a:cubicBezTo>
                      <a:cubicBezTo>
                        <a:pt x="195" y="219"/>
                        <a:pt x="195" y="219"/>
                        <a:pt x="195" y="219"/>
                      </a:cubicBezTo>
                      <a:cubicBezTo>
                        <a:pt x="195" y="219"/>
                        <a:pt x="195" y="219"/>
                        <a:pt x="195" y="219"/>
                      </a:cubicBezTo>
                      <a:cubicBezTo>
                        <a:pt x="195" y="218"/>
                        <a:pt x="195" y="218"/>
                        <a:pt x="195" y="218"/>
                      </a:cubicBezTo>
                      <a:cubicBezTo>
                        <a:pt x="201" y="213"/>
                        <a:pt x="201" y="213"/>
                        <a:pt x="201" y="213"/>
                      </a:cubicBezTo>
                      <a:cubicBezTo>
                        <a:pt x="213" y="210"/>
                        <a:pt x="213" y="210"/>
                        <a:pt x="213" y="210"/>
                      </a:cubicBezTo>
                      <a:cubicBezTo>
                        <a:pt x="214" y="210"/>
                        <a:pt x="214" y="210"/>
                        <a:pt x="214" y="210"/>
                      </a:cubicBezTo>
                      <a:cubicBezTo>
                        <a:pt x="221" y="225"/>
                        <a:pt x="221" y="225"/>
                        <a:pt x="221" y="225"/>
                      </a:cubicBezTo>
                      <a:cubicBezTo>
                        <a:pt x="221" y="225"/>
                        <a:pt x="221" y="225"/>
                        <a:pt x="221" y="225"/>
                      </a:cubicBezTo>
                      <a:cubicBezTo>
                        <a:pt x="220" y="231"/>
                        <a:pt x="220" y="231"/>
                        <a:pt x="220" y="231"/>
                      </a:cubicBezTo>
                      <a:cubicBezTo>
                        <a:pt x="221" y="236"/>
                        <a:pt x="221" y="236"/>
                        <a:pt x="221" y="236"/>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9" y="236"/>
                      </a:cubicBezTo>
                      <a:cubicBezTo>
                        <a:pt x="249" y="247"/>
                        <a:pt x="249" y="247"/>
                        <a:pt x="249" y="247"/>
                      </a:cubicBezTo>
                      <a:cubicBezTo>
                        <a:pt x="249" y="247"/>
                        <a:pt x="249" y="247"/>
                        <a:pt x="249" y="247"/>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6"/>
                        <a:pt x="278" y="236"/>
                        <a:pt x="278" y="236"/>
                      </a:cubicBezTo>
                      <a:cubicBezTo>
                        <a:pt x="275" y="233"/>
                        <a:pt x="275" y="233"/>
                        <a:pt x="275" y="233"/>
                      </a:cubicBezTo>
                      <a:cubicBezTo>
                        <a:pt x="265" y="229"/>
                        <a:pt x="265" y="229"/>
                        <a:pt x="265" y="229"/>
                      </a:cubicBezTo>
                      <a:cubicBezTo>
                        <a:pt x="265" y="229"/>
                        <a:pt x="265" y="229"/>
                        <a:pt x="265" y="229"/>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0"/>
                        <a:pt x="259" y="210"/>
                        <a:pt x="259" y="210"/>
                      </a:cubicBezTo>
                      <a:cubicBezTo>
                        <a:pt x="259" y="210"/>
                        <a:pt x="259" y="210"/>
                        <a:pt x="259" y="210"/>
                      </a:cubicBezTo>
                      <a:cubicBezTo>
                        <a:pt x="265" y="208"/>
                        <a:pt x="265" y="208"/>
                        <a:pt x="265" y="208"/>
                      </a:cubicBezTo>
                      <a:cubicBezTo>
                        <a:pt x="265" y="208"/>
                        <a:pt x="265" y="208"/>
                        <a:pt x="265" y="208"/>
                      </a:cubicBezTo>
                      <a:cubicBezTo>
                        <a:pt x="267" y="208"/>
                        <a:pt x="267" y="208"/>
                        <a:pt x="267" y="208"/>
                      </a:cubicBezTo>
                      <a:cubicBezTo>
                        <a:pt x="275" y="209"/>
                        <a:pt x="275" y="209"/>
                        <a:pt x="275" y="209"/>
                      </a:cubicBezTo>
                      <a:cubicBezTo>
                        <a:pt x="275" y="209"/>
                        <a:pt x="275" y="209"/>
                        <a:pt x="275" y="209"/>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9" y="187"/>
                        <a:pt x="259" y="187"/>
                        <a:pt x="259" y="187"/>
                      </a:cubicBezTo>
                      <a:cubicBezTo>
                        <a:pt x="259" y="187"/>
                        <a:pt x="259" y="187"/>
                        <a:pt x="259" y="187"/>
                      </a:cubicBezTo>
                      <a:cubicBezTo>
                        <a:pt x="258" y="186"/>
                        <a:pt x="258" y="186"/>
                        <a:pt x="258" y="186"/>
                      </a:cubicBezTo>
                      <a:cubicBezTo>
                        <a:pt x="258" y="186"/>
                        <a:pt x="258" y="186"/>
                        <a:pt x="258" y="186"/>
                      </a:cubicBezTo>
                      <a:cubicBezTo>
                        <a:pt x="255" y="173"/>
                        <a:pt x="255" y="173"/>
                        <a:pt x="255" y="173"/>
                      </a:cubicBezTo>
                      <a:cubicBezTo>
                        <a:pt x="255" y="163"/>
                        <a:pt x="255" y="163"/>
                        <a:pt x="255" y="163"/>
                      </a:cubicBezTo>
                      <a:cubicBezTo>
                        <a:pt x="261" y="157"/>
                        <a:pt x="261" y="157"/>
                        <a:pt x="261" y="157"/>
                      </a:cubicBezTo>
                      <a:cubicBezTo>
                        <a:pt x="271" y="157"/>
                        <a:pt x="271" y="157"/>
                        <a:pt x="271"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3" y="139"/>
                        <a:pt x="313" y="139"/>
                        <a:pt x="313" y="139"/>
                      </a:cubicBezTo>
                      <a:cubicBezTo>
                        <a:pt x="317" y="130"/>
                        <a:pt x="317" y="130"/>
                        <a:pt x="317" y="130"/>
                      </a:cubicBezTo>
                      <a:cubicBezTo>
                        <a:pt x="317" y="129"/>
                        <a:pt x="317" y="129"/>
                        <a:pt x="317" y="129"/>
                      </a:cubicBezTo>
                      <a:cubicBezTo>
                        <a:pt x="327" y="121"/>
                        <a:pt x="327" y="121"/>
                        <a:pt x="327" y="121"/>
                      </a:cubicBezTo>
                      <a:cubicBezTo>
                        <a:pt x="332" y="112"/>
                        <a:pt x="332" y="112"/>
                        <a:pt x="332" y="112"/>
                      </a:cubicBezTo>
                      <a:cubicBezTo>
                        <a:pt x="332" y="112"/>
                        <a:pt x="332" y="112"/>
                        <a:pt x="332" y="112"/>
                      </a:cubicBezTo>
                      <a:cubicBezTo>
                        <a:pt x="333" y="112"/>
                        <a:pt x="333" y="112"/>
                        <a:pt x="333" y="112"/>
                      </a:cubicBezTo>
                      <a:cubicBezTo>
                        <a:pt x="333" y="111"/>
                        <a:pt x="333" y="111"/>
                        <a:pt x="333" y="111"/>
                      </a:cubicBezTo>
                      <a:cubicBezTo>
                        <a:pt x="333" y="111"/>
                        <a:pt x="333" y="111"/>
                        <a:pt x="333" y="111"/>
                      </a:cubicBezTo>
                      <a:cubicBezTo>
                        <a:pt x="337" y="107"/>
                        <a:pt x="337" y="107"/>
                        <a:pt x="337" y="107"/>
                      </a:cubicBezTo>
                      <a:cubicBezTo>
                        <a:pt x="341" y="99"/>
                        <a:pt x="341" y="99"/>
                        <a:pt x="341" y="99"/>
                      </a:cubicBezTo>
                      <a:cubicBezTo>
                        <a:pt x="343" y="87"/>
                        <a:pt x="343" y="87"/>
                        <a:pt x="343" y="87"/>
                      </a:cubicBezTo>
                      <a:cubicBezTo>
                        <a:pt x="343" y="86"/>
                        <a:pt x="343" y="86"/>
                        <a:pt x="343" y="86"/>
                      </a:cubicBezTo>
                      <a:cubicBezTo>
                        <a:pt x="343" y="85"/>
                        <a:pt x="343" y="85"/>
                        <a:pt x="343" y="85"/>
                      </a:cubicBezTo>
                      <a:cubicBezTo>
                        <a:pt x="350" y="81"/>
                        <a:pt x="350" y="81"/>
                        <a:pt x="350" y="81"/>
                      </a:cubicBezTo>
                      <a:cubicBezTo>
                        <a:pt x="351" y="79"/>
                        <a:pt x="351" y="79"/>
                        <a:pt x="351" y="79"/>
                      </a:cubicBezTo>
                      <a:cubicBezTo>
                        <a:pt x="342" y="78"/>
                        <a:pt x="342" y="78"/>
                        <a:pt x="342" y="78"/>
                      </a:cubicBezTo>
                      <a:cubicBezTo>
                        <a:pt x="326" y="79"/>
                        <a:pt x="326" y="79"/>
                        <a:pt x="326" y="79"/>
                      </a:cubicBezTo>
                      <a:cubicBezTo>
                        <a:pt x="325" y="78"/>
                        <a:pt x="325" y="78"/>
                        <a:pt x="325" y="78"/>
                      </a:cubicBezTo>
                      <a:cubicBezTo>
                        <a:pt x="319" y="73"/>
                        <a:pt x="319" y="73"/>
                        <a:pt x="319" y="73"/>
                      </a:cubicBezTo>
                      <a:cubicBezTo>
                        <a:pt x="319" y="73"/>
                        <a:pt x="319" y="73"/>
                        <a:pt x="319" y="73"/>
                      </a:cubicBezTo>
                      <a:cubicBezTo>
                        <a:pt x="319" y="73"/>
                        <a:pt x="319" y="73"/>
                        <a:pt x="319" y="73"/>
                      </a:cubicBezTo>
                      <a:cubicBezTo>
                        <a:pt x="319" y="73"/>
                        <a:pt x="319" y="73"/>
                        <a:pt x="319" y="73"/>
                      </a:cubicBezTo>
                      <a:cubicBezTo>
                        <a:pt x="315" y="68"/>
                        <a:pt x="315" y="68"/>
                        <a:pt x="315" y="68"/>
                      </a:cubicBezTo>
                      <a:cubicBezTo>
                        <a:pt x="315" y="69"/>
                        <a:pt x="315" y="69"/>
                        <a:pt x="315" y="69"/>
                      </a:cubicBezTo>
                      <a:cubicBezTo>
                        <a:pt x="314" y="69"/>
                        <a:pt x="314" y="69"/>
                        <a:pt x="314" y="69"/>
                      </a:cubicBezTo>
                      <a:cubicBezTo>
                        <a:pt x="313" y="71"/>
                        <a:pt x="311" y="71"/>
                        <a:pt x="309" y="71"/>
                      </a:cubicBezTo>
                      <a:cubicBezTo>
                        <a:pt x="307" y="72"/>
                        <a:pt x="307" y="72"/>
                        <a:pt x="307" y="72"/>
                      </a:cubicBezTo>
                      <a:cubicBezTo>
                        <a:pt x="306" y="73"/>
                        <a:pt x="305" y="73"/>
                        <a:pt x="304" y="73"/>
                      </a:cubicBezTo>
                      <a:cubicBezTo>
                        <a:pt x="303" y="73"/>
                        <a:pt x="303" y="71"/>
                        <a:pt x="302" y="69"/>
                      </a:cubicBezTo>
                      <a:cubicBezTo>
                        <a:pt x="302" y="67"/>
                        <a:pt x="301" y="65"/>
                        <a:pt x="299" y="63"/>
                      </a:cubicBezTo>
                      <a:cubicBezTo>
                        <a:pt x="298" y="63"/>
                        <a:pt x="298" y="63"/>
                        <a:pt x="298" y="63"/>
                      </a:cubicBezTo>
                      <a:cubicBezTo>
                        <a:pt x="298" y="63"/>
                        <a:pt x="298" y="63"/>
                        <a:pt x="298" y="63"/>
                      </a:cubicBezTo>
                      <a:cubicBezTo>
                        <a:pt x="298" y="63"/>
                        <a:pt x="298" y="63"/>
                        <a:pt x="298" y="63"/>
                      </a:cubicBezTo>
                      <a:cubicBezTo>
                        <a:pt x="296" y="57"/>
                        <a:pt x="296" y="57"/>
                        <a:pt x="296" y="57"/>
                      </a:cubicBezTo>
                      <a:cubicBezTo>
                        <a:pt x="294" y="57"/>
                        <a:pt x="294" y="57"/>
                        <a:pt x="294" y="57"/>
                      </a:cubicBezTo>
                      <a:cubicBezTo>
                        <a:pt x="288" y="61"/>
                        <a:pt x="288" y="61"/>
                        <a:pt x="288" y="61"/>
                      </a:cubicBezTo>
                      <a:cubicBezTo>
                        <a:pt x="288" y="62"/>
                        <a:pt x="288" y="62"/>
                        <a:pt x="288" y="62"/>
                      </a:cubicBezTo>
                      <a:cubicBezTo>
                        <a:pt x="287" y="62"/>
                        <a:pt x="287" y="62"/>
                        <a:pt x="287" y="62"/>
                      </a:cubicBezTo>
                      <a:cubicBezTo>
                        <a:pt x="273" y="65"/>
                        <a:pt x="273" y="65"/>
                        <a:pt x="273" y="65"/>
                      </a:cubicBezTo>
                      <a:cubicBezTo>
                        <a:pt x="273" y="65"/>
                        <a:pt x="273" y="65"/>
                        <a:pt x="273" y="65"/>
                      </a:cubicBezTo>
                      <a:cubicBezTo>
                        <a:pt x="272" y="64"/>
                        <a:pt x="272" y="64"/>
                        <a:pt x="272" y="64"/>
                      </a:cubicBezTo>
                      <a:cubicBezTo>
                        <a:pt x="263" y="58"/>
                        <a:pt x="263" y="58"/>
                        <a:pt x="263" y="58"/>
                      </a:cubicBezTo>
                      <a:cubicBezTo>
                        <a:pt x="263" y="58"/>
                        <a:pt x="263" y="58"/>
                        <a:pt x="263" y="58"/>
                      </a:cubicBezTo>
                      <a:cubicBezTo>
                        <a:pt x="262" y="57"/>
                        <a:pt x="262" y="57"/>
                        <a:pt x="262" y="57"/>
                      </a:cubicBezTo>
                      <a:cubicBezTo>
                        <a:pt x="262" y="57"/>
                        <a:pt x="262" y="57"/>
                        <a:pt x="262" y="57"/>
                      </a:cubicBezTo>
                      <a:cubicBezTo>
                        <a:pt x="262" y="57"/>
                        <a:pt x="262" y="57"/>
                        <a:pt x="262" y="57"/>
                      </a:cubicBezTo>
                      <a:cubicBezTo>
                        <a:pt x="259" y="52"/>
                        <a:pt x="259" y="52"/>
                        <a:pt x="259" y="52"/>
                      </a:cubicBezTo>
                      <a:cubicBezTo>
                        <a:pt x="253" y="59"/>
                        <a:pt x="253" y="59"/>
                        <a:pt x="253" y="59"/>
                      </a:cubicBezTo>
                      <a:cubicBezTo>
                        <a:pt x="248" y="65"/>
                        <a:pt x="244" y="67"/>
                        <a:pt x="242" y="65"/>
                      </a:cubicBezTo>
                      <a:cubicBezTo>
                        <a:pt x="233" y="60"/>
                        <a:pt x="233" y="60"/>
                        <a:pt x="233" y="60"/>
                      </a:cubicBezTo>
                      <a:cubicBezTo>
                        <a:pt x="226" y="59"/>
                        <a:pt x="226" y="59"/>
                        <a:pt x="226" y="59"/>
                      </a:cubicBezTo>
                      <a:cubicBezTo>
                        <a:pt x="225" y="60"/>
                        <a:pt x="225" y="60"/>
                        <a:pt x="225" y="60"/>
                      </a:cubicBezTo>
                      <a:cubicBezTo>
                        <a:pt x="219" y="55"/>
                        <a:pt x="219" y="55"/>
                        <a:pt x="219" y="55"/>
                      </a:cubicBezTo>
                      <a:cubicBezTo>
                        <a:pt x="219" y="55"/>
                        <a:pt x="219" y="55"/>
                        <a:pt x="219" y="55"/>
                      </a:cubicBezTo>
                      <a:cubicBezTo>
                        <a:pt x="218" y="55"/>
                        <a:pt x="218" y="55"/>
                        <a:pt x="218" y="55"/>
                      </a:cubicBezTo>
                      <a:cubicBezTo>
                        <a:pt x="221" y="44"/>
                        <a:pt x="221" y="44"/>
                        <a:pt x="221" y="44"/>
                      </a:cubicBezTo>
                      <a:cubicBezTo>
                        <a:pt x="221" y="40"/>
                        <a:pt x="221" y="40"/>
                        <a:pt x="221" y="40"/>
                      </a:cubicBezTo>
                      <a:cubicBezTo>
                        <a:pt x="217" y="39"/>
                        <a:pt x="217" y="39"/>
                        <a:pt x="217" y="39"/>
                      </a:cubicBezTo>
                      <a:cubicBezTo>
                        <a:pt x="217" y="39"/>
                        <a:pt x="217" y="39"/>
                        <a:pt x="217" y="39"/>
                      </a:cubicBezTo>
                      <a:cubicBezTo>
                        <a:pt x="208" y="29"/>
                        <a:pt x="208" y="29"/>
                        <a:pt x="208" y="29"/>
                      </a:cubicBezTo>
                      <a:cubicBezTo>
                        <a:pt x="209" y="23"/>
                        <a:pt x="209" y="23"/>
                        <a:pt x="209" y="23"/>
                      </a:cubicBezTo>
                      <a:cubicBezTo>
                        <a:pt x="188" y="21"/>
                        <a:pt x="188" y="21"/>
                        <a:pt x="188" y="21"/>
                      </a:cubicBezTo>
                      <a:cubicBezTo>
                        <a:pt x="180" y="16"/>
                        <a:pt x="180" y="16"/>
                        <a:pt x="180" y="16"/>
                      </a:cubicBezTo>
                      <a:cubicBezTo>
                        <a:pt x="178" y="15"/>
                        <a:pt x="176" y="13"/>
                        <a:pt x="175" y="9"/>
                      </a:cubicBezTo>
                      <a:cubicBezTo>
                        <a:pt x="174" y="6"/>
                        <a:pt x="174" y="6"/>
                        <a:pt x="174" y="6"/>
                      </a:cubicBezTo>
                      <a:cubicBezTo>
                        <a:pt x="172" y="0"/>
                        <a:pt x="172" y="0"/>
                        <a:pt x="172" y="0"/>
                      </a:cubicBezTo>
                      <a:cubicBezTo>
                        <a:pt x="169" y="0"/>
                        <a:pt x="169" y="0"/>
                        <a:pt x="169" y="0"/>
                      </a:cubicBezTo>
                      <a:cubicBezTo>
                        <a:pt x="163" y="5"/>
                        <a:pt x="163" y="5"/>
                        <a:pt x="163" y="5"/>
                      </a:cubicBezTo>
                      <a:cubicBezTo>
                        <a:pt x="155" y="15"/>
                        <a:pt x="155" y="15"/>
                        <a:pt x="155" y="15"/>
                      </a:cubicBezTo>
                      <a:cubicBezTo>
                        <a:pt x="157" y="21"/>
                        <a:pt x="157" y="21"/>
                        <a:pt x="157" y="21"/>
                      </a:cubicBezTo>
                      <a:cubicBezTo>
                        <a:pt x="159" y="30"/>
                        <a:pt x="159" y="30"/>
                        <a:pt x="159" y="30"/>
                      </a:cubicBezTo>
                      <a:cubicBezTo>
                        <a:pt x="159" y="31"/>
                        <a:pt x="159" y="31"/>
                        <a:pt x="159" y="31"/>
                      </a:cubicBezTo>
                      <a:cubicBezTo>
                        <a:pt x="160" y="31"/>
                        <a:pt x="160" y="31"/>
                        <a:pt x="160" y="31"/>
                      </a:cubicBezTo>
                      <a:cubicBezTo>
                        <a:pt x="159" y="31"/>
                        <a:pt x="159" y="31"/>
                        <a:pt x="159" y="31"/>
                      </a:cubicBezTo>
                      <a:cubicBezTo>
                        <a:pt x="159" y="31"/>
                        <a:pt x="159" y="31"/>
                        <a:pt x="159" y="31"/>
                      </a:cubicBezTo>
                      <a:cubicBezTo>
                        <a:pt x="159" y="34"/>
                        <a:pt x="156" y="35"/>
                        <a:pt x="153" y="35"/>
                      </a:cubicBezTo>
                      <a:cubicBezTo>
                        <a:pt x="145" y="35"/>
                        <a:pt x="145" y="35"/>
                        <a:pt x="145" y="35"/>
                      </a:cubicBezTo>
                      <a:cubicBezTo>
                        <a:pt x="140" y="33"/>
                        <a:pt x="140" y="33"/>
                        <a:pt x="140" y="33"/>
                      </a:cubicBezTo>
                      <a:cubicBezTo>
                        <a:pt x="134" y="35"/>
                        <a:pt x="134" y="35"/>
                        <a:pt x="134" y="35"/>
                      </a:cubicBezTo>
                      <a:cubicBezTo>
                        <a:pt x="133" y="35"/>
                        <a:pt x="133" y="35"/>
                        <a:pt x="133" y="35"/>
                      </a:cubicBezTo>
                      <a:cubicBezTo>
                        <a:pt x="132" y="35"/>
                        <a:pt x="132" y="35"/>
                        <a:pt x="132" y="35"/>
                      </a:cubicBezTo>
                      <a:cubicBezTo>
                        <a:pt x="131" y="41"/>
                        <a:pt x="131" y="41"/>
                        <a:pt x="131" y="41"/>
                      </a:cubicBezTo>
                      <a:cubicBezTo>
                        <a:pt x="131" y="41"/>
                        <a:pt x="131" y="41"/>
                        <a:pt x="131" y="41"/>
                      </a:cubicBezTo>
                      <a:cubicBezTo>
                        <a:pt x="131" y="43"/>
                        <a:pt x="131" y="43"/>
                        <a:pt x="131" y="43"/>
                      </a:cubicBezTo>
                      <a:cubicBezTo>
                        <a:pt x="129" y="43"/>
                        <a:pt x="129" y="43"/>
                        <a:pt x="129" y="43"/>
                      </a:cubicBezTo>
                      <a:cubicBezTo>
                        <a:pt x="119" y="39"/>
                        <a:pt x="119" y="39"/>
                        <a:pt x="119" y="39"/>
                      </a:cubicBezTo>
                      <a:cubicBezTo>
                        <a:pt x="119" y="43"/>
                        <a:pt x="120" y="45"/>
                        <a:pt x="121" y="48"/>
                      </a:cubicBezTo>
                      <a:cubicBezTo>
                        <a:pt x="123" y="51"/>
                        <a:pt x="123" y="53"/>
                        <a:pt x="122" y="55"/>
                      </a:cubicBezTo>
                      <a:cubicBezTo>
                        <a:pt x="121" y="58"/>
                        <a:pt x="121" y="58"/>
                        <a:pt x="121" y="58"/>
                      </a:cubicBezTo>
                      <a:cubicBezTo>
                        <a:pt x="119" y="59"/>
                        <a:pt x="116" y="60"/>
                        <a:pt x="111" y="59"/>
                      </a:cubicBezTo>
                      <a:cubicBezTo>
                        <a:pt x="104" y="59"/>
                        <a:pt x="104" y="59"/>
                        <a:pt x="104" y="59"/>
                      </a:cubicBezTo>
                      <a:cubicBezTo>
                        <a:pt x="103" y="71"/>
                        <a:pt x="103" y="71"/>
                        <a:pt x="103" y="71"/>
                      </a:cubicBezTo>
                      <a:cubicBezTo>
                        <a:pt x="95" y="67"/>
                        <a:pt x="95" y="67"/>
                        <a:pt x="95" y="67"/>
                      </a:cubicBezTo>
                      <a:cubicBezTo>
                        <a:pt x="94" y="67"/>
                        <a:pt x="94" y="67"/>
                        <a:pt x="94" y="67"/>
                      </a:cubicBezTo>
                      <a:cubicBezTo>
                        <a:pt x="94" y="67"/>
                        <a:pt x="94" y="67"/>
                        <a:pt x="94" y="67"/>
                      </a:cubicBezTo>
                      <a:cubicBezTo>
                        <a:pt x="89" y="59"/>
                        <a:pt x="89" y="59"/>
                        <a:pt x="89" y="59"/>
                      </a:cubicBezTo>
                      <a:cubicBezTo>
                        <a:pt x="80" y="55"/>
                        <a:pt x="80" y="55"/>
                        <a:pt x="80" y="55"/>
                      </a:cubicBezTo>
                      <a:cubicBezTo>
                        <a:pt x="77" y="50"/>
                        <a:pt x="77" y="50"/>
                        <a:pt x="77" y="50"/>
                      </a:cubicBezTo>
                      <a:cubicBezTo>
                        <a:pt x="74" y="53"/>
                        <a:pt x="74" y="53"/>
                        <a:pt x="74" y="53"/>
                      </a:cubicBezTo>
                      <a:cubicBezTo>
                        <a:pt x="73" y="53"/>
                        <a:pt x="73" y="53"/>
                        <a:pt x="73" y="53"/>
                      </a:cubicBezTo>
                      <a:cubicBezTo>
                        <a:pt x="67" y="54"/>
                        <a:pt x="67" y="54"/>
                        <a:pt x="67" y="54"/>
                      </a:cubicBezTo>
                      <a:cubicBezTo>
                        <a:pt x="66" y="54"/>
                        <a:pt x="66" y="54"/>
                        <a:pt x="66" y="54"/>
                      </a:cubicBezTo>
                      <a:cubicBezTo>
                        <a:pt x="63" y="47"/>
                        <a:pt x="63" y="47"/>
                        <a:pt x="63" y="47"/>
                      </a:cubicBezTo>
                      <a:cubicBezTo>
                        <a:pt x="59" y="43"/>
                        <a:pt x="59" y="43"/>
                        <a:pt x="59" y="43"/>
                      </a:cubicBezTo>
                      <a:cubicBezTo>
                        <a:pt x="59" y="42"/>
                        <a:pt x="59" y="42"/>
                        <a:pt x="59" y="42"/>
                      </a:cubicBezTo>
                      <a:cubicBezTo>
                        <a:pt x="56" y="38"/>
                        <a:pt x="54" y="35"/>
                        <a:pt x="53" y="33"/>
                      </a:cubicBezTo>
                      <a:cubicBezTo>
                        <a:pt x="53" y="32"/>
                        <a:pt x="53" y="31"/>
                        <a:pt x="51" y="31"/>
                      </a:cubicBezTo>
                      <a:cubicBezTo>
                        <a:pt x="49" y="31"/>
                        <a:pt x="49" y="31"/>
                        <a:pt x="49" y="31"/>
                      </a:cubicBezTo>
                      <a:cubicBezTo>
                        <a:pt x="46" y="29"/>
                        <a:pt x="44" y="27"/>
                        <a:pt x="43" y="23"/>
                      </a:cubicBezTo>
                      <a:cubicBezTo>
                        <a:pt x="41" y="17"/>
                        <a:pt x="41" y="17"/>
                        <a:pt x="41" y="17"/>
                      </a:cubicBezTo>
                      <a:cubicBezTo>
                        <a:pt x="41" y="11"/>
                        <a:pt x="41" y="11"/>
                        <a:pt x="41" y="11"/>
                      </a:cubicBezTo>
                      <a:cubicBezTo>
                        <a:pt x="39" y="6"/>
                        <a:pt x="39" y="6"/>
                        <a:pt x="39" y="6"/>
                      </a:cubicBezTo>
                      <a:cubicBezTo>
                        <a:pt x="34" y="7"/>
                        <a:pt x="34" y="7"/>
                        <a:pt x="34" y="7"/>
                      </a:cubicBezTo>
                      <a:cubicBezTo>
                        <a:pt x="33" y="7"/>
                        <a:pt x="33" y="7"/>
                        <a:pt x="33" y="7"/>
                      </a:cubicBezTo>
                      <a:cubicBezTo>
                        <a:pt x="33" y="7"/>
                        <a:pt x="33" y="7"/>
                        <a:pt x="33" y="7"/>
                      </a:cubicBez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39" name="ï$ḷidê">
                  <a:extLst>
                    <a:ext uri="{FF2B5EF4-FFF2-40B4-BE49-F238E27FC236}">
                      <a16:creationId xmlns:a16="http://schemas.microsoft.com/office/drawing/2014/main" id="{1A34B30B-9052-40FD-B6EB-A3D78B2FE1F0}"/>
                    </a:ext>
                  </a:extLst>
                </p:cNvPr>
                <p:cNvSpPr/>
                <p:nvPr/>
              </p:nvSpPr>
              <p:spPr bwMode="auto">
                <a:xfrm>
                  <a:off x="-558482" y="3662661"/>
                  <a:ext cx="2614554" cy="1587345"/>
                </a:xfrm>
                <a:custGeom>
                  <a:avLst/>
                  <a:gdLst>
                    <a:gd name="T0" fmla="*/ 67 w 629"/>
                    <a:gd name="T1" fmla="*/ 18 h 382"/>
                    <a:gd name="T2" fmla="*/ 34 w 629"/>
                    <a:gd name="T3" fmla="*/ 29 h 382"/>
                    <a:gd name="T4" fmla="*/ 21 w 629"/>
                    <a:gd name="T5" fmla="*/ 54 h 382"/>
                    <a:gd name="T6" fmla="*/ 10 w 629"/>
                    <a:gd name="T7" fmla="*/ 105 h 382"/>
                    <a:gd name="T8" fmla="*/ 9 w 629"/>
                    <a:gd name="T9" fmla="*/ 119 h 382"/>
                    <a:gd name="T10" fmla="*/ 31 w 629"/>
                    <a:gd name="T11" fmla="*/ 166 h 382"/>
                    <a:gd name="T12" fmla="*/ 65 w 629"/>
                    <a:gd name="T13" fmla="*/ 204 h 382"/>
                    <a:gd name="T14" fmla="*/ 92 w 629"/>
                    <a:gd name="T15" fmla="*/ 196 h 382"/>
                    <a:gd name="T16" fmla="*/ 118 w 629"/>
                    <a:gd name="T17" fmla="*/ 230 h 382"/>
                    <a:gd name="T18" fmla="*/ 145 w 629"/>
                    <a:gd name="T19" fmla="*/ 250 h 382"/>
                    <a:gd name="T20" fmla="*/ 157 w 629"/>
                    <a:gd name="T21" fmla="*/ 271 h 382"/>
                    <a:gd name="T22" fmla="*/ 189 w 629"/>
                    <a:gd name="T23" fmla="*/ 293 h 382"/>
                    <a:gd name="T24" fmla="*/ 204 w 629"/>
                    <a:gd name="T25" fmla="*/ 302 h 382"/>
                    <a:gd name="T26" fmla="*/ 236 w 629"/>
                    <a:gd name="T27" fmla="*/ 314 h 382"/>
                    <a:gd name="T28" fmla="*/ 299 w 629"/>
                    <a:gd name="T29" fmla="*/ 324 h 382"/>
                    <a:gd name="T30" fmla="*/ 297 w 629"/>
                    <a:gd name="T31" fmla="*/ 350 h 382"/>
                    <a:gd name="T32" fmla="*/ 387 w 629"/>
                    <a:gd name="T33" fmla="*/ 339 h 382"/>
                    <a:gd name="T34" fmla="*/ 397 w 629"/>
                    <a:gd name="T35" fmla="*/ 369 h 382"/>
                    <a:gd name="T36" fmla="*/ 479 w 629"/>
                    <a:gd name="T37" fmla="*/ 357 h 382"/>
                    <a:gd name="T38" fmla="*/ 513 w 629"/>
                    <a:gd name="T39" fmla="*/ 340 h 382"/>
                    <a:gd name="T40" fmla="*/ 569 w 629"/>
                    <a:gd name="T41" fmla="*/ 360 h 382"/>
                    <a:gd name="T42" fmla="*/ 570 w 629"/>
                    <a:gd name="T43" fmla="*/ 358 h 382"/>
                    <a:gd name="T44" fmla="*/ 597 w 629"/>
                    <a:gd name="T45" fmla="*/ 348 h 382"/>
                    <a:gd name="T46" fmla="*/ 608 w 629"/>
                    <a:gd name="T47" fmla="*/ 332 h 382"/>
                    <a:gd name="T48" fmla="*/ 624 w 629"/>
                    <a:gd name="T49" fmla="*/ 281 h 382"/>
                    <a:gd name="T50" fmla="*/ 617 w 629"/>
                    <a:gd name="T51" fmla="*/ 248 h 382"/>
                    <a:gd name="T52" fmla="*/ 601 w 629"/>
                    <a:gd name="T53" fmla="*/ 207 h 382"/>
                    <a:gd name="T54" fmla="*/ 593 w 629"/>
                    <a:gd name="T55" fmla="*/ 192 h 382"/>
                    <a:gd name="T56" fmla="*/ 583 w 629"/>
                    <a:gd name="T57" fmla="*/ 197 h 382"/>
                    <a:gd name="T58" fmla="*/ 558 w 629"/>
                    <a:gd name="T59" fmla="*/ 203 h 382"/>
                    <a:gd name="T60" fmla="*/ 532 w 629"/>
                    <a:gd name="T61" fmla="*/ 214 h 382"/>
                    <a:gd name="T62" fmla="*/ 513 w 629"/>
                    <a:gd name="T63" fmla="*/ 190 h 382"/>
                    <a:gd name="T64" fmla="*/ 496 w 629"/>
                    <a:gd name="T65" fmla="*/ 172 h 382"/>
                    <a:gd name="T66" fmla="*/ 443 w 629"/>
                    <a:gd name="T67" fmla="*/ 166 h 382"/>
                    <a:gd name="T68" fmla="*/ 403 w 629"/>
                    <a:gd name="T69" fmla="*/ 150 h 382"/>
                    <a:gd name="T70" fmla="*/ 389 w 629"/>
                    <a:gd name="T71" fmla="*/ 134 h 382"/>
                    <a:gd name="T72" fmla="*/ 369 w 629"/>
                    <a:gd name="T73" fmla="*/ 136 h 382"/>
                    <a:gd name="T74" fmla="*/ 347 w 629"/>
                    <a:gd name="T75" fmla="*/ 98 h 382"/>
                    <a:gd name="T76" fmla="*/ 356 w 629"/>
                    <a:gd name="T77" fmla="*/ 74 h 382"/>
                    <a:gd name="T78" fmla="*/ 357 w 629"/>
                    <a:gd name="T79" fmla="*/ 40 h 382"/>
                    <a:gd name="T80" fmla="*/ 357 w 629"/>
                    <a:gd name="T81" fmla="*/ 22 h 382"/>
                    <a:gd name="T82" fmla="*/ 355 w 629"/>
                    <a:gd name="T83" fmla="*/ 20 h 382"/>
                    <a:gd name="T84" fmla="*/ 347 w 629"/>
                    <a:gd name="T85" fmla="*/ 15 h 382"/>
                    <a:gd name="T86" fmla="*/ 305 w 629"/>
                    <a:gd name="T87" fmla="*/ 2 h 382"/>
                    <a:gd name="T88" fmla="*/ 260 w 629"/>
                    <a:gd name="T89" fmla="*/ 12 h 382"/>
                    <a:gd name="T90" fmla="*/ 221 w 629"/>
                    <a:gd name="T91" fmla="*/ 18 h 382"/>
                    <a:gd name="T92" fmla="*/ 206 w 629"/>
                    <a:gd name="T93" fmla="*/ 20 h 382"/>
                    <a:gd name="T94" fmla="*/ 171 w 629"/>
                    <a:gd name="T95" fmla="*/ 18 h 382"/>
                    <a:gd name="T96" fmla="*/ 152 w 629"/>
                    <a:gd name="T97" fmla="*/ 0 h 382"/>
                    <a:gd name="T98" fmla="*/ 135 w 629"/>
                    <a:gd name="T99" fmla="*/ 10 h 382"/>
                    <a:gd name="T100" fmla="*/ 92 w 629"/>
                    <a:gd name="T101" fmla="*/ 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9" h="382">
                      <a:moveTo>
                        <a:pt x="77" y="2"/>
                      </a:moveTo>
                      <a:cubicBezTo>
                        <a:pt x="77" y="2"/>
                        <a:pt x="77" y="2"/>
                        <a:pt x="77" y="2"/>
                      </a:cubicBezTo>
                      <a:cubicBezTo>
                        <a:pt x="76" y="6"/>
                        <a:pt x="73" y="8"/>
                        <a:pt x="70" y="11"/>
                      </a:cubicBezTo>
                      <a:cubicBezTo>
                        <a:pt x="67" y="12"/>
                        <a:pt x="67" y="14"/>
                        <a:pt x="67" y="16"/>
                      </a:cubicBezTo>
                      <a:cubicBezTo>
                        <a:pt x="67" y="18"/>
                        <a:pt x="67" y="18"/>
                        <a:pt x="67" y="18"/>
                      </a:cubicBezTo>
                      <a:cubicBezTo>
                        <a:pt x="67" y="20"/>
                        <a:pt x="65" y="23"/>
                        <a:pt x="62" y="28"/>
                      </a:cubicBezTo>
                      <a:cubicBezTo>
                        <a:pt x="62" y="30"/>
                        <a:pt x="62" y="30"/>
                        <a:pt x="62" y="30"/>
                      </a:cubicBezTo>
                      <a:cubicBezTo>
                        <a:pt x="61" y="31"/>
                        <a:pt x="59" y="32"/>
                        <a:pt x="57" y="32"/>
                      </a:cubicBezTo>
                      <a:cubicBezTo>
                        <a:pt x="34" y="29"/>
                        <a:pt x="34" y="29"/>
                        <a:pt x="34" y="29"/>
                      </a:cubicBezTo>
                      <a:cubicBezTo>
                        <a:pt x="34" y="29"/>
                        <a:pt x="34" y="29"/>
                        <a:pt x="34" y="29"/>
                      </a:cubicBezTo>
                      <a:cubicBezTo>
                        <a:pt x="32" y="34"/>
                        <a:pt x="32" y="34"/>
                        <a:pt x="32" y="34"/>
                      </a:cubicBezTo>
                      <a:cubicBezTo>
                        <a:pt x="32" y="35"/>
                        <a:pt x="32" y="35"/>
                        <a:pt x="32" y="35"/>
                      </a:cubicBezTo>
                      <a:cubicBezTo>
                        <a:pt x="32" y="35"/>
                        <a:pt x="32" y="35"/>
                        <a:pt x="32" y="35"/>
                      </a:cubicBezTo>
                      <a:cubicBezTo>
                        <a:pt x="32" y="35"/>
                        <a:pt x="32" y="35"/>
                        <a:pt x="32" y="35"/>
                      </a:cubicBezTo>
                      <a:cubicBezTo>
                        <a:pt x="26" y="44"/>
                        <a:pt x="22" y="50"/>
                        <a:pt x="21" y="54"/>
                      </a:cubicBezTo>
                      <a:cubicBezTo>
                        <a:pt x="21" y="56"/>
                        <a:pt x="23" y="63"/>
                        <a:pt x="29" y="75"/>
                      </a:cubicBezTo>
                      <a:cubicBezTo>
                        <a:pt x="32" y="84"/>
                        <a:pt x="32" y="84"/>
                        <a:pt x="32" y="84"/>
                      </a:cubicBezTo>
                      <a:cubicBezTo>
                        <a:pt x="34" y="88"/>
                        <a:pt x="33" y="92"/>
                        <a:pt x="29" y="98"/>
                      </a:cubicBezTo>
                      <a:cubicBezTo>
                        <a:pt x="22" y="105"/>
                        <a:pt x="22" y="105"/>
                        <a:pt x="22" y="105"/>
                      </a:cubicBezTo>
                      <a:cubicBezTo>
                        <a:pt x="10" y="105"/>
                        <a:pt x="10" y="105"/>
                        <a:pt x="10" y="105"/>
                      </a:cubicBezTo>
                      <a:cubicBezTo>
                        <a:pt x="7" y="92"/>
                        <a:pt x="7" y="92"/>
                        <a:pt x="7" y="92"/>
                      </a:cubicBezTo>
                      <a:cubicBezTo>
                        <a:pt x="4" y="108"/>
                        <a:pt x="4" y="108"/>
                        <a:pt x="4" y="108"/>
                      </a:cubicBezTo>
                      <a:cubicBezTo>
                        <a:pt x="9" y="116"/>
                        <a:pt x="9" y="116"/>
                        <a:pt x="9" y="116"/>
                      </a:cubicBezTo>
                      <a:cubicBezTo>
                        <a:pt x="10" y="117"/>
                        <a:pt x="10" y="118"/>
                        <a:pt x="9" y="118"/>
                      </a:cubicBezTo>
                      <a:cubicBezTo>
                        <a:pt x="9" y="119"/>
                        <a:pt x="9" y="119"/>
                        <a:pt x="9" y="119"/>
                      </a:cubicBezTo>
                      <a:cubicBezTo>
                        <a:pt x="7" y="120"/>
                        <a:pt x="5" y="124"/>
                        <a:pt x="2" y="131"/>
                      </a:cubicBezTo>
                      <a:cubicBezTo>
                        <a:pt x="0" y="137"/>
                        <a:pt x="1" y="143"/>
                        <a:pt x="6" y="150"/>
                      </a:cubicBezTo>
                      <a:cubicBezTo>
                        <a:pt x="15" y="150"/>
                        <a:pt x="15" y="150"/>
                        <a:pt x="15" y="150"/>
                      </a:cubicBezTo>
                      <a:cubicBezTo>
                        <a:pt x="19" y="150"/>
                        <a:pt x="23" y="156"/>
                        <a:pt x="30" y="165"/>
                      </a:cubicBezTo>
                      <a:cubicBezTo>
                        <a:pt x="31" y="166"/>
                        <a:pt x="31" y="166"/>
                        <a:pt x="31" y="166"/>
                      </a:cubicBezTo>
                      <a:cubicBezTo>
                        <a:pt x="31" y="166"/>
                        <a:pt x="31" y="166"/>
                        <a:pt x="31" y="166"/>
                      </a:cubicBezTo>
                      <a:cubicBezTo>
                        <a:pt x="31" y="168"/>
                        <a:pt x="32" y="170"/>
                        <a:pt x="34" y="172"/>
                      </a:cubicBezTo>
                      <a:cubicBezTo>
                        <a:pt x="55" y="192"/>
                        <a:pt x="55" y="192"/>
                        <a:pt x="55" y="192"/>
                      </a:cubicBezTo>
                      <a:cubicBezTo>
                        <a:pt x="55" y="192"/>
                        <a:pt x="55" y="192"/>
                        <a:pt x="55" y="192"/>
                      </a:cubicBezTo>
                      <a:cubicBezTo>
                        <a:pt x="65" y="204"/>
                        <a:pt x="65" y="204"/>
                        <a:pt x="65" y="204"/>
                      </a:cubicBezTo>
                      <a:cubicBezTo>
                        <a:pt x="70" y="204"/>
                        <a:pt x="70" y="204"/>
                        <a:pt x="70" y="204"/>
                      </a:cubicBezTo>
                      <a:cubicBezTo>
                        <a:pt x="76" y="193"/>
                        <a:pt x="76" y="193"/>
                        <a:pt x="76" y="193"/>
                      </a:cubicBezTo>
                      <a:cubicBezTo>
                        <a:pt x="77" y="192"/>
                        <a:pt x="77" y="192"/>
                        <a:pt x="77" y="192"/>
                      </a:cubicBezTo>
                      <a:cubicBezTo>
                        <a:pt x="77" y="192"/>
                        <a:pt x="77" y="192"/>
                        <a:pt x="77" y="192"/>
                      </a:cubicBezTo>
                      <a:cubicBezTo>
                        <a:pt x="92" y="196"/>
                        <a:pt x="92" y="196"/>
                        <a:pt x="92" y="196"/>
                      </a:cubicBezTo>
                      <a:cubicBezTo>
                        <a:pt x="92" y="196"/>
                        <a:pt x="92" y="196"/>
                        <a:pt x="92" y="196"/>
                      </a:cubicBezTo>
                      <a:cubicBezTo>
                        <a:pt x="92" y="197"/>
                        <a:pt x="92" y="197"/>
                        <a:pt x="92" y="197"/>
                      </a:cubicBezTo>
                      <a:cubicBezTo>
                        <a:pt x="94" y="207"/>
                        <a:pt x="94" y="207"/>
                        <a:pt x="94" y="207"/>
                      </a:cubicBezTo>
                      <a:cubicBezTo>
                        <a:pt x="112" y="227"/>
                        <a:pt x="112" y="227"/>
                        <a:pt x="112" y="227"/>
                      </a:cubicBezTo>
                      <a:cubicBezTo>
                        <a:pt x="118" y="230"/>
                        <a:pt x="118" y="230"/>
                        <a:pt x="118" y="230"/>
                      </a:cubicBezTo>
                      <a:cubicBezTo>
                        <a:pt x="118" y="230"/>
                        <a:pt x="118" y="230"/>
                        <a:pt x="118" y="230"/>
                      </a:cubicBezTo>
                      <a:cubicBezTo>
                        <a:pt x="121" y="232"/>
                        <a:pt x="121" y="232"/>
                        <a:pt x="121" y="232"/>
                      </a:cubicBezTo>
                      <a:cubicBezTo>
                        <a:pt x="121" y="232"/>
                        <a:pt x="121" y="232"/>
                        <a:pt x="121" y="232"/>
                      </a:cubicBezTo>
                      <a:cubicBezTo>
                        <a:pt x="135" y="252"/>
                        <a:pt x="135" y="252"/>
                        <a:pt x="135" y="252"/>
                      </a:cubicBezTo>
                      <a:cubicBezTo>
                        <a:pt x="145" y="250"/>
                        <a:pt x="145" y="250"/>
                        <a:pt x="145" y="250"/>
                      </a:cubicBezTo>
                      <a:cubicBezTo>
                        <a:pt x="146" y="250"/>
                        <a:pt x="146" y="250"/>
                        <a:pt x="146" y="250"/>
                      </a:cubicBezTo>
                      <a:cubicBezTo>
                        <a:pt x="147" y="250"/>
                        <a:pt x="147" y="250"/>
                        <a:pt x="147" y="250"/>
                      </a:cubicBezTo>
                      <a:cubicBezTo>
                        <a:pt x="147" y="251"/>
                        <a:pt x="147" y="251"/>
                        <a:pt x="147" y="251"/>
                      </a:cubicBezTo>
                      <a:cubicBezTo>
                        <a:pt x="148" y="252"/>
                        <a:pt x="148" y="252"/>
                        <a:pt x="148" y="252"/>
                      </a:cubicBezTo>
                      <a:cubicBezTo>
                        <a:pt x="157" y="271"/>
                        <a:pt x="157" y="271"/>
                        <a:pt x="157" y="271"/>
                      </a:cubicBezTo>
                      <a:cubicBezTo>
                        <a:pt x="168" y="278"/>
                        <a:pt x="168" y="278"/>
                        <a:pt x="168" y="278"/>
                      </a:cubicBezTo>
                      <a:cubicBezTo>
                        <a:pt x="177" y="280"/>
                        <a:pt x="177" y="280"/>
                        <a:pt x="177" y="280"/>
                      </a:cubicBezTo>
                      <a:cubicBezTo>
                        <a:pt x="182" y="292"/>
                        <a:pt x="182" y="292"/>
                        <a:pt x="182" y="292"/>
                      </a:cubicBezTo>
                      <a:cubicBezTo>
                        <a:pt x="189" y="292"/>
                        <a:pt x="189" y="292"/>
                        <a:pt x="189" y="292"/>
                      </a:cubicBezTo>
                      <a:cubicBezTo>
                        <a:pt x="189" y="293"/>
                        <a:pt x="189" y="293"/>
                        <a:pt x="189" y="293"/>
                      </a:cubicBezTo>
                      <a:cubicBezTo>
                        <a:pt x="189" y="293"/>
                        <a:pt x="189" y="293"/>
                        <a:pt x="189" y="293"/>
                      </a:cubicBezTo>
                      <a:cubicBezTo>
                        <a:pt x="203" y="301"/>
                        <a:pt x="203" y="301"/>
                        <a:pt x="203" y="301"/>
                      </a:cubicBezTo>
                      <a:cubicBezTo>
                        <a:pt x="203" y="301"/>
                        <a:pt x="203" y="301"/>
                        <a:pt x="203" y="301"/>
                      </a:cubicBezTo>
                      <a:cubicBezTo>
                        <a:pt x="203" y="301"/>
                        <a:pt x="203" y="301"/>
                        <a:pt x="203" y="301"/>
                      </a:cubicBezTo>
                      <a:cubicBezTo>
                        <a:pt x="204" y="302"/>
                        <a:pt x="204" y="302"/>
                        <a:pt x="204" y="302"/>
                      </a:cubicBezTo>
                      <a:cubicBezTo>
                        <a:pt x="214" y="314"/>
                        <a:pt x="214" y="314"/>
                        <a:pt x="214" y="314"/>
                      </a:cubicBezTo>
                      <a:cubicBezTo>
                        <a:pt x="229" y="312"/>
                        <a:pt x="229" y="312"/>
                        <a:pt x="229" y="312"/>
                      </a:cubicBezTo>
                      <a:cubicBezTo>
                        <a:pt x="230" y="312"/>
                        <a:pt x="230" y="312"/>
                        <a:pt x="230" y="312"/>
                      </a:cubicBezTo>
                      <a:cubicBezTo>
                        <a:pt x="236" y="314"/>
                        <a:pt x="236" y="314"/>
                        <a:pt x="236" y="314"/>
                      </a:cubicBezTo>
                      <a:cubicBezTo>
                        <a:pt x="236" y="314"/>
                        <a:pt x="236" y="314"/>
                        <a:pt x="236" y="314"/>
                      </a:cubicBezTo>
                      <a:cubicBezTo>
                        <a:pt x="246" y="322"/>
                        <a:pt x="246" y="322"/>
                        <a:pt x="246" y="322"/>
                      </a:cubicBezTo>
                      <a:cubicBezTo>
                        <a:pt x="263" y="324"/>
                        <a:pt x="263" y="324"/>
                        <a:pt x="263" y="324"/>
                      </a:cubicBezTo>
                      <a:cubicBezTo>
                        <a:pt x="273" y="322"/>
                        <a:pt x="273" y="322"/>
                        <a:pt x="273" y="322"/>
                      </a:cubicBezTo>
                      <a:cubicBezTo>
                        <a:pt x="273" y="322"/>
                        <a:pt x="273" y="322"/>
                        <a:pt x="273" y="322"/>
                      </a:cubicBezTo>
                      <a:cubicBezTo>
                        <a:pt x="287" y="320"/>
                        <a:pt x="296" y="321"/>
                        <a:pt x="299" y="324"/>
                      </a:cubicBezTo>
                      <a:cubicBezTo>
                        <a:pt x="301" y="328"/>
                        <a:pt x="300" y="331"/>
                        <a:pt x="295" y="335"/>
                      </a:cubicBezTo>
                      <a:cubicBezTo>
                        <a:pt x="291" y="339"/>
                        <a:pt x="291" y="339"/>
                        <a:pt x="291" y="339"/>
                      </a:cubicBezTo>
                      <a:cubicBezTo>
                        <a:pt x="290" y="341"/>
                        <a:pt x="292" y="344"/>
                        <a:pt x="297" y="349"/>
                      </a:cubicBezTo>
                      <a:cubicBezTo>
                        <a:pt x="297" y="350"/>
                        <a:pt x="297" y="350"/>
                        <a:pt x="297" y="350"/>
                      </a:cubicBezTo>
                      <a:cubicBezTo>
                        <a:pt x="297" y="350"/>
                        <a:pt x="297" y="350"/>
                        <a:pt x="297" y="350"/>
                      </a:cubicBezTo>
                      <a:cubicBezTo>
                        <a:pt x="300" y="352"/>
                        <a:pt x="300" y="352"/>
                        <a:pt x="300" y="352"/>
                      </a:cubicBezTo>
                      <a:cubicBezTo>
                        <a:pt x="301" y="351"/>
                        <a:pt x="301" y="351"/>
                        <a:pt x="301" y="351"/>
                      </a:cubicBezTo>
                      <a:cubicBezTo>
                        <a:pt x="311" y="332"/>
                        <a:pt x="319" y="322"/>
                        <a:pt x="325" y="320"/>
                      </a:cubicBezTo>
                      <a:cubicBezTo>
                        <a:pt x="331" y="318"/>
                        <a:pt x="343" y="323"/>
                        <a:pt x="363" y="335"/>
                      </a:cubicBezTo>
                      <a:cubicBezTo>
                        <a:pt x="387" y="339"/>
                        <a:pt x="387" y="339"/>
                        <a:pt x="387" y="339"/>
                      </a:cubicBezTo>
                      <a:cubicBezTo>
                        <a:pt x="387" y="340"/>
                        <a:pt x="387" y="340"/>
                        <a:pt x="387" y="340"/>
                      </a:cubicBezTo>
                      <a:cubicBezTo>
                        <a:pt x="387" y="341"/>
                        <a:pt x="387" y="341"/>
                        <a:pt x="387" y="341"/>
                      </a:cubicBezTo>
                      <a:cubicBezTo>
                        <a:pt x="385" y="352"/>
                        <a:pt x="385" y="352"/>
                        <a:pt x="385" y="352"/>
                      </a:cubicBezTo>
                      <a:cubicBezTo>
                        <a:pt x="397" y="354"/>
                        <a:pt x="397" y="354"/>
                        <a:pt x="397" y="354"/>
                      </a:cubicBezTo>
                      <a:cubicBezTo>
                        <a:pt x="397" y="369"/>
                        <a:pt x="397" y="369"/>
                        <a:pt x="397" y="369"/>
                      </a:cubicBezTo>
                      <a:cubicBezTo>
                        <a:pt x="401" y="376"/>
                        <a:pt x="403" y="380"/>
                        <a:pt x="405" y="381"/>
                      </a:cubicBezTo>
                      <a:cubicBezTo>
                        <a:pt x="407" y="382"/>
                        <a:pt x="419" y="382"/>
                        <a:pt x="441" y="381"/>
                      </a:cubicBezTo>
                      <a:cubicBezTo>
                        <a:pt x="453" y="374"/>
                        <a:pt x="453" y="374"/>
                        <a:pt x="453" y="374"/>
                      </a:cubicBezTo>
                      <a:cubicBezTo>
                        <a:pt x="465" y="358"/>
                        <a:pt x="465" y="358"/>
                        <a:pt x="465" y="358"/>
                      </a:cubicBezTo>
                      <a:cubicBezTo>
                        <a:pt x="479" y="357"/>
                        <a:pt x="479" y="357"/>
                        <a:pt x="479" y="357"/>
                      </a:cubicBezTo>
                      <a:cubicBezTo>
                        <a:pt x="486" y="355"/>
                        <a:pt x="486" y="355"/>
                        <a:pt x="486" y="355"/>
                      </a:cubicBezTo>
                      <a:cubicBezTo>
                        <a:pt x="512" y="340"/>
                        <a:pt x="512" y="340"/>
                        <a:pt x="512" y="340"/>
                      </a:cubicBezTo>
                      <a:cubicBezTo>
                        <a:pt x="513" y="340"/>
                        <a:pt x="513" y="340"/>
                        <a:pt x="513" y="340"/>
                      </a:cubicBezTo>
                      <a:cubicBezTo>
                        <a:pt x="513" y="340"/>
                        <a:pt x="513" y="340"/>
                        <a:pt x="513" y="340"/>
                      </a:cubicBezTo>
                      <a:cubicBezTo>
                        <a:pt x="513" y="340"/>
                        <a:pt x="513" y="340"/>
                        <a:pt x="513" y="340"/>
                      </a:cubicBezTo>
                      <a:cubicBezTo>
                        <a:pt x="528" y="338"/>
                        <a:pt x="537" y="338"/>
                        <a:pt x="539" y="340"/>
                      </a:cubicBezTo>
                      <a:cubicBezTo>
                        <a:pt x="557" y="354"/>
                        <a:pt x="557" y="354"/>
                        <a:pt x="557" y="354"/>
                      </a:cubicBezTo>
                      <a:cubicBezTo>
                        <a:pt x="562" y="356"/>
                        <a:pt x="562" y="356"/>
                        <a:pt x="562" y="356"/>
                      </a:cubicBezTo>
                      <a:cubicBezTo>
                        <a:pt x="563" y="357"/>
                        <a:pt x="563" y="357"/>
                        <a:pt x="563" y="357"/>
                      </a:cubicBezTo>
                      <a:cubicBezTo>
                        <a:pt x="569" y="360"/>
                        <a:pt x="569" y="360"/>
                        <a:pt x="569" y="360"/>
                      </a:cubicBezTo>
                      <a:cubicBezTo>
                        <a:pt x="570" y="360"/>
                        <a:pt x="570" y="360"/>
                        <a:pt x="570" y="360"/>
                      </a:cubicBezTo>
                      <a:cubicBezTo>
                        <a:pt x="570" y="359"/>
                        <a:pt x="570" y="359"/>
                        <a:pt x="570" y="359"/>
                      </a:cubicBezTo>
                      <a:cubicBezTo>
                        <a:pt x="570" y="358"/>
                        <a:pt x="570" y="358"/>
                        <a:pt x="570" y="358"/>
                      </a:cubicBezTo>
                      <a:cubicBezTo>
                        <a:pt x="570" y="358"/>
                        <a:pt x="570" y="358"/>
                        <a:pt x="570" y="358"/>
                      </a:cubicBezTo>
                      <a:cubicBezTo>
                        <a:pt x="570" y="358"/>
                        <a:pt x="570" y="358"/>
                        <a:pt x="570" y="358"/>
                      </a:cubicBezTo>
                      <a:cubicBezTo>
                        <a:pt x="573" y="346"/>
                        <a:pt x="573" y="346"/>
                        <a:pt x="573" y="346"/>
                      </a:cubicBezTo>
                      <a:cubicBezTo>
                        <a:pt x="571" y="342"/>
                        <a:pt x="571" y="339"/>
                        <a:pt x="573" y="337"/>
                      </a:cubicBezTo>
                      <a:cubicBezTo>
                        <a:pt x="573" y="335"/>
                        <a:pt x="575" y="334"/>
                        <a:pt x="579" y="333"/>
                      </a:cubicBezTo>
                      <a:cubicBezTo>
                        <a:pt x="585" y="332"/>
                        <a:pt x="590" y="337"/>
                        <a:pt x="596" y="348"/>
                      </a:cubicBezTo>
                      <a:cubicBezTo>
                        <a:pt x="597" y="348"/>
                        <a:pt x="597" y="348"/>
                        <a:pt x="597" y="348"/>
                      </a:cubicBezTo>
                      <a:cubicBezTo>
                        <a:pt x="597" y="348"/>
                        <a:pt x="597" y="348"/>
                        <a:pt x="597" y="348"/>
                      </a:cubicBezTo>
                      <a:cubicBezTo>
                        <a:pt x="607" y="344"/>
                        <a:pt x="607" y="344"/>
                        <a:pt x="607" y="344"/>
                      </a:cubicBezTo>
                      <a:cubicBezTo>
                        <a:pt x="609" y="344"/>
                        <a:pt x="610" y="342"/>
                        <a:pt x="610" y="340"/>
                      </a:cubicBezTo>
                      <a:cubicBezTo>
                        <a:pt x="608" y="332"/>
                        <a:pt x="608" y="332"/>
                        <a:pt x="608" y="332"/>
                      </a:cubicBezTo>
                      <a:cubicBezTo>
                        <a:pt x="608" y="332"/>
                        <a:pt x="608" y="332"/>
                        <a:pt x="608" y="332"/>
                      </a:cubicBezTo>
                      <a:cubicBezTo>
                        <a:pt x="607" y="329"/>
                        <a:pt x="608" y="326"/>
                        <a:pt x="611" y="325"/>
                      </a:cubicBezTo>
                      <a:cubicBezTo>
                        <a:pt x="615" y="322"/>
                        <a:pt x="615" y="322"/>
                        <a:pt x="615" y="322"/>
                      </a:cubicBezTo>
                      <a:cubicBezTo>
                        <a:pt x="623" y="312"/>
                        <a:pt x="623" y="312"/>
                        <a:pt x="623" y="312"/>
                      </a:cubicBezTo>
                      <a:cubicBezTo>
                        <a:pt x="629" y="299"/>
                        <a:pt x="629" y="299"/>
                        <a:pt x="629" y="299"/>
                      </a:cubicBezTo>
                      <a:cubicBezTo>
                        <a:pt x="624" y="291"/>
                        <a:pt x="623" y="285"/>
                        <a:pt x="624" y="281"/>
                      </a:cubicBezTo>
                      <a:cubicBezTo>
                        <a:pt x="625" y="270"/>
                        <a:pt x="625" y="270"/>
                        <a:pt x="625" y="270"/>
                      </a:cubicBezTo>
                      <a:cubicBezTo>
                        <a:pt x="623" y="265"/>
                        <a:pt x="622" y="262"/>
                        <a:pt x="622" y="259"/>
                      </a:cubicBezTo>
                      <a:cubicBezTo>
                        <a:pt x="622" y="258"/>
                        <a:pt x="620" y="254"/>
                        <a:pt x="617" y="249"/>
                      </a:cubicBezTo>
                      <a:cubicBezTo>
                        <a:pt x="617" y="249"/>
                        <a:pt x="617" y="249"/>
                        <a:pt x="617" y="249"/>
                      </a:cubicBezTo>
                      <a:cubicBezTo>
                        <a:pt x="617" y="248"/>
                        <a:pt x="617" y="248"/>
                        <a:pt x="617" y="248"/>
                      </a:cubicBezTo>
                      <a:cubicBezTo>
                        <a:pt x="615" y="234"/>
                        <a:pt x="615" y="234"/>
                        <a:pt x="615" y="234"/>
                      </a:cubicBezTo>
                      <a:cubicBezTo>
                        <a:pt x="615" y="231"/>
                        <a:pt x="615" y="228"/>
                        <a:pt x="615" y="224"/>
                      </a:cubicBezTo>
                      <a:cubicBezTo>
                        <a:pt x="612" y="221"/>
                        <a:pt x="609" y="218"/>
                        <a:pt x="608" y="216"/>
                      </a:cubicBezTo>
                      <a:cubicBezTo>
                        <a:pt x="602" y="208"/>
                        <a:pt x="602" y="208"/>
                        <a:pt x="602" y="208"/>
                      </a:cubicBezTo>
                      <a:cubicBezTo>
                        <a:pt x="601" y="207"/>
                        <a:pt x="601" y="207"/>
                        <a:pt x="601" y="207"/>
                      </a:cubicBezTo>
                      <a:cubicBezTo>
                        <a:pt x="601" y="206"/>
                        <a:pt x="601" y="206"/>
                        <a:pt x="601" y="206"/>
                      </a:cubicBezTo>
                      <a:cubicBezTo>
                        <a:pt x="601" y="206"/>
                        <a:pt x="601" y="206"/>
                        <a:pt x="601" y="206"/>
                      </a:cubicBezTo>
                      <a:cubicBezTo>
                        <a:pt x="599" y="196"/>
                        <a:pt x="599" y="196"/>
                        <a:pt x="599" y="196"/>
                      </a:cubicBezTo>
                      <a:cubicBezTo>
                        <a:pt x="593" y="191"/>
                        <a:pt x="593" y="191"/>
                        <a:pt x="593" y="191"/>
                      </a:cubicBezTo>
                      <a:cubicBezTo>
                        <a:pt x="593" y="192"/>
                        <a:pt x="593" y="192"/>
                        <a:pt x="593" y="192"/>
                      </a:cubicBezTo>
                      <a:cubicBezTo>
                        <a:pt x="582" y="182"/>
                        <a:pt x="582" y="182"/>
                        <a:pt x="582" y="182"/>
                      </a:cubicBezTo>
                      <a:cubicBezTo>
                        <a:pt x="582" y="183"/>
                        <a:pt x="582" y="183"/>
                        <a:pt x="582" y="183"/>
                      </a:cubicBezTo>
                      <a:cubicBezTo>
                        <a:pt x="583" y="196"/>
                        <a:pt x="583" y="196"/>
                        <a:pt x="583" y="196"/>
                      </a:cubicBezTo>
                      <a:cubicBezTo>
                        <a:pt x="583" y="196"/>
                        <a:pt x="583" y="196"/>
                        <a:pt x="583" y="196"/>
                      </a:cubicBezTo>
                      <a:cubicBezTo>
                        <a:pt x="583" y="197"/>
                        <a:pt x="583" y="197"/>
                        <a:pt x="583" y="197"/>
                      </a:cubicBezTo>
                      <a:cubicBezTo>
                        <a:pt x="577" y="200"/>
                        <a:pt x="577" y="200"/>
                        <a:pt x="577" y="200"/>
                      </a:cubicBezTo>
                      <a:cubicBezTo>
                        <a:pt x="577" y="208"/>
                        <a:pt x="577" y="208"/>
                        <a:pt x="577" y="208"/>
                      </a:cubicBezTo>
                      <a:cubicBezTo>
                        <a:pt x="577" y="209"/>
                        <a:pt x="577" y="209"/>
                        <a:pt x="577" y="209"/>
                      </a:cubicBezTo>
                      <a:cubicBezTo>
                        <a:pt x="563" y="214"/>
                        <a:pt x="563" y="214"/>
                        <a:pt x="563" y="214"/>
                      </a:cubicBezTo>
                      <a:cubicBezTo>
                        <a:pt x="558" y="203"/>
                        <a:pt x="558" y="203"/>
                        <a:pt x="558" y="203"/>
                      </a:cubicBezTo>
                      <a:cubicBezTo>
                        <a:pt x="555" y="202"/>
                        <a:pt x="555" y="202"/>
                        <a:pt x="555" y="202"/>
                      </a:cubicBezTo>
                      <a:cubicBezTo>
                        <a:pt x="551" y="207"/>
                        <a:pt x="551" y="207"/>
                        <a:pt x="551" y="207"/>
                      </a:cubicBezTo>
                      <a:cubicBezTo>
                        <a:pt x="548" y="215"/>
                        <a:pt x="548" y="215"/>
                        <a:pt x="548" y="215"/>
                      </a:cubicBezTo>
                      <a:cubicBezTo>
                        <a:pt x="538" y="218"/>
                        <a:pt x="538" y="218"/>
                        <a:pt x="538" y="218"/>
                      </a:cubicBezTo>
                      <a:cubicBezTo>
                        <a:pt x="532" y="214"/>
                        <a:pt x="532" y="214"/>
                        <a:pt x="532" y="214"/>
                      </a:cubicBezTo>
                      <a:cubicBezTo>
                        <a:pt x="524" y="211"/>
                        <a:pt x="524" y="211"/>
                        <a:pt x="524" y="211"/>
                      </a:cubicBezTo>
                      <a:cubicBezTo>
                        <a:pt x="522" y="200"/>
                        <a:pt x="522" y="200"/>
                        <a:pt x="522" y="200"/>
                      </a:cubicBezTo>
                      <a:cubicBezTo>
                        <a:pt x="519" y="193"/>
                        <a:pt x="519" y="193"/>
                        <a:pt x="519" y="193"/>
                      </a:cubicBezTo>
                      <a:cubicBezTo>
                        <a:pt x="514" y="191"/>
                        <a:pt x="514" y="191"/>
                        <a:pt x="514" y="191"/>
                      </a:cubicBezTo>
                      <a:cubicBezTo>
                        <a:pt x="513" y="190"/>
                        <a:pt x="513" y="190"/>
                        <a:pt x="513" y="190"/>
                      </a:cubicBezTo>
                      <a:cubicBezTo>
                        <a:pt x="510" y="186"/>
                        <a:pt x="510" y="186"/>
                        <a:pt x="510" y="186"/>
                      </a:cubicBezTo>
                      <a:cubicBezTo>
                        <a:pt x="510" y="186"/>
                        <a:pt x="510" y="186"/>
                        <a:pt x="510" y="186"/>
                      </a:cubicBezTo>
                      <a:cubicBezTo>
                        <a:pt x="506" y="180"/>
                        <a:pt x="506" y="180"/>
                        <a:pt x="506" y="180"/>
                      </a:cubicBezTo>
                      <a:cubicBezTo>
                        <a:pt x="501" y="172"/>
                        <a:pt x="501" y="172"/>
                        <a:pt x="501" y="172"/>
                      </a:cubicBezTo>
                      <a:cubicBezTo>
                        <a:pt x="496" y="172"/>
                        <a:pt x="496" y="172"/>
                        <a:pt x="496" y="172"/>
                      </a:cubicBezTo>
                      <a:cubicBezTo>
                        <a:pt x="488" y="175"/>
                        <a:pt x="488" y="175"/>
                        <a:pt x="488" y="175"/>
                      </a:cubicBezTo>
                      <a:cubicBezTo>
                        <a:pt x="487" y="176"/>
                        <a:pt x="487" y="176"/>
                        <a:pt x="487" y="176"/>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60"/>
                        <a:pt x="417" y="158"/>
                        <a:pt x="415" y="156"/>
                      </a:cubicBezTo>
                      <a:cubicBezTo>
                        <a:pt x="413" y="154"/>
                        <a:pt x="413" y="154"/>
                        <a:pt x="413" y="154"/>
                      </a:cubicBezTo>
                      <a:cubicBezTo>
                        <a:pt x="411" y="154"/>
                        <a:pt x="411" y="154"/>
                        <a:pt x="411" y="154"/>
                      </a:cubicBezTo>
                      <a:cubicBezTo>
                        <a:pt x="403" y="150"/>
                        <a:pt x="403" y="150"/>
                        <a:pt x="403" y="150"/>
                      </a:cubicBezTo>
                      <a:cubicBezTo>
                        <a:pt x="403" y="149"/>
                        <a:pt x="403" y="149"/>
                        <a:pt x="403" y="149"/>
                      </a:cubicBezTo>
                      <a:cubicBezTo>
                        <a:pt x="401" y="148"/>
                        <a:pt x="400" y="146"/>
                        <a:pt x="399" y="145"/>
                      </a:cubicBezTo>
                      <a:cubicBezTo>
                        <a:pt x="398" y="141"/>
                        <a:pt x="398" y="141"/>
                        <a:pt x="398" y="141"/>
                      </a:cubicBezTo>
                      <a:cubicBezTo>
                        <a:pt x="395" y="136"/>
                        <a:pt x="395" y="136"/>
                        <a:pt x="395" y="136"/>
                      </a:cubicBezTo>
                      <a:cubicBezTo>
                        <a:pt x="389" y="134"/>
                        <a:pt x="389" y="134"/>
                        <a:pt x="389" y="134"/>
                      </a:cubicBezTo>
                      <a:cubicBezTo>
                        <a:pt x="387" y="135"/>
                        <a:pt x="387" y="135"/>
                        <a:pt x="387" y="135"/>
                      </a:cubicBezTo>
                      <a:cubicBezTo>
                        <a:pt x="385" y="137"/>
                        <a:pt x="385" y="137"/>
                        <a:pt x="385" y="137"/>
                      </a:cubicBezTo>
                      <a:cubicBezTo>
                        <a:pt x="384" y="138"/>
                        <a:pt x="384" y="138"/>
                        <a:pt x="384" y="138"/>
                      </a:cubicBezTo>
                      <a:cubicBezTo>
                        <a:pt x="382" y="139"/>
                        <a:pt x="380" y="140"/>
                        <a:pt x="379" y="140"/>
                      </a:cubicBezTo>
                      <a:cubicBezTo>
                        <a:pt x="375" y="141"/>
                        <a:pt x="372" y="140"/>
                        <a:pt x="369" y="136"/>
                      </a:cubicBezTo>
                      <a:cubicBezTo>
                        <a:pt x="361" y="128"/>
                        <a:pt x="361" y="128"/>
                        <a:pt x="361" y="128"/>
                      </a:cubicBezTo>
                      <a:cubicBezTo>
                        <a:pt x="358" y="124"/>
                        <a:pt x="356" y="121"/>
                        <a:pt x="355" y="119"/>
                      </a:cubicBezTo>
                      <a:cubicBezTo>
                        <a:pt x="353" y="116"/>
                        <a:pt x="353" y="116"/>
                        <a:pt x="353" y="116"/>
                      </a:cubicBezTo>
                      <a:cubicBezTo>
                        <a:pt x="351" y="113"/>
                        <a:pt x="349" y="110"/>
                        <a:pt x="347" y="108"/>
                      </a:cubicBezTo>
                      <a:cubicBezTo>
                        <a:pt x="346" y="104"/>
                        <a:pt x="346" y="101"/>
                        <a:pt x="347" y="98"/>
                      </a:cubicBezTo>
                      <a:cubicBezTo>
                        <a:pt x="347" y="98"/>
                        <a:pt x="347" y="98"/>
                        <a:pt x="347" y="98"/>
                      </a:cubicBezTo>
                      <a:cubicBezTo>
                        <a:pt x="347" y="98"/>
                        <a:pt x="347" y="98"/>
                        <a:pt x="347" y="98"/>
                      </a:cubicBezTo>
                      <a:cubicBezTo>
                        <a:pt x="352" y="89"/>
                        <a:pt x="352" y="89"/>
                        <a:pt x="352" y="89"/>
                      </a:cubicBezTo>
                      <a:cubicBezTo>
                        <a:pt x="355" y="80"/>
                        <a:pt x="355" y="80"/>
                        <a:pt x="355" y="80"/>
                      </a:cubicBezTo>
                      <a:cubicBezTo>
                        <a:pt x="356" y="74"/>
                        <a:pt x="356" y="74"/>
                        <a:pt x="356" y="74"/>
                      </a:cubicBezTo>
                      <a:cubicBezTo>
                        <a:pt x="354" y="64"/>
                        <a:pt x="354" y="64"/>
                        <a:pt x="354" y="64"/>
                      </a:cubicBezTo>
                      <a:cubicBezTo>
                        <a:pt x="348" y="59"/>
                        <a:pt x="348" y="59"/>
                        <a:pt x="348" y="59"/>
                      </a:cubicBezTo>
                      <a:cubicBezTo>
                        <a:pt x="349" y="52"/>
                        <a:pt x="349" y="52"/>
                        <a:pt x="349" y="52"/>
                      </a:cubicBezTo>
                      <a:cubicBezTo>
                        <a:pt x="349" y="46"/>
                        <a:pt x="351" y="43"/>
                        <a:pt x="355" y="42"/>
                      </a:cubicBezTo>
                      <a:cubicBezTo>
                        <a:pt x="357" y="42"/>
                        <a:pt x="357" y="41"/>
                        <a:pt x="357" y="40"/>
                      </a:cubicBezTo>
                      <a:cubicBezTo>
                        <a:pt x="357" y="39"/>
                        <a:pt x="357" y="39"/>
                        <a:pt x="357" y="39"/>
                      </a:cubicBezTo>
                      <a:cubicBezTo>
                        <a:pt x="357" y="31"/>
                        <a:pt x="357" y="31"/>
                        <a:pt x="357" y="31"/>
                      </a:cubicBezTo>
                      <a:cubicBezTo>
                        <a:pt x="357" y="31"/>
                        <a:pt x="357" y="31"/>
                        <a:pt x="357" y="31"/>
                      </a:cubicBezTo>
                      <a:cubicBezTo>
                        <a:pt x="357" y="31"/>
                        <a:pt x="357" y="31"/>
                        <a:pt x="357" y="31"/>
                      </a:cubicBezTo>
                      <a:cubicBezTo>
                        <a:pt x="357" y="22"/>
                        <a:pt x="357" y="22"/>
                        <a:pt x="357" y="22"/>
                      </a:cubicBezTo>
                      <a:cubicBezTo>
                        <a:pt x="357" y="22"/>
                        <a:pt x="357" y="22"/>
                        <a:pt x="357" y="22"/>
                      </a:cubicBezTo>
                      <a:cubicBezTo>
                        <a:pt x="356" y="21"/>
                        <a:pt x="356" y="21"/>
                        <a:pt x="356" y="21"/>
                      </a:cubicBezTo>
                      <a:cubicBezTo>
                        <a:pt x="356" y="21"/>
                        <a:pt x="356" y="21"/>
                        <a:pt x="356" y="21"/>
                      </a:cubicBezTo>
                      <a:cubicBezTo>
                        <a:pt x="356" y="21"/>
                        <a:pt x="356" y="21"/>
                        <a:pt x="356" y="21"/>
                      </a:cubicBezTo>
                      <a:cubicBezTo>
                        <a:pt x="355" y="20"/>
                        <a:pt x="355" y="20"/>
                        <a:pt x="355" y="20"/>
                      </a:cubicBezTo>
                      <a:cubicBezTo>
                        <a:pt x="355" y="20"/>
                        <a:pt x="355" y="20"/>
                        <a:pt x="355" y="20"/>
                      </a:cubicBezTo>
                      <a:cubicBezTo>
                        <a:pt x="354" y="20"/>
                        <a:pt x="354" y="20"/>
                        <a:pt x="354" y="20"/>
                      </a:cubicBezTo>
                      <a:cubicBezTo>
                        <a:pt x="347" y="15"/>
                        <a:pt x="347" y="15"/>
                        <a:pt x="347" y="15"/>
                      </a:cubicBezTo>
                      <a:cubicBezTo>
                        <a:pt x="347" y="15"/>
                        <a:pt x="347" y="15"/>
                        <a:pt x="347" y="15"/>
                      </a:cubicBezTo>
                      <a:cubicBezTo>
                        <a:pt x="347" y="15"/>
                        <a:pt x="347" y="15"/>
                        <a:pt x="347" y="15"/>
                      </a:cubicBezTo>
                      <a:cubicBezTo>
                        <a:pt x="341" y="10"/>
                        <a:pt x="341" y="10"/>
                        <a:pt x="341" y="10"/>
                      </a:cubicBezTo>
                      <a:cubicBezTo>
                        <a:pt x="322" y="7"/>
                        <a:pt x="322" y="7"/>
                        <a:pt x="322" y="7"/>
                      </a:cubicBezTo>
                      <a:cubicBezTo>
                        <a:pt x="322" y="7"/>
                        <a:pt x="322" y="7"/>
                        <a:pt x="322" y="7"/>
                      </a:cubicBezTo>
                      <a:cubicBezTo>
                        <a:pt x="316" y="2"/>
                        <a:pt x="316" y="2"/>
                        <a:pt x="316" y="2"/>
                      </a:cubicBezTo>
                      <a:cubicBezTo>
                        <a:pt x="305" y="2"/>
                        <a:pt x="305" y="2"/>
                        <a:pt x="305" y="2"/>
                      </a:cubicBezTo>
                      <a:cubicBezTo>
                        <a:pt x="303" y="2"/>
                        <a:pt x="301" y="4"/>
                        <a:pt x="299" y="5"/>
                      </a:cubicBezTo>
                      <a:cubicBezTo>
                        <a:pt x="298" y="5"/>
                        <a:pt x="298" y="5"/>
                        <a:pt x="298" y="5"/>
                      </a:cubicBezTo>
                      <a:cubicBezTo>
                        <a:pt x="289" y="8"/>
                        <a:pt x="289" y="8"/>
                        <a:pt x="289" y="8"/>
                      </a:cubicBezTo>
                      <a:cubicBezTo>
                        <a:pt x="267" y="8"/>
                        <a:pt x="267" y="8"/>
                        <a:pt x="267" y="8"/>
                      </a:cubicBezTo>
                      <a:cubicBezTo>
                        <a:pt x="264" y="9"/>
                        <a:pt x="261" y="10"/>
                        <a:pt x="260" y="12"/>
                      </a:cubicBezTo>
                      <a:cubicBezTo>
                        <a:pt x="257" y="14"/>
                        <a:pt x="253" y="15"/>
                        <a:pt x="247" y="17"/>
                      </a:cubicBezTo>
                      <a:cubicBezTo>
                        <a:pt x="237" y="20"/>
                        <a:pt x="237" y="20"/>
                        <a:pt x="237" y="20"/>
                      </a:cubicBezTo>
                      <a:cubicBezTo>
                        <a:pt x="237" y="20"/>
                        <a:pt x="237" y="20"/>
                        <a:pt x="237" y="20"/>
                      </a:cubicBezTo>
                      <a:cubicBezTo>
                        <a:pt x="236" y="20"/>
                        <a:pt x="236" y="20"/>
                        <a:pt x="236" y="20"/>
                      </a:cubicBezTo>
                      <a:cubicBezTo>
                        <a:pt x="221" y="18"/>
                        <a:pt x="221" y="18"/>
                        <a:pt x="221" y="18"/>
                      </a:cubicBezTo>
                      <a:cubicBezTo>
                        <a:pt x="220" y="18"/>
                        <a:pt x="220" y="18"/>
                        <a:pt x="220" y="18"/>
                      </a:cubicBezTo>
                      <a:cubicBezTo>
                        <a:pt x="220" y="18"/>
                        <a:pt x="220" y="18"/>
                        <a:pt x="220" y="18"/>
                      </a:cubicBezTo>
                      <a:cubicBezTo>
                        <a:pt x="220" y="18"/>
                        <a:pt x="220" y="18"/>
                        <a:pt x="220" y="18"/>
                      </a:cubicBezTo>
                      <a:cubicBezTo>
                        <a:pt x="215" y="18"/>
                        <a:pt x="215" y="18"/>
                        <a:pt x="215" y="18"/>
                      </a:cubicBezTo>
                      <a:cubicBezTo>
                        <a:pt x="206" y="20"/>
                        <a:pt x="206" y="20"/>
                        <a:pt x="206" y="20"/>
                      </a:cubicBezTo>
                      <a:cubicBezTo>
                        <a:pt x="188" y="22"/>
                        <a:pt x="188" y="22"/>
                        <a:pt x="188" y="22"/>
                      </a:cubicBezTo>
                      <a:cubicBezTo>
                        <a:pt x="188" y="22"/>
                        <a:pt x="188" y="22"/>
                        <a:pt x="188" y="22"/>
                      </a:cubicBezTo>
                      <a:cubicBezTo>
                        <a:pt x="187" y="22"/>
                        <a:pt x="187" y="22"/>
                        <a:pt x="187" y="22"/>
                      </a:cubicBezTo>
                      <a:cubicBezTo>
                        <a:pt x="179" y="18"/>
                        <a:pt x="179" y="18"/>
                        <a:pt x="179" y="18"/>
                      </a:cubicBezTo>
                      <a:cubicBezTo>
                        <a:pt x="171" y="18"/>
                        <a:pt x="171" y="18"/>
                        <a:pt x="171" y="18"/>
                      </a:cubicBezTo>
                      <a:cubicBezTo>
                        <a:pt x="168" y="18"/>
                        <a:pt x="165" y="15"/>
                        <a:pt x="161" y="10"/>
                      </a:cubicBezTo>
                      <a:cubicBezTo>
                        <a:pt x="160" y="10"/>
                        <a:pt x="160" y="10"/>
                        <a:pt x="160" y="10"/>
                      </a:cubicBezTo>
                      <a:cubicBezTo>
                        <a:pt x="159" y="6"/>
                        <a:pt x="158" y="4"/>
                        <a:pt x="158" y="4"/>
                      </a:cubicBezTo>
                      <a:cubicBezTo>
                        <a:pt x="156" y="2"/>
                        <a:pt x="156" y="2"/>
                        <a:pt x="156" y="2"/>
                      </a:cubicBezTo>
                      <a:cubicBezTo>
                        <a:pt x="152" y="0"/>
                        <a:pt x="152" y="0"/>
                        <a:pt x="152" y="0"/>
                      </a:cubicBezTo>
                      <a:cubicBezTo>
                        <a:pt x="149" y="4"/>
                        <a:pt x="149" y="4"/>
                        <a:pt x="149" y="4"/>
                      </a:cubicBezTo>
                      <a:cubicBezTo>
                        <a:pt x="149" y="4"/>
                        <a:pt x="149" y="4"/>
                        <a:pt x="149" y="4"/>
                      </a:cubicBezTo>
                      <a:cubicBezTo>
                        <a:pt x="136" y="10"/>
                        <a:pt x="136" y="10"/>
                        <a:pt x="136" y="10"/>
                      </a:cubicBezTo>
                      <a:cubicBezTo>
                        <a:pt x="135" y="10"/>
                        <a:pt x="135" y="10"/>
                        <a:pt x="135" y="10"/>
                      </a:cubicBezTo>
                      <a:cubicBezTo>
                        <a:pt x="135" y="10"/>
                        <a:pt x="135" y="10"/>
                        <a:pt x="135" y="10"/>
                      </a:cubicBezTo>
                      <a:cubicBezTo>
                        <a:pt x="119" y="11"/>
                        <a:pt x="119" y="11"/>
                        <a:pt x="119" y="11"/>
                      </a:cubicBezTo>
                      <a:cubicBezTo>
                        <a:pt x="117" y="11"/>
                        <a:pt x="112" y="10"/>
                        <a:pt x="106" y="8"/>
                      </a:cubicBezTo>
                      <a:cubicBezTo>
                        <a:pt x="93" y="6"/>
                        <a:pt x="93" y="6"/>
                        <a:pt x="93" y="6"/>
                      </a:cubicBezTo>
                      <a:cubicBezTo>
                        <a:pt x="92" y="6"/>
                        <a:pt x="92" y="6"/>
                        <a:pt x="92" y="6"/>
                      </a:cubicBezTo>
                      <a:cubicBezTo>
                        <a:pt x="92" y="6"/>
                        <a:pt x="92" y="6"/>
                        <a:pt x="92" y="6"/>
                      </a:cubicBezTo>
                      <a:cubicBezTo>
                        <a:pt x="84" y="2"/>
                        <a:pt x="84" y="2"/>
                        <a:pt x="84" y="2"/>
                      </a:cubicBezTo>
                      <a:lnTo>
                        <a:pt x="77" y="2"/>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40" name="iṡ1ïḑè">
                  <a:extLst>
                    <a:ext uri="{FF2B5EF4-FFF2-40B4-BE49-F238E27FC236}">
                      <a16:creationId xmlns:a16="http://schemas.microsoft.com/office/drawing/2014/main" id="{1C3E62C2-96AD-4F8D-AB47-D9056CD7FADD}"/>
                    </a:ext>
                  </a:extLst>
                </p:cNvPr>
                <p:cNvSpPr/>
                <p:nvPr/>
              </p:nvSpPr>
              <p:spPr bwMode="auto">
                <a:xfrm>
                  <a:off x="1822537" y="4984862"/>
                  <a:ext cx="1181729" cy="1230894"/>
                </a:xfrm>
                <a:custGeom>
                  <a:avLst/>
                  <a:gdLst>
                    <a:gd name="T0" fmla="*/ 10 w 284"/>
                    <a:gd name="T1" fmla="*/ 182 h 296"/>
                    <a:gd name="T2" fmla="*/ 41 w 284"/>
                    <a:gd name="T3" fmla="*/ 181 h 296"/>
                    <a:gd name="T4" fmla="*/ 42 w 284"/>
                    <a:gd name="T5" fmla="*/ 195 h 296"/>
                    <a:gd name="T6" fmla="*/ 68 w 284"/>
                    <a:gd name="T7" fmla="*/ 221 h 296"/>
                    <a:gd name="T8" fmla="*/ 72 w 284"/>
                    <a:gd name="T9" fmla="*/ 260 h 296"/>
                    <a:gd name="T10" fmla="*/ 110 w 284"/>
                    <a:gd name="T11" fmla="*/ 270 h 296"/>
                    <a:gd name="T12" fmla="*/ 118 w 284"/>
                    <a:gd name="T13" fmla="*/ 282 h 296"/>
                    <a:gd name="T14" fmla="*/ 136 w 284"/>
                    <a:gd name="T15" fmla="*/ 296 h 296"/>
                    <a:gd name="T16" fmla="*/ 136 w 284"/>
                    <a:gd name="T17" fmla="*/ 284 h 296"/>
                    <a:gd name="T18" fmla="*/ 135 w 284"/>
                    <a:gd name="T19" fmla="*/ 244 h 296"/>
                    <a:gd name="T20" fmla="*/ 162 w 284"/>
                    <a:gd name="T21" fmla="*/ 236 h 296"/>
                    <a:gd name="T22" fmla="*/ 190 w 284"/>
                    <a:gd name="T23" fmla="*/ 236 h 296"/>
                    <a:gd name="T24" fmla="*/ 220 w 284"/>
                    <a:gd name="T25" fmla="*/ 233 h 296"/>
                    <a:gd name="T26" fmla="*/ 256 w 284"/>
                    <a:gd name="T27" fmla="*/ 211 h 296"/>
                    <a:gd name="T28" fmla="*/ 265 w 284"/>
                    <a:gd name="T29" fmla="*/ 214 h 296"/>
                    <a:gd name="T30" fmla="*/ 270 w 284"/>
                    <a:gd name="T31" fmla="*/ 216 h 296"/>
                    <a:gd name="T32" fmla="*/ 284 w 284"/>
                    <a:gd name="T33" fmla="*/ 205 h 296"/>
                    <a:gd name="T34" fmla="*/ 274 w 284"/>
                    <a:gd name="T35" fmla="*/ 194 h 296"/>
                    <a:gd name="T36" fmla="*/ 252 w 284"/>
                    <a:gd name="T37" fmla="*/ 180 h 296"/>
                    <a:gd name="T38" fmla="*/ 236 w 284"/>
                    <a:gd name="T39" fmla="*/ 182 h 296"/>
                    <a:gd name="T40" fmla="*/ 230 w 284"/>
                    <a:gd name="T41" fmla="*/ 170 h 296"/>
                    <a:gd name="T42" fmla="*/ 234 w 284"/>
                    <a:gd name="T43" fmla="*/ 155 h 296"/>
                    <a:gd name="T44" fmla="*/ 226 w 284"/>
                    <a:gd name="T45" fmla="*/ 136 h 296"/>
                    <a:gd name="T46" fmla="*/ 232 w 284"/>
                    <a:gd name="T47" fmla="*/ 106 h 296"/>
                    <a:gd name="T48" fmla="*/ 216 w 284"/>
                    <a:gd name="T49" fmla="*/ 102 h 296"/>
                    <a:gd name="T50" fmla="*/ 200 w 284"/>
                    <a:gd name="T51" fmla="*/ 84 h 296"/>
                    <a:gd name="T52" fmla="*/ 198 w 284"/>
                    <a:gd name="T53" fmla="*/ 74 h 296"/>
                    <a:gd name="T54" fmla="*/ 206 w 284"/>
                    <a:gd name="T55" fmla="*/ 66 h 296"/>
                    <a:gd name="T56" fmla="*/ 236 w 284"/>
                    <a:gd name="T57" fmla="*/ 63 h 296"/>
                    <a:gd name="T58" fmla="*/ 243 w 284"/>
                    <a:gd name="T59" fmla="*/ 66 h 296"/>
                    <a:gd name="T60" fmla="*/ 256 w 284"/>
                    <a:gd name="T61" fmla="*/ 54 h 296"/>
                    <a:gd name="T62" fmla="*/ 235 w 284"/>
                    <a:gd name="T63" fmla="*/ 52 h 296"/>
                    <a:gd name="T64" fmla="*/ 227 w 284"/>
                    <a:gd name="T65" fmla="*/ 44 h 296"/>
                    <a:gd name="T66" fmla="*/ 222 w 284"/>
                    <a:gd name="T67" fmla="*/ 22 h 296"/>
                    <a:gd name="T68" fmla="*/ 198 w 284"/>
                    <a:gd name="T69" fmla="*/ 34 h 296"/>
                    <a:gd name="T70" fmla="*/ 201 w 284"/>
                    <a:gd name="T71" fmla="*/ 50 h 296"/>
                    <a:gd name="T72" fmla="*/ 193 w 284"/>
                    <a:gd name="T73" fmla="*/ 62 h 296"/>
                    <a:gd name="T74" fmla="*/ 183 w 284"/>
                    <a:gd name="T75" fmla="*/ 85 h 296"/>
                    <a:gd name="T76" fmla="*/ 183 w 284"/>
                    <a:gd name="T77" fmla="*/ 98 h 296"/>
                    <a:gd name="T78" fmla="*/ 178 w 284"/>
                    <a:gd name="T79" fmla="*/ 104 h 296"/>
                    <a:gd name="T80" fmla="*/ 173 w 284"/>
                    <a:gd name="T81" fmla="*/ 107 h 296"/>
                    <a:gd name="T82" fmla="*/ 154 w 284"/>
                    <a:gd name="T83" fmla="*/ 112 h 296"/>
                    <a:gd name="T84" fmla="*/ 138 w 284"/>
                    <a:gd name="T85" fmla="*/ 110 h 296"/>
                    <a:gd name="T86" fmla="*/ 129 w 284"/>
                    <a:gd name="T87" fmla="*/ 106 h 296"/>
                    <a:gd name="T88" fmla="*/ 122 w 284"/>
                    <a:gd name="T89" fmla="*/ 84 h 296"/>
                    <a:gd name="T90" fmla="*/ 113 w 284"/>
                    <a:gd name="T91" fmla="*/ 64 h 296"/>
                    <a:gd name="T92" fmla="*/ 110 w 284"/>
                    <a:gd name="T93" fmla="*/ 57 h 296"/>
                    <a:gd name="T94" fmla="*/ 100 w 284"/>
                    <a:gd name="T95" fmla="*/ 52 h 296"/>
                    <a:gd name="T96" fmla="*/ 86 w 284"/>
                    <a:gd name="T97" fmla="*/ 44 h 296"/>
                    <a:gd name="T98" fmla="*/ 86 w 284"/>
                    <a:gd name="T99" fmla="*/ 35 h 296"/>
                    <a:gd name="T100" fmla="*/ 77 w 284"/>
                    <a:gd name="T101" fmla="*/ 29 h 296"/>
                    <a:gd name="T102" fmla="*/ 61 w 284"/>
                    <a:gd name="T103" fmla="*/ 42 h 296"/>
                    <a:gd name="T104" fmla="*/ 50 w 284"/>
                    <a:gd name="T105" fmla="*/ 21 h 296"/>
                    <a:gd name="T106" fmla="*/ 40 w 284"/>
                    <a:gd name="T107" fmla="*/ 10 h 296"/>
                    <a:gd name="T108" fmla="*/ 28 w 284"/>
                    <a:gd name="T109" fmla="*/ 33 h 296"/>
                    <a:gd name="T110" fmla="*/ 28 w 284"/>
                    <a:gd name="T111" fmla="*/ 54 h 296"/>
                    <a:gd name="T112" fmla="*/ 46 w 284"/>
                    <a:gd name="T113" fmla="*/ 70 h 296"/>
                    <a:gd name="T114" fmla="*/ 31 w 284"/>
                    <a:gd name="T115" fmla="*/ 128 h 296"/>
                    <a:gd name="T116" fmla="*/ 2 w 284"/>
                    <a:gd name="T117" fmla="*/ 174 h 296"/>
                    <a:gd name="T118" fmla="*/ 2 w 284"/>
                    <a:gd name="T119" fmla="*/ 18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296">
                      <a:moveTo>
                        <a:pt x="2" y="182"/>
                      </a:moveTo>
                      <a:cubicBezTo>
                        <a:pt x="0" y="187"/>
                        <a:pt x="0" y="187"/>
                        <a:pt x="0" y="187"/>
                      </a:cubicBezTo>
                      <a:cubicBezTo>
                        <a:pt x="3" y="187"/>
                        <a:pt x="6" y="185"/>
                        <a:pt x="9" y="183"/>
                      </a:cubicBezTo>
                      <a:cubicBezTo>
                        <a:pt x="10" y="182"/>
                        <a:pt x="10" y="182"/>
                        <a:pt x="10" y="182"/>
                      </a:cubicBezTo>
                      <a:cubicBezTo>
                        <a:pt x="10" y="182"/>
                        <a:pt x="10" y="182"/>
                        <a:pt x="10" y="182"/>
                      </a:cubicBezTo>
                      <a:cubicBezTo>
                        <a:pt x="26" y="180"/>
                        <a:pt x="26" y="180"/>
                        <a:pt x="26" y="180"/>
                      </a:cubicBezTo>
                      <a:cubicBezTo>
                        <a:pt x="37" y="175"/>
                        <a:pt x="37" y="175"/>
                        <a:pt x="37" y="175"/>
                      </a:cubicBezTo>
                      <a:cubicBezTo>
                        <a:pt x="41" y="181"/>
                        <a:pt x="41" y="181"/>
                        <a:pt x="41" y="181"/>
                      </a:cubicBezTo>
                      <a:cubicBezTo>
                        <a:pt x="42" y="181"/>
                        <a:pt x="42" y="181"/>
                        <a:pt x="42" y="181"/>
                      </a:cubicBezTo>
                      <a:cubicBezTo>
                        <a:pt x="37" y="189"/>
                        <a:pt x="37" y="189"/>
                        <a:pt x="37" y="189"/>
                      </a:cubicBezTo>
                      <a:cubicBezTo>
                        <a:pt x="42" y="194"/>
                        <a:pt x="42" y="194"/>
                        <a:pt x="42" y="194"/>
                      </a:cubicBezTo>
                      <a:cubicBezTo>
                        <a:pt x="42" y="195"/>
                        <a:pt x="42" y="195"/>
                        <a:pt x="42" y="195"/>
                      </a:cubicBezTo>
                      <a:cubicBezTo>
                        <a:pt x="42" y="196"/>
                        <a:pt x="42" y="196"/>
                        <a:pt x="42" y="196"/>
                      </a:cubicBezTo>
                      <a:cubicBezTo>
                        <a:pt x="38" y="213"/>
                        <a:pt x="38" y="213"/>
                        <a:pt x="38" y="213"/>
                      </a:cubicBezTo>
                      <a:cubicBezTo>
                        <a:pt x="49" y="220"/>
                        <a:pt x="49" y="220"/>
                        <a:pt x="49" y="220"/>
                      </a:cubicBezTo>
                      <a:cubicBezTo>
                        <a:pt x="68" y="221"/>
                        <a:pt x="68" y="221"/>
                        <a:pt x="68" y="221"/>
                      </a:cubicBezTo>
                      <a:cubicBezTo>
                        <a:pt x="65" y="225"/>
                        <a:pt x="65" y="225"/>
                        <a:pt x="65" y="225"/>
                      </a:cubicBezTo>
                      <a:cubicBezTo>
                        <a:pt x="53" y="240"/>
                        <a:pt x="47" y="248"/>
                        <a:pt x="48" y="251"/>
                      </a:cubicBezTo>
                      <a:cubicBezTo>
                        <a:pt x="55" y="253"/>
                        <a:pt x="55" y="253"/>
                        <a:pt x="55" y="253"/>
                      </a:cubicBezTo>
                      <a:cubicBezTo>
                        <a:pt x="64" y="254"/>
                        <a:pt x="70" y="256"/>
                        <a:pt x="72" y="260"/>
                      </a:cubicBezTo>
                      <a:cubicBezTo>
                        <a:pt x="74" y="265"/>
                        <a:pt x="77" y="270"/>
                        <a:pt x="79" y="275"/>
                      </a:cubicBezTo>
                      <a:cubicBezTo>
                        <a:pt x="90" y="281"/>
                        <a:pt x="90" y="281"/>
                        <a:pt x="90" y="281"/>
                      </a:cubicBezTo>
                      <a:cubicBezTo>
                        <a:pt x="96" y="282"/>
                        <a:pt x="96" y="282"/>
                        <a:pt x="96" y="282"/>
                      </a:cubicBezTo>
                      <a:cubicBezTo>
                        <a:pt x="110" y="270"/>
                        <a:pt x="110" y="270"/>
                        <a:pt x="110" y="270"/>
                      </a:cubicBezTo>
                      <a:cubicBezTo>
                        <a:pt x="118" y="281"/>
                        <a:pt x="118" y="281"/>
                        <a:pt x="118" y="281"/>
                      </a:cubicBezTo>
                      <a:cubicBezTo>
                        <a:pt x="118" y="282"/>
                        <a:pt x="118" y="282"/>
                        <a:pt x="118" y="282"/>
                      </a:cubicBezTo>
                      <a:cubicBezTo>
                        <a:pt x="118" y="282"/>
                        <a:pt x="118" y="282"/>
                        <a:pt x="118" y="282"/>
                      </a:cubicBezTo>
                      <a:cubicBezTo>
                        <a:pt x="118" y="282"/>
                        <a:pt x="118" y="282"/>
                        <a:pt x="118" y="282"/>
                      </a:cubicBezTo>
                      <a:cubicBezTo>
                        <a:pt x="120" y="292"/>
                        <a:pt x="120" y="292"/>
                        <a:pt x="120" y="292"/>
                      </a:cubicBezTo>
                      <a:cubicBezTo>
                        <a:pt x="126" y="293"/>
                        <a:pt x="126" y="293"/>
                        <a:pt x="126" y="293"/>
                      </a:cubicBezTo>
                      <a:cubicBezTo>
                        <a:pt x="126" y="293"/>
                        <a:pt x="126" y="293"/>
                        <a:pt x="126" y="293"/>
                      </a:cubicBezTo>
                      <a:cubicBezTo>
                        <a:pt x="136" y="296"/>
                        <a:pt x="136" y="296"/>
                        <a:pt x="136" y="296"/>
                      </a:cubicBezTo>
                      <a:cubicBezTo>
                        <a:pt x="138" y="296"/>
                        <a:pt x="138" y="296"/>
                        <a:pt x="138" y="296"/>
                      </a:cubicBezTo>
                      <a:cubicBezTo>
                        <a:pt x="138" y="295"/>
                        <a:pt x="138" y="295"/>
                        <a:pt x="138" y="295"/>
                      </a:cubicBezTo>
                      <a:cubicBezTo>
                        <a:pt x="136" y="285"/>
                        <a:pt x="136" y="285"/>
                        <a:pt x="136" y="285"/>
                      </a:cubicBezTo>
                      <a:cubicBezTo>
                        <a:pt x="136" y="284"/>
                        <a:pt x="136" y="284"/>
                        <a:pt x="136" y="284"/>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2" y="236"/>
                        <a:pt x="162" y="236"/>
                        <a:pt x="162" y="236"/>
                      </a:cubicBezTo>
                      <a:cubicBezTo>
                        <a:pt x="169" y="241"/>
                        <a:pt x="174" y="246"/>
                        <a:pt x="176" y="249"/>
                      </a:cubicBezTo>
                      <a:cubicBezTo>
                        <a:pt x="178" y="248"/>
                        <a:pt x="183" y="244"/>
                        <a:pt x="189" y="237"/>
                      </a:cubicBezTo>
                      <a:cubicBezTo>
                        <a:pt x="189" y="236"/>
                        <a:pt x="189" y="236"/>
                        <a:pt x="189" y="236"/>
                      </a:cubicBezTo>
                      <a:cubicBezTo>
                        <a:pt x="190" y="236"/>
                        <a:pt x="190" y="236"/>
                        <a:pt x="190" y="236"/>
                      </a:cubicBezTo>
                      <a:cubicBezTo>
                        <a:pt x="210" y="241"/>
                        <a:pt x="210" y="241"/>
                        <a:pt x="210" y="241"/>
                      </a:cubicBezTo>
                      <a:cubicBezTo>
                        <a:pt x="219" y="234"/>
                        <a:pt x="219" y="234"/>
                        <a:pt x="219" y="234"/>
                      </a:cubicBezTo>
                      <a:cubicBezTo>
                        <a:pt x="219" y="233"/>
                        <a:pt x="219" y="233"/>
                        <a:pt x="219" y="233"/>
                      </a:cubicBezTo>
                      <a:cubicBezTo>
                        <a:pt x="220" y="233"/>
                        <a:pt x="220" y="233"/>
                        <a:pt x="220" y="233"/>
                      </a:cubicBezTo>
                      <a:cubicBezTo>
                        <a:pt x="220" y="233"/>
                        <a:pt x="220" y="233"/>
                        <a:pt x="220" y="233"/>
                      </a:cubicBezTo>
                      <a:cubicBezTo>
                        <a:pt x="220" y="233"/>
                        <a:pt x="220" y="233"/>
                        <a:pt x="220" y="233"/>
                      </a:cubicBezTo>
                      <a:cubicBezTo>
                        <a:pt x="229" y="235"/>
                        <a:pt x="229" y="235"/>
                        <a:pt x="229" y="235"/>
                      </a:cubicBezTo>
                      <a:cubicBezTo>
                        <a:pt x="256" y="211"/>
                        <a:pt x="256" y="211"/>
                        <a:pt x="256" y="211"/>
                      </a:cubicBezTo>
                      <a:cubicBezTo>
                        <a:pt x="264" y="213"/>
                        <a:pt x="264" y="213"/>
                        <a:pt x="264" y="213"/>
                      </a:cubicBezTo>
                      <a:cubicBezTo>
                        <a:pt x="264" y="213"/>
                        <a:pt x="264" y="213"/>
                        <a:pt x="264" y="213"/>
                      </a:cubicBezTo>
                      <a:cubicBezTo>
                        <a:pt x="265" y="214"/>
                        <a:pt x="265" y="214"/>
                        <a:pt x="265" y="214"/>
                      </a:cubicBezTo>
                      <a:cubicBezTo>
                        <a:pt x="265" y="214"/>
                        <a:pt x="265" y="214"/>
                        <a:pt x="265" y="214"/>
                      </a:cubicBezTo>
                      <a:cubicBezTo>
                        <a:pt x="266" y="214"/>
                        <a:pt x="266" y="214"/>
                        <a:pt x="266" y="214"/>
                      </a:cubicBezTo>
                      <a:cubicBezTo>
                        <a:pt x="268" y="218"/>
                        <a:pt x="268" y="218"/>
                        <a:pt x="268" y="218"/>
                      </a:cubicBezTo>
                      <a:cubicBezTo>
                        <a:pt x="270" y="216"/>
                        <a:pt x="270" y="216"/>
                        <a:pt x="270" y="216"/>
                      </a:cubicBezTo>
                      <a:cubicBezTo>
                        <a:pt x="270" y="216"/>
                        <a:pt x="270" y="216"/>
                        <a:pt x="270" y="216"/>
                      </a:cubicBezTo>
                      <a:cubicBezTo>
                        <a:pt x="270" y="215"/>
                        <a:pt x="270" y="215"/>
                        <a:pt x="270" y="215"/>
                      </a:cubicBezTo>
                      <a:cubicBezTo>
                        <a:pt x="270" y="215"/>
                        <a:pt x="270" y="215"/>
                        <a:pt x="270" y="215"/>
                      </a:cubicBezTo>
                      <a:cubicBezTo>
                        <a:pt x="278" y="211"/>
                        <a:pt x="278" y="211"/>
                        <a:pt x="278" y="211"/>
                      </a:cubicBezTo>
                      <a:cubicBezTo>
                        <a:pt x="284" y="205"/>
                        <a:pt x="284" y="205"/>
                        <a:pt x="284" y="205"/>
                      </a:cubicBezTo>
                      <a:cubicBezTo>
                        <a:pt x="283" y="193"/>
                        <a:pt x="283" y="193"/>
                        <a:pt x="283" y="193"/>
                      </a:cubicBezTo>
                      <a:cubicBezTo>
                        <a:pt x="282" y="191"/>
                        <a:pt x="282" y="191"/>
                        <a:pt x="282" y="191"/>
                      </a:cubicBezTo>
                      <a:cubicBezTo>
                        <a:pt x="274" y="194"/>
                        <a:pt x="274" y="194"/>
                        <a:pt x="274" y="194"/>
                      </a:cubicBezTo>
                      <a:cubicBezTo>
                        <a:pt x="274" y="194"/>
                        <a:pt x="274" y="194"/>
                        <a:pt x="274" y="194"/>
                      </a:cubicBezTo>
                      <a:cubicBezTo>
                        <a:pt x="272" y="195"/>
                        <a:pt x="270" y="196"/>
                        <a:pt x="267" y="196"/>
                      </a:cubicBezTo>
                      <a:cubicBezTo>
                        <a:pt x="258" y="196"/>
                        <a:pt x="258" y="196"/>
                        <a:pt x="258" y="196"/>
                      </a:cubicBezTo>
                      <a:cubicBezTo>
                        <a:pt x="255" y="196"/>
                        <a:pt x="254" y="195"/>
                        <a:pt x="252" y="193"/>
                      </a:cubicBezTo>
                      <a:cubicBezTo>
                        <a:pt x="252" y="180"/>
                        <a:pt x="252" y="180"/>
                        <a:pt x="252" y="180"/>
                      </a:cubicBezTo>
                      <a:cubicBezTo>
                        <a:pt x="249" y="179"/>
                        <a:pt x="248" y="178"/>
                        <a:pt x="246" y="178"/>
                      </a:cubicBezTo>
                      <a:cubicBezTo>
                        <a:pt x="244" y="179"/>
                        <a:pt x="244" y="179"/>
                        <a:pt x="244" y="179"/>
                      </a:cubicBezTo>
                      <a:cubicBezTo>
                        <a:pt x="242" y="180"/>
                        <a:pt x="242" y="180"/>
                        <a:pt x="242" y="180"/>
                      </a:cubicBezTo>
                      <a:cubicBezTo>
                        <a:pt x="236" y="182"/>
                        <a:pt x="236" y="182"/>
                        <a:pt x="236" y="182"/>
                      </a:cubicBezTo>
                      <a:cubicBezTo>
                        <a:pt x="234" y="182"/>
                        <a:pt x="234" y="182"/>
                        <a:pt x="234" y="182"/>
                      </a:cubicBezTo>
                      <a:cubicBezTo>
                        <a:pt x="234" y="181"/>
                        <a:pt x="234" y="181"/>
                        <a:pt x="234" y="181"/>
                      </a:cubicBezTo>
                      <a:cubicBezTo>
                        <a:pt x="231" y="175"/>
                        <a:pt x="231" y="175"/>
                        <a:pt x="231" y="175"/>
                      </a:cubicBezTo>
                      <a:cubicBezTo>
                        <a:pt x="230" y="170"/>
                        <a:pt x="230" y="170"/>
                        <a:pt x="230" y="170"/>
                      </a:cubicBezTo>
                      <a:cubicBezTo>
                        <a:pt x="230" y="170"/>
                        <a:pt x="230" y="170"/>
                        <a:pt x="230" y="170"/>
                      </a:cubicBezTo>
                      <a:cubicBezTo>
                        <a:pt x="234" y="155"/>
                        <a:pt x="234" y="155"/>
                        <a:pt x="234" y="155"/>
                      </a:cubicBezTo>
                      <a:cubicBezTo>
                        <a:pt x="234" y="155"/>
                        <a:pt x="234" y="155"/>
                        <a:pt x="234" y="155"/>
                      </a:cubicBezTo>
                      <a:cubicBezTo>
                        <a:pt x="234" y="155"/>
                        <a:pt x="234" y="155"/>
                        <a:pt x="234" y="155"/>
                      </a:cubicBezTo>
                      <a:cubicBezTo>
                        <a:pt x="234" y="154"/>
                        <a:pt x="234" y="154"/>
                        <a:pt x="234" y="154"/>
                      </a:cubicBezTo>
                      <a:cubicBezTo>
                        <a:pt x="238" y="147"/>
                        <a:pt x="238" y="147"/>
                        <a:pt x="238" y="147"/>
                      </a:cubicBezTo>
                      <a:cubicBezTo>
                        <a:pt x="226" y="137"/>
                        <a:pt x="226" y="137"/>
                        <a:pt x="226" y="137"/>
                      </a:cubicBezTo>
                      <a:cubicBezTo>
                        <a:pt x="226" y="136"/>
                        <a:pt x="226" y="136"/>
                        <a:pt x="226" y="136"/>
                      </a:cubicBezTo>
                      <a:cubicBezTo>
                        <a:pt x="226" y="136"/>
                        <a:pt x="226" y="136"/>
                        <a:pt x="226" y="136"/>
                      </a:cubicBezTo>
                      <a:cubicBezTo>
                        <a:pt x="226" y="124"/>
                        <a:pt x="226" y="124"/>
                        <a:pt x="226" y="124"/>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5"/>
                        <a:pt x="220" y="95"/>
                        <a:pt x="220" y="95"/>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4"/>
                        <a:pt x="198" y="74"/>
                        <a:pt x="198" y="74"/>
                      </a:cubicBezTo>
                      <a:cubicBezTo>
                        <a:pt x="200" y="74"/>
                        <a:pt x="200" y="74"/>
                        <a:pt x="200" y="74"/>
                      </a:cubicBezTo>
                      <a:cubicBezTo>
                        <a:pt x="205" y="66"/>
                        <a:pt x="205" y="66"/>
                        <a:pt x="205" y="66"/>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6" y="63"/>
                        <a:pt x="236" y="63"/>
                        <a:pt x="236" y="63"/>
                      </a:cubicBezTo>
                      <a:cubicBezTo>
                        <a:pt x="236" y="63"/>
                        <a:pt x="236" y="63"/>
                        <a:pt x="236" y="63"/>
                      </a:cubicBezTo>
                      <a:cubicBezTo>
                        <a:pt x="239" y="64"/>
                        <a:pt x="239" y="64"/>
                        <a:pt x="239" y="64"/>
                      </a:cubicBezTo>
                      <a:cubicBezTo>
                        <a:pt x="240" y="64"/>
                        <a:pt x="240" y="64"/>
                        <a:pt x="240" y="64"/>
                      </a:cubicBezTo>
                      <a:cubicBezTo>
                        <a:pt x="243" y="66"/>
                        <a:pt x="243" y="66"/>
                        <a:pt x="243" y="66"/>
                      </a:cubicBezTo>
                      <a:cubicBezTo>
                        <a:pt x="248" y="63"/>
                        <a:pt x="248" y="63"/>
                        <a:pt x="248" y="63"/>
                      </a:cubicBezTo>
                      <a:cubicBezTo>
                        <a:pt x="253" y="60"/>
                        <a:pt x="253" y="60"/>
                        <a:pt x="253" y="60"/>
                      </a:cubicBezTo>
                      <a:cubicBezTo>
                        <a:pt x="256" y="56"/>
                        <a:pt x="256" y="56"/>
                        <a:pt x="256" y="56"/>
                      </a:cubicBezTo>
                      <a:cubicBezTo>
                        <a:pt x="256" y="54"/>
                        <a:pt x="256" y="54"/>
                        <a:pt x="256" y="54"/>
                      </a:cubicBezTo>
                      <a:cubicBezTo>
                        <a:pt x="256" y="45"/>
                        <a:pt x="256" y="45"/>
                        <a:pt x="256" y="45"/>
                      </a:cubicBezTo>
                      <a:cubicBezTo>
                        <a:pt x="251" y="44"/>
                        <a:pt x="251" y="44"/>
                        <a:pt x="251" y="44"/>
                      </a:cubicBezTo>
                      <a:cubicBezTo>
                        <a:pt x="243" y="47"/>
                        <a:pt x="243" y="47"/>
                        <a:pt x="243" y="47"/>
                      </a:cubicBezTo>
                      <a:cubicBezTo>
                        <a:pt x="240" y="50"/>
                        <a:pt x="238" y="52"/>
                        <a:pt x="235" y="52"/>
                      </a:cubicBezTo>
                      <a:cubicBezTo>
                        <a:pt x="232" y="52"/>
                        <a:pt x="230" y="49"/>
                        <a:pt x="227" y="45"/>
                      </a:cubicBezTo>
                      <a:cubicBezTo>
                        <a:pt x="227" y="45"/>
                        <a:pt x="227" y="45"/>
                        <a:pt x="227" y="45"/>
                      </a:cubicBezTo>
                      <a:cubicBezTo>
                        <a:pt x="227" y="45"/>
                        <a:pt x="227" y="45"/>
                        <a:pt x="227" y="45"/>
                      </a:cubicBezTo>
                      <a:cubicBezTo>
                        <a:pt x="227" y="44"/>
                        <a:pt x="227" y="44"/>
                        <a:pt x="227" y="44"/>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4"/>
                        <a:pt x="214" y="24"/>
                        <a:pt x="214" y="24"/>
                      </a:cubicBezTo>
                      <a:cubicBezTo>
                        <a:pt x="210" y="28"/>
                        <a:pt x="210" y="28"/>
                        <a:pt x="210" y="28"/>
                      </a:cubicBezTo>
                      <a:cubicBezTo>
                        <a:pt x="212" y="40"/>
                        <a:pt x="212" y="40"/>
                        <a:pt x="212" y="40"/>
                      </a:cubicBezTo>
                      <a:cubicBezTo>
                        <a:pt x="198" y="34"/>
                        <a:pt x="198" y="34"/>
                        <a:pt x="198" y="34"/>
                      </a:cubicBezTo>
                      <a:cubicBezTo>
                        <a:pt x="202" y="41"/>
                        <a:pt x="202" y="41"/>
                        <a:pt x="202" y="41"/>
                      </a:cubicBezTo>
                      <a:cubicBezTo>
                        <a:pt x="202" y="41"/>
                        <a:pt x="202" y="41"/>
                        <a:pt x="202" y="41"/>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69"/>
                        <a:pt x="180" y="69"/>
                        <a:pt x="180" y="69"/>
                      </a:cubicBezTo>
                      <a:cubicBezTo>
                        <a:pt x="179" y="76"/>
                        <a:pt x="179" y="76"/>
                        <a:pt x="179" y="76"/>
                      </a:cubicBezTo>
                      <a:cubicBezTo>
                        <a:pt x="179" y="78"/>
                        <a:pt x="180" y="81"/>
                        <a:pt x="182" y="85"/>
                      </a:cubicBezTo>
                      <a:cubicBezTo>
                        <a:pt x="183" y="85"/>
                        <a:pt x="183" y="85"/>
                        <a:pt x="183" y="85"/>
                      </a:cubicBezTo>
                      <a:cubicBezTo>
                        <a:pt x="183" y="86"/>
                        <a:pt x="183" y="86"/>
                        <a:pt x="183" y="86"/>
                      </a:cubicBezTo>
                      <a:cubicBezTo>
                        <a:pt x="184" y="96"/>
                        <a:pt x="184" y="96"/>
                        <a:pt x="184" y="96"/>
                      </a:cubicBezTo>
                      <a:cubicBezTo>
                        <a:pt x="184" y="97"/>
                        <a:pt x="184" y="97"/>
                        <a:pt x="184" y="97"/>
                      </a:cubicBezTo>
                      <a:cubicBezTo>
                        <a:pt x="183" y="98"/>
                        <a:pt x="183" y="98"/>
                        <a:pt x="183" y="98"/>
                      </a:cubicBezTo>
                      <a:cubicBezTo>
                        <a:pt x="178" y="104"/>
                        <a:pt x="178" y="104"/>
                        <a:pt x="178" y="104"/>
                      </a:cubicBezTo>
                      <a:cubicBezTo>
                        <a:pt x="178" y="104"/>
                        <a:pt x="178" y="104"/>
                        <a:pt x="178" y="104"/>
                      </a:cubicBezTo>
                      <a:cubicBezTo>
                        <a:pt x="178" y="104"/>
                        <a:pt x="178" y="104"/>
                        <a:pt x="178" y="104"/>
                      </a:cubicBezTo>
                      <a:cubicBezTo>
                        <a:pt x="178" y="104"/>
                        <a:pt x="178" y="104"/>
                        <a:pt x="178" y="104"/>
                      </a:cubicBezTo>
                      <a:cubicBezTo>
                        <a:pt x="174" y="107"/>
                        <a:pt x="174" y="107"/>
                        <a:pt x="174" y="107"/>
                      </a:cubicBezTo>
                      <a:cubicBezTo>
                        <a:pt x="174" y="107"/>
                        <a:pt x="174" y="107"/>
                        <a:pt x="174"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2" y="105"/>
                        <a:pt x="160" y="106"/>
                        <a:pt x="158" y="107"/>
                      </a:cubicBezTo>
                      <a:cubicBezTo>
                        <a:pt x="154" y="112"/>
                        <a:pt x="154" y="112"/>
                        <a:pt x="154" y="112"/>
                      </a:cubicBezTo>
                      <a:cubicBezTo>
                        <a:pt x="150" y="116"/>
                        <a:pt x="150" y="116"/>
                        <a:pt x="150" y="116"/>
                      </a:cubicBezTo>
                      <a:cubicBezTo>
                        <a:pt x="148" y="119"/>
                        <a:pt x="146" y="120"/>
                        <a:pt x="141" y="119"/>
                      </a:cubicBezTo>
                      <a:cubicBezTo>
                        <a:pt x="138" y="119"/>
                        <a:pt x="138" y="116"/>
                        <a:pt x="138" y="112"/>
                      </a:cubicBezTo>
                      <a:cubicBezTo>
                        <a:pt x="138" y="110"/>
                        <a:pt x="138" y="110"/>
                        <a:pt x="138" y="110"/>
                      </a:cubicBezTo>
                      <a:cubicBezTo>
                        <a:pt x="138" y="107"/>
                        <a:pt x="138" y="107"/>
                        <a:pt x="138" y="107"/>
                      </a:cubicBezTo>
                      <a:cubicBezTo>
                        <a:pt x="136" y="109"/>
                        <a:pt x="136" y="109"/>
                        <a:pt x="136" y="109"/>
                      </a:cubicBezTo>
                      <a:cubicBezTo>
                        <a:pt x="135" y="110"/>
                        <a:pt x="134" y="111"/>
                        <a:pt x="132" y="111"/>
                      </a:cubicBezTo>
                      <a:cubicBezTo>
                        <a:pt x="131" y="110"/>
                        <a:pt x="130" y="109"/>
                        <a:pt x="129" y="106"/>
                      </a:cubicBezTo>
                      <a:cubicBezTo>
                        <a:pt x="129" y="106"/>
                        <a:pt x="129" y="106"/>
                        <a:pt x="129" y="106"/>
                      </a:cubicBezTo>
                      <a:cubicBezTo>
                        <a:pt x="128" y="96"/>
                        <a:pt x="128" y="96"/>
                        <a:pt x="128" y="96"/>
                      </a:cubicBezTo>
                      <a:cubicBezTo>
                        <a:pt x="126" y="88"/>
                        <a:pt x="126" y="88"/>
                        <a:pt x="126" y="88"/>
                      </a:cubicBezTo>
                      <a:cubicBezTo>
                        <a:pt x="122" y="84"/>
                        <a:pt x="122" y="84"/>
                        <a:pt x="122" y="84"/>
                      </a:cubicBezTo>
                      <a:cubicBezTo>
                        <a:pt x="122" y="84"/>
                        <a:pt x="122" y="84"/>
                        <a:pt x="122" y="84"/>
                      </a:cubicBezTo>
                      <a:cubicBezTo>
                        <a:pt x="122" y="83"/>
                        <a:pt x="122" y="83"/>
                        <a:pt x="122" y="83"/>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7"/>
                        <a:pt x="110" y="57"/>
                        <a:pt x="110" y="57"/>
                      </a:cubicBezTo>
                      <a:cubicBezTo>
                        <a:pt x="108" y="47"/>
                        <a:pt x="108" y="47"/>
                        <a:pt x="108" y="47"/>
                      </a:cubicBezTo>
                      <a:cubicBezTo>
                        <a:pt x="107" y="45"/>
                        <a:pt x="107" y="45"/>
                        <a:pt x="107" y="45"/>
                      </a:cubicBezTo>
                      <a:cubicBezTo>
                        <a:pt x="106" y="46"/>
                        <a:pt x="106" y="46"/>
                        <a:pt x="106" y="46"/>
                      </a:cubicBezTo>
                      <a:cubicBezTo>
                        <a:pt x="103" y="50"/>
                        <a:pt x="101" y="52"/>
                        <a:pt x="100" y="52"/>
                      </a:cubicBezTo>
                      <a:cubicBezTo>
                        <a:pt x="99" y="52"/>
                        <a:pt x="97" y="50"/>
                        <a:pt x="94" y="48"/>
                      </a:cubicBezTo>
                      <a:cubicBezTo>
                        <a:pt x="88" y="45"/>
                        <a:pt x="88" y="45"/>
                        <a:pt x="88" y="45"/>
                      </a:cubicBezTo>
                      <a:cubicBezTo>
                        <a:pt x="87" y="44"/>
                        <a:pt x="87" y="44"/>
                        <a:pt x="87" y="44"/>
                      </a:cubicBezTo>
                      <a:cubicBezTo>
                        <a:pt x="86" y="44"/>
                        <a:pt x="86" y="44"/>
                        <a:pt x="86" y="44"/>
                      </a:cubicBezTo>
                      <a:cubicBezTo>
                        <a:pt x="86" y="44"/>
                        <a:pt x="86" y="44"/>
                        <a:pt x="86" y="44"/>
                      </a:cubicBezTo>
                      <a:cubicBezTo>
                        <a:pt x="86" y="43"/>
                        <a:pt x="86" y="43"/>
                        <a:pt x="86" y="43"/>
                      </a:cubicBezTo>
                      <a:cubicBezTo>
                        <a:pt x="86" y="35"/>
                        <a:pt x="86" y="35"/>
                        <a:pt x="86" y="35"/>
                      </a:cubicBezTo>
                      <a:cubicBezTo>
                        <a:pt x="86" y="35"/>
                        <a:pt x="86" y="35"/>
                        <a:pt x="86" y="35"/>
                      </a:cubicBezTo>
                      <a:cubicBezTo>
                        <a:pt x="84" y="29"/>
                        <a:pt x="84" y="29"/>
                        <a:pt x="84" y="29"/>
                      </a:cubicBezTo>
                      <a:cubicBezTo>
                        <a:pt x="81" y="21"/>
                        <a:pt x="81" y="21"/>
                        <a:pt x="81" y="21"/>
                      </a:cubicBezTo>
                      <a:cubicBezTo>
                        <a:pt x="78" y="21"/>
                        <a:pt x="78" y="21"/>
                        <a:pt x="78" y="21"/>
                      </a:cubicBezTo>
                      <a:cubicBezTo>
                        <a:pt x="78" y="24"/>
                        <a:pt x="78" y="27"/>
                        <a:pt x="77" y="29"/>
                      </a:cubicBezTo>
                      <a:cubicBezTo>
                        <a:pt x="76" y="31"/>
                        <a:pt x="75" y="33"/>
                        <a:pt x="72" y="35"/>
                      </a:cubicBezTo>
                      <a:cubicBezTo>
                        <a:pt x="72" y="38"/>
                        <a:pt x="70" y="40"/>
                        <a:pt x="69" y="41"/>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4"/>
                        <a:pt x="50" y="21"/>
                      </a:cubicBezTo>
                      <a:cubicBezTo>
                        <a:pt x="52" y="3"/>
                        <a:pt x="52" y="3"/>
                        <a:pt x="52" y="3"/>
                      </a:cubicBezTo>
                      <a:cubicBezTo>
                        <a:pt x="51" y="0"/>
                        <a:pt x="51" y="0"/>
                        <a:pt x="51" y="0"/>
                      </a:cubicBezTo>
                      <a:cubicBezTo>
                        <a:pt x="44" y="7"/>
                        <a:pt x="44" y="7"/>
                        <a:pt x="44" y="7"/>
                      </a:cubicBezTo>
                      <a:cubicBezTo>
                        <a:pt x="40" y="10"/>
                        <a:pt x="40" y="10"/>
                        <a:pt x="40" y="10"/>
                      </a:cubicBezTo>
                      <a:cubicBezTo>
                        <a:pt x="39" y="13"/>
                        <a:pt x="39" y="13"/>
                        <a:pt x="39" y="13"/>
                      </a:cubicBezTo>
                      <a:cubicBezTo>
                        <a:pt x="40" y="17"/>
                        <a:pt x="41" y="20"/>
                        <a:pt x="41" y="22"/>
                      </a:cubicBezTo>
                      <a:cubicBezTo>
                        <a:pt x="41" y="26"/>
                        <a:pt x="39" y="29"/>
                        <a:pt x="36"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6" y="53"/>
                      </a:cubicBezTo>
                      <a:cubicBezTo>
                        <a:pt x="38" y="52"/>
                        <a:pt x="38" y="52"/>
                        <a:pt x="38" y="52"/>
                      </a:cubicBezTo>
                      <a:cubicBezTo>
                        <a:pt x="46" y="69"/>
                        <a:pt x="46" y="69"/>
                        <a:pt x="46" y="69"/>
                      </a:cubicBezTo>
                      <a:cubicBezTo>
                        <a:pt x="46" y="70"/>
                        <a:pt x="46" y="70"/>
                        <a:pt x="46" y="70"/>
                      </a:cubicBezTo>
                      <a:cubicBezTo>
                        <a:pt x="46" y="70"/>
                        <a:pt x="46" y="70"/>
                        <a:pt x="46" y="70"/>
                      </a:cubicBezTo>
                      <a:cubicBezTo>
                        <a:pt x="46" y="70"/>
                        <a:pt x="46" y="70"/>
                        <a:pt x="46" y="70"/>
                      </a:cubicBezTo>
                      <a:cubicBezTo>
                        <a:pt x="43" y="102"/>
                        <a:pt x="40" y="120"/>
                        <a:pt x="36" y="125"/>
                      </a:cubicBezTo>
                      <a:cubicBezTo>
                        <a:pt x="35" y="126"/>
                        <a:pt x="34" y="127"/>
                        <a:pt x="31" y="128"/>
                      </a:cubicBezTo>
                      <a:cubicBezTo>
                        <a:pt x="28" y="128"/>
                        <a:pt x="26" y="127"/>
                        <a:pt x="24" y="126"/>
                      </a:cubicBezTo>
                      <a:cubicBezTo>
                        <a:pt x="13" y="146"/>
                        <a:pt x="6" y="157"/>
                        <a:pt x="3" y="159"/>
                      </a:cubicBezTo>
                      <a:cubicBezTo>
                        <a:pt x="4" y="159"/>
                        <a:pt x="4" y="159"/>
                        <a:pt x="4" y="159"/>
                      </a:cubicBezTo>
                      <a:cubicBezTo>
                        <a:pt x="2" y="159"/>
                        <a:pt x="1" y="164"/>
                        <a:pt x="2" y="174"/>
                      </a:cubicBezTo>
                      <a:cubicBezTo>
                        <a:pt x="4" y="176"/>
                        <a:pt x="4" y="176"/>
                        <a:pt x="4" y="176"/>
                      </a:cubicBezTo>
                      <a:cubicBezTo>
                        <a:pt x="5" y="176"/>
                        <a:pt x="5" y="176"/>
                        <a:pt x="5" y="176"/>
                      </a:cubicBezTo>
                      <a:cubicBezTo>
                        <a:pt x="6" y="177"/>
                        <a:pt x="6" y="177"/>
                        <a:pt x="6" y="177"/>
                      </a:cubicBezTo>
                      <a:lnTo>
                        <a:pt x="2" y="182"/>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41" name="i$ḷiḑê">
                  <a:extLst>
                    <a:ext uri="{FF2B5EF4-FFF2-40B4-BE49-F238E27FC236}">
                      <a16:creationId xmlns:a16="http://schemas.microsoft.com/office/drawing/2014/main" id="{99FF53B4-F349-4806-96C9-85A82DD9C31A}"/>
                    </a:ext>
                  </a:extLst>
                </p:cNvPr>
                <p:cNvSpPr/>
                <p:nvPr/>
              </p:nvSpPr>
              <p:spPr bwMode="auto">
                <a:xfrm>
                  <a:off x="2670642" y="4969060"/>
                  <a:ext cx="798940" cy="688318"/>
                </a:xfrm>
                <a:custGeom>
                  <a:avLst/>
                  <a:gdLst>
                    <a:gd name="T0" fmla="*/ 142 w 192"/>
                    <a:gd name="T1" fmla="*/ 7 h 166"/>
                    <a:gd name="T2" fmla="*/ 131 w 192"/>
                    <a:gd name="T3" fmla="*/ 10 h 166"/>
                    <a:gd name="T4" fmla="*/ 129 w 192"/>
                    <a:gd name="T5" fmla="*/ 0 h 166"/>
                    <a:gd name="T6" fmla="*/ 125 w 192"/>
                    <a:gd name="T7" fmla="*/ 10 h 166"/>
                    <a:gd name="T8" fmla="*/ 119 w 192"/>
                    <a:gd name="T9" fmla="*/ 18 h 166"/>
                    <a:gd name="T10" fmla="*/ 108 w 192"/>
                    <a:gd name="T11" fmla="*/ 17 h 166"/>
                    <a:gd name="T12" fmla="*/ 106 w 192"/>
                    <a:gd name="T13" fmla="*/ 25 h 166"/>
                    <a:gd name="T14" fmla="*/ 94 w 192"/>
                    <a:gd name="T15" fmla="*/ 28 h 166"/>
                    <a:gd name="T16" fmla="*/ 90 w 192"/>
                    <a:gd name="T17" fmla="*/ 30 h 166"/>
                    <a:gd name="T18" fmla="*/ 80 w 192"/>
                    <a:gd name="T19" fmla="*/ 26 h 166"/>
                    <a:gd name="T20" fmla="*/ 73 w 192"/>
                    <a:gd name="T21" fmla="*/ 24 h 166"/>
                    <a:gd name="T22" fmla="*/ 84 w 192"/>
                    <a:gd name="T23" fmla="*/ 40 h 166"/>
                    <a:gd name="T24" fmla="*/ 90 w 192"/>
                    <a:gd name="T25" fmla="*/ 46 h 166"/>
                    <a:gd name="T26" fmla="*/ 88 w 192"/>
                    <a:gd name="T27" fmla="*/ 55 h 166"/>
                    <a:gd name="T28" fmla="*/ 69 w 192"/>
                    <a:gd name="T29" fmla="*/ 64 h 166"/>
                    <a:gd name="T30" fmla="*/ 62 w 192"/>
                    <a:gd name="T31" fmla="*/ 65 h 166"/>
                    <a:gd name="T32" fmla="*/ 55 w 192"/>
                    <a:gd name="T33" fmla="*/ 63 h 166"/>
                    <a:gd name="T34" fmla="*/ 47 w 192"/>
                    <a:gd name="T35" fmla="*/ 71 h 166"/>
                    <a:gd name="T36" fmla="*/ 39 w 192"/>
                    <a:gd name="T37" fmla="*/ 74 h 166"/>
                    <a:gd name="T38" fmla="*/ 8 w 192"/>
                    <a:gd name="T39" fmla="*/ 74 h 166"/>
                    <a:gd name="T40" fmla="*/ 4 w 192"/>
                    <a:gd name="T41" fmla="*/ 96 h 166"/>
                    <a:gd name="T42" fmla="*/ 11 w 192"/>
                    <a:gd name="T43" fmla="*/ 100 h 166"/>
                    <a:gd name="T44" fmla="*/ 15 w 192"/>
                    <a:gd name="T45" fmla="*/ 95 h 166"/>
                    <a:gd name="T46" fmla="*/ 28 w 192"/>
                    <a:gd name="T47" fmla="*/ 96 h 166"/>
                    <a:gd name="T48" fmla="*/ 31 w 192"/>
                    <a:gd name="T49" fmla="*/ 118 h 166"/>
                    <a:gd name="T50" fmla="*/ 26 w 192"/>
                    <a:gd name="T51" fmla="*/ 130 h 166"/>
                    <a:gd name="T52" fmla="*/ 38 w 192"/>
                    <a:gd name="T53" fmla="*/ 148 h 166"/>
                    <a:gd name="T54" fmla="*/ 33 w 192"/>
                    <a:gd name="T55" fmla="*/ 166 h 166"/>
                    <a:gd name="T56" fmla="*/ 46 w 192"/>
                    <a:gd name="T57" fmla="*/ 159 h 166"/>
                    <a:gd name="T58" fmla="*/ 55 w 192"/>
                    <a:gd name="T59" fmla="*/ 160 h 166"/>
                    <a:gd name="T60" fmla="*/ 84 w 192"/>
                    <a:gd name="T61" fmla="*/ 160 h 166"/>
                    <a:gd name="T62" fmla="*/ 98 w 192"/>
                    <a:gd name="T63" fmla="*/ 150 h 166"/>
                    <a:gd name="T64" fmla="*/ 114 w 192"/>
                    <a:gd name="T65" fmla="*/ 137 h 166"/>
                    <a:gd name="T66" fmla="*/ 124 w 192"/>
                    <a:gd name="T67" fmla="*/ 141 h 166"/>
                    <a:gd name="T68" fmla="*/ 137 w 192"/>
                    <a:gd name="T69" fmla="*/ 146 h 166"/>
                    <a:gd name="T70" fmla="*/ 146 w 192"/>
                    <a:gd name="T71" fmla="*/ 149 h 166"/>
                    <a:gd name="T72" fmla="*/ 148 w 192"/>
                    <a:gd name="T73" fmla="*/ 144 h 166"/>
                    <a:gd name="T74" fmla="*/ 151 w 192"/>
                    <a:gd name="T75" fmla="*/ 142 h 166"/>
                    <a:gd name="T76" fmla="*/ 157 w 192"/>
                    <a:gd name="T77" fmla="*/ 138 h 166"/>
                    <a:gd name="T78" fmla="*/ 173 w 192"/>
                    <a:gd name="T79" fmla="*/ 126 h 166"/>
                    <a:gd name="T80" fmla="*/ 176 w 192"/>
                    <a:gd name="T81" fmla="*/ 124 h 166"/>
                    <a:gd name="T82" fmla="*/ 183 w 192"/>
                    <a:gd name="T83" fmla="*/ 122 h 166"/>
                    <a:gd name="T84" fmla="*/ 190 w 192"/>
                    <a:gd name="T85" fmla="*/ 118 h 166"/>
                    <a:gd name="T86" fmla="*/ 186 w 192"/>
                    <a:gd name="T87" fmla="*/ 103 h 166"/>
                    <a:gd name="T88" fmla="*/ 188 w 192"/>
                    <a:gd name="T89" fmla="*/ 94 h 166"/>
                    <a:gd name="T90" fmla="*/ 174 w 192"/>
                    <a:gd name="T91" fmla="*/ 83 h 166"/>
                    <a:gd name="T92" fmla="*/ 186 w 192"/>
                    <a:gd name="T93" fmla="*/ 34 h 166"/>
                    <a:gd name="T94" fmla="*/ 178 w 192"/>
                    <a:gd name="T95" fmla="*/ 38 h 166"/>
                    <a:gd name="T96" fmla="*/ 168 w 192"/>
                    <a:gd name="T97" fmla="*/ 38 h 166"/>
                    <a:gd name="T98" fmla="*/ 167 w 192"/>
                    <a:gd name="T99" fmla="*/ 34 h 166"/>
                    <a:gd name="T100" fmla="*/ 166 w 192"/>
                    <a:gd name="T101" fmla="*/ 32 h 166"/>
                    <a:gd name="T102" fmla="*/ 156 w 192"/>
                    <a:gd name="T10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6">
                      <a:moveTo>
                        <a:pt x="150" y="3"/>
                      </a:moveTo>
                      <a:cubicBezTo>
                        <a:pt x="148" y="2"/>
                        <a:pt x="148" y="2"/>
                        <a:pt x="148" y="2"/>
                      </a:cubicBezTo>
                      <a:cubicBezTo>
                        <a:pt x="144" y="4"/>
                        <a:pt x="144" y="4"/>
                        <a:pt x="144" y="4"/>
                      </a:cubicBezTo>
                      <a:cubicBezTo>
                        <a:pt x="142" y="7"/>
                        <a:pt x="142" y="7"/>
                        <a:pt x="142" y="7"/>
                      </a:cubicBezTo>
                      <a:cubicBezTo>
                        <a:pt x="141" y="11"/>
                        <a:pt x="139" y="13"/>
                        <a:pt x="136" y="13"/>
                      </a:cubicBezTo>
                      <a:cubicBezTo>
                        <a:pt x="135" y="13"/>
                        <a:pt x="133" y="12"/>
                        <a:pt x="132" y="10"/>
                      </a:cubicBezTo>
                      <a:cubicBezTo>
                        <a:pt x="131" y="10"/>
                        <a:pt x="131" y="10"/>
                        <a:pt x="131"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29" y="0"/>
                        <a:pt x="129" y="0"/>
                        <a:pt x="129" y="0"/>
                      </a:cubicBezTo>
                      <a:cubicBezTo>
                        <a:pt x="127" y="0"/>
                        <a:pt x="127" y="0"/>
                        <a:pt x="127" y="0"/>
                      </a:cubicBezTo>
                      <a:cubicBezTo>
                        <a:pt x="126" y="0"/>
                        <a:pt x="126" y="0"/>
                        <a:pt x="126" y="0"/>
                      </a:cubicBezTo>
                      <a:cubicBezTo>
                        <a:pt x="125" y="4"/>
                        <a:pt x="125" y="4"/>
                        <a:pt x="125" y="4"/>
                      </a:cubicBezTo>
                      <a:cubicBezTo>
                        <a:pt x="125" y="10"/>
                        <a:pt x="125" y="10"/>
                        <a:pt x="125" y="10"/>
                      </a:cubicBezTo>
                      <a:cubicBezTo>
                        <a:pt x="125" y="10"/>
                        <a:pt x="125" y="10"/>
                        <a:pt x="125" y="10"/>
                      </a:cubicBezTo>
                      <a:cubicBezTo>
                        <a:pt x="124" y="10"/>
                        <a:pt x="124" y="10"/>
                        <a:pt x="124" y="10"/>
                      </a:cubicBezTo>
                      <a:cubicBezTo>
                        <a:pt x="120" y="17"/>
                        <a:pt x="120" y="17"/>
                        <a:pt x="120" y="17"/>
                      </a:cubicBezTo>
                      <a:cubicBezTo>
                        <a:pt x="119" y="18"/>
                        <a:pt x="119" y="18"/>
                        <a:pt x="119" y="18"/>
                      </a:cubicBezTo>
                      <a:cubicBezTo>
                        <a:pt x="118" y="18"/>
                        <a:pt x="118" y="18"/>
                        <a:pt x="118" y="18"/>
                      </a:cubicBezTo>
                      <a:cubicBezTo>
                        <a:pt x="108" y="17"/>
                        <a:pt x="108" y="17"/>
                        <a:pt x="108"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4" y="22"/>
                        <a:pt x="104" y="22"/>
                        <a:pt x="104" y="22"/>
                      </a:cubicBezTo>
                      <a:cubicBezTo>
                        <a:pt x="106" y="25"/>
                        <a:pt x="106" y="25"/>
                        <a:pt x="106" y="25"/>
                      </a:cubicBezTo>
                      <a:cubicBezTo>
                        <a:pt x="106" y="25"/>
                        <a:pt x="106" y="25"/>
                        <a:pt x="106" y="25"/>
                      </a:cubicBezTo>
                      <a:cubicBezTo>
                        <a:pt x="103" y="29"/>
                        <a:pt x="103" y="29"/>
                        <a:pt x="103" y="29"/>
                      </a:cubicBezTo>
                      <a:cubicBezTo>
                        <a:pt x="94" y="29"/>
                        <a:pt x="94" y="29"/>
                        <a:pt x="94" y="29"/>
                      </a:cubicBezTo>
                      <a:cubicBezTo>
                        <a:pt x="94" y="28"/>
                        <a:pt x="94" y="28"/>
                        <a:pt x="94" y="28"/>
                      </a:cubicBezTo>
                      <a:cubicBezTo>
                        <a:pt x="94" y="27"/>
                        <a:pt x="94" y="27"/>
                        <a:pt x="94" y="27"/>
                      </a:cubicBezTo>
                      <a:cubicBezTo>
                        <a:pt x="92" y="26"/>
                        <a:pt x="92" y="26"/>
                        <a:pt x="92" y="26"/>
                      </a:cubicBezTo>
                      <a:cubicBezTo>
                        <a:pt x="91" y="29"/>
                        <a:pt x="91" y="29"/>
                        <a:pt x="91" y="29"/>
                      </a:cubicBezTo>
                      <a:cubicBezTo>
                        <a:pt x="90" y="30"/>
                        <a:pt x="90" y="30"/>
                        <a:pt x="90" y="30"/>
                      </a:cubicBezTo>
                      <a:cubicBezTo>
                        <a:pt x="84" y="30"/>
                        <a:pt x="84" y="30"/>
                        <a:pt x="84" y="30"/>
                      </a:cubicBezTo>
                      <a:cubicBezTo>
                        <a:pt x="84" y="30"/>
                        <a:pt x="84" y="30"/>
                        <a:pt x="84" y="30"/>
                      </a:cubicBezTo>
                      <a:cubicBezTo>
                        <a:pt x="80" y="27"/>
                        <a:pt x="80" y="27"/>
                        <a:pt x="80" y="27"/>
                      </a:cubicBezTo>
                      <a:cubicBezTo>
                        <a:pt x="80" y="26"/>
                        <a:pt x="80" y="26"/>
                        <a:pt x="80" y="26"/>
                      </a:cubicBezTo>
                      <a:cubicBezTo>
                        <a:pt x="80" y="26"/>
                        <a:pt x="80" y="26"/>
                        <a:pt x="80" y="26"/>
                      </a:cubicBezTo>
                      <a:cubicBezTo>
                        <a:pt x="80" y="26"/>
                        <a:pt x="80" y="26"/>
                        <a:pt x="80" y="26"/>
                      </a:cubicBezTo>
                      <a:cubicBezTo>
                        <a:pt x="80" y="25"/>
                        <a:pt x="80" y="25"/>
                        <a:pt x="80" y="25"/>
                      </a:cubicBezTo>
                      <a:cubicBezTo>
                        <a:pt x="73" y="24"/>
                        <a:pt x="73" y="24"/>
                        <a:pt x="73" y="24"/>
                      </a:cubicBezTo>
                      <a:cubicBezTo>
                        <a:pt x="68" y="26"/>
                        <a:pt x="68" y="26"/>
                        <a:pt x="68" y="26"/>
                      </a:cubicBezTo>
                      <a:cubicBezTo>
                        <a:pt x="66" y="28"/>
                        <a:pt x="66" y="28"/>
                        <a:pt x="66" y="28"/>
                      </a:cubicBezTo>
                      <a:cubicBezTo>
                        <a:pt x="74" y="37"/>
                        <a:pt x="74" y="37"/>
                        <a:pt x="74" y="37"/>
                      </a:cubicBezTo>
                      <a:cubicBezTo>
                        <a:pt x="84" y="40"/>
                        <a:pt x="84" y="40"/>
                        <a:pt x="84" y="40"/>
                      </a:cubicBezTo>
                      <a:cubicBezTo>
                        <a:pt x="84" y="40"/>
                        <a:pt x="84" y="40"/>
                        <a:pt x="84" y="40"/>
                      </a:cubicBezTo>
                      <a:cubicBezTo>
                        <a:pt x="84" y="40"/>
                        <a:pt x="84" y="40"/>
                        <a:pt x="84"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0" y="61"/>
                        <a:pt x="80" y="61"/>
                        <a:pt x="80" y="61"/>
                      </a:cubicBezTo>
                      <a:cubicBezTo>
                        <a:pt x="69" y="64"/>
                        <a:pt x="69" y="64"/>
                        <a:pt x="69" y="64"/>
                      </a:cubicBezTo>
                      <a:cubicBezTo>
                        <a:pt x="69" y="64"/>
                        <a:pt x="69" y="64"/>
                        <a:pt x="69"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57" y="63"/>
                        <a:pt x="57" y="63"/>
                        <a:pt x="57" y="63"/>
                      </a:cubicBezTo>
                      <a:cubicBezTo>
                        <a:pt x="55" y="63"/>
                        <a:pt x="55" y="63"/>
                        <a:pt x="55" y="63"/>
                      </a:cubicBezTo>
                      <a:cubicBezTo>
                        <a:pt x="52" y="67"/>
                        <a:pt x="52" y="67"/>
                        <a:pt x="52" y="67"/>
                      </a:cubicBezTo>
                      <a:cubicBezTo>
                        <a:pt x="52" y="67"/>
                        <a:pt x="52" y="67"/>
                        <a:pt x="52" y="67"/>
                      </a:cubicBezTo>
                      <a:cubicBezTo>
                        <a:pt x="52" y="67"/>
                        <a:pt x="52" y="67"/>
                        <a:pt x="52" y="67"/>
                      </a:cubicBezTo>
                      <a:cubicBezTo>
                        <a:pt x="47" y="71"/>
                        <a:pt x="47" y="71"/>
                        <a:pt x="47" y="71"/>
                      </a:cubicBezTo>
                      <a:cubicBezTo>
                        <a:pt x="46" y="71"/>
                        <a:pt x="46" y="71"/>
                        <a:pt x="46" y="71"/>
                      </a:cubicBezTo>
                      <a:cubicBezTo>
                        <a:pt x="46" y="71"/>
                        <a:pt x="46" y="71"/>
                        <a:pt x="46" y="71"/>
                      </a:cubicBezTo>
                      <a:cubicBezTo>
                        <a:pt x="39" y="74"/>
                        <a:pt x="39" y="74"/>
                        <a:pt x="39" y="74"/>
                      </a:cubicBezTo>
                      <a:cubicBezTo>
                        <a:pt x="39" y="74"/>
                        <a:pt x="39" y="74"/>
                        <a:pt x="39" y="74"/>
                      </a:cubicBezTo>
                      <a:cubicBezTo>
                        <a:pt x="30" y="71"/>
                        <a:pt x="30" y="71"/>
                        <a:pt x="30"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0" y="86"/>
                        <a:pt x="0" y="86"/>
                        <a:pt x="0" y="86"/>
                      </a:cubicBezTo>
                      <a:cubicBezTo>
                        <a:pt x="4" y="96"/>
                        <a:pt x="4" y="96"/>
                        <a:pt x="4" y="96"/>
                      </a:cubicBezTo>
                      <a:cubicBezTo>
                        <a:pt x="9" y="98"/>
                        <a:pt x="9" y="98"/>
                        <a:pt x="9" y="98"/>
                      </a:cubicBezTo>
                      <a:cubicBezTo>
                        <a:pt x="9" y="98"/>
                        <a:pt x="9" y="98"/>
                        <a:pt x="9" y="98"/>
                      </a:cubicBezTo>
                      <a:cubicBezTo>
                        <a:pt x="9" y="98"/>
                        <a:pt x="9" y="98"/>
                        <a:pt x="9" y="98"/>
                      </a:cubicBezTo>
                      <a:cubicBezTo>
                        <a:pt x="11" y="100"/>
                        <a:pt x="11" y="100"/>
                        <a:pt x="11" y="100"/>
                      </a:cubicBezTo>
                      <a:cubicBezTo>
                        <a:pt x="14" y="96"/>
                        <a:pt x="14" y="96"/>
                        <a:pt x="14" y="96"/>
                      </a:cubicBezTo>
                      <a:cubicBezTo>
                        <a:pt x="14" y="95"/>
                        <a:pt x="14" y="95"/>
                        <a:pt x="14" y="95"/>
                      </a:cubicBezTo>
                      <a:cubicBezTo>
                        <a:pt x="14" y="95"/>
                        <a:pt x="14" y="95"/>
                        <a:pt x="14"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3" y="110"/>
                        <a:pt x="33" y="110"/>
                        <a:pt x="33" y="110"/>
                      </a:cubicBezTo>
                      <a:cubicBezTo>
                        <a:pt x="33" y="110"/>
                        <a:pt x="33" y="110"/>
                        <a:pt x="33"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1" y="143"/>
                        <a:pt x="31" y="143"/>
                        <a:pt x="31" y="143"/>
                      </a:cubicBezTo>
                      <a:cubicBezTo>
                        <a:pt x="38" y="148"/>
                        <a:pt x="38" y="148"/>
                        <a:pt x="38" y="148"/>
                      </a:cubicBezTo>
                      <a:cubicBezTo>
                        <a:pt x="38" y="149"/>
                        <a:pt x="38" y="149"/>
                        <a:pt x="38" y="149"/>
                      </a:cubicBezTo>
                      <a:cubicBezTo>
                        <a:pt x="39" y="149"/>
                        <a:pt x="39" y="149"/>
                        <a:pt x="39" y="149"/>
                      </a:cubicBezTo>
                      <a:cubicBezTo>
                        <a:pt x="34" y="160"/>
                        <a:pt x="34" y="160"/>
                        <a:pt x="34" y="160"/>
                      </a:cubicBezTo>
                      <a:cubicBezTo>
                        <a:pt x="33" y="166"/>
                        <a:pt x="33" y="166"/>
                        <a:pt x="33" y="166"/>
                      </a:cubicBezTo>
                      <a:cubicBezTo>
                        <a:pt x="34" y="165"/>
                        <a:pt x="34" y="165"/>
                        <a:pt x="34" y="165"/>
                      </a:cubicBezTo>
                      <a:cubicBezTo>
                        <a:pt x="35" y="165"/>
                        <a:pt x="35" y="165"/>
                        <a:pt x="35" y="165"/>
                      </a:cubicBezTo>
                      <a:cubicBezTo>
                        <a:pt x="39" y="163"/>
                        <a:pt x="39" y="163"/>
                        <a:pt x="39" y="163"/>
                      </a:cubicBezTo>
                      <a:cubicBezTo>
                        <a:pt x="46" y="159"/>
                        <a:pt x="46" y="159"/>
                        <a:pt x="46" y="159"/>
                      </a:cubicBezTo>
                      <a:cubicBezTo>
                        <a:pt x="46" y="159"/>
                        <a:pt x="46" y="159"/>
                        <a:pt x="46" y="159"/>
                      </a:cubicBezTo>
                      <a:cubicBezTo>
                        <a:pt x="54" y="160"/>
                        <a:pt x="54" y="160"/>
                        <a:pt x="54"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4" y="160"/>
                        <a:pt x="84" y="160"/>
                        <a:pt x="84" y="160"/>
                      </a:cubicBezTo>
                      <a:cubicBezTo>
                        <a:pt x="91" y="156"/>
                        <a:pt x="91" y="156"/>
                        <a:pt x="91" y="156"/>
                      </a:cubicBezTo>
                      <a:cubicBezTo>
                        <a:pt x="98" y="151"/>
                        <a:pt x="98" y="151"/>
                        <a:pt x="98" y="151"/>
                      </a:cubicBezTo>
                      <a:cubicBezTo>
                        <a:pt x="98" y="150"/>
                        <a:pt x="98" y="150"/>
                        <a:pt x="98" y="150"/>
                      </a:cubicBezTo>
                      <a:cubicBezTo>
                        <a:pt x="98" y="150"/>
                        <a:pt x="98" y="150"/>
                        <a:pt x="98" y="150"/>
                      </a:cubicBezTo>
                      <a:cubicBezTo>
                        <a:pt x="103" y="149"/>
                        <a:pt x="103" y="149"/>
                        <a:pt x="103" y="149"/>
                      </a:cubicBezTo>
                      <a:cubicBezTo>
                        <a:pt x="108" y="145"/>
                        <a:pt x="108" y="145"/>
                        <a:pt x="108" y="145"/>
                      </a:cubicBezTo>
                      <a:cubicBezTo>
                        <a:pt x="114" y="137"/>
                        <a:pt x="114" y="137"/>
                        <a:pt x="114" y="137"/>
                      </a:cubicBezTo>
                      <a:cubicBezTo>
                        <a:pt x="123" y="140"/>
                        <a:pt x="123" y="140"/>
                        <a:pt x="123" y="140"/>
                      </a:cubicBezTo>
                      <a:cubicBezTo>
                        <a:pt x="124" y="140"/>
                        <a:pt x="124" y="140"/>
                        <a:pt x="124" y="140"/>
                      </a:cubicBezTo>
                      <a:cubicBezTo>
                        <a:pt x="124" y="141"/>
                        <a:pt x="124" y="141"/>
                        <a:pt x="124" y="141"/>
                      </a:cubicBezTo>
                      <a:cubicBezTo>
                        <a:pt x="124" y="141"/>
                        <a:pt x="124" y="141"/>
                        <a:pt x="124" y="141"/>
                      </a:cubicBezTo>
                      <a:cubicBezTo>
                        <a:pt x="126" y="144"/>
                        <a:pt x="127" y="146"/>
                        <a:pt x="128" y="146"/>
                      </a:cubicBezTo>
                      <a:cubicBezTo>
                        <a:pt x="133" y="146"/>
                        <a:pt x="133" y="146"/>
                        <a:pt x="133" y="146"/>
                      </a:cubicBezTo>
                      <a:cubicBezTo>
                        <a:pt x="134" y="146"/>
                        <a:pt x="134" y="146"/>
                        <a:pt x="134" y="146"/>
                      </a:cubicBezTo>
                      <a:cubicBezTo>
                        <a:pt x="137" y="146"/>
                        <a:pt x="137" y="146"/>
                        <a:pt x="137" y="146"/>
                      </a:cubicBezTo>
                      <a:cubicBezTo>
                        <a:pt x="138" y="146"/>
                        <a:pt x="138" y="146"/>
                        <a:pt x="138" y="146"/>
                      </a:cubicBezTo>
                      <a:cubicBezTo>
                        <a:pt x="138" y="147"/>
                        <a:pt x="138" y="147"/>
                        <a:pt x="138" y="147"/>
                      </a:cubicBezTo>
                      <a:cubicBezTo>
                        <a:pt x="144" y="149"/>
                        <a:pt x="144" y="149"/>
                        <a:pt x="144" y="149"/>
                      </a:cubicBezTo>
                      <a:cubicBezTo>
                        <a:pt x="146" y="149"/>
                        <a:pt x="146" y="149"/>
                        <a:pt x="146"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8" y="144"/>
                        <a:pt x="148" y="144"/>
                        <a:pt x="148" y="144"/>
                      </a:cubicBezTo>
                      <a:cubicBezTo>
                        <a:pt x="148" y="144"/>
                        <a:pt x="148" y="144"/>
                        <a:pt x="148" y="144"/>
                      </a:cubicBezTo>
                      <a:cubicBezTo>
                        <a:pt x="151" y="142"/>
                        <a:pt x="151" y="142"/>
                        <a:pt x="151" y="142"/>
                      </a:cubicBezTo>
                      <a:cubicBezTo>
                        <a:pt x="151" y="142"/>
                        <a:pt x="151" y="142"/>
                        <a:pt x="151" y="142"/>
                      </a:cubicBezTo>
                      <a:cubicBezTo>
                        <a:pt x="156" y="138"/>
                        <a:pt x="156" y="138"/>
                        <a:pt x="156" y="138"/>
                      </a:cubicBezTo>
                      <a:cubicBezTo>
                        <a:pt x="156" y="138"/>
                        <a:pt x="156" y="138"/>
                        <a:pt x="156" y="138"/>
                      </a:cubicBezTo>
                      <a:cubicBezTo>
                        <a:pt x="156" y="138"/>
                        <a:pt x="156" y="138"/>
                        <a:pt x="156" y="138"/>
                      </a:cubicBezTo>
                      <a:cubicBezTo>
                        <a:pt x="157" y="138"/>
                        <a:pt x="157" y="138"/>
                        <a:pt x="157" y="138"/>
                      </a:cubicBezTo>
                      <a:cubicBezTo>
                        <a:pt x="161" y="138"/>
                        <a:pt x="161" y="138"/>
                        <a:pt x="161" y="138"/>
                      </a:cubicBezTo>
                      <a:cubicBezTo>
                        <a:pt x="161" y="136"/>
                        <a:pt x="162" y="133"/>
                        <a:pt x="165" y="131"/>
                      </a:cubicBezTo>
                      <a:cubicBezTo>
                        <a:pt x="168" y="129"/>
                        <a:pt x="170" y="128"/>
                        <a:pt x="171" y="128"/>
                      </a:cubicBezTo>
                      <a:cubicBezTo>
                        <a:pt x="173" y="126"/>
                        <a:pt x="173" y="126"/>
                        <a:pt x="173"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6" y="123"/>
                        <a:pt x="176" y="123"/>
                        <a:pt x="176" y="123"/>
                      </a:cubicBezTo>
                      <a:cubicBezTo>
                        <a:pt x="177" y="123"/>
                        <a:pt x="177" y="123"/>
                        <a:pt x="177" y="123"/>
                      </a:cubicBezTo>
                      <a:cubicBezTo>
                        <a:pt x="183" y="122"/>
                        <a:pt x="183" y="122"/>
                        <a:pt x="183" y="122"/>
                      </a:cubicBezTo>
                      <a:cubicBezTo>
                        <a:pt x="187" y="122"/>
                        <a:pt x="187" y="122"/>
                        <a:pt x="187" y="122"/>
                      </a:cubicBezTo>
                      <a:cubicBezTo>
                        <a:pt x="188" y="120"/>
                        <a:pt x="188" y="120"/>
                        <a:pt x="188"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8"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8" y="89"/>
                        <a:pt x="190" y="87"/>
                      </a:cubicBezTo>
                      <a:cubicBezTo>
                        <a:pt x="190" y="80"/>
                        <a:pt x="190" y="80"/>
                        <a:pt x="190" y="80"/>
                      </a:cubicBezTo>
                      <a:cubicBezTo>
                        <a:pt x="189" y="79"/>
                        <a:pt x="188" y="78"/>
                        <a:pt x="186" y="78"/>
                      </a:cubicBezTo>
                      <a:cubicBezTo>
                        <a:pt x="174" y="83"/>
                        <a:pt x="174" y="83"/>
                        <a:pt x="174" y="83"/>
                      </a:cubicBezTo>
                      <a:cubicBezTo>
                        <a:pt x="174" y="70"/>
                        <a:pt x="174" y="70"/>
                        <a:pt x="174" y="70"/>
                      </a:cubicBezTo>
                      <a:cubicBezTo>
                        <a:pt x="175" y="68"/>
                        <a:pt x="179" y="64"/>
                        <a:pt x="186" y="60"/>
                      </a:cubicBezTo>
                      <a:cubicBezTo>
                        <a:pt x="183" y="46"/>
                        <a:pt x="183" y="46"/>
                        <a:pt x="183" y="46"/>
                      </a:cubicBezTo>
                      <a:cubicBezTo>
                        <a:pt x="182" y="41"/>
                        <a:pt x="183" y="37"/>
                        <a:pt x="186" y="34"/>
                      </a:cubicBezTo>
                      <a:cubicBezTo>
                        <a:pt x="186" y="32"/>
                        <a:pt x="186" y="32"/>
                        <a:pt x="186" y="32"/>
                      </a:cubicBezTo>
                      <a:cubicBezTo>
                        <a:pt x="182" y="32"/>
                        <a:pt x="182" y="32"/>
                        <a:pt x="182" y="32"/>
                      </a:cubicBezTo>
                      <a:cubicBezTo>
                        <a:pt x="180" y="32"/>
                        <a:pt x="180" y="32"/>
                        <a:pt x="180" y="32"/>
                      </a:cubicBezTo>
                      <a:cubicBezTo>
                        <a:pt x="178" y="38"/>
                        <a:pt x="178" y="38"/>
                        <a:pt x="178" y="38"/>
                      </a:cubicBezTo>
                      <a:cubicBezTo>
                        <a:pt x="177" y="40"/>
                        <a:pt x="175" y="41"/>
                        <a:pt x="174" y="41"/>
                      </a:cubicBezTo>
                      <a:cubicBezTo>
                        <a:pt x="173" y="41"/>
                        <a:pt x="173" y="41"/>
                        <a:pt x="173" y="41"/>
                      </a:cubicBezTo>
                      <a:cubicBezTo>
                        <a:pt x="169" y="38"/>
                        <a:pt x="169" y="38"/>
                        <a:pt x="169"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6" y="30"/>
                        <a:pt x="166" y="30"/>
                        <a:pt x="166" y="30"/>
                      </a:cubicBezTo>
                      <a:cubicBezTo>
                        <a:pt x="166" y="30"/>
                        <a:pt x="166" y="30"/>
                        <a:pt x="166" y="30"/>
                      </a:cubicBezTo>
                      <a:cubicBezTo>
                        <a:pt x="166" y="30"/>
                        <a:pt x="166" y="30"/>
                        <a:pt x="166" y="30"/>
                      </a:cubicBezTo>
                      <a:cubicBezTo>
                        <a:pt x="166" y="32"/>
                        <a:pt x="166" y="32"/>
                        <a:pt x="166" y="32"/>
                      </a:cubicBezTo>
                      <a:cubicBezTo>
                        <a:pt x="158" y="32"/>
                        <a:pt x="158" y="32"/>
                        <a:pt x="158" y="32"/>
                      </a:cubicBezTo>
                      <a:cubicBezTo>
                        <a:pt x="158" y="30"/>
                        <a:pt x="158" y="30"/>
                        <a:pt x="158" y="30"/>
                      </a:cubicBezTo>
                      <a:cubicBezTo>
                        <a:pt x="156" y="26"/>
                        <a:pt x="156" y="26"/>
                        <a:pt x="156" y="26"/>
                      </a:cubicBezTo>
                      <a:cubicBezTo>
                        <a:pt x="156" y="20"/>
                        <a:pt x="156" y="20"/>
                        <a:pt x="156" y="20"/>
                      </a:cubicBezTo>
                      <a:cubicBezTo>
                        <a:pt x="152" y="12"/>
                        <a:pt x="152" y="12"/>
                        <a:pt x="152" y="12"/>
                      </a:cubicBezTo>
                      <a:cubicBezTo>
                        <a:pt x="152" y="6"/>
                        <a:pt x="152" y="6"/>
                        <a:pt x="152" y="6"/>
                      </a:cubicBezTo>
                      <a:lnTo>
                        <a:pt x="150" y="3"/>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42" name="îśḻíḋe">
                  <a:extLst>
                    <a:ext uri="{FF2B5EF4-FFF2-40B4-BE49-F238E27FC236}">
                      <a16:creationId xmlns:a16="http://schemas.microsoft.com/office/drawing/2014/main" id="{FECFE140-C940-43EC-93ED-087B8D221D66}"/>
                    </a:ext>
                  </a:extLst>
                </p:cNvPr>
                <p:cNvSpPr/>
                <p:nvPr/>
              </p:nvSpPr>
              <p:spPr bwMode="auto">
                <a:xfrm>
                  <a:off x="2944565" y="4519546"/>
                  <a:ext cx="591742" cy="598766"/>
                </a:xfrm>
                <a:custGeom>
                  <a:avLst/>
                  <a:gdLst>
                    <a:gd name="T0" fmla="*/ 134 w 142"/>
                    <a:gd name="T1" fmla="*/ 16 h 144"/>
                    <a:gd name="T2" fmla="*/ 129 w 142"/>
                    <a:gd name="T3" fmla="*/ 14 h 144"/>
                    <a:gd name="T4" fmla="*/ 125 w 142"/>
                    <a:gd name="T5" fmla="*/ 12 h 144"/>
                    <a:gd name="T6" fmla="*/ 117 w 142"/>
                    <a:gd name="T7" fmla="*/ 14 h 144"/>
                    <a:gd name="T8" fmla="*/ 111 w 142"/>
                    <a:gd name="T9" fmla="*/ 11 h 144"/>
                    <a:gd name="T10" fmla="*/ 110 w 142"/>
                    <a:gd name="T11" fmla="*/ 10 h 144"/>
                    <a:gd name="T12" fmla="*/ 102 w 142"/>
                    <a:gd name="T13" fmla="*/ 2 h 144"/>
                    <a:gd name="T14" fmla="*/ 88 w 142"/>
                    <a:gd name="T15" fmla="*/ 8 h 144"/>
                    <a:gd name="T16" fmla="*/ 86 w 142"/>
                    <a:gd name="T17" fmla="*/ 20 h 144"/>
                    <a:gd name="T18" fmla="*/ 81 w 142"/>
                    <a:gd name="T19" fmla="*/ 30 h 144"/>
                    <a:gd name="T20" fmla="*/ 72 w 142"/>
                    <a:gd name="T21" fmla="*/ 43 h 144"/>
                    <a:gd name="T22" fmla="*/ 58 w 142"/>
                    <a:gd name="T23" fmla="*/ 59 h 144"/>
                    <a:gd name="T24" fmla="*/ 44 w 142"/>
                    <a:gd name="T25" fmla="*/ 72 h 144"/>
                    <a:gd name="T26" fmla="*/ 36 w 142"/>
                    <a:gd name="T27" fmla="*/ 82 h 144"/>
                    <a:gd name="T28" fmla="*/ 0 w 142"/>
                    <a:gd name="T29" fmla="*/ 84 h 144"/>
                    <a:gd name="T30" fmla="*/ 10 w 142"/>
                    <a:gd name="T31" fmla="*/ 113 h 144"/>
                    <a:gd name="T32" fmla="*/ 16 w 142"/>
                    <a:gd name="T33" fmla="*/ 117 h 144"/>
                    <a:gd name="T34" fmla="*/ 21 w 142"/>
                    <a:gd name="T35" fmla="*/ 131 h 144"/>
                    <a:gd name="T36" fmla="*/ 22 w 142"/>
                    <a:gd name="T37" fmla="*/ 134 h 144"/>
                    <a:gd name="T38" fmla="*/ 31 w 142"/>
                    <a:gd name="T39" fmla="*/ 131 h 144"/>
                    <a:gd name="T40" fmla="*/ 35 w 142"/>
                    <a:gd name="T41" fmla="*/ 133 h 144"/>
                    <a:gd name="T42" fmla="*/ 38 w 142"/>
                    <a:gd name="T43" fmla="*/ 123 h 144"/>
                    <a:gd name="T44" fmla="*/ 55 w 142"/>
                    <a:gd name="T45" fmla="*/ 116 h 144"/>
                    <a:gd name="T46" fmla="*/ 56 w 142"/>
                    <a:gd name="T47" fmla="*/ 106 h 144"/>
                    <a:gd name="T48" fmla="*/ 60 w 142"/>
                    <a:gd name="T49" fmla="*/ 103 h 144"/>
                    <a:gd name="T50" fmla="*/ 61 w 142"/>
                    <a:gd name="T51" fmla="*/ 103 h 144"/>
                    <a:gd name="T52" fmla="*/ 68 w 142"/>
                    <a:gd name="T53" fmla="*/ 110 h 144"/>
                    <a:gd name="T54" fmla="*/ 70 w 142"/>
                    <a:gd name="T55" fmla="*/ 116 h 144"/>
                    <a:gd name="T56" fmla="*/ 76 w 142"/>
                    <a:gd name="T57" fmla="*/ 108 h 144"/>
                    <a:gd name="T58" fmla="*/ 81 w 142"/>
                    <a:gd name="T59" fmla="*/ 106 h 144"/>
                    <a:gd name="T60" fmla="*/ 87 w 142"/>
                    <a:gd name="T61" fmla="*/ 107 h 144"/>
                    <a:gd name="T62" fmla="*/ 90 w 142"/>
                    <a:gd name="T63" fmla="*/ 118 h 144"/>
                    <a:gd name="T64" fmla="*/ 94 w 142"/>
                    <a:gd name="T65" fmla="*/ 127 h 144"/>
                    <a:gd name="T66" fmla="*/ 97 w 142"/>
                    <a:gd name="T67" fmla="*/ 135 h 144"/>
                    <a:gd name="T68" fmla="*/ 104 w 142"/>
                    <a:gd name="T69" fmla="*/ 135 h 144"/>
                    <a:gd name="T70" fmla="*/ 104 w 142"/>
                    <a:gd name="T71" fmla="*/ 136 h 144"/>
                    <a:gd name="T72" fmla="*/ 108 w 142"/>
                    <a:gd name="T73" fmla="*/ 144 h 144"/>
                    <a:gd name="T74" fmla="*/ 110 w 142"/>
                    <a:gd name="T75" fmla="*/ 138 h 144"/>
                    <a:gd name="T76" fmla="*/ 112 w 142"/>
                    <a:gd name="T77" fmla="*/ 137 h 144"/>
                    <a:gd name="T78" fmla="*/ 115 w 142"/>
                    <a:gd name="T79" fmla="*/ 135 h 144"/>
                    <a:gd name="T80" fmla="*/ 118 w 142"/>
                    <a:gd name="T81" fmla="*/ 132 h 144"/>
                    <a:gd name="T82" fmla="*/ 94 w 142"/>
                    <a:gd name="T83" fmla="*/ 84 h 144"/>
                    <a:gd name="T84" fmla="*/ 88 w 142"/>
                    <a:gd name="T85" fmla="*/ 64 h 144"/>
                    <a:gd name="T86" fmla="*/ 87 w 142"/>
                    <a:gd name="T87" fmla="*/ 64 h 144"/>
                    <a:gd name="T88" fmla="*/ 91 w 142"/>
                    <a:gd name="T89" fmla="*/ 52 h 144"/>
                    <a:gd name="T90" fmla="*/ 130 w 142"/>
                    <a:gd name="T91" fmla="*/ 44 h 144"/>
                    <a:gd name="T92" fmla="*/ 140 w 142"/>
                    <a:gd name="T93"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144">
                      <a:moveTo>
                        <a:pt x="142" y="29"/>
                      </a:moveTo>
                      <a:cubicBezTo>
                        <a:pt x="139" y="22"/>
                        <a:pt x="139" y="22"/>
                        <a:pt x="139" y="22"/>
                      </a:cubicBezTo>
                      <a:cubicBezTo>
                        <a:pt x="134" y="16"/>
                        <a:pt x="134" y="16"/>
                        <a:pt x="134" y="16"/>
                      </a:cubicBezTo>
                      <a:cubicBezTo>
                        <a:pt x="130" y="15"/>
                        <a:pt x="130" y="15"/>
                        <a:pt x="130" y="15"/>
                      </a:cubicBezTo>
                      <a:cubicBezTo>
                        <a:pt x="129" y="15"/>
                        <a:pt x="129" y="15"/>
                        <a:pt x="129" y="15"/>
                      </a:cubicBezTo>
                      <a:cubicBezTo>
                        <a:pt x="129" y="14"/>
                        <a:pt x="129" y="14"/>
                        <a:pt x="129" y="14"/>
                      </a:cubicBezTo>
                      <a:cubicBezTo>
                        <a:pt x="129" y="14"/>
                        <a:pt x="129" y="14"/>
                        <a:pt x="129" y="14"/>
                      </a:cubicBezTo>
                      <a:cubicBezTo>
                        <a:pt x="125" y="12"/>
                        <a:pt x="125" y="12"/>
                        <a:pt x="125" y="12"/>
                      </a:cubicBezTo>
                      <a:cubicBezTo>
                        <a:pt x="125" y="12"/>
                        <a:pt x="125" y="12"/>
                        <a:pt x="125" y="12"/>
                      </a:cubicBezTo>
                      <a:cubicBezTo>
                        <a:pt x="124" y="12"/>
                        <a:pt x="124" y="12"/>
                        <a:pt x="124" y="12"/>
                      </a:cubicBezTo>
                      <a:cubicBezTo>
                        <a:pt x="122" y="13"/>
                        <a:pt x="122" y="13"/>
                        <a:pt x="122" y="13"/>
                      </a:cubicBezTo>
                      <a:cubicBezTo>
                        <a:pt x="117" y="14"/>
                        <a:pt x="117" y="14"/>
                        <a:pt x="117" y="14"/>
                      </a:cubicBezTo>
                      <a:cubicBezTo>
                        <a:pt x="117" y="14"/>
                        <a:pt x="117" y="14"/>
                        <a:pt x="117" y="14"/>
                      </a:cubicBezTo>
                      <a:cubicBezTo>
                        <a:pt x="116" y="13"/>
                        <a:pt x="116" y="13"/>
                        <a:pt x="116" y="13"/>
                      </a:cubicBezTo>
                      <a:cubicBezTo>
                        <a:pt x="111" y="11"/>
                        <a:pt x="111" y="11"/>
                        <a:pt x="111" y="11"/>
                      </a:cubicBezTo>
                      <a:cubicBezTo>
                        <a:pt x="111" y="11"/>
                        <a:pt x="111" y="11"/>
                        <a:pt x="111" y="11"/>
                      </a:cubicBezTo>
                      <a:cubicBezTo>
                        <a:pt x="110" y="11"/>
                        <a:pt x="110" y="11"/>
                        <a:pt x="110" y="11"/>
                      </a:cubicBezTo>
                      <a:cubicBezTo>
                        <a:pt x="110" y="10"/>
                        <a:pt x="110" y="10"/>
                        <a:pt x="110" y="10"/>
                      </a:cubicBezTo>
                      <a:cubicBezTo>
                        <a:pt x="110" y="10"/>
                        <a:pt x="110" y="10"/>
                        <a:pt x="110" y="10"/>
                      </a:cubicBezTo>
                      <a:cubicBezTo>
                        <a:pt x="106" y="6"/>
                        <a:pt x="106" y="6"/>
                        <a:pt x="106" y="6"/>
                      </a:cubicBezTo>
                      <a:cubicBezTo>
                        <a:pt x="102" y="2"/>
                        <a:pt x="102" y="2"/>
                        <a:pt x="102" y="2"/>
                      </a:cubicBezTo>
                      <a:cubicBezTo>
                        <a:pt x="98" y="0"/>
                        <a:pt x="98" y="0"/>
                        <a:pt x="98" y="0"/>
                      </a:cubicBezTo>
                      <a:cubicBezTo>
                        <a:pt x="94" y="4"/>
                        <a:pt x="94" y="4"/>
                        <a:pt x="94"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2" y="44"/>
                        <a:pt x="72" y="44"/>
                        <a:pt x="72" y="44"/>
                      </a:cubicBezTo>
                      <a:cubicBezTo>
                        <a:pt x="68" y="46"/>
                        <a:pt x="65" y="49"/>
                        <a:pt x="62" y="52"/>
                      </a:cubicBezTo>
                      <a:cubicBezTo>
                        <a:pt x="58" y="59"/>
                        <a:pt x="58" y="59"/>
                        <a:pt x="58" y="59"/>
                      </a:cubicBezTo>
                      <a:cubicBezTo>
                        <a:pt x="57" y="61"/>
                        <a:pt x="54" y="63"/>
                        <a:pt x="48" y="66"/>
                      </a:cubicBezTo>
                      <a:cubicBezTo>
                        <a:pt x="44" y="72"/>
                        <a:pt x="44" y="72"/>
                        <a:pt x="44" y="72"/>
                      </a:cubicBezTo>
                      <a:cubicBezTo>
                        <a:pt x="44" y="72"/>
                        <a:pt x="44" y="72"/>
                        <a:pt x="44" y="72"/>
                      </a:cubicBezTo>
                      <a:cubicBezTo>
                        <a:pt x="37" y="82"/>
                        <a:pt x="37" y="82"/>
                        <a:pt x="37" y="82"/>
                      </a:cubicBezTo>
                      <a:cubicBezTo>
                        <a:pt x="36" y="82"/>
                        <a:pt x="36" y="82"/>
                        <a:pt x="36" y="82"/>
                      </a:cubicBezTo>
                      <a:cubicBezTo>
                        <a:pt x="36" y="82"/>
                        <a:pt x="36" y="82"/>
                        <a:pt x="36" y="82"/>
                      </a:cubicBezTo>
                      <a:cubicBezTo>
                        <a:pt x="36" y="82"/>
                        <a:pt x="36" y="82"/>
                        <a:pt x="36" y="82"/>
                      </a:cubicBezTo>
                      <a:cubicBezTo>
                        <a:pt x="4" y="80"/>
                        <a:pt x="4" y="80"/>
                        <a:pt x="4" y="80"/>
                      </a:cubicBezTo>
                      <a:cubicBezTo>
                        <a:pt x="0" y="84"/>
                        <a:pt x="0" y="84"/>
                        <a:pt x="0" y="84"/>
                      </a:cubicBezTo>
                      <a:cubicBezTo>
                        <a:pt x="0" y="90"/>
                        <a:pt x="0" y="90"/>
                        <a:pt x="0" y="90"/>
                      </a:cubicBezTo>
                      <a:cubicBezTo>
                        <a:pt x="3" y="104"/>
                        <a:pt x="3" y="104"/>
                        <a:pt x="3" y="104"/>
                      </a:cubicBezTo>
                      <a:cubicBezTo>
                        <a:pt x="10" y="113"/>
                        <a:pt x="10" y="113"/>
                        <a:pt x="10" y="113"/>
                      </a:cubicBezTo>
                      <a:cubicBezTo>
                        <a:pt x="16" y="116"/>
                        <a:pt x="16" y="116"/>
                        <a:pt x="16" y="116"/>
                      </a:cubicBezTo>
                      <a:cubicBezTo>
                        <a:pt x="16" y="117"/>
                        <a:pt x="16" y="117"/>
                        <a:pt x="16"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2" y="134"/>
                        <a:pt x="22" y="134"/>
                        <a:pt x="22" y="134"/>
                      </a:cubicBezTo>
                      <a:cubicBezTo>
                        <a:pt x="24" y="129"/>
                        <a:pt x="24" y="129"/>
                        <a:pt x="24" y="129"/>
                      </a:cubicBezTo>
                      <a:cubicBezTo>
                        <a:pt x="25" y="129"/>
                        <a:pt x="25" y="129"/>
                        <a:pt x="25" y="129"/>
                      </a:cubicBezTo>
                      <a:cubicBezTo>
                        <a:pt x="31" y="131"/>
                        <a:pt x="31" y="131"/>
                        <a:pt x="31" y="131"/>
                      </a:cubicBezTo>
                      <a:cubicBezTo>
                        <a:pt x="32" y="133"/>
                        <a:pt x="32" y="133"/>
                        <a:pt x="32" y="133"/>
                      </a:cubicBezTo>
                      <a:cubicBezTo>
                        <a:pt x="35" y="133"/>
                        <a:pt x="35" y="133"/>
                        <a:pt x="35" y="133"/>
                      </a:cubicBezTo>
                      <a:cubicBezTo>
                        <a:pt x="35" y="133"/>
                        <a:pt x="35" y="133"/>
                        <a:pt x="35" y="133"/>
                      </a:cubicBezTo>
                      <a:cubicBezTo>
                        <a:pt x="34" y="130"/>
                        <a:pt x="34" y="130"/>
                        <a:pt x="34" y="130"/>
                      </a:cubicBezTo>
                      <a:cubicBezTo>
                        <a:pt x="34" y="130"/>
                        <a:pt x="34" y="130"/>
                        <a:pt x="34" y="130"/>
                      </a:cubicBezTo>
                      <a:cubicBezTo>
                        <a:pt x="38" y="123"/>
                        <a:pt x="38" y="123"/>
                        <a:pt x="38" y="123"/>
                      </a:cubicBezTo>
                      <a:cubicBezTo>
                        <a:pt x="39" y="121"/>
                        <a:pt x="41" y="120"/>
                        <a:pt x="44" y="121"/>
                      </a:cubicBezTo>
                      <a:cubicBezTo>
                        <a:pt x="51" y="121"/>
                        <a:pt x="51" y="121"/>
                        <a:pt x="51" y="121"/>
                      </a:cubicBezTo>
                      <a:cubicBezTo>
                        <a:pt x="55" y="116"/>
                        <a:pt x="55" y="116"/>
                        <a:pt x="55" y="116"/>
                      </a:cubicBezTo>
                      <a:cubicBezTo>
                        <a:pt x="55" y="111"/>
                        <a:pt x="55" y="111"/>
                        <a:pt x="55" y="111"/>
                      </a:cubicBezTo>
                      <a:cubicBezTo>
                        <a:pt x="56" y="106"/>
                        <a:pt x="56" y="106"/>
                        <a:pt x="56" y="106"/>
                      </a:cubicBezTo>
                      <a:cubicBezTo>
                        <a:pt x="56" y="106"/>
                        <a:pt x="56" y="106"/>
                        <a:pt x="56" y="106"/>
                      </a:cubicBezTo>
                      <a:cubicBezTo>
                        <a:pt x="57" y="105"/>
                        <a:pt x="57" y="105"/>
                        <a:pt x="57" y="105"/>
                      </a:cubicBezTo>
                      <a:cubicBezTo>
                        <a:pt x="57" y="105"/>
                        <a:pt x="57" y="105"/>
                        <a:pt x="57" y="105"/>
                      </a:cubicBezTo>
                      <a:cubicBezTo>
                        <a:pt x="60" y="103"/>
                        <a:pt x="60" y="103"/>
                        <a:pt x="60" y="103"/>
                      </a:cubicBezTo>
                      <a:cubicBezTo>
                        <a:pt x="60" y="103"/>
                        <a:pt x="60" y="103"/>
                        <a:pt x="60" y="103"/>
                      </a:cubicBezTo>
                      <a:cubicBezTo>
                        <a:pt x="60" y="103"/>
                        <a:pt x="60" y="103"/>
                        <a:pt x="60" y="103"/>
                      </a:cubicBezTo>
                      <a:cubicBezTo>
                        <a:pt x="61" y="103"/>
                        <a:pt x="61" y="103"/>
                        <a:pt x="61" y="103"/>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3"/>
                        <a:pt x="72" y="113"/>
                        <a:pt x="72" y="113"/>
                      </a:cubicBezTo>
                      <a:cubicBezTo>
                        <a:pt x="72" y="113"/>
                        <a:pt x="72" y="113"/>
                        <a:pt x="72" y="113"/>
                      </a:cubicBezTo>
                      <a:cubicBezTo>
                        <a:pt x="76" y="108"/>
                        <a:pt x="76" y="108"/>
                        <a:pt x="76" y="108"/>
                      </a:cubicBezTo>
                      <a:cubicBezTo>
                        <a:pt x="76" y="108"/>
                        <a:pt x="76" y="108"/>
                        <a:pt x="76" y="108"/>
                      </a:cubicBezTo>
                      <a:cubicBezTo>
                        <a:pt x="80" y="106"/>
                        <a:pt x="80" y="106"/>
                        <a:pt x="80" y="106"/>
                      </a:cubicBezTo>
                      <a:cubicBezTo>
                        <a:pt x="81" y="106"/>
                        <a:pt x="81" y="106"/>
                        <a:pt x="81" y="106"/>
                      </a:cubicBezTo>
                      <a:cubicBezTo>
                        <a:pt x="81" y="105"/>
                        <a:pt x="81" y="105"/>
                        <a:pt x="81" y="105"/>
                      </a:cubicBezTo>
                      <a:cubicBezTo>
                        <a:pt x="86" y="107"/>
                        <a:pt x="86" y="107"/>
                        <a:pt x="86" y="107"/>
                      </a:cubicBezTo>
                      <a:cubicBezTo>
                        <a:pt x="87" y="107"/>
                        <a:pt x="87" y="107"/>
                        <a:pt x="87" y="107"/>
                      </a:cubicBezTo>
                      <a:cubicBezTo>
                        <a:pt x="88" y="107"/>
                        <a:pt x="88" y="107"/>
                        <a:pt x="88" y="107"/>
                      </a:cubicBezTo>
                      <a:cubicBezTo>
                        <a:pt x="90" y="113"/>
                        <a:pt x="90" y="113"/>
                        <a:pt x="90" y="113"/>
                      </a:cubicBezTo>
                      <a:cubicBezTo>
                        <a:pt x="90" y="118"/>
                        <a:pt x="90" y="118"/>
                        <a:pt x="90" y="118"/>
                      </a:cubicBezTo>
                      <a:cubicBezTo>
                        <a:pt x="94" y="126"/>
                        <a:pt x="94" y="126"/>
                        <a:pt x="94" y="126"/>
                      </a:cubicBezTo>
                      <a:cubicBezTo>
                        <a:pt x="94" y="126"/>
                        <a:pt x="94" y="126"/>
                        <a:pt x="94" y="126"/>
                      </a:cubicBezTo>
                      <a:cubicBezTo>
                        <a:pt x="94" y="127"/>
                        <a:pt x="94" y="127"/>
                        <a:pt x="94" y="127"/>
                      </a:cubicBezTo>
                      <a:cubicBezTo>
                        <a:pt x="94" y="132"/>
                        <a:pt x="94" y="132"/>
                        <a:pt x="94" y="132"/>
                      </a:cubicBezTo>
                      <a:cubicBezTo>
                        <a:pt x="96" y="135"/>
                        <a:pt x="96" y="135"/>
                        <a:pt x="96" y="135"/>
                      </a:cubicBezTo>
                      <a:cubicBezTo>
                        <a:pt x="97" y="135"/>
                        <a:pt x="97" y="135"/>
                        <a:pt x="97" y="135"/>
                      </a:cubicBezTo>
                      <a:cubicBezTo>
                        <a:pt x="98" y="133"/>
                        <a:pt x="98" y="133"/>
                        <a:pt x="98" y="133"/>
                      </a:cubicBezTo>
                      <a:cubicBezTo>
                        <a:pt x="99" y="132"/>
                        <a:pt x="99" y="132"/>
                        <a:pt x="99" y="132"/>
                      </a:cubicBezTo>
                      <a:cubicBezTo>
                        <a:pt x="104" y="135"/>
                        <a:pt x="104" y="135"/>
                        <a:pt x="104"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3"/>
                        <a:pt x="108" y="143"/>
                        <a:pt x="108" y="143"/>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2" y="137"/>
                        <a:pt x="112" y="137"/>
                        <a:pt x="112" y="137"/>
                      </a:cubicBezTo>
                      <a:cubicBezTo>
                        <a:pt x="114" y="135"/>
                        <a:pt x="114" y="135"/>
                        <a:pt x="114" y="135"/>
                      </a:cubicBezTo>
                      <a:cubicBezTo>
                        <a:pt x="115" y="135"/>
                        <a:pt x="115" y="135"/>
                        <a:pt x="115" y="135"/>
                      </a:cubicBezTo>
                      <a:cubicBezTo>
                        <a:pt x="115" y="135"/>
                        <a:pt x="115" y="135"/>
                        <a:pt x="115" y="135"/>
                      </a:cubicBezTo>
                      <a:cubicBezTo>
                        <a:pt x="118" y="135"/>
                        <a:pt x="118" y="135"/>
                        <a:pt x="118" y="135"/>
                      </a:cubicBezTo>
                      <a:cubicBezTo>
                        <a:pt x="118" y="133"/>
                        <a:pt x="118" y="133"/>
                        <a:pt x="118" y="133"/>
                      </a:cubicBezTo>
                      <a:cubicBezTo>
                        <a:pt x="118" y="132"/>
                        <a:pt x="118" y="132"/>
                        <a:pt x="118" y="132"/>
                      </a:cubicBezTo>
                      <a:cubicBezTo>
                        <a:pt x="116" y="113"/>
                        <a:pt x="116" y="113"/>
                        <a:pt x="116" y="113"/>
                      </a:cubicBezTo>
                      <a:cubicBezTo>
                        <a:pt x="108" y="101"/>
                        <a:pt x="108" y="101"/>
                        <a:pt x="108" y="101"/>
                      </a:cubicBezTo>
                      <a:cubicBezTo>
                        <a:pt x="94" y="84"/>
                        <a:pt x="94" y="84"/>
                        <a:pt x="94" y="84"/>
                      </a:cubicBezTo>
                      <a:cubicBezTo>
                        <a:pt x="93" y="84"/>
                        <a:pt x="93" y="84"/>
                        <a:pt x="93" y="84"/>
                      </a:cubicBezTo>
                      <a:cubicBezTo>
                        <a:pt x="92" y="73"/>
                        <a:pt x="92" y="73"/>
                        <a:pt x="92" y="73"/>
                      </a:cubicBezTo>
                      <a:cubicBezTo>
                        <a:pt x="88" y="64"/>
                        <a:pt x="88" y="64"/>
                        <a:pt x="88" y="64"/>
                      </a:cubicBezTo>
                      <a:cubicBezTo>
                        <a:pt x="88" y="64"/>
                        <a:pt x="88" y="64"/>
                        <a:pt x="88" y="64"/>
                      </a:cubicBezTo>
                      <a:cubicBezTo>
                        <a:pt x="87" y="64"/>
                        <a:pt x="87" y="64"/>
                        <a:pt x="87" y="64"/>
                      </a:cubicBezTo>
                      <a:cubicBezTo>
                        <a:pt x="87" y="64"/>
                        <a:pt x="87" y="64"/>
                        <a:pt x="87" y="64"/>
                      </a:cubicBezTo>
                      <a:cubicBezTo>
                        <a:pt x="88" y="63"/>
                        <a:pt x="88" y="63"/>
                        <a:pt x="88" y="63"/>
                      </a:cubicBezTo>
                      <a:cubicBezTo>
                        <a:pt x="90" y="52"/>
                        <a:pt x="90" y="52"/>
                        <a:pt x="90" y="52"/>
                      </a:cubicBezTo>
                      <a:cubicBezTo>
                        <a:pt x="91" y="52"/>
                        <a:pt x="91" y="52"/>
                        <a:pt x="91" y="52"/>
                      </a:cubicBezTo>
                      <a:cubicBezTo>
                        <a:pt x="92" y="52"/>
                        <a:pt x="92" y="52"/>
                        <a:pt x="92" y="52"/>
                      </a:cubicBezTo>
                      <a:cubicBezTo>
                        <a:pt x="117" y="51"/>
                        <a:pt x="117" y="51"/>
                        <a:pt x="117" y="51"/>
                      </a:cubicBezTo>
                      <a:cubicBezTo>
                        <a:pt x="130" y="44"/>
                        <a:pt x="130" y="44"/>
                        <a:pt x="130" y="44"/>
                      </a:cubicBezTo>
                      <a:cubicBezTo>
                        <a:pt x="130" y="44"/>
                        <a:pt x="130" y="44"/>
                        <a:pt x="130" y="44"/>
                      </a:cubicBezTo>
                      <a:cubicBezTo>
                        <a:pt x="131" y="43"/>
                        <a:pt x="131" y="43"/>
                        <a:pt x="131" y="43"/>
                      </a:cubicBezTo>
                      <a:cubicBezTo>
                        <a:pt x="136" y="42"/>
                        <a:pt x="139" y="40"/>
                        <a:pt x="140" y="38"/>
                      </a:cubicBezTo>
                      <a:cubicBezTo>
                        <a:pt x="141" y="36"/>
                        <a:pt x="142" y="33"/>
                        <a:pt x="142" y="29"/>
                      </a:cubicBez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43" name="ïś1iḑé">
                  <a:extLst>
                    <a:ext uri="{FF2B5EF4-FFF2-40B4-BE49-F238E27FC236}">
                      <a16:creationId xmlns:a16="http://schemas.microsoft.com/office/drawing/2014/main" id="{1706803F-FCD6-43BF-91E8-0AAF8BBB94D3}"/>
                    </a:ext>
                  </a:extLst>
                </p:cNvPr>
                <p:cNvSpPr/>
                <p:nvPr/>
              </p:nvSpPr>
              <p:spPr bwMode="auto">
                <a:xfrm>
                  <a:off x="2944565" y="3355376"/>
                  <a:ext cx="674271" cy="1201044"/>
                </a:xfrm>
                <a:custGeom>
                  <a:avLst/>
                  <a:gdLst>
                    <a:gd name="T0" fmla="*/ 48 w 162"/>
                    <a:gd name="T1" fmla="*/ 90 h 289"/>
                    <a:gd name="T2" fmla="*/ 61 w 162"/>
                    <a:gd name="T3" fmla="*/ 100 h 289"/>
                    <a:gd name="T4" fmla="*/ 70 w 162"/>
                    <a:gd name="T5" fmla="*/ 108 h 289"/>
                    <a:gd name="T6" fmla="*/ 88 w 162"/>
                    <a:gd name="T7" fmla="*/ 114 h 289"/>
                    <a:gd name="T8" fmla="*/ 88 w 162"/>
                    <a:gd name="T9" fmla="*/ 115 h 289"/>
                    <a:gd name="T10" fmla="*/ 93 w 162"/>
                    <a:gd name="T11" fmla="*/ 123 h 289"/>
                    <a:gd name="T12" fmla="*/ 89 w 162"/>
                    <a:gd name="T13" fmla="*/ 136 h 289"/>
                    <a:gd name="T14" fmla="*/ 88 w 162"/>
                    <a:gd name="T15" fmla="*/ 144 h 289"/>
                    <a:gd name="T16" fmla="*/ 84 w 162"/>
                    <a:gd name="T17" fmla="*/ 158 h 289"/>
                    <a:gd name="T18" fmla="*/ 70 w 162"/>
                    <a:gd name="T19" fmla="*/ 156 h 289"/>
                    <a:gd name="T20" fmla="*/ 56 w 162"/>
                    <a:gd name="T21" fmla="*/ 166 h 289"/>
                    <a:gd name="T22" fmla="*/ 58 w 162"/>
                    <a:gd name="T23" fmla="*/ 177 h 289"/>
                    <a:gd name="T24" fmla="*/ 44 w 162"/>
                    <a:gd name="T25" fmla="*/ 174 h 289"/>
                    <a:gd name="T26" fmla="*/ 32 w 162"/>
                    <a:gd name="T27" fmla="*/ 169 h 289"/>
                    <a:gd name="T28" fmla="*/ 20 w 162"/>
                    <a:gd name="T29" fmla="*/ 196 h 289"/>
                    <a:gd name="T30" fmla="*/ 24 w 162"/>
                    <a:gd name="T31" fmla="*/ 204 h 289"/>
                    <a:gd name="T32" fmla="*/ 26 w 162"/>
                    <a:gd name="T33" fmla="*/ 211 h 289"/>
                    <a:gd name="T34" fmla="*/ 27 w 162"/>
                    <a:gd name="T35" fmla="*/ 222 h 289"/>
                    <a:gd name="T36" fmla="*/ 3 w 162"/>
                    <a:gd name="T37" fmla="*/ 227 h 289"/>
                    <a:gd name="T38" fmla="*/ 3 w 162"/>
                    <a:gd name="T39" fmla="*/ 243 h 289"/>
                    <a:gd name="T40" fmla="*/ 6 w 162"/>
                    <a:gd name="T41" fmla="*/ 254 h 289"/>
                    <a:gd name="T42" fmla="*/ 33 w 162"/>
                    <a:gd name="T43" fmla="*/ 252 h 289"/>
                    <a:gd name="T44" fmla="*/ 43 w 162"/>
                    <a:gd name="T45" fmla="*/ 260 h 289"/>
                    <a:gd name="T46" fmla="*/ 51 w 162"/>
                    <a:gd name="T47" fmla="*/ 266 h 289"/>
                    <a:gd name="T48" fmla="*/ 58 w 162"/>
                    <a:gd name="T49" fmla="*/ 260 h 289"/>
                    <a:gd name="T50" fmla="*/ 76 w 162"/>
                    <a:gd name="T51" fmla="*/ 273 h 289"/>
                    <a:gd name="T52" fmla="*/ 98 w 162"/>
                    <a:gd name="T53" fmla="*/ 274 h 289"/>
                    <a:gd name="T54" fmla="*/ 104 w 162"/>
                    <a:gd name="T55" fmla="*/ 278 h 289"/>
                    <a:gd name="T56" fmla="*/ 104 w 162"/>
                    <a:gd name="T57" fmla="*/ 279 h 289"/>
                    <a:gd name="T58" fmla="*/ 113 w 162"/>
                    <a:gd name="T59" fmla="*/ 287 h 289"/>
                    <a:gd name="T60" fmla="*/ 124 w 162"/>
                    <a:gd name="T61" fmla="*/ 280 h 289"/>
                    <a:gd name="T62" fmla="*/ 120 w 162"/>
                    <a:gd name="T63" fmla="*/ 274 h 289"/>
                    <a:gd name="T64" fmla="*/ 124 w 162"/>
                    <a:gd name="T65" fmla="*/ 257 h 289"/>
                    <a:gd name="T66" fmla="*/ 134 w 162"/>
                    <a:gd name="T67" fmla="*/ 256 h 289"/>
                    <a:gd name="T68" fmla="*/ 121 w 162"/>
                    <a:gd name="T69" fmla="*/ 242 h 289"/>
                    <a:gd name="T70" fmla="*/ 117 w 162"/>
                    <a:gd name="T71" fmla="*/ 237 h 289"/>
                    <a:gd name="T72" fmla="*/ 122 w 162"/>
                    <a:gd name="T73" fmla="*/ 231 h 289"/>
                    <a:gd name="T74" fmla="*/ 151 w 162"/>
                    <a:gd name="T75" fmla="*/ 233 h 289"/>
                    <a:gd name="T76" fmla="*/ 162 w 162"/>
                    <a:gd name="T77" fmla="*/ 231 h 289"/>
                    <a:gd name="T78" fmla="*/ 145 w 162"/>
                    <a:gd name="T79" fmla="*/ 187 h 289"/>
                    <a:gd name="T80" fmla="*/ 137 w 162"/>
                    <a:gd name="T81" fmla="*/ 184 h 289"/>
                    <a:gd name="T82" fmla="*/ 136 w 162"/>
                    <a:gd name="T83" fmla="*/ 172 h 289"/>
                    <a:gd name="T84" fmla="*/ 138 w 162"/>
                    <a:gd name="T85" fmla="*/ 95 h 289"/>
                    <a:gd name="T86" fmla="*/ 140 w 162"/>
                    <a:gd name="T87" fmla="*/ 80 h 289"/>
                    <a:gd name="T88" fmla="*/ 148 w 162"/>
                    <a:gd name="T89" fmla="*/ 68 h 289"/>
                    <a:gd name="T90" fmla="*/ 139 w 162"/>
                    <a:gd name="T91" fmla="*/ 55 h 289"/>
                    <a:gd name="T92" fmla="*/ 138 w 162"/>
                    <a:gd name="T93" fmla="*/ 44 h 289"/>
                    <a:gd name="T94" fmla="*/ 138 w 162"/>
                    <a:gd name="T95" fmla="*/ 43 h 289"/>
                    <a:gd name="T96" fmla="*/ 146 w 162"/>
                    <a:gd name="T97" fmla="*/ 18 h 289"/>
                    <a:gd name="T98" fmla="*/ 150 w 162"/>
                    <a:gd name="T99" fmla="*/ 10 h 289"/>
                    <a:gd name="T100" fmla="*/ 156 w 162"/>
                    <a:gd name="T101" fmla="*/ 6 h 289"/>
                    <a:gd name="T102" fmla="*/ 148 w 162"/>
                    <a:gd name="T103" fmla="*/ 0 h 289"/>
                    <a:gd name="T104" fmla="*/ 134 w 162"/>
                    <a:gd name="T105" fmla="*/ 5 h 289"/>
                    <a:gd name="T106" fmla="*/ 122 w 162"/>
                    <a:gd name="T107" fmla="*/ 16 h 289"/>
                    <a:gd name="T108" fmla="*/ 105 w 162"/>
                    <a:gd name="T109" fmla="*/ 28 h 289"/>
                    <a:gd name="T110" fmla="*/ 98 w 162"/>
                    <a:gd name="T111" fmla="*/ 35 h 289"/>
                    <a:gd name="T112" fmla="*/ 93 w 162"/>
                    <a:gd name="T113" fmla="*/ 59 h 289"/>
                    <a:gd name="T114" fmla="*/ 92 w 162"/>
                    <a:gd name="T115" fmla="*/ 66 h 289"/>
                    <a:gd name="T116" fmla="*/ 87 w 162"/>
                    <a:gd name="T117" fmla="*/ 72 h 289"/>
                    <a:gd name="T118" fmla="*/ 86 w 162"/>
                    <a:gd name="T119" fmla="*/ 73 h 289"/>
                    <a:gd name="T120" fmla="*/ 76 w 162"/>
                    <a:gd name="T121" fmla="*/ 74 h 289"/>
                    <a:gd name="T122" fmla="*/ 76 w 162"/>
                    <a:gd name="T123" fmla="*/ 74 h 289"/>
                    <a:gd name="T124" fmla="*/ 54 w 162"/>
                    <a:gd name="T125"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289">
                      <a:moveTo>
                        <a:pt x="54" y="66"/>
                      </a:moveTo>
                      <a:cubicBezTo>
                        <a:pt x="52" y="65"/>
                        <a:pt x="52" y="65"/>
                        <a:pt x="52" y="65"/>
                      </a:cubicBezTo>
                      <a:cubicBezTo>
                        <a:pt x="48" y="90"/>
                        <a:pt x="48" y="90"/>
                        <a:pt x="48" y="90"/>
                      </a:cubicBezTo>
                      <a:cubicBezTo>
                        <a:pt x="54" y="98"/>
                        <a:pt x="54" y="98"/>
                        <a:pt x="54" y="98"/>
                      </a:cubicBezTo>
                      <a:cubicBezTo>
                        <a:pt x="61" y="100"/>
                        <a:pt x="61" y="100"/>
                        <a:pt x="61" y="100"/>
                      </a:cubicBezTo>
                      <a:cubicBezTo>
                        <a:pt x="61" y="100"/>
                        <a:pt x="61" y="100"/>
                        <a:pt x="61" y="100"/>
                      </a:cubicBezTo>
                      <a:cubicBezTo>
                        <a:pt x="61" y="100"/>
                        <a:pt x="61" y="100"/>
                        <a:pt x="61" y="100"/>
                      </a:cubicBezTo>
                      <a:cubicBezTo>
                        <a:pt x="62" y="101"/>
                        <a:pt x="62" y="101"/>
                        <a:pt x="62" y="101"/>
                      </a:cubicBezTo>
                      <a:cubicBezTo>
                        <a:pt x="70" y="108"/>
                        <a:pt x="70" y="108"/>
                        <a:pt x="70" y="108"/>
                      </a:cubicBezTo>
                      <a:cubicBezTo>
                        <a:pt x="82" y="110"/>
                        <a:pt x="82" y="110"/>
                        <a:pt x="82" y="110"/>
                      </a:cubicBezTo>
                      <a:cubicBezTo>
                        <a:pt x="82" y="110"/>
                        <a:pt x="82" y="110"/>
                        <a:pt x="82" y="110"/>
                      </a:cubicBezTo>
                      <a:cubicBezTo>
                        <a:pt x="88" y="114"/>
                        <a:pt x="88" y="114"/>
                        <a:pt x="88" y="114"/>
                      </a:cubicBezTo>
                      <a:cubicBezTo>
                        <a:pt x="88" y="114"/>
                        <a:pt x="88" y="114"/>
                        <a:pt x="88" y="114"/>
                      </a:cubicBezTo>
                      <a:cubicBezTo>
                        <a:pt x="88" y="114"/>
                        <a:pt x="88" y="114"/>
                        <a:pt x="88" y="114"/>
                      </a:cubicBezTo>
                      <a:cubicBezTo>
                        <a:pt x="88" y="115"/>
                        <a:pt x="88" y="115"/>
                        <a:pt x="88" y="115"/>
                      </a:cubicBezTo>
                      <a:cubicBezTo>
                        <a:pt x="93" y="122"/>
                        <a:pt x="93" y="122"/>
                        <a:pt x="93" y="122"/>
                      </a:cubicBezTo>
                      <a:cubicBezTo>
                        <a:pt x="94" y="122"/>
                        <a:pt x="94" y="122"/>
                        <a:pt x="94" y="122"/>
                      </a:cubicBezTo>
                      <a:cubicBezTo>
                        <a:pt x="93" y="123"/>
                        <a:pt x="93" y="123"/>
                        <a:pt x="93" y="123"/>
                      </a:cubicBezTo>
                      <a:cubicBezTo>
                        <a:pt x="89" y="130"/>
                        <a:pt x="89" y="130"/>
                        <a:pt x="89" y="130"/>
                      </a:cubicBezTo>
                      <a:cubicBezTo>
                        <a:pt x="88" y="130"/>
                        <a:pt x="88" y="132"/>
                        <a:pt x="88" y="136"/>
                      </a:cubicBezTo>
                      <a:cubicBezTo>
                        <a:pt x="89" y="136"/>
                        <a:pt x="89" y="136"/>
                        <a:pt x="89" y="136"/>
                      </a:cubicBezTo>
                      <a:cubicBezTo>
                        <a:pt x="89" y="143"/>
                        <a:pt x="89" y="143"/>
                        <a:pt x="89" y="143"/>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4" y="158"/>
                        <a:pt x="84" y="158"/>
                        <a:pt x="84"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8" y="164"/>
                        <a:pt x="58" y="164"/>
                        <a:pt x="58" y="164"/>
                      </a:cubicBezTo>
                      <a:cubicBezTo>
                        <a:pt x="56" y="166"/>
                        <a:pt x="56" y="166"/>
                        <a:pt x="56" y="166"/>
                      </a:cubicBezTo>
                      <a:cubicBezTo>
                        <a:pt x="65" y="170"/>
                        <a:pt x="65" y="170"/>
                        <a:pt x="65" y="170"/>
                      </a:cubicBezTo>
                      <a:cubicBezTo>
                        <a:pt x="64" y="172"/>
                        <a:pt x="64" y="172"/>
                        <a:pt x="64" y="172"/>
                      </a:cubicBezTo>
                      <a:cubicBezTo>
                        <a:pt x="64" y="174"/>
                        <a:pt x="62" y="176"/>
                        <a:pt x="58" y="177"/>
                      </a:cubicBezTo>
                      <a:cubicBezTo>
                        <a:pt x="53" y="177"/>
                        <a:pt x="53" y="177"/>
                        <a:pt x="53" y="177"/>
                      </a:cubicBezTo>
                      <a:cubicBezTo>
                        <a:pt x="44" y="174"/>
                        <a:pt x="44" y="174"/>
                        <a:pt x="44" y="174"/>
                      </a:cubicBezTo>
                      <a:cubicBezTo>
                        <a:pt x="44" y="174"/>
                        <a:pt x="44" y="174"/>
                        <a:pt x="44" y="174"/>
                      </a:cubicBezTo>
                      <a:cubicBezTo>
                        <a:pt x="44" y="174"/>
                        <a:pt x="44" y="174"/>
                        <a:pt x="44" y="174"/>
                      </a:cubicBezTo>
                      <a:cubicBezTo>
                        <a:pt x="35" y="169"/>
                        <a:pt x="35" y="169"/>
                        <a:pt x="35" y="169"/>
                      </a:cubicBezTo>
                      <a:cubicBezTo>
                        <a:pt x="32" y="169"/>
                        <a:pt x="32" y="169"/>
                        <a:pt x="32" y="169"/>
                      </a:cubicBezTo>
                      <a:cubicBezTo>
                        <a:pt x="22" y="183"/>
                        <a:pt x="22" y="183"/>
                        <a:pt x="22" y="183"/>
                      </a:cubicBezTo>
                      <a:cubicBezTo>
                        <a:pt x="20" y="188"/>
                        <a:pt x="20" y="188"/>
                        <a:pt x="20" y="188"/>
                      </a:cubicBezTo>
                      <a:cubicBezTo>
                        <a:pt x="20" y="196"/>
                        <a:pt x="20" y="196"/>
                        <a:pt x="20" y="196"/>
                      </a:cubicBezTo>
                      <a:cubicBezTo>
                        <a:pt x="24" y="203"/>
                        <a:pt x="24" y="203"/>
                        <a:pt x="24" y="203"/>
                      </a:cubicBezTo>
                      <a:cubicBezTo>
                        <a:pt x="24" y="204"/>
                        <a:pt x="24" y="204"/>
                        <a:pt x="24" y="204"/>
                      </a:cubicBezTo>
                      <a:cubicBezTo>
                        <a:pt x="24" y="204"/>
                        <a:pt x="24" y="204"/>
                        <a:pt x="24" y="204"/>
                      </a:cubicBezTo>
                      <a:cubicBezTo>
                        <a:pt x="24" y="204"/>
                        <a:pt x="24" y="204"/>
                        <a:pt x="24" y="204"/>
                      </a:cubicBezTo>
                      <a:cubicBezTo>
                        <a:pt x="26" y="210"/>
                        <a:pt x="26" y="210"/>
                        <a:pt x="26" y="210"/>
                      </a:cubicBezTo>
                      <a:cubicBezTo>
                        <a:pt x="26" y="211"/>
                        <a:pt x="26" y="211"/>
                        <a:pt x="26" y="211"/>
                      </a:cubicBezTo>
                      <a:cubicBezTo>
                        <a:pt x="26" y="220"/>
                        <a:pt x="26" y="220"/>
                        <a:pt x="26" y="220"/>
                      </a:cubicBezTo>
                      <a:cubicBezTo>
                        <a:pt x="26" y="221"/>
                        <a:pt x="26" y="221"/>
                        <a:pt x="26" y="221"/>
                      </a:cubicBezTo>
                      <a:cubicBezTo>
                        <a:pt x="27" y="222"/>
                        <a:pt x="27" y="222"/>
                        <a:pt x="27" y="222"/>
                      </a:cubicBezTo>
                      <a:cubicBezTo>
                        <a:pt x="20" y="223"/>
                        <a:pt x="20" y="223"/>
                        <a:pt x="20" y="223"/>
                      </a:cubicBezTo>
                      <a:cubicBezTo>
                        <a:pt x="8" y="223"/>
                        <a:pt x="8" y="223"/>
                        <a:pt x="8" y="223"/>
                      </a:cubicBezTo>
                      <a:cubicBezTo>
                        <a:pt x="3" y="227"/>
                        <a:pt x="3" y="227"/>
                        <a:pt x="3" y="227"/>
                      </a:cubicBezTo>
                      <a:cubicBezTo>
                        <a:pt x="0" y="231"/>
                        <a:pt x="0" y="231"/>
                        <a:pt x="0" y="231"/>
                      </a:cubicBezTo>
                      <a:cubicBezTo>
                        <a:pt x="1" y="231"/>
                        <a:pt x="1" y="231"/>
                        <a:pt x="1" y="231"/>
                      </a:cubicBezTo>
                      <a:cubicBezTo>
                        <a:pt x="3" y="243"/>
                        <a:pt x="3" y="243"/>
                        <a:pt x="3" y="243"/>
                      </a:cubicBezTo>
                      <a:cubicBezTo>
                        <a:pt x="4" y="243"/>
                        <a:pt x="4" y="243"/>
                        <a:pt x="4" y="243"/>
                      </a:cubicBezTo>
                      <a:cubicBezTo>
                        <a:pt x="4" y="248"/>
                        <a:pt x="4" y="248"/>
                        <a:pt x="4" y="248"/>
                      </a:cubicBezTo>
                      <a:cubicBezTo>
                        <a:pt x="6" y="254"/>
                        <a:pt x="6" y="254"/>
                        <a:pt x="6" y="254"/>
                      </a:cubicBezTo>
                      <a:cubicBezTo>
                        <a:pt x="15" y="259"/>
                        <a:pt x="15" y="259"/>
                        <a:pt x="15" y="259"/>
                      </a:cubicBezTo>
                      <a:cubicBezTo>
                        <a:pt x="27" y="256"/>
                        <a:pt x="27" y="256"/>
                        <a:pt x="27" y="256"/>
                      </a:cubicBezTo>
                      <a:cubicBezTo>
                        <a:pt x="33" y="252"/>
                        <a:pt x="33" y="252"/>
                        <a:pt x="33" y="252"/>
                      </a:cubicBezTo>
                      <a:cubicBezTo>
                        <a:pt x="34" y="252"/>
                        <a:pt x="34" y="252"/>
                        <a:pt x="34" y="252"/>
                      </a:cubicBezTo>
                      <a:cubicBezTo>
                        <a:pt x="40" y="252"/>
                        <a:pt x="40" y="252"/>
                        <a:pt x="40"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2" y="266"/>
                        <a:pt x="52" y="266"/>
                        <a:pt x="52" y="266"/>
                      </a:cubicBezTo>
                      <a:cubicBezTo>
                        <a:pt x="52" y="265"/>
                        <a:pt x="52" y="265"/>
                        <a:pt x="52" y="265"/>
                      </a:cubicBezTo>
                      <a:cubicBezTo>
                        <a:pt x="58" y="260"/>
                        <a:pt x="58" y="260"/>
                        <a:pt x="58" y="260"/>
                      </a:cubicBezTo>
                      <a:cubicBezTo>
                        <a:pt x="63" y="270"/>
                        <a:pt x="63" y="270"/>
                        <a:pt x="63" y="270"/>
                      </a:cubicBezTo>
                      <a:cubicBezTo>
                        <a:pt x="68" y="273"/>
                        <a:pt x="68" y="273"/>
                        <a:pt x="68" y="273"/>
                      </a:cubicBezTo>
                      <a:cubicBezTo>
                        <a:pt x="76" y="273"/>
                        <a:pt x="76" y="273"/>
                        <a:pt x="76" y="273"/>
                      </a:cubicBezTo>
                      <a:cubicBezTo>
                        <a:pt x="82" y="272"/>
                        <a:pt x="82" y="272"/>
                        <a:pt x="82" y="272"/>
                      </a:cubicBezTo>
                      <a:cubicBezTo>
                        <a:pt x="84" y="272"/>
                        <a:pt x="84" y="272"/>
                        <a:pt x="84" y="272"/>
                      </a:cubicBezTo>
                      <a:cubicBezTo>
                        <a:pt x="98" y="274"/>
                        <a:pt x="98" y="274"/>
                        <a:pt x="98" y="274"/>
                      </a:cubicBezTo>
                      <a:cubicBezTo>
                        <a:pt x="98" y="274"/>
                        <a:pt x="98" y="274"/>
                        <a:pt x="98" y="274"/>
                      </a:cubicBezTo>
                      <a:cubicBezTo>
                        <a:pt x="98" y="275"/>
                        <a:pt x="98" y="275"/>
                        <a:pt x="98" y="275"/>
                      </a:cubicBezTo>
                      <a:cubicBezTo>
                        <a:pt x="104" y="278"/>
                        <a:pt x="104" y="278"/>
                        <a:pt x="104" y="278"/>
                      </a:cubicBezTo>
                      <a:cubicBezTo>
                        <a:pt x="104" y="278"/>
                        <a:pt x="104" y="278"/>
                        <a:pt x="104" y="278"/>
                      </a:cubicBezTo>
                      <a:cubicBezTo>
                        <a:pt x="104" y="278"/>
                        <a:pt x="104" y="278"/>
                        <a:pt x="104" y="278"/>
                      </a:cubicBezTo>
                      <a:cubicBezTo>
                        <a:pt x="104" y="279"/>
                        <a:pt x="104" y="279"/>
                        <a:pt x="104" y="279"/>
                      </a:cubicBezTo>
                      <a:cubicBezTo>
                        <a:pt x="110" y="283"/>
                        <a:pt x="110" y="283"/>
                        <a:pt x="110" y="283"/>
                      </a:cubicBezTo>
                      <a:cubicBezTo>
                        <a:pt x="110" y="283"/>
                        <a:pt x="110" y="283"/>
                        <a:pt x="110" y="283"/>
                      </a:cubicBezTo>
                      <a:cubicBezTo>
                        <a:pt x="113" y="287"/>
                        <a:pt x="113" y="287"/>
                        <a:pt x="113" y="287"/>
                      </a:cubicBezTo>
                      <a:cubicBezTo>
                        <a:pt x="117" y="289"/>
                        <a:pt x="117" y="289"/>
                        <a:pt x="117" y="289"/>
                      </a:cubicBezTo>
                      <a:cubicBezTo>
                        <a:pt x="124" y="288"/>
                        <a:pt x="124" y="288"/>
                        <a:pt x="124" y="288"/>
                      </a:cubicBezTo>
                      <a:cubicBezTo>
                        <a:pt x="124" y="280"/>
                        <a:pt x="124" y="280"/>
                        <a:pt x="124" y="280"/>
                      </a:cubicBezTo>
                      <a:cubicBezTo>
                        <a:pt x="120" y="274"/>
                        <a:pt x="120" y="274"/>
                        <a:pt x="120" y="274"/>
                      </a:cubicBezTo>
                      <a:cubicBezTo>
                        <a:pt x="120" y="274"/>
                        <a:pt x="120" y="274"/>
                        <a:pt x="120" y="274"/>
                      </a:cubicBezTo>
                      <a:cubicBezTo>
                        <a:pt x="120" y="274"/>
                        <a:pt x="120" y="274"/>
                        <a:pt x="120" y="274"/>
                      </a:cubicBezTo>
                      <a:cubicBezTo>
                        <a:pt x="118" y="263"/>
                        <a:pt x="118" y="263"/>
                        <a:pt x="118" y="263"/>
                      </a:cubicBezTo>
                      <a:cubicBezTo>
                        <a:pt x="123" y="258"/>
                        <a:pt x="123" y="258"/>
                        <a:pt x="123" y="258"/>
                      </a:cubicBezTo>
                      <a:cubicBezTo>
                        <a:pt x="124" y="257"/>
                        <a:pt x="124" y="257"/>
                        <a:pt x="124" y="257"/>
                      </a:cubicBezTo>
                      <a:cubicBezTo>
                        <a:pt x="124" y="257"/>
                        <a:pt x="124" y="257"/>
                        <a:pt x="124" y="257"/>
                      </a:cubicBezTo>
                      <a:cubicBezTo>
                        <a:pt x="129" y="256"/>
                        <a:pt x="129" y="256"/>
                        <a:pt x="129" y="256"/>
                      </a:cubicBezTo>
                      <a:cubicBezTo>
                        <a:pt x="134" y="256"/>
                        <a:pt x="134" y="256"/>
                        <a:pt x="134" y="256"/>
                      </a:cubicBezTo>
                      <a:cubicBezTo>
                        <a:pt x="136" y="254"/>
                        <a:pt x="136" y="254"/>
                        <a:pt x="136" y="254"/>
                      </a:cubicBezTo>
                      <a:cubicBezTo>
                        <a:pt x="132" y="250"/>
                        <a:pt x="132" y="250"/>
                        <a:pt x="132" y="250"/>
                      </a:cubicBezTo>
                      <a:cubicBezTo>
                        <a:pt x="121" y="242"/>
                        <a:pt x="121" y="242"/>
                        <a:pt x="121" y="242"/>
                      </a:cubicBezTo>
                      <a:cubicBezTo>
                        <a:pt x="118" y="238"/>
                        <a:pt x="118" y="238"/>
                        <a:pt x="118" y="238"/>
                      </a:cubicBezTo>
                      <a:cubicBezTo>
                        <a:pt x="118" y="238"/>
                        <a:pt x="118" y="238"/>
                        <a:pt x="118" y="238"/>
                      </a:cubicBezTo>
                      <a:cubicBezTo>
                        <a:pt x="117" y="237"/>
                        <a:pt x="117" y="237"/>
                        <a:pt x="117" y="237"/>
                      </a:cubicBezTo>
                      <a:cubicBezTo>
                        <a:pt x="118" y="236"/>
                        <a:pt x="118" y="236"/>
                        <a:pt x="118" y="236"/>
                      </a:cubicBezTo>
                      <a:cubicBezTo>
                        <a:pt x="121" y="230"/>
                        <a:pt x="121" y="230"/>
                        <a:pt x="121" y="230"/>
                      </a:cubicBezTo>
                      <a:cubicBezTo>
                        <a:pt x="122" y="231"/>
                        <a:pt x="122" y="231"/>
                        <a:pt x="122" y="231"/>
                      </a:cubicBezTo>
                      <a:cubicBezTo>
                        <a:pt x="130" y="233"/>
                        <a:pt x="130" y="233"/>
                        <a:pt x="130" y="233"/>
                      </a:cubicBezTo>
                      <a:cubicBezTo>
                        <a:pt x="151" y="232"/>
                        <a:pt x="151" y="232"/>
                        <a:pt x="151" y="232"/>
                      </a:cubicBezTo>
                      <a:cubicBezTo>
                        <a:pt x="151" y="233"/>
                        <a:pt x="151" y="233"/>
                        <a:pt x="151" y="233"/>
                      </a:cubicBezTo>
                      <a:cubicBezTo>
                        <a:pt x="152" y="233"/>
                        <a:pt x="152" y="233"/>
                        <a:pt x="152" y="233"/>
                      </a:cubicBezTo>
                      <a:cubicBezTo>
                        <a:pt x="158" y="235"/>
                        <a:pt x="158" y="235"/>
                        <a:pt x="158" y="235"/>
                      </a:cubicBezTo>
                      <a:cubicBezTo>
                        <a:pt x="162" y="231"/>
                        <a:pt x="162" y="231"/>
                        <a:pt x="162" y="231"/>
                      </a:cubicBezTo>
                      <a:cubicBezTo>
                        <a:pt x="160" y="219"/>
                        <a:pt x="160" y="219"/>
                        <a:pt x="160" y="219"/>
                      </a:cubicBezTo>
                      <a:cubicBezTo>
                        <a:pt x="152" y="214"/>
                        <a:pt x="152" y="214"/>
                        <a:pt x="152" y="214"/>
                      </a:cubicBezTo>
                      <a:cubicBezTo>
                        <a:pt x="146" y="210"/>
                        <a:pt x="144" y="202"/>
                        <a:pt x="145" y="187"/>
                      </a:cubicBezTo>
                      <a:cubicBezTo>
                        <a:pt x="138" y="184"/>
                        <a:pt x="138" y="184"/>
                        <a:pt x="138" y="184"/>
                      </a:cubicBezTo>
                      <a:cubicBezTo>
                        <a:pt x="138" y="184"/>
                        <a:pt x="138" y="184"/>
                        <a:pt x="138" y="184"/>
                      </a:cubicBezTo>
                      <a:cubicBezTo>
                        <a:pt x="137" y="184"/>
                        <a:pt x="137" y="184"/>
                        <a:pt x="137" y="184"/>
                      </a:cubicBezTo>
                      <a:cubicBezTo>
                        <a:pt x="137" y="183"/>
                        <a:pt x="137" y="183"/>
                        <a:pt x="137" y="183"/>
                      </a:cubicBezTo>
                      <a:cubicBezTo>
                        <a:pt x="137" y="182"/>
                        <a:pt x="137" y="182"/>
                        <a:pt x="137" y="182"/>
                      </a:cubicBezTo>
                      <a:cubicBezTo>
                        <a:pt x="136" y="172"/>
                        <a:pt x="136" y="172"/>
                        <a:pt x="136" y="172"/>
                      </a:cubicBezTo>
                      <a:cubicBezTo>
                        <a:pt x="144" y="131"/>
                        <a:pt x="144" y="131"/>
                        <a:pt x="144" y="131"/>
                      </a:cubicBezTo>
                      <a:cubicBezTo>
                        <a:pt x="141" y="119"/>
                        <a:pt x="139" y="111"/>
                        <a:pt x="139" y="107"/>
                      </a:cubicBezTo>
                      <a:cubicBezTo>
                        <a:pt x="138" y="95"/>
                        <a:pt x="138" y="95"/>
                        <a:pt x="138" y="95"/>
                      </a:cubicBezTo>
                      <a:cubicBezTo>
                        <a:pt x="139" y="82"/>
                        <a:pt x="139" y="82"/>
                        <a:pt x="139" y="82"/>
                      </a:cubicBezTo>
                      <a:cubicBezTo>
                        <a:pt x="139" y="81"/>
                        <a:pt x="139" y="81"/>
                        <a:pt x="139" y="81"/>
                      </a:cubicBezTo>
                      <a:cubicBezTo>
                        <a:pt x="140" y="80"/>
                        <a:pt x="140" y="80"/>
                        <a:pt x="140" y="80"/>
                      </a:cubicBezTo>
                      <a:cubicBezTo>
                        <a:pt x="140" y="80"/>
                        <a:pt x="140" y="80"/>
                        <a:pt x="140" y="80"/>
                      </a:cubicBezTo>
                      <a:cubicBezTo>
                        <a:pt x="148" y="74"/>
                        <a:pt x="148" y="74"/>
                        <a:pt x="148" y="74"/>
                      </a:cubicBezTo>
                      <a:cubicBezTo>
                        <a:pt x="148" y="68"/>
                        <a:pt x="148" y="68"/>
                        <a:pt x="148" y="68"/>
                      </a:cubicBezTo>
                      <a:cubicBezTo>
                        <a:pt x="148" y="66"/>
                        <a:pt x="147" y="64"/>
                        <a:pt x="145" y="61"/>
                      </a:cubicBezTo>
                      <a:cubicBezTo>
                        <a:pt x="140" y="55"/>
                        <a:pt x="140" y="55"/>
                        <a:pt x="140" y="55"/>
                      </a:cubicBezTo>
                      <a:cubicBezTo>
                        <a:pt x="139" y="55"/>
                        <a:pt x="139" y="55"/>
                        <a:pt x="139" y="55"/>
                      </a:cubicBezTo>
                      <a:cubicBezTo>
                        <a:pt x="139" y="54"/>
                        <a:pt x="139" y="54"/>
                        <a:pt x="139" y="5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49" y="30"/>
                        <a:pt x="149" y="30"/>
                        <a:pt x="149" y="30"/>
                      </a:cubicBezTo>
                      <a:cubicBezTo>
                        <a:pt x="149" y="24"/>
                        <a:pt x="149" y="24"/>
                        <a:pt x="149" y="24"/>
                      </a:cubicBezTo>
                      <a:cubicBezTo>
                        <a:pt x="146" y="18"/>
                        <a:pt x="146" y="18"/>
                        <a:pt x="146" y="18"/>
                      </a:cubicBezTo>
                      <a:cubicBezTo>
                        <a:pt x="146" y="18"/>
                        <a:pt x="146" y="18"/>
                        <a:pt x="146" y="18"/>
                      </a:cubicBezTo>
                      <a:cubicBezTo>
                        <a:pt x="145" y="17"/>
                        <a:pt x="145" y="17"/>
                        <a:pt x="145" y="17"/>
                      </a:cubicBezTo>
                      <a:cubicBezTo>
                        <a:pt x="150" y="10"/>
                        <a:pt x="150" y="10"/>
                        <a:pt x="150" y="10"/>
                      </a:cubicBezTo>
                      <a:cubicBezTo>
                        <a:pt x="150" y="10"/>
                        <a:pt x="150" y="10"/>
                        <a:pt x="150" y="10"/>
                      </a:cubicBezTo>
                      <a:cubicBezTo>
                        <a:pt x="151" y="10"/>
                        <a:pt x="151" y="10"/>
                        <a:pt x="151" y="10"/>
                      </a:cubicBezTo>
                      <a:cubicBezTo>
                        <a:pt x="156" y="6"/>
                        <a:pt x="156" y="6"/>
                        <a:pt x="156" y="6"/>
                      </a:cubicBezTo>
                      <a:cubicBezTo>
                        <a:pt x="156" y="0"/>
                        <a:pt x="156" y="0"/>
                        <a:pt x="156" y="0"/>
                      </a:cubicBezTo>
                      <a:cubicBezTo>
                        <a:pt x="153" y="0"/>
                        <a:pt x="153" y="0"/>
                        <a:pt x="153" y="0"/>
                      </a:cubicBezTo>
                      <a:cubicBezTo>
                        <a:pt x="148" y="0"/>
                        <a:pt x="148" y="0"/>
                        <a:pt x="148" y="0"/>
                      </a:cubicBezTo>
                      <a:cubicBezTo>
                        <a:pt x="146" y="9"/>
                        <a:pt x="146" y="9"/>
                        <a:pt x="146" y="9"/>
                      </a:cubicBezTo>
                      <a:cubicBezTo>
                        <a:pt x="145" y="9"/>
                        <a:pt x="145" y="9"/>
                        <a:pt x="145" y="9"/>
                      </a:cubicBezTo>
                      <a:cubicBezTo>
                        <a:pt x="134" y="5"/>
                        <a:pt x="134" y="5"/>
                        <a:pt x="134" y="5"/>
                      </a:cubicBezTo>
                      <a:cubicBezTo>
                        <a:pt x="128" y="4"/>
                        <a:pt x="128" y="4"/>
                        <a:pt x="128" y="4"/>
                      </a:cubicBezTo>
                      <a:cubicBezTo>
                        <a:pt x="130" y="14"/>
                        <a:pt x="130" y="14"/>
                        <a:pt x="130" y="14"/>
                      </a:cubicBezTo>
                      <a:cubicBezTo>
                        <a:pt x="122" y="16"/>
                        <a:pt x="122" y="16"/>
                        <a:pt x="122" y="16"/>
                      </a:cubicBezTo>
                      <a:cubicBezTo>
                        <a:pt x="109" y="23"/>
                        <a:pt x="109" y="23"/>
                        <a:pt x="109" y="23"/>
                      </a:cubicBezTo>
                      <a:cubicBezTo>
                        <a:pt x="105" y="28"/>
                        <a:pt x="105" y="28"/>
                        <a:pt x="105" y="28"/>
                      </a:cubicBezTo>
                      <a:cubicBezTo>
                        <a:pt x="105" y="28"/>
                        <a:pt x="105" y="28"/>
                        <a:pt x="105" y="28"/>
                      </a:cubicBezTo>
                      <a:cubicBezTo>
                        <a:pt x="105" y="29"/>
                        <a:pt x="105" y="29"/>
                        <a:pt x="105" y="29"/>
                      </a:cubicBezTo>
                      <a:cubicBezTo>
                        <a:pt x="104" y="29"/>
                        <a:pt x="104" y="29"/>
                        <a:pt x="104" y="29"/>
                      </a:cubicBezTo>
                      <a:cubicBezTo>
                        <a:pt x="98" y="35"/>
                        <a:pt x="98" y="35"/>
                        <a:pt x="98" y="35"/>
                      </a:cubicBezTo>
                      <a:cubicBezTo>
                        <a:pt x="96" y="44"/>
                        <a:pt x="96" y="44"/>
                        <a:pt x="96" y="44"/>
                      </a:cubicBezTo>
                      <a:cubicBezTo>
                        <a:pt x="96" y="45"/>
                        <a:pt x="96" y="45"/>
                        <a:pt x="96" y="45"/>
                      </a:cubicBezTo>
                      <a:cubicBezTo>
                        <a:pt x="93" y="59"/>
                        <a:pt x="93" y="59"/>
                        <a:pt x="93" y="59"/>
                      </a:cubicBezTo>
                      <a:cubicBezTo>
                        <a:pt x="93" y="59"/>
                        <a:pt x="93" y="59"/>
                        <a:pt x="93" y="59"/>
                      </a:cubicBezTo>
                      <a:cubicBezTo>
                        <a:pt x="92" y="65"/>
                        <a:pt x="92" y="65"/>
                        <a:pt x="92" y="65"/>
                      </a:cubicBezTo>
                      <a:cubicBezTo>
                        <a:pt x="92" y="66"/>
                        <a:pt x="92" y="66"/>
                        <a:pt x="92" y="66"/>
                      </a:cubicBezTo>
                      <a:cubicBezTo>
                        <a:pt x="92" y="66"/>
                        <a:pt x="92" y="66"/>
                        <a:pt x="92" y="66"/>
                      </a:cubicBezTo>
                      <a:cubicBezTo>
                        <a:pt x="91" y="66"/>
                        <a:pt x="91" y="66"/>
                        <a:pt x="91" y="66"/>
                      </a:cubicBezTo>
                      <a:cubicBezTo>
                        <a:pt x="87" y="72"/>
                        <a:pt x="87" y="72"/>
                        <a:pt x="87" y="72"/>
                      </a:cubicBezTo>
                      <a:cubicBezTo>
                        <a:pt x="86" y="72"/>
                        <a:pt x="86" y="72"/>
                        <a:pt x="86" y="72"/>
                      </a:cubicBezTo>
                      <a:cubicBezTo>
                        <a:pt x="86" y="72"/>
                        <a:pt x="86" y="72"/>
                        <a:pt x="86" y="72"/>
                      </a:cubicBezTo>
                      <a:cubicBezTo>
                        <a:pt x="86" y="73"/>
                        <a:pt x="86" y="73"/>
                        <a:pt x="86" y="73"/>
                      </a:cubicBezTo>
                      <a:cubicBezTo>
                        <a:pt x="86" y="73"/>
                        <a:pt x="86" y="73"/>
                        <a:pt x="86" y="73"/>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61" y="69"/>
                        <a:pt x="61" y="69"/>
                        <a:pt x="61" y="69"/>
                      </a:cubicBezTo>
                      <a:cubicBezTo>
                        <a:pt x="61" y="69"/>
                        <a:pt x="61" y="69"/>
                        <a:pt x="61" y="69"/>
                      </a:cubicBezTo>
                      <a:lnTo>
                        <a:pt x="54" y="66"/>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44" name="iṡliḋe">
                  <a:extLst>
                    <a:ext uri="{FF2B5EF4-FFF2-40B4-BE49-F238E27FC236}">
                      <a16:creationId xmlns:a16="http://schemas.microsoft.com/office/drawing/2014/main" id="{D7784BDC-B3EA-42AB-8466-9B999B3740B0}"/>
                    </a:ext>
                  </a:extLst>
                </p:cNvPr>
                <p:cNvSpPr/>
                <p:nvPr/>
              </p:nvSpPr>
              <p:spPr bwMode="auto">
                <a:xfrm>
                  <a:off x="3527529" y="3130618"/>
                  <a:ext cx="449514" cy="985067"/>
                </a:xfrm>
                <a:custGeom>
                  <a:avLst/>
                  <a:gdLst>
                    <a:gd name="T0" fmla="*/ 100 w 108"/>
                    <a:gd name="T1" fmla="*/ 4 h 237"/>
                    <a:gd name="T2" fmla="*/ 94 w 108"/>
                    <a:gd name="T3" fmla="*/ 6 h 237"/>
                    <a:gd name="T4" fmla="*/ 88 w 108"/>
                    <a:gd name="T5" fmla="*/ 12 h 237"/>
                    <a:gd name="T6" fmla="*/ 87 w 108"/>
                    <a:gd name="T7" fmla="*/ 12 h 237"/>
                    <a:gd name="T8" fmla="*/ 68 w 108"/>
                    <a:gd name="T9" fmla="*/ 14 h 237"/>
                    <a:gd name="T10" fmla="*/ 61 w 108"/>
                    <a:gd name="T11" fmla="*/ 20 h 237"/>
                    <a:gd name="T12" fmla="*/ 56 w 108"/>
                    <a:gd name="T13" fmla="*/ 24 h 237"/>
                    <a:gd name="T14" fmla="*/ 46 w 108"/>
                    <a:gd name="T15" fmla="*/ 24 h 237"/>
                    <a:gd name="T16" fmla="*/ 42 w 108"/>
                    <a:gd name="T17" fmla="*/ 38 h 237"/>
                    <a:gd name="T18" fmla="*/ 41 w 108"/>
                    <a:gd name="T19" fmla="*/ 38 h 237"/>
                    <a:gd name="T20" fmla="*/ 33 w 108"/>
                    <a:gd name="T21" fmla="*/ 46 h 237"/>
                    <a:gd name="T22" fmla="*/ 21 w 108"/>
                    <a:gd name="T23" fmla="*/ 60 h 237"/>
                    <a:gd name="T24" fmla="*/ 14 w 108"/>
                    <a:gd name="T25" fmla="*/ 68 h 237"/>
                    <a:gd name="T26" fmla="*/ 13 w 108"/>
                    <a:gd name="T27" fmla="*/ 77 h 237"/>
                    <a:gd name="T28" fmla="*/ 13 w 108"/>
                    <a:gd name="T29" fmla="*/ 85 h 237"/>
                    <a:gd name="T30" fmla="*/ 8 w 108"/>
                    <a:gd name="T31" fmla="*/ 92 h 237"/>
                    <a:gd name="T32" fmla="*/ 8 w 108"/>
                    <a:gd name="T33" fmla="*/ 112 h 237"/>
                    <a:gd name="T34" fmla="*/ 12 w 108"/>
                    <a:gd name="T35" fmla="*/ 122 h 237"/>
                    <a:gd name="T36" fmla="*/ 11 w 108"/>
                    <a:gd name="T37" fmla="*/ 132 h 237"/>
                    <a:gd name="T38" fmla="*/ 3 w 108"/>
                    <a:gd name="T39" fmla="*/ 162 h 237"/>
                    <a:gd name="T40" fmla="*/ 9 w 108"/>
                    <a:gd name="T41" fmla="*/ 186 h 237"/>
                    <a:gd name="T42" fmla="*/ 7 w 108"/>
                    <a:gd name="T43" fmla="*/ 237 h 237"/>
                    <a:gd name="T44" fmla="*/ 17 w 108"/>
                    <a:gd name="T45" fmla="*/ 228 h 237"/>
                    <a:gd name="T46" fmla="*/ 56 w 108"/>
                    <a:gd name="T47" fmla="*/ 208 h 237"/>
                    <a:gd name="T48" fmla="*/ 75 w 108"/>
                    <a:gd name="T49" fmla="*/ 210 h 237"/>
                    <a:gd name="T50" fmla="*/ 91 w 108"/>
                    <a:gd name="T51" fmla="*/ 196 h 237"/>
                    <a:gd name="T52" fmla="*/ 95 w 108"/>
                    <a:gd name="T53" fmla="*/ 186 h 237"/>
                    <a:gd name="T54" fmla="*/ 95 w 108"/>
                    <a:gd name="T55" fmla="*/ 184 h 237"/>
                    <a:gd name="T56" fmla="*/ 97 w 108"/>
                    <a:gd name="T57" fmla="*/ 170 h 237"/>
                    <a:gd name="T58" fmla="*/ 98 w 108"/>
                    <a:gd name="T59" fmla="*/ 162 h 237"/>
                    <a:gd name="T60" fmla="*/ 95 w 108"/>
                    <a:gd name="T61" fmla="*/ 140 h 237"/>
                    <a:gd name="T62" fmla="*/ 96 w 108"/>
                    <a:gd name="T63" fmla="*/ 134 h 237"/>
                    <a:gd name="T64" fmla="*/ 108 w 108"/>
                    <a:gd name="T65" fmla="*/ 108 h 237"/>
                    <a:gd name="T66" fmla="*/ 91 w 108"/>
                    <a:gd name="T67" fmla="*/ 92 h 237"/>
                    <a:gd name="T68" fmla="*/ 88 w 108"/>
                    <a:gd name="T69" fmla="*/ 85 h 237"/>
                    <a:gd name="T70" fmla="*/ 90 w 108"/>
                    <a:gd name="T71" fmla="*/ 73 h 237"/>
                    <a:gd name="T72" fmla="*/ 92 w 108"/>
                    <a:gd name="T73" fmla="*/ 65 h 237"/>
                    <a:gd name="T74" fmla="*/ 104 w 108"/>
                    <a:gd name="T75" fmla="*/ 56 h 237"/>
                    <a:gd name="T76" fmla="*/ 107 w 108"/>
                    <a:gd name="T77" fmla="*/ 33 h 237"/>
                    <a:gd name="T78" fmla="*/ 100 w 108"/>
                    <a:gd name="T79" fmla="*/ 32 h 237"/>
                    <a:gd name="T80" fmla="*/ 91 w 108"/>
                    <a:gd name="T81" fmla="*/ 26 h 237"/>
                    <a:gd name="T82" fmla="*/ 90 w 108"/>
                    <a:gd name="T83" fmla="*/ 1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237">
                      <a:moveTo>
                        <a:pt x="101" y="12"/>
                      </a:moveTo>
                      <a:cubicBezTo>
                        <a:pt x="102" y="10"/>
                        <a:pt x="102" y="10"/>
                        <a:pt x="102" y="10"/>
                      </a:cubicBezTo>
                      <a:cubicBezTo>
                        <a:pt x="100" y="4"/>
                        <a:pt x="100" y="4"/>
                        <a:pt x="100" y="4"/>
                      </a:cubicBezTo>
                      <a:cubicBezTo>
                        <a:pt x="97" y="0"/>
                        <a:pt x="97" y="0"/>
                        <a:pt x="97" y="0"/>
                      </a:cubicBezTo>
                      <a:cubicBezTo>
                        <a:pt x="94" y="6"/>
                        <a:pt x="94" y="6"/>
                        <a:pt x="94" y="6"/>
                      </a:cubicBezTo>
                      <a:cubicBezTo>
                        <a:pt x="94" y="6"/>
                        <a:pt x="94" y="6"/>
                        <a:pt x="94" y="6"/>
                      </a:cubicBezTo>
                      <a:cubicBezTo>
                        <a:pt x="94" y="6"/>
                        <a:pt x="94" y="6"/>
                        <a:pt x="94" y="6"/>
                      </a:cubicBezTo>
                      <a:cubicBezTo>
                        <a:pt x="94" y="6"/>
                        <a:pt x="94" y="6"/>
                        <a:pt x="94" y="6"/>
                      </a:cubicBezTo>
                      <a:cubicBezTo>
                        <a:pt x="88" y="12"/>
                        <a:pt x="88" y="12"/>
                        <a:pt x="88" y="12"/>
                      </a:cubicBezTo>
                      <a:cubicBezTo>
                        <a:pt x="88" y="12"/>
                        <a:pt x="88" y="12"/>
                        <a:pt x="88" y="12"/>
                      </a:cubicBezTo>
                      <a:cubicBezTo>
                        <a:pt x="88" y="12"/>
                        <a:pt x="88" y="12"/>
                        <a:pt x="88" y="12"/>
                      </a:cubicBezTo>
                      <a:cubicBezTo>
                        <a:pt x="87" y="12"/>
                        <a:pt x="87" y="12"/>
                        <a:pt x="87" y="12"/>
                      </a:cubicBezTo>
                      <a:cubicBezTo>
                        <a:pt x="78" y="15"/>
                        <a:pt x="78" y="15"/>
                        <a:pt x="78" y="15"/>
                      </a:cubicBezTo>
                      <a:cubicBezTo>
                        <a:pt x="77" y="15"/>
                        <a:pt x="77" y="15"/>
                        <a:pt x="77" y="15"/>
                      </a:cubicBezTo>
                      <a:cubicBezTo>
                        <a:pt x="68" y="14"/>
                        <a:pt x="68" y="14"/>
                        <a:pt x="68" y="14"/>
                      </a:cubicBezTo>
                      <a:cubicBezTo>
                        <a:pt x="62" y="15"/>
                        <a:pt x="62" y="15"/>
                        <a:pt x="62" y="15"/>
                      </a:cubicBezTo>
                      <a:cubicBezTo>
                        <a:pt x="61" y="20"/>
                        <a:pt x="61" y="20"/>
                        <a:pt x="61" y="20"/>
                      </a:cubicBezTo>
                      <a:cubicBezTo>
                        <a:pt x="61" y="20"/>
                        <a:pt x="61" y="20"/>
                        <a:pt x="61" y="20"/>
                      </a:cubicBezTo>
                      <a:cubicBezTo>
                        <a:pt x="61" y="20"/>
                        <a:pt x="61" y="20"/>
                        <a:pt x="61" y="20"/>
                      </a:cubicBezTo>
                      <a:cubicBezTo>
                        <a:pt x="56" y="23"/>
                        <a:pt x="56" y="23"/>
                        <a:pt x="56" y="23"/>
                      </a:cubicBezTo>
                      <a:cubicBezTo>
                        <a:pt x="56" y="24"/>
                        <a:pt x="56" y="24"/>
                        <a:pt x="56" y="24"/>
                      </a:cubicBezTo>
                      <a:cubicBezTo>
                        <a:pt x="55" y="24"/>
                        <a:pt x="55" y="24"/>
                        <a:pt x="55" y="24"/>
                      </a:cubicBezTo>
                      <a:cubicBezTo>
                        <a:pt x="47" y="23"/>
                        <a:pt x="47" y="23"/>
                        <a:pt x="47" y="23"/>
                      </a:cubicBezTo>
                      <a:cubicBezTo>
                        <a:pt x="46" y="24"/>
                        <a:pt x="46" y="24"/>
                        <a:pt x="46" y="24"/>
                      </a:cubicBezTo>
                      <a:cubicBezTo>
                        <a:pt x="46" y="32"/>
                        <a:pt x="46" y="32"/>
                        <a:pt x="46" y="32"/>
                      </a:cubicBezTo>
                      <a:cubicBezTo>
                        <a:pt x="46" y="32"/>
                        <a:pt x="46" y="32"/>
                        <a:pt x="46" y="32"/>
                      </a:cubicBezTo>
                      <a:cubicBezTo>
                        <a:pt x="42" y="38"/>
                        <a:pt x="42" y="38"/>
                        <a:pt x="42" y="38"/>
                      </a:cubicBezTo>
                      <a:cubicBezTo>
                        <a:pt x="42" y="38"/>
                        <a:pt x="42" y="38"/>
                        <a:pt x="42" y="38"/>
                      </a:cubicBezTo>
                      <a:cubicBezTo>
                        <a:pt x="42" y="38"/>
                        <a:pt x="42" y="38"/>
                        <a:pt x="42" y="38"/>
                      </a:cubicBezTo>
                      <a:cubicBezTo>
                        <a:pt x="41" y="38"/>
                        <a:pt x="41" y="38"/>
                        <a:pt x="41" y="38"/>
                      </a:cubicBezTo>
                      <a:cubicBezTo>
                        <a:pt x="34" y="46"/>
                        <a:pt x="34" y="46"/>
                        <a:pt x="34" y="46"/>
                      </a:cubicBezTo>
                      <a:cubicBezTo>
                        <a:pt x="33" y="46"/>
                        <a:pt x="33" y="46"/>
                        <a:pt x="33" y="46"/>
                      </a:cubicBezTo>
                      <a:cubicBezTo>
                        <a:pt x="33" y="46"/>
                        <a:pt x="33" y="46"/>
                        <a:pt x="33" y="46"/>
                      </a:cubicBezTo>
                      <a:cubicBezTo>
                        <a:pt x="25" y="48"/>
                        <a:pt x="25" y="48"/>
                        <a:pt x="25" y="48"/>
                      </a:cubicBezTo>
                      <a:cubicBezTo>
                        <a:pt x="20" y="53"/>
                        <a:pt x="20" y="53"/>
                        <a:pt x="20" y="53"/>
                      </a:cubicBezTo>
                      <a:cubicBezTo>
                        <a:pt x="21" y="60"/>
                        <a:pt x="21" y="60"/>
                        <a:pt x="21" y="60"/>
                      </a:cubicBezTo>
                      <a:cubicBezTo>
                        <a:pt x="21" y="62"/>
                        <a:pt x="21" y="62"/>
                        <a:pt x="21" y="62"/>
                      </a:cubicBezTo>
                      <a:cubicBezTo>
                        <a:pt x="20" y="62"/>
                        <a:pt x="20" y="62"/>
                        <a:pt x="20" y="62"/>
                      </a:cubicBezTo>
                      <a:cubicBezTo>
                        <a:pt x="14" y="68"/>
                        <a:pt x="14" y="68"/>
                        <a:pt x="14" y="68"/>
                      </a:cubicBezTo>
                      <a:cubicBezTo>
                        <a:pt x="10" y="72"/>
                        <a:pt x="10" y="72"/>
                        <a:pt x="10" y="72"/>
                      </a:cubicBezTo>
                      <a:cubicBezTo>
                        <a:pt x="13" y="77"/>
                        <a:pt x="13" y="77"/>
                        <a:pt x="13" y="77"/>
                      </a:cubicBezTo>
                      <a:cubicBezTo>
                        <a:pt x="13" y="77"/>
                        <a:pt x="13" y="77"/>
                        <a:pt x="13" y="77"/>
                      </a:cubicBezTo>
                      <a:cubicBezTo>
                        <a:pt x="13" y="78"/>
                        <a:pt x="13" y="78"/>
                        <a:pt x="13" y="78"/>
                      </a:cubicBezTo>
                      <a:cubicBezTo>
                        <a:pt x="13" y="85"/>
                        <a:pt x="13" y="85"/>
                        <a:pt x="13" y="85"/>
                      </a:cubicBezTo>
                      <a:cubicBezTo>
                        <a:pt x="13" y="85"/>
                        <a:pt x="13" y="85"/>
                        <a:pt x="13" y="85"/>
                      </a:cubicBezTo>
                      <a:cubicBezTo>
                        <a:pt x="13" y="86"/>
                        <a:pt x="13" y="86"/>
                        <a:pt x="13" y="86"/>
                      </a:cubicBezTo>
                      <a:cubicBezTo>
                        <a:pt x="8" y="92"/>
                        <a:pt x="8" y="92"/>
                        <a:pt x="8" y="92"/>
                      </a:cubicBezTo>
                      <a:cubicBezTo>
                        <a:pt x="8" y="92"/>
                        <a:pt x="8" y="92"/>
                        <a:pt x="8" y="92"/>
                      </a:cubicBezTo>
                      <a:cubicBezTo>
                        <a:pt x="2" y="99"/>
                        <a:pt x="2" y="99"/>
                        <a:pt x="2" y="99"/>
                      </a:cubicBezTo>
                      <a:cubicBezTo>
                        <a:pt x="3" y="107"/>
                        <a:pt x="3" y="107"/>
                        <a:pt x="3" y="107"/>
                      </a:cubicBezTo>
                      <a:cubicBezTo>
                        <a:pt x="8" y="112"/>
                        <a:pt x="8" y="112"/>
                        <a:pt x="8" y="112"/>
                      </a:cubicBezTo>
                      <a:cubicBezTo>
                        <a:pt x="8" y="112"/>
                        <a:pt x="8" y="112"/>
                        <a:pt x="8" y="112"/>
                      </a:cubicBezTo>
                      <a:cubicBezTo>
                        <a:pt x="8" y="112"/>
                        <a:pt x="8" y="112"/>
                        <a:pt x="8" y="112"/>
                      </a:cubicBezTo>
                      <a:cubicBezTo>
                        <a:pt x="11" y="116"/>
                        <a:pt x="12" y="120"/>
                        <a:pt x="12" y="122"/>
                      </a:cubicBezTo>
                      <a:cubicBezTo>
                        <a:pt x="12" y="131"/>
                        <a:pt x="12" y="131"/>
                        <a:pt x="12" y="131"/>
                      </a:cubicBezTo>
                      <a:cubicBezTo>
                        <a:pt x="12" y="131"/>
                        <a:pt x="12" y="131"/>
                        <a:pt x="12" y="131"/>
                      </a:cubicBezTo>
                      <a:cubicBezTo>
                        <a:pt x="11" y="132"/>
                        <a:pt x="11" y="132"/>
                        <a:pt x="11" y="132"/>
                      </a:cubicBezTo>
                      <a:cubicBezTo>
                        <a:pt x="3" y="138"/>
                        <a:pt x="3" y="138"/>
                        <a:pt x="3" y="138"/>
                      </a:cubicBezTo>
                      <a:cubicBezTo>
                        <a:pt x="2" y="150"/>
                        <a:pt x="2" y="150"/>
                        <a:pt x="2" y="150"/>
                      </a:cubicBezTo>
                      <a:cubicBezTo>
                        <a:pt x="3" y="162"/>
                        <a:pt x="3" y="162"/>
                        <a:pt x="3" y="162"/>
                      </a:cubicBezTo>
                      <a:cubicBezTo>
                        <a:pt x="3" y="166"/>
                        <a:pt x="5" y="173"/>
                        <a:pt x="9" y="184"/>
                      </a:cubicBezTo>
                      <a:cubicBezTo>
                        <a:pt x="9" y="185"/>
                        <a:pt x="9" y="185"/>
                        <a:pt x="9" y="185"/>
                      </a:cubicBezTo>
                      <a:cubicBezTo>
                        <a:pt x="9" y="186"/>
                        <a:pt x="9" y="186"/>
                        <a:pt x="9" y="186"/>
                      </a:cubicBezTo>
                      <a:cubicBezTo>
                        <a:pt x="0" y="226"/>
                        <a:pt x="0" y="226"/>
                        <a:pt x="0" y="226"/>
                      </a:cubicBezTo>
                      <a:cubicBezTo>
                        <a:pt x="1" y="234"/>
                        <a:pt x="1" y="234"/>
                        <a:pt x="1" y="234"/>
                      </a:cubicBezTo>
                      <a:cubicBezTo>
                        <a:pt x="7" y="237"/>
                        <a:pt x="7" y="237"/>
                        <a:pt x="7" y="237"/>
                      </a:cubicBezTo>
                      <a:cubicBezTo>
                        <a:pt x="16" y="228"/>
                        <a:pt x="16" y="228"/>
                        <a:pt x="16" y="228"/>
                      </a:cubicBezTo>
                      <a:cubicBezTo>
                        <a:pt x="16" y="228"/>
                        <a:pt x="16" y="228"/>
                        <a:pt x="16" y="228"/>
                      </a:cubicBezTo>
                      <a:cubicBezTo>
                        <a:pt x="17" y="228"/>
                        <a:pt x="17" y="228"/>
                        <a:pt x="17" y="228"/>
                      </a:cubicBezTo>
                      <a:cubicBezTo>
                        <a:pt x="48" y="216"/>
                        <a:pt x="48" y="216"/>
                        <a:pt x="48" y="216"/>
                      </a:cubicBezTo>
                      <a:cubicBezTo>
                        <a:pt x="56" y="208"/>
                        <a:pt x="56" y="208"/>
                        <a:pt x="56" y="208"/>
                      </a:cubicBezTo>
                      <a:cubicBezTo>
                        <a:pt x="56" y="208"/>
                        <a:pt x="56" y="208"/>
                        <a:pt x="56" y="208"/>
                      </a:cubicBezTo>
                      <a:cubicBezTo>
                        <a:pt x="57" y="208"/>
                        <a:pt x="57" y="208"/>
                        <a:pt x="57" y="208"/>
                      </a:cubicBezTo>
                      <a:cubicBezTo>
                        <a:pt x="58" y="208"/>
                        <a:pt x="58" y="208"/>
                        <a:pt x="58" y="208"/>
                      </a:cubicBezTo>
                      <a:cubicBezTo>
                        <a:pt x="75" y="210"/>
                        <a:pt x="75" y="210"/>
                        <a:pt x="75" y="210"/>
                      </a:cubicBezTo>
                      <a:cubicBezTo>
                        <a:pt x="78" y="210"/>
                        <a:pt x="83" y="208"/>
                        <a:pt x="90" y="204"/>
                      </a:cubicBezTo>
                      <a:cubicBezTo>
                        <a:pt x="90" y="196"/>
                        <a:pt x="90" y="196"/>
                        <a:pt x="90" y="196"/>
                      </a:cubicBezTo>
                      <a:cubicBezTo>
                        <a:pt x="91" y="196"/>
                        <a:pt x="91" y="196"/>
                        <a:pt x="91" y="196"/>
                      </a:cubicBezTo>
                      <a:cubicBezTo>
                        <a:pt x="91" y="196"/>
                        <a:pt x="91" y="196"/>
                        <a:pt x="91" y="196"/>
                      </a:cubicBezTo>
                      <a:cubicBezTo>
                        <a:pt x="96" y="191"/>
                        <a:pt x="96" y="191"/>
                        <a:pt x="96" y="191"/>
                      </a:cubicBezTo>
                      <a:cubicBezTo>
                        <a:pt x="95" y="186"/>
                        <a:pt x="95" y="186"/>
                        <a:pt x="95" y="186"/>
                      </a:cubicBezTo>
                      <a:cubicBezTo>
                        <a:pt x="95" y="186"/>
                        <a:pt x="95" y="186"/>
                        <a:pt x="95" y="186"/>
                      </a:cubicBezTo>
                      <a:cubicBezTo>
                        <a:pt x="95" y="185"/>
                        <a:pt x="95" y="185"/>
                        <a:pt x="95" y="185"/>
                      </a:cubicBezTo>
                      <a:cubicBezTo>
                        <a:pt x="95" y="184"/>
                        <a:pt x="95" y="184"/>
                        <a:pt x="95" y="184"/>
                      </a:cubicBezTo>
                      <a:cubicBezTo>
                        <a:pt x="95" y="184"/>
                        <a:pt x="95" y="184"/>
                        <a:pt x="95" y="184"/>
                      </a:cubicBezTo>
                      <a:cubicBezTo>
                        <a:pt x="97" y="182"/>
                        <a:pt x="97" y="181"/>
                        <a:pt x="96" y="180"/>
                      </a:cubicBezTo>
                      <a:cubicBezTo>
                        <a:pt x="94" y="177"/>
                        <a:pt x="95" y="174"/>
                        <a:pt x="97" y="170"/>
                      </a:cubicBezTo>
                      <a:cubicBezTo>
                        <a:pt x="99" y="168"/>
                        <a:pt x="99" y="168"/>
                        <a:pt x="99" y="168"/>
                      </a:cubicBezTo>
                      <a:cubicBezTo>
                        <a:pt x="99" y="168"/>
                        <a:pt x="99" y="168"/>
                        <a:pt x="99" y="168"/>
                      </a:cubicBezTo>
                      <a:cubicBezTo>
                        <a:pt x="98" y="162"/>
                        <a:pt x="98" y="162"/>
                        <a:pt x="98" y="162"/>
                      </a:cubicBezTo>
                      <a:cubicBezTo>
                        <a:pt x="92" y="155"/>
                        <a:pt x="92" y="155"/>
                        <a:pt x="92" y="155"/>
                      </a:cubicBezTo>
                      <a:cubicBezTo>
                        <a:pt x="90" y="153"/>
                        <a:pt x="89" y="150"/>
                        <a:pt x="91" y="147"/>
                      </a:cubicBezTo>
                      <a:cubicBezTo>
                        <a:pt x="92" y="145"/>
                        <a:pt x="93" y="142"/>
                        <a:pt x="95" y="140"/>
                      </a:cubicBezTo>
                      <a:cubicBezTo>
                        <a:pt x="96" y="134"/>
                        <a:pt x="96" y="134"/>
                        <a:pt x="96" y="134"/>
                      </a:cubicBezTo>
                      <a:cubicBezTo>
                        <a:pt x="96" y="134"/>
                        <a:pt x="96" y="134"/>
                        <a:pt x="96" y="134"/>
                      </a:cubicBezTo>
                      <a:cubicBezTo>
                        <a:pt x="96" y="134"/>
                        <a:pt x="96" y="134"/>
                        <a:pt x="96" y="134"/>
                      </a:cubicBezTo>
                      <a:cubicBezTo>
                        <a:pt x="101" y="124"/>
                        <a:pt x="101" y="124"/>
                        <a:pt x="101" y="124"/>
                      </a:cubicBezTo>
                      <a:cubicBezTo>
                        <a:pt x="102" y="120"/>
                        <a:pt x="102" y="120"/>
                        <a:pt x="102" y="120"/>
                      </a:cubicBezTo>
                      <a:cubicBezTo>
                        <a:pt x="108" y="108"/>
                        <a:pt x="108" y="108"/>
                        <a:pt x="108" y="108"/>
                      </a:cubicBezTo>
                      <a:cubicBezTo>
                        <a:pt x="104" y="100"/>
                        <a:pt x="104" y="100"/>
                        <a:pt x="104" y="100"/>
                      </a:cubicBezTo>
                      <a:cubicBezTo>
                        <a:pt x="92" y="92"/>
                        <a:pt x="92" y="92"/>
                        <a:pt x="92" y="92"/>
                      </a:cubicBezTo>
                      <a:cubicBezTo>
                        <a:pt x="91" y="92"/>
                        <a:pt x="91" y="92"/>
                        <a:pt x="91" y="92"/>
                      </a:cubicBezTo>
                      <a:cubicBezTo>
                        <a:pt x="91" y="92"/>
                        <a:pt x="91" y="92"/>
                        <a:pt x="91" y="92"/>
                      </a:cubicBezTo>
                      <a:cubicBezTo>
                        <a:pt x="91" y="92"/>
                        <a:pt x="91" y="92"/>
                        <a:pt x="91" y="92"/>
                      </a:cubicBezTo>
                      <a:cubicBezTo>
                        <a:pt x="88" y="85"/>
                        <a:pt x="88" y="85"/>
                        <a:pt x="88" y="85"/>
                      </a:cubicBezTo>
                      <a:cubicBezTo>
                        <a:pt x="88" y="85"/>
                        <a:pt x="88" y="85"/>
                        <a:pt x="88" y="85"/>
                      </a:cubicBezTo>
                      <a:cubicBezTo>
                        <a:pt x="88" y="84"/>
                        <a:pt x="88" y="84"/>
                        <a:pt x="88" y="84"/>
                      </a:cubicBezTo>
                      <a:cubicBezTo>
                        <a:pt x="90" y="73"/>
                        <a:pt x="90" y="73"/>
                        <a:pt x="90" y="73"/>
                      </a:cubicBezTo>
                      <a:cubicBezTo>
                        <a:pt x="90" y="73"/>
                        <a:pt x="90" y="73"/>
                        <a:pt x="90" y="73"/>
                      </a:cubicBezTo>
                      <a:cubicBezTo>
                        <a:pt x="90" y="73"/>
                        <a:pt x="90" y="73"/>
                        <a:pt x="90" y="73"/>
                      </a:cubicBezTo>
                      <a:cubicBezTo>
                        <a:pt x="92" y="65"/>
                        <a:pt x="92" y="65"/>
                        <a:pt x="92" y="65"/>
                      </a:cubicBezTo>
                      <a:cubicBezTo>
                        <a:pt x="92" y="62"/>
                        <a:pt x="92" y="60"/>
                        <a:pt x="94" y="58"/>
                      </a:cubicBezTo>
                      <a:cubicBezTo>
                        <a:pt x="94" y="58"/>
                        <a:pt x="96" y="57"/>
                        <a:pt x="97" y="57"/>
                      </a:cubicBezTo>
                      <a:cubicBezTo>
                        <a:pt x="104" y="56"/>
                        <a:pt x="104" y="56"/>
                        <a:pt x="104" y="56"/>
                      </a:cubicBezTo>
                      <a:cubicBezTo>
                        <a:pt x="106" y="51"/>
                        <a:pt x="106" y="51"/>
                        <a:pt x="106" y="51"/>
                      </a:cubicBezTo>
                      <a:cubicBezTo>
                        <a:pt x="108" y="38"/>
                        <a:pt x="108" y="38"/>
                        <a:pt x="108" y="38"/>
                      </a:cubicBezTo>
                      <a:cubicBezTo>
                        <a:pt x="107" y="33"/>
                        <a:pt x="107" y="33"/>
                        <a:pt x="107" y="33"/>
                      </a:cubicBezTo>
                      <a:cubicBezTo>
                        <a:pt x="100" y="32"/>
                        <a:pt x="100" y="32"/>
                        <a:pt x="100" y="32"/>
                      </a:cubicBezTo>
                      <a:cubicBezTo>
                        <a:pt x="100" y="32"/>
                        <a:pt x="100" y="32"/>
                        <a:pt x="100" y="32"/>
                      </a:cubicBezTo>
                      <a:cubicBezTo>
                        <a:pt x="100" y="32"/>
                        <a:pt x="100" y="32"/>
                        <a:pt x="100" y="32"/>
                      </a:cubicBezTo>
                      <a:cubicBezTo>
                        <a:pt x="92" y="28"/>
                        <a:pt x="92" y="28"/>
                        <a:pt x="92" y="28"/>
                      </a:cubicBezTo>
                      <a:cubicBezTo>
                        <a:pt x="91" y="27"/>
                        <a:pt x="91" y="27"/>
                        <a:pt x="91" y="27"/>
                      </a:cubicBezTo>
                      <a:cubicBezTo>
                        <a:pt x="91" y="26"/>
                        <a:pt x="91" y="26"/>
                        <a:pt x="91" y="26"/>
                      </a:cubicBezTo>
                      <a:cubicBezTo>
                        <a:pt x="91" y="26"/>
                        <a:pt x="91" y="26"/>
                        <a:pt x="91" y="26"/>
                      </a:cubicBezTo>
                      <a:cubicBezTo>
                        <a:pt x="90" y="16"/>
                        <a:pt x="90" y="16"/>
                        <a:pt x="90" y="16"/>
                      </a:cubicBezTo>
                      <a:cubicBezTo>
                        <a:pt x="90" y="16"/>
                        <a:pt x="90" y="16"/>
                        <a:pt x="90" y="16"/>
                      </a:cubicBezTo>
                      <a:cubicBezTo>
                        <a:pt x="90" y="14"/>
                        <a:pt x="90" y="14"/>
                        <a:pt x="90" y="14"/>
                      </a:cubicBezTo>
                      <a:lnTo>
                        <a:pt x="101" y="12"/>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45" name="îṩļíḋé">
                  <a:extLst>
                    <a:ext uri="{FF2B5EF4-FFF2-40B4-BE49-F238E27FC236}">
                      <a16:creationId xmlns:a16="http://schemas.microsoft.com/office/drawing/2014/main" id="{DA88E416-1848-486A-B688-587D3F5A718B}"/>
                    </a:ext>
                  </a:extLst>
                </p:cNvPr>
                <p:cNvSpPr/>
                <p:nvPr/>
              </p:nvSpPr>
              <p:spPr bwMode="auto">
                <a:xfrm>
                  <a:off x="3411638" y="4811028"/>
                  <a:ext cx="718169" cy="830546"/>
                </a:xfrm>
                <a:custGeom>
                  <a:avLst/>
                  <a:gdLst>
                    <a:gd name="T0" fmla="*/ 150 w 173"/>
                    <a:gd name="T1" fmla="*/ 34 h 200"/>
                    <a:gd name="T2" fmla="*/ 146 w 173"/>
                    <a:gd name="T3" fmla="*/ 26 h 200"/>
                    <a:gd name="T4" fmla="*/ 143 w 173"/>
                    <a:gd name="T5" fmla="*/ 12 h 200"/>
                    <a:gd name="T6" fmla="*/ 136 w 173"/>
                    <a:gd name="T7" fmla="*/ 17 h 200"/>
                    <a:gd name="T8" fmla="*/ 125 w 173"/>
                    <a:gd name="T9" fmla="*/ 15 h 200"/>
                    <a:gd name="T10" fmla="*/ 125 w 173"/>
                    <a:gd name="T11" fmla="*/ 7 h 200"/>
                    <a:gd name="T12" fmla="*/ 122 w 173"/>
                    <a:gd name="T13" fmla="*/ 10 h 200"/>
                    <a:gd name="T14" fmla="*/ 109 w 173"/>
                    <a:gd name="T15" fmla="*/ 22 h 200"/>
                    <a:gd name="T16" fmla="*/ 107 w 173"/>
                    <a:gd name="T17" fmla="*/ 22 h 200"/>
                    <a:gd name="T18" fmla="*/ 99 w 173"/>
                    <a:gd name="T19" fmla="*/ 16 h 200"/>
                    <a:gd name="T20" fmla="*/ 92 w 173"/>
                    <a:gd name="T21" fmla="*/ 13 h 200"/>
                    <a:gd name="T22" fmla="*/ 75 w 173"/>
                    <a:gd name="T23" fmla="*/ 8 h 200"/>
                    <a:gd name="T24" fmla="*/ 66 w 173"/>
                    <a:gd name="T25" fmla="*/ 4 h 200"/>
                    <a:gd name="T26" fmla="*/ 47 w 173"/>
                    <a:gd name="T27" fmla="*/ 0 h 200"/>
                    <a:gd name="T28" fmla="*/ 40 w 173"/>
                    <a:gd name="T29" fmla="*/ 16 h 200"/>
                    <a:gd name="T30" fmla="*/ 34 w 173"/>
                    <a:gd name="T31" fmla="*/ 16 h 200"/>
                    <a:gd name="T32" fmla="*/ 14 w 173"/>
                    <a:gd name="T33" fmla="*/ 26 h 200"/>
                    <a:gd name="T34" fmla="*/ 13 w 173"/>
                    <a:gd name="T35" fmla="*/ 72 h 200"/>
                    <a:gd name="T36" fmla="*/ 9 w 173"/>
                    <a:gd name="T37" fmla="*/ 83 h 200"/>
                    <a:gd name="T38" fmla="*/ 1 w 173"/>
                    <a:gd name="T39" fmla="*/ 109 h 200"/>
                    <a:gd name="T40" fmla="*/ 7 w 173"/>
                    <a:gd name="T41" fmla="*/ 111 h 200"/>
                    <a:gd name="T42" fmla="*/ 17 w 173"/>
                    <a:gd name="T43" fmla="*/ 126 h 200"/>
                    <a:gd name="T44" fmla="*/ 14 w 173"/>
                    <a:gd name="T45" fmla="*/ 132 h 200"/>
                    <a:gd name="T46" fmla="*/ 24 w 173"/>
                    <a:gd name="T47" fmla="*/ 158 h 200"/>
                    <a:gd name="T48" fmla="*/ 38 w 173"/>
                    <a:gd name="T49" fmla="*/ 151 h 200"/>
                    <a:gd name="T50" fmla="*/ 46 w 173"/>
                    <a:gd name="T51" fmla="*/ 151 h 200"/>
                    <a:gd name="T52" fmla="*/ 52 w 173"/>
                    <a:gd name="T53" fmla="*/ 140 h 200"/>
                    <a:gd name="T54" fmla="*/ 68 w 173"/>
                    <a:gd name="T55" fmla="*/ 135 h 200"/>
                    <a:gd name="T56" fmla="*/ 77 w 173"/>
                    <a:gd name="T57" fmla="*/ 151 h 200"/>
                    <a:gd name="T58" fmla="*/ 81 w 173"/>
                    <a:gd name="T59" fmla="*/ 165 h 200"/>
                    <a:gd name="T60" fmla="*/ 71 w 173"/>
                    <a:gd name="T61" fmla="*/ 185 h 200"/>
                    <a:gd name="T62" fmla="*/ 84 w 173"/>
                    <a:gd name="T63" fmla="*/ 187 h 200"/>
                    <a:gd name="T64" fmla="*/ 89 w 173"/>
                    <a:gd name="T65" fmla="*/ 199 h 200"/>
                    <a:gd name="T66" fmla="*/ 102 w 173"/>
                    <a:gd name="T67" fmla="*/ 196 h 200"/>
                    <a:gd name="T68" fmla="*/ 108 w 173"/>
                    <a:gd name="T69" fmla="*/ 178 h 200"/>
                    <a:gd name="T70" fmla="*/ 135 w 173"/>
                    <a:gd name="T71" fmla="*/ 189 h 200"/>
                    <a:gd name="T72" fmla="*/ 128 w 173"/>
                    <a:gd name="T73" fmla="*/ 172 h 200"/>
                    <a:gd name="T74" fmla="*/ 128 w 173"/>
                    <a:gd name="T75" fmla="*/ 170 h 200"/>
                    <a:gd name="T76" fmla="*/ 166 w 173"/>
                    <a:gd name="T77" fmla="*/ 166 h 200"/>
                    <a:gd name="T78" fmla="*/ 167 w 173"/>
                    <a:gd name="T79" fmla="*/ 165 h 200"/>
                    <a:gd name="T80" fmla="*/ 167 w 173"/>
                    <a:gd name="T81" fmla="*/ 163 h 200"/>
                    <a:gd name="T82" fmla="*/ 166 w 173"/>
                    <a:gd name="T83" fmla="*/ 142 h 200"/>
                    <a:gd name="T84" fmla="*/ 170 w 173"/>
                    <a:gd name="T85" fmla="*/ 134 h 200"/>
                    <a:gd name="T86" fmla="*/ 163 w 173"/>
                    <a:gd name="T87" fmla="*/ 126 h 200"/>
                    <a:gd name="T88" fmla="*/ 158 w 173"/>
                    <a:gd name="T89" fmla="*/ 98 h 200"/>
                    <a:gd name="T90" fmla="*/ 151 w 173"/>
                    <a:gd name="T91" fmla="*/ 102 h 200"/>
                    <a:gd name="T92" fmla="*/ 150 w 173"/>
                    <a:gd name="T93" fmla="*/ 84 h 200"/>
                    <a:gd name="T94" fmla="*/ 163 w 173"/>
                    <a:gd name="T95" fmla="*/ 50 h 200"/>
                    <a:gd name="T96" fmla="*/ 150 w 173"/>
                    <a:gd name="T97" fmla="*/ 3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200">
                      <a:moveTo>
                        <a:pt x="150" y="34"/>
                      </a:moveTo>
                      <a:cubicBezTo>
                        <a:pt x="150" y="34"/>
                        <a:pt x="150" y="34"/>
                        <a:pt x="150" y="34"/>
                      </a:cubicBezTo>
                      <a:cubicBezTo>
                        <a:pt x="150" y="34"/>
                        <a:pt x="150" y="34"/>
                        <a:pt x="150" y="34"/>
                      </a:cubicBezTo>
                      <a:cubicBezTo>
                        <a:pt x="150" y="33"/>
                        <a:pt x="150" y="33"/>
                        <a:pt x="150" y="33"/>
                      </a:cubicBezTo>
                      <a:cubicBezTo>
                        <a:pt x="146" y="27"/>
                        <a:pt x="146" y="27"/>
                        <a:pt x="146" y="27"/>
                      </a:cubicBezTo>
                      <a:cubicBezTo>
                        <a:pt x="146" y="26"/>
                        <a:pt x="146" y="26"/>
                        <a:pt x="146" y="26"/>
                      </a:cubicBezTo>
                      <a:cubicBezTo>
                        <a:pt x="146" y="26"/>
                        <a:pt x="146" y="26"/>
                        <a:pt x="146" y="26"/>
                      </a:cubicBezTo>
                      <a:cubicBezTo>
                        <a:pt x="147" y="16"/>
                        <a:pt x="147" y="16"/>
                        <a:pt x="147" y="16"/>
                      </a:cubicBezTo>
                      <a:cubicBezTo>
                        <a:pt x="147" y="15"/>
                        <a:pt x="146"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6" y="11"/>
                        <a:pt x="126" y="11"/>
                        <a:pt x="126" y="11"/>
                      </a:cubicBezTo>
                      <a:cubicBezTo>
                        <a:pt x="125" y="7"/>
                        <a:pt x="125" y="7"/>
                        <a:pt x="125" y="7"/>
                      </a:cubicBezTo>
                      <a:cubicBezTo>
                        <a:pt x="124" y="6"/>
                        <a:pt x="124" y="6"/>
                        <a:pt x="124" y="6"/>
                      </a:cubicBezTo>
                      <a:cubicBezTo>
                        <a:pt x="122" y="10"/>
                        <a:pt x="122" y="10"/>
                        <a:pt x="122" y="10"/>
                      </a:cubicBezTo>
                      <a:cubicBezTo>
                        <a:pt x="122" y="10"/>
                        <a:pt x="122" y="10"/>
                        <a:pt x="122" y="10"/>
                      </a:cubicBezTo>
                      <a:cubicBezTo>
                        <a:pt x="122" y="10"/>
                        <a:pt x="122" y="10"/>
                        <a:pt x="122" y="10"/>
                      </a:cubicBezTo>
                      <a:cubicBezTo>
                        <a:pt x="109" y="21"/>
                        <a:pt x="109" y="21"/>
                        <a:pt x="109" y="21"/>
                      </a:cubicBezTo>
                      <a:cubicBezTo>
                        <a:pt x="109" y="22"/>
                        <a:pt x="109" y="22"/>
                        <a:pt x="109" y="22"/>
                      </a:cubicBezTo>
                      <a:cubicBezTo>
                        <a:pt x="108" y="22"/>
                        <a:pt x="108" y="22"/>
                        <a:pt x="108" y="22"/>
                      </a:cubicBezTo>
                      <a:cubicBezTo>
                        <a:pt x="108" y="22"/>
                        <a:pt x="108" y="22"/>
                        <a:pt x="108"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3"/>
                        <a:pt x="92" y="13"/>
                        <a:pt x="92" y="13"/>
                      </a:cubicBezTo>
                      <a:cubicBezTo>
                        <a:pt x="88" y="10"/>
                        <a:pt x="88" y="10"/>
                        <a:pt x="88" y="10"/>
                      </a:cubicBezTo>
                      <a:cubicBezTo>
                        <a:pt x="75" y="8"/>
                        <a:pt x="75" y="8"/>
                        <a:pt x="75" y="8"/>
                      </a:cubicBezTo>
                      <a:cubicBezTo>
                        <a:pt x="75" y="8"/>
                        <a:pt x="75" y="8"/>
                        <a:pt x="75" y="8"/>
                      </a:cubicBezTo>
                      <a:cubicBezTo>
                        <a:pt x="74" y="8"/>
                        <a:pt x="74" y="8"/>
                        <a:pt x="74" y="8"/>
                      </a:cubicBezTo>
                      <a:cubicBezTo>
                        <a:pt x="66" y="3"/>
                        <a:pt x="66" y="3"/>
                        <a:pt x="66" y="3"/>
                      </a:cubicBezTo>
                      <a:cubicBezTo>
                        <a:pt x="66" y="4"/>
                        <a:pt x="66" y="4"/>
                        <a:pt x="66" y="4"/>
                      </a:cubicBezTo>
                      <a:cubicBezTo>
                        <a:pt x="59" y="0"/>
                        <a:pt x="59" y="0"/>
                        <a:pt x="59" y="0"/>
                      </a:cubicBezTo>
                      <a:cubicBezTo>
                        <a:pt x="50" y="0"/>
                        <a:pt x="50" y="0"/>
                        <a:pt x="50" y="0"/>
                      </a:cubicBezTo>
                      <a:cubicBezTo>
                        <a:pt x="47" y="0"/>
                        <a:pt x="47" y="0"/>
                        <a:pt x="47" y="0"/>
                      </a:cubicBezTo>
                      <a:cubicBezTo>
                        <a:pt x="50" y="15"/>
                        <a:pt x="50" y="15"/>
                        <a:pt x="50" y="15"/>
                      </a:cubicBezTo>
                      <a:cubicBezTo>
                        <a:pt x="48" y="15"/>
                        <a:pt x="48" y="15"/>
                        <a:pt x="48" y="15"/>
                      </a:cubicBezTo>
                      <a:cubicBezTo>
                        <a:pt x="40" y="16"/>
                        <a:pt x="40" y="16"/>
                        <a:pt x="40" y="16"/>
                      </a:cubicBezTo>
                      <a:cubicBezTo>
                        <a:pt x="35" y="16"/>
                        <a:pt x="35" y="16"/>
                        <a:pt x="35" y="16"/>
                      </a:cubicBezTo>
                      <a:cubicBezTo>
                        <a:pt x="34" y="16"/>
                        <a:pt x="34" y="16"/>
                        <a:pt x="34" y="16"/>
                      </a:cubicBezTo>
                      <a:cubicBezTo>
                        <a:pt x="34" y="16"/>
                        <a:pt x="34" y="16"/>
                        <a:pt x="34" y="16"/>
                      </a:cubicBezTo>
                      <a:cubicBezTo>
                        <a:pt x="30" y="12"/>
                        <a:pt x="30" y="12"/>
                        <a:pt x="30" y="12"/>
                      </a:cubicBezTo>
                      <a:cubicBezTo>
                        <a:pt x="22" y="16"/>
                        <a:pt x="22" y="16"/>
                        <a:pt x="22" y="16"/>
                      </a:cubicBezTo>
                      <a:cubicBezTo>
                        <a:pt x="14" y="26"/>
                        <a:pt x="14" y="26"/>
                        <a:pt x="14" y="26"/>
                      </a:cubicBezTo>
                      <a:cubicBezTo>
                        <a:pt x="8" y="43"/>
                        <a:pt x="8" y="43"/>
                        <a:pt x="8" y="43"/>
                      </a:cubicBezTo>
                      <a:cubicBezTo>
                        <a:pt x="10" y="62"/>
                        <a:pt x="10" y="62"/>
                        <a:pt x="10" y="62"/>
                      </a:cubicBezTo>
                      <a:cubicBezTo>
                        <a:pt x="13" y="72"/>
                        <a:pt x="13" y="72"/>
                        <a:pt x="13" y="72"/>
                      </a:cubicBezTo>
                      <a:cubicBezTo>
                        <a:pt x="13" y="74"/>
                        <a:pt x="13" y="74"/>
                        <a:pt x="13" y="74"/>
                      </a:cubicBezTo>
                      <a:cubicBezTo>
                        <a:pt x="12" y="75"/>
                        <a:pt x="12" y="75"/>
                        <a:pt x="12" y="75"/>
                      </a:cubicBezTo>
                      <a:cubicBezTo>
                        <a:pt x="10" y="76"/>
                        <a:pt x="9" y="79"/>
                        <a:pt x="9" y="83"/>
                      </a:cubicBezTo>
                      <a:cubicBezTo>
                        <a:pt x="13" y="99"/>
                        <a:pt x="13" y="99"/>
                        <a:pt x="13" y="99"/>
                      </a:cubicBezTo>
                      <a:cubicBezTo>
                        <a:pt x="12" y="100"/>
                        <a:pt x="12" y="100"/>
                        <a:pt x="12" y="100"/>
                      </a:cubicBezTo>
                      <a:cubicBezTo>
                        <a:pt x="5" y="104"/>
                        <a:pt x="1" y="107"/>
                        <a:pt x="1" y="109"/>
                      </a:cubicBezTo>
                      <a:cubicBezTo>
                        <a:pt x="0" y="114"/>
                        <a:pt x="0" y="114"/>
                        <a:pt x="0" y="114"/>
                      </a:cubicBezTo>
                      <a:cubicBezTo>
                        <a:pt x="7" y="112"/>
                        <a:pt x="7" y="112"/>
                        <a:pt x="7" y="112"/>
                      </a:cubicBezTo>
                      <a:cubicBezTo>
                        <a:pt x="7" y="111"/>
                        <a:pt x="7" y="111"/>
                        <a:pt x="7" y="111"/>
                      </a:cubicBezTo>
                      <a:cubicBezTo>
                        <a:pt x="8" y="111"/>
                        <a:pt x="8" y="111"/>
                        <a:pt x="8" y="111"/>
                      </a:cubicBezTo>
                      <a:cubicBezTo>
                        <a:pt x="12" y="111"/>
                        <a:pt x="15" y="113"/>
                        <a:pt x="16" y="117"/>
                      </a:cubicBezTo>
                      <a:cubicBezTo>
                        <a:pt x="17" y="126"/>
                        <a:pt x="17" y="126"/>
                        <a:pt x="17" y="126"/>
                      </a:cubicBezTo>
                      <a:cubicBezTo>
                        <a:pt x="16" y="127"/>
                        <a:pt x="16" y="127"/>
                        <a:pt x="16" y="127"/>
                      </a:cubicBezTo>
                      <a:cubicBezTo>
                        <a:pt x="16" y="128"/>
                        <a:pt x="16" y="128"/>
                        <a:pt x="16" y="128"/>
                      </a:cubicBezTo>
                      <a:cubicBezTo>
                        <a:pt x="14" y="129"/>
                        <a:pt x="14" y="130"/>
                        <a:pt x="14" y="132"/>
                      </a:cubicBezTo>
                      <a:cubicBezTo>
                        <a:pt x="12" y="141"/>
                        <a:pt x="12" y="141"/>
                        <a:pt x="12" y="141"/>
                      </a:cubicBezTo>
                      <a:cubicBezTo>
                        <a:pt x="13" y="144"/>
                        <a:pt x="14" y="146"/>
                        <a:pt x="16" y="148"/>
                      </a:cubicBezTo>
                      <a:cubicBezTo>
                        <a:pt x="24" y="158"/>
                        <a:pt x="24" y="158"/>
                        <a:pt x="24" y="158"/>
                      </a:cubicBezTo>
                      <a:cubicBezTo>
                        <a:pt x="32" y="152"/>
                        <a:pt x="32" y="152"/>
                        <a:pt x="32" y="152"/>
                      </a:cubicBezTo>
                      <a:cubicBezTo>
                        <a:pt x="38" y="151"/>
                        <a:pt x="38" y="151"/>
                        <a:pt x="38" y="151"/>
                      </a:cubicBezTo>
                      <a:cubicBezTo>
                        <a:pt x="38" y="151"/>
                        <a:pt x="38" y="151"/>
                        <a:pt x="38" y="151"/>
                      </a:cubicBezTo>
                      <a:cubicBezTo>
                        <a:pt x="38" y="152"/>
                        <a:pt x="38" y="152"/>
                        <a:pt x="38" y="152"/>
                      </a:cubicBezTo>
                      <a:cubicBezTo>
                        <a:pt x="42" y="153"/>
                        <a:pt x="42" y="153"/>
                        <a:pt x="42" y="153"/>
                      </a:cubicBezTo>
                      <a:cubicBezTo>
                        <a:pt x="44" y="153"/>
                        <a:pt x="45" y="152"/>
                        <a:pt x="46" y="151"/>
                      </a:cubicBezTo>
                      <a:cubicBezTo>
                        <a:pt x="50" y="146"/>
                        <a:pt x="50" y="146"/>
                        <a:pt x="50" y="146"/>
                      </a:cubicBezTo>
                      <a:cubicBezTo>
                        <a:pt x="49" y="143"/>
                        <a:pt x="49" y="143"/>
                        <a:pt x="49" y="143"/>
                      </a:cubicBezTo>
                      <a:cubicBezTo>
                        <a:pt x="50" y="142"/>
                        <a:pt x="51" y="141"/>
                        <a:pt x="52" y="140"/>
                      </a:cubicBezTo>
                      <a:cubicBezTo>
                        <a:pt x="62" y="140"/>
                        <a:pt x="62" y="140"/>
                        <a:pt x="62" y="140"/>
                      </a:cubicBezTo>
                      <a:cubicBezTo>
                        <a:pt x="64" y="141"/>
                        <a:pt x="65" y="140"/>
                        <a:pt x="65" y="140"/>
                      </a:cubicBezTo>
                      <a:cubicBezTo>
                        <a:pt x="66" y="137"/>
                        <a:pt x="67" y="136"/>
                        <a:pt x="68" y="135"/>
                      </a:cubicBezTo>
                      <a:cubicBezTo>
                        <a:pt x="70" y="135"/>
                        <a:pt x="72" y="135"/>
                        <a:pt x="73" y="136"/>
                      </a:cubicBezTo>
                      <a:cubicBezTo>
                        <a:pt x="76" y="139"/>
                        <a:pt x="78" y="141"/>
                        <a:pt x="78"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80" y="169"/>
                        <a:pt x="78" y="172"/>
                        <a:pt x="77" y="172"/>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4" y="188"/>
                        <a:pt x="84" y="188"/>
                        <a:pt x="84" y="188"/>
                      </a:cubicBezTo>
                      <a:cubicBezTo>
                        <a:pt x="82" y="192"/>
                        <a:pt x="82" y="195"/>
                        <a:pt x="82" y="197"/>
                      </a:cubicBezTo>
                      <a:cubicBezTo>
                        <a:pt x="86" y="199"/>
                        <a:pt x="88" y="200"/>
                        <a:pt x="89" y="199"/>
                      </a:cubicBezTo>
                      <a:cubicBezTo>
                        <a:pt x="94" y="197"/>
                        <a:pt x="94" y="197"/>
                        <a:pt x="94" y="197"/>
                      </a:cubicBezTo>
                      <a:cubicBezTo>
                        <a:pt x="97" y="196"/>
                        <a:pt x="97" y="196"/>
                        <a:pt x="97" y="196"/>
                      </a:cubicBezTo>
                      <a:cubicBezTo>
                        <a:pt x="102" y="196"/>
                        <a:pt x="102" y="196"/>
                        <a:pt x="102" y="196"/>
                      </a:cubicBezTo>
                      <a:cubicBezTo>
                        <a:pt x="108" y="190"/>
                        <a:pt x="108" y="190"/>
                        <a:pt x="108" y="190"/>
                      </a:cubicBezTo>
                      <a:cubicBezTo>
                        <a:pt x="108" y="183"/>
                        <a:pt x="108" y="183"/>
                        <a:pt x="108" y="183"/>
                      </a:cubicBezTo>
                      <a:cubicBezTo>
                        <a:pt x="107" y="181"/>
                        <a:pt x="108" y="179"/>
                        <a:pt x="108" y="178"/>
                      </a:cubicBezTo>
                      <a:cubicBezTo>
                        <a:pt x="110" y="177"/>
                        <a:pt x="113" y="177"/>
                        <a:pt x="118" y="180"/>
                      </a:cubicBezTo>
                      <a:cubicBezTo>
                        <a:pt x="128" y="186"/>
                        <a:pt x="128" y="186"/>
                        <a:pt x="128" y="186"/>
                      </a:cubicBezTo>
                      <a:cubicBezTo>
                        <a:pt x="131" y="188"/>
                        <a:pt x="133" y="189"/>
                        <a:pt x="135" y="189"/>
                      </a:cubicBezTo>
                      <a:cubicBezTo>
                        <a:pt x="135" y="188"/>
                        <a:pt x="135" y="188"/>
                        <a:pt x="135" y="188"/>
                      </a:cubicBezTo>
                      <a:cubicBezTo>
                        <a:pt x="136" y="187"/>
                        <a:pt x="135" y="184"/>
                        <a:pt x="133" y="180"/>
                      </a:cubicBezTo>
                      <a:cubicBezTo>
                        <a:pt x="128" y="172"/>
                        <a:pt x="128" y="172"/>
                        <a:pt x="128" y="172"/>
                      </a:cubicBezTo>
                      <a:cubicBezTo>
                        <a:pt x="128" y="171"/>
                        <a:pt x="128" y="171"/>
                        <a:pt x="128" y="171"/>
                      </a:cubicBezTo>
                      <a:cubicBezTo>
                        <a:pt x="128" y="171"/>
                        <a:pt x="128" y="171"/>
                        <a:pt x="128" y="171"/>
                      </a:cubicBezTo>
                      <a:cubicBezTo>
                        <a:pt x="128" y="170"/>
                        <a:pt x="128" y="170"/>
                        <a:pt x="128" y="170"/>
                      </a:cubicBezTo>
                      <a:cubicBezTo>
                        <a:pt x="134" y="163"/>
                        <a:pt x="139" y="160"/>
                        <a:pt x="146" y="163"/>
                      </a:cubicBezTo>
                      <a:cubicBezTo>
                        <a:pt x="160" y="170"/>
                        <a:pt x="160" y="170"/>
                        <a:pt x="160" y="170"/>
                      </a:cubicBezTo>
                      <a:cubicBezTo>
                        <a:pt x="166" y="166"/>
                        <a:pt x="166" y="166"/>
                        <a:pt x="166" y="166"/>
                      </a:cubicBezTo>
                      <a:cubicBezTo>
                        <a:pt x="167" y="166"/>
                        <a:pt x="167" y="166"/>
                        <a:pt x="167" y="166"/>
                      </a:cubicBezTo>
                      <a:cubicBezTo>
                        <a:pt x="167" y="165"/>
                        <a:pt x="167" y="165"/>
                        <a:pt x="167" y="165"/>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2" y="155"/>
                        <a:pt x="173" y="149"/>
                        <a:pt x="172" y="146"/>
                      </a:cubicBezTo>
                      <a:cubicBezTo>
                        <a:pt x="170" y="143"/>
                        <a:pt x="168" y="142"/>
                        <a:pt x="167" y="142"/>
                      </a:cubicBezTo>
                      <a:cubicBezTo>
                        <a:pt x="166" y="142"/>
                        <a:pt x="166" y="142"/>
                        <a:pt x="166" y="142"/>
                      </a:cubicBezTo>
                      <a:cubicBezTo>
                        <a:pt x="165" y="138"/>
                        <a:pt x="165" y="138"/>
                        <a:pt x="165" y="138"/>
                      </a:cubicBezTo>
                      <a:cubicBezTo>
                        <a:pt x="166" y="138"/>
                        <a:pt x="166" y="138"/>
                        <a:pt x="166" y="138"/>
                      </a:cubicBezTo>
                      <a:cubicBezTo>
                        <a:pt x="168" y="136"/>
                        <a:pt x="170" y="135"/>
                        <a:pt x="170" y="134"/>
                      </a:cubicBezTo>
                      <a:cubicBezTo>
                        <a:pt x="169" y="132"/>
                        <a:pt x="169" y="132"/>
                        <a:pt x="169" y="132"/>
                      </a:cubicBezTo>
                      <a:cubicBezTo>
                        <a:pt x="163" y="126"/>
                        <a:pt x="163" y="126"/>
                        <a:pt x="163" y="126"/>
                      </a:cubicBezTo>
                      <a:cubicBezTo>
                        <a:pt x="163" y="126"/>
                        <a:pt x="163" y="126"/>
                        <a:pt x="163" y="126"/>
                      </a:cubicBezTo>
                      <a:cubicBezTo>
                        <a:pt x="163" y="125"/>
                        <a:pt x="163" y="125"/>
                        <a:pt x="163" y="125"/>
                      </a:cubicBezTo>
                      <a:cubicBezTo>
                        <a:pt x="160" y="116"/>
                        <a:pt x="160" y="116"/>
                        <a:pt x="160" y="116"/>
                      </a:cubicBezTo>
                      <a:cubicBezTo>
                        <a:pt x="158" y="110"/>
                        <a:pt x="158" y="104"/>
                        <a:pt x="158" y="98"/>
                      </a:cubicBezTo>
                      <a:cubicBezTo>
                        <a:pt x="158" y="94"/>
                        <a:pt x="158" y="94"/>
                        <a:pt x="158" y="94"/>
                      </a:cubicBezTo>
                      <a:cubicBezTo>
                        <a:pt x="154" y="98"/>
                        <a:pt x="154" y="98"/>
                        <a:pt x="154" y="98"/>
                      </a:cubicBezTo>
                      <a:cubicBezTo>
                        <a:pt x="151" y="102"/>
                        <a:pt x="151" y="102"/>
                        <a:pt x="151" y="102"/>
                      </a:cubicBezTo>
                      <a:cubicBezTo>
                        <a:pt x="150" y="85"/>
                        <a:pt x="150" y="85"/>
                        <a:pt x="150" y="85"/>
                      </a:cubicBezTo>
                      <a:cubicBezTo>
                        <a:pt x="150" y="85"/>
                        <a:pt x="150" y="85"/>
                        <a:pt x="150" y="85"/>
                      </a:cubicBezTo>
                      <a:cubicBezTo>
                        <a:pt x="150" y="84"/>
                        <a:pt x="150" y="84"/>
                        <a:pt x="150" y="84"/>
                      </a:cubicBezTo>
                      <a:cubicBezTo>
                        <a:pt x="150" y="84"/>
                        <a:pt x="150" y="84"/>
                        <a:pt x="150" y="84"/>
                      </a:cubicBezTo>
                      <a:cubicBezTo>
                        <a:pt x="159" y="71"/>
                        <a:pt x="165" y="64"/>
                        <a:pt x="167" y="62"/>
                      </a:cubicBezTo>
                      <a:cubicBezTo>
                        <a:pt x="163" y="50"/>
                        <a:pt x="163" y="50"/>
                        <a:pt x="163" y="50"/>
                      </a:cubicBezTo>
                      <a:cubicBezTo>
                        <a:pt x="162" y="44"/>
                        <a:pt x="161" y="40"/>
                        <a:pt x="161" y="38"/>
                      </a:cubicBezTo>
                      <a:cubicBezTo>
                        <a:pt x="154" y="35"/>
                        <a:pt x="154" y="35"/>
                        <a:pt x="154" y="35"/>
                      </a:cubicBezTo>
                      <a:lnTo>
                        <a:pt x="150" y="34"/>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46" name="iślíďé">
                  <a:extLst>
                    <a:ext uri="{FF2B5EF4-FFF2-40B4-BE49-F238E27FC236}">
                      <a16:creationId xmlns:a16="http://schemas.microsoft.com/office/drawing/2014/main" id="{8E2581CA-A05D-4E34-8A57-8D4E74C924CD}"/>
                    </a:ext>
                  </a:extLst>
                </p:cNvPr>
                <p:cNvSpPr/>
                <p:nvPr/>
              </p:nvSpPr>
              <p:spPr bwMode="auto">
                <a:xfrm>
                  <a:off x="3552110" y="5499345"/>
                  <a:ext cx="1055304" cy="835815"/>
                </a:xfrm>
                <a:custGeom>
                  <a:avLst/>
                  <a:gdLst>
                    <a:gd name="T0" fmla="*/ 244 w 254"/>
                    <a:gd name="T1" fmla="*/ 64 h 201"/>
                    <a:gd name="T2" fmla="*/ 254 w 254"/>
                    <a:gd name="T3" fmla="*/ 63 h 201"/>
                    <a:gd name="T4" fmla="*/ 236 w 254"/>
                    <a:gd name="T5" fmla="*/ 44 h 201"/>
                    <a:gd name="T6" fmla="*/ 223 w 254"/>
                    <a:gd name="T7" fmla="*/ 22 h 201"/>
                    <a:gd name="T8" fmla="*/ 202 w 254"/>
                    <a:gd name="T9" fmla="*/ 27 h 201"/>
                    <a:gd name="T10" fmla="*/ 200 w 254"/>
                    <a:gd name="T11" fmla="*/ 29 h 201"/>
                    <a:gd name="T12" fmla="*/ 182 w 254"/>
                    <a:gd name="T13" fmla="*/ 25 h 201"/>
                    <a:gd name="T14" fmla="*/ 150 w 254"/>
                    <a:gd name="T15" fmla="*/ 40 h 201"/>
                    <a:gd name="T16" fmla="*/ 150 w 254"/>
                    <a:gd name="T17" fmla="*/ 19 h 201"/>
                    <a:gd name="T18" fmla="*/ 149 w 254"/>
                    <a:gd name="T19" fmla="*/ 10 h 201"/>
                    <a:gd name="T20" fmla="*/ 138 w 254"/>
                    <a:gd name="T21" fmla="*/ 10 h 201"/>
                    <a:gd name="T22" fmla="*/ 126 w 254"/>
                    <a:gd name="T23" fmla="*/ 9 h 201"/>
                    <a:gd name="T24" fmla="*/ 110 w 254"/>
                    <a:gd name="T25" fmla="*/ 1 h 201"/>
                    <a:gd name="T26" fmla="*/ 105 w 254"/>
                    <a:gd name="T27" fmla="*/ 24 h 201"/>
                    <a:gd name="T28" fmla="*/ 82 w 254"/>
                    <a:gd name="T29" fmla="*/ 18 h 201"/>
                    <a:gd name="T30" fmla="*/ 78 w 254"/>
                    <a:gd name="T31" fmla="*/ 16 h 201"/>
                    <a:gd name="T32" fmla="*/ 72 w 254"/>
                    <a:gd name="T33" fmla="*/ 33 h 201"/>
                    <a:gd name="T34" fmla="*/ 75 w 254"/>
                    <a:gd name="T35" fmla="*/ 47 h 201"/>
                    <a:gd name="T36" fmla="*/ 68 w 254"/>
                    <a:gd name="T37" fmla="*/ 61 h 201"/>
                    <a:gd name="T38" fmla="*/ 52 w 254"/>
                    <a:gd name="T39" fmla="*/ 102 h 201"/>
                    <a:gd name="T40" fmla="*/ 29 w 254"/>
                    <a:gd name="T41" fmla="*/ 117 h 201"/>
                    <a:gd name="T42" fmla="*/ 32 w 254"/>
                    <a:gd name="T43" fmla="*/ 124 h 201"/>
                    <a:gd name="T44" fmla="*/ 19 w 254"/>
                    <a:gd name="T45" fmla="*/ 142 h 201"/>
                    <a:gd name="T46" fmla="*/ 5 w 254"/>
                    <a:gd name="T47" fmla="*/ 146 h 201"/>
                    <a:gd name="T48" fmla="*/ 2 w 254"/>
                    <a:gd name="T49" fmla="*/ 184 h 201"/>
                    <a:gd name="T50" fmla="*/ 8 w 254"/>
                    <a:gd name="T51" fmla="*/ 196 h 201"/>
                    <a:gd name="T52" fmla="*/ 21 w 254"/>
                    <a:gd name="T53" fmla="*/ 200 h 201"/>
                    <a:gd name="T54" fmla="*/ 22 w 254"/>
                    <a:gd name="T55" fmla="*/ 199 h 201"/>
                    <a:gd name="T56" fmla="*/ 18 w 254"/>
                    <a:gd name="T57" fmla="*/ 186 h 201"/>
                    <a:gd name="T58" fmla="*/ 12 w 254"/>
                    <a:gd name="T59" fmla="*/ 182 h 201"/>
                    <a:gd name="T60" fmla="*/ 18 w 254"/>
                    <a:gd name="T61" fmla="*/ 173 h 201"/>
                    <a:gd name="T62" fmla="*/ 32 w 254"/>
                    <a:gd name="T63" fmla="*/ 162 h 201"/>
                    <a:gd name="T64" fmla="*/ 64 w 254"/>
                    <a:gd name="T65" fmla="*/ 141 h 201"/>
                    <a:gd name="T66" fmla="*/ 70 w 254"/>
                    <a:gd name="T67" fmla="*/ 145 h 201"/>
                    <a:gd name="T68" fmla="*/ 75 w 254"/>
                    <a:gd name="T69" fmla="*/ 141 h 201"/>
                    <a:gd name="T70" fmla="*/ 96 w 254"/>
                    <a:gd name="T71" fmla="*/ 137 h 201"/>
                    <a:gd name="T72" fmla="*/ 98 w 254"/>
                    <a:gd name="T73" fmla="*/ 136 h 201"/>
                    <a:gd name="T74" fmla="*/ 119 w 254"/>
                    <a:gd name="T75" fmla="*/ 128 h 201"/>
                    <a:gd name="T76" fmla="*/ 124 w 254"/>
                    <a:gd name="T77" fmla="*/ 96 h 201"/>
                    <a:gd name="T78" fmla="*/ 130 w 254"/>
                    <a:gd name="T79" fmla="*/ 94 h 201"/>
                    <a:gd name="T80" fmla="*/ 132 w 254"/>
                    <a:gd name="T81" fmla="*/ 95 h 201"/>
                    <a:gd name="T82" fmla="*/ 159 w 254"/>
                    <a:gd name="T83" fmla="*/ 112 h 201"/>
                    <a:gd name="T84" fmla="*/ 156 w 254"/>
                    <a:gd name="T85" fmla="*/ 103 h 201"/>
                    <a:gd name="T86" fmla="*/ 166 w 254"/>
                    <a:gd name="T87" fmla="*/ 99 h 201"/>
                    <a:gd name="T88" fmla="*/ 173 w 254"/>
                    <a:gd name="T89" fmla="*/ 95 h 201"/>
                    <a:gd name="T90" fmla="*/ 193 w 254"/>
                    <a:gd name="T91" fmla="*/ 101 h 201"/>
                    <a:gd name="T92" fmla="*/ 206 w 254"/>
                    <a:gd name="T93" fmla="*/ 92 h 201"/>
                    <a:gd name="T94" fmla="*/ 207 w 254"/>
                    <a:gd name="T95" fmla="*/ 94 h 201"/>
                    <a:gd name="T96" fmla="*/ 238 w 254"/>
                    <a:gd name="T97" fmla="*/ 6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4" h="201">
                      <a:moveTo>
                        <a:pt x="238" y="69"/>
                      </a:moveTo>
                      <a:cubicBezTo>
                        <a:pt x="242" y="68"/>
                        <a:pt x="244" y="67"/>
                        <a:pt x="244" y="65"/>
                      </a:cubicBezTo>
                      <a:cubicBezTo>
                        <a:pt x="244" y="64"/>
                        <a:pt x="244" y="64"/>
                        <a:pt x="244" y="64"/>
                      </a:cubicBezTo>
                      <a:cubicBezTo>
                        <a:pt x="245" y="63"/>
                        <a:pt x="245" y="63"/>
                        <a:pt x="245" y="63"/>
                      </a:cubicBezTo>
                      <a:cubicBezTo>
                        <a:pt x="246" y="63"/>
                        <a:pt x="246" y="63"/>
                        <a:pt x="246" y="63"/>
                      </a:cubicBezTo>
                      <a:cubicBezTo>
                        <a:pt x="254" y="63"/>
                        <a:pt x="254" y="63"/>
                        <a:pt x="254" y="63"/>
                      </a:cubicBezTo>
                      <a:cubicBezTo>
                        <a:pt x="254" y="58"/>
                        <a:pt x="254" y="58"/>
                        <a:pt x="254" y="58"/>
                      </a:cubicBezTo>
                      <a:cubicBezTo>
                        <a:pt x="252" y="58"/>
                        <a:pt x="250" y="57"/>
                        <a:pt x="248" y="55"/>
                      </a:cubicBezTo>
                      <a:cubicBezTo>
                        <a:pt x="236" y="44"/>
                        <a:pt x="236" y="44"/>
                        <a:pt x="236" y="44"/>
                      </a:cubicBezTo>
                      <a:cubicBezTo>
                        <a:pt x="236" y="44"/>
                        <a:pt x="236" y="44"/>
                        <a:pt x="236" y="44"/>
                      </a:cubicBezTo>
                      <a:cubicBezTo>
                        <a:pt x="230" y="29"/>
                        <a:pt x="230" y="29"/>
                        <a:pt x="230" y="29"/>
                      </a:cubicBezTo>
                      <a:cubicBezTo>
                        <a:pt x="223" y="22"/>
                        <a:pt x="223" y="22"/>
                        <a:pt x="223" y="22"/>
                      </a:cubicBezTo>
                      <a:cubicBezTo>
                        <a:pt x="214" y="21"/>
                        <a:pt x="208" y="21"/>
                        <a:pt x="203" y="22"/>
                      </a:cubicBezTo>
                      <a:cubicBezTo>
                        <a:pt x="201" y="22"/>
                        <a:pt x="201" y="22"/>
                        <a:pt x="201" y="22"/>
                      </a:cubicBezTo>
                      <a:cubicBezTo>
                        <a:pt x="202" y="27"/>
                        <a:pt x="202" y="27"/>
                        <a:pt x="202" y="27"/>
                      </a:cubicBezTo>
                      <a:cubicBezTo>
                        <a:pt x="202" y="28"/>
                        <a:pt x="202" y="28"/>
                        <a:pt x="202" y="28"/>
                      </a:cubicBezTo>
                      <a:cubicBezTo>
                        <a:pt x="202" y="29"/>
                        <a:pt x="202" y="29"/>
                        <a:pt x="202" y="29"/>
                      </a:cubicBezTo>
                      <a:cubicBezTo>
                        <a:pt x="200" y="29"/>
                        <a:pt x="200" y="29"/>
                        <a:pt x="200" y="29"/>
                      </a:cubicBezTo>
                      <a:cubicBezTo>
                        <a:pt x="194" y="32"/>
                        <a:pt x="194" y="32"/>
                        <a:pt x="194" y="32"/>
                      </a:cubicBezTo>
                      <a:cubicBezTo>
                        <a:pt x="193" y="31"/>
                        <a:pt x="193" y="31"/>
                        <a:pt x="193" y="31"/>
                      </a:cubicBezTo>
                      <a:cubicBezTo>
                        <a:pt x="188" y="26"/>
                        <a:pt x="184" y="24"/>
                        <a:pt x="182" y="25"/>
                      </a:cubicBezTo>
                      <a:cubicBezTo>
                        <a:pt x="168" y="32"/>
                        <a:pt x="160" y="35"/>
                        <a:pt x="158" y="33"/>
                      </a:cubicBezTo>
                      <a:cubicBezTo>
                        <a:pt x="156" y="34"/>
                        <a:pt x="154" y="35"/>
                        <a:pt x="152" y="38"/>
                      </a:cubicBezTo>
                      <a:cubicBezTo>
                        <a:pt x="150" y="40"/>
                        <a:pt x="150" y="40"/>
                        <a:pt x="150" y="40"/>
                      </a:cubicBezTo>
                      <a:cubicBezTo>
                        <a:pt x="149" y="38"/>
                        <a:pt x="149" y="38"/>
                        <a:pt x="149" y="38"/>
                      </a:cubicBezTo>
                      <a:cubicBezTo>
                        <a:pt x="145" y="34"/>
                        <a:pt x="143" y="31"/>
                        <a:pt x="143" y="29"/>
                      </a:cubicBezTo>
                      <a:cubicBezTo>
                        <a:pt x="143" y="27"/>
                        <a:pt x="146" y="24"/>
                        <a:pt x="150" y="19"/>
                      </a:cubicBezTo>
                      <a:cubicBezTo>
                        <a:pt x="156" y="12"/>
                        <a:pt x="159" y="9"/>
                        <a:pt x="159" y="8"/>
                      </a:cubicBezTo>
                      <a:cubicBezTo>
                        <a:pt x="158" y="6"/>
                        <a:pt x="158" y="6"/>
                        <a:pt x="158" y="6"/>
                      </a:cubicBezTo>
                      <a:cubicBezTo>
                        <a:pt x="156" y="5"/>
                        <a:pt x="153" y="7"/>
                        <a:pt x="149" y="10"/>
                      </a:cubicBezTo>
                      <a:cubicBezTo>
                        <a:pt x="145" y="13"/>
                        <a:pt x="142" y="14"/>
                        <a:pt x="141" y="14"/>
                      </a:cubicBezTo>
                      <a:cubicBezTo>
                        <a:pt x="140" y="14"/>
                        <a:pt x="139" y="12"/>
                        <a:pt x="139" y="10"/>
                      </a:cubicBezTo>
                      <a:cubicBezTo>
                        <a:pt x="138" y="10"/>
                        <a:pt x="138" y="10"/>
                        <a:pt x="138" y="10"/>
                      </a:cubicBezTo>
                      <a:cubicBezTo>
                        <a:pt x="135" y="3"/>
                        <a:pt x="135" y="3"/>
                        <a:pt x="135" y="3"/>
                      </a:cubicBezTo>
                      <a:cubicBezTo>
                        <a:pt x="127" y="8"/>
                        <a:pt x="127" y="8"/>
                        <a:pt x="127" y="8"/>
                      </a:cubicBezTo>
                      <a:cubicBezTo>
                        <a:pt x="126" y="9"/>
                        <a:pt x="126" y="9"/>
                        <a:pt x="126" y="9"/>
                      </a:cubicBezTo>
                      <a:cubicBezTo>
                        <a:pt x="126" y="8"/>
                        <a:pt x="126" y="8"/>
                        <a:pt x="126" y="8"/>
                      </a:cubicBezTo>
                      <a:cubicBezTo>
                        <a:pt x="126" y="8"/>
                        <a:pt x="126" y="8"/>
                        <a:pt x="126" y="8"/>
                      </a:cubicBezTo>
                      <a:cubicBezTo>
                        <a:pt x="120" y="5"/>
                        <a:pt x="115" y="3"/>
                        <a:pt x="110" y="1"/>
                      </a:cubicBezTo>
                      <a:cubicBezTo>
                        <a:pt x="106" y="0"/>
                        <a:pt x="102" y="1"/>
                        <a:pt x="99" y="6"/>
                      </a:cubicBezTo>
                      <a:cubicBezTo>
                        <a:pt x="102" y="12"/>
                        <a:pt x="102" y="12"/>
                        <a:pt x="102" y="12"/>
                      </a:cubicBezTo>
                      <a:cubicBezTo>
                        <a:pt x="105" y="18"/>
                        <a:pt x="106" y="22"/>
                        <a:pt x="105" y="24"/>
                      </a:cubicBezTo>
                      <a:cubicBezTo>
                        <a:pt x="104" y="26"/>
                        <a:pt x="103" y="27"/>
                        <a:pt x="102" y="27"/>
                      </a:cubicBezTo>
                      <a:cubicBezTo>
                        <a:pt x="99" y="28"/>
                        <a:pt x="96" y="27"/>
                        <a:pt x="91" y="23"/>
                      </a:cubicBezTo>
                      <a:cubicBezTo>
                        <a:pt x="88" y="21"/>
                        <a:pt x="85" y="19"/>
                        <a:pt x="82" y="18"/>
                      </a:cubicBezTo>
                      <a:cubicBezTo>
                        <a:pt x="78" y="16"/>
                        <a:pt x="78" y="16"/>
                        <a:pt x="78" y="16"/>
                      </a:cubicBezTo>
                      <a:cubicBezTo>
                        <a:pt x="78" y="16"/>
                        <a:pt x="78" y="16"/>
                        <a:pt x="78" y="16"/>
                      </a:cubicBezTo>
                      <a:cubicBezTo>
                        <a:pt x="78" y="16"/>
                        <a:pt x="78" y="16"/>
                        <a:pt x="78" y="16"/>
                      </a:cubicBezTo>
                      <a:cubicBezTo>
                        <a:pt x="78" y="17"/>
                        <a:pt x="78" y="17"/>
                        <a:pt x="78" y="17"/>
                      </a:cubicBezTo>
                      <a:cubicBezTo>
                        <a:pt x="78" y="26"/>
                        <a:pt x="78" y="26"/>
                        <a:pt x="78" y="26"/>
                      </a:cubicBezTo>
                      <a:cubicBezTo>
                        <a:pt x="72" y="33"/>
                        <a:pt x="72" y="33"/>
                        <a:pt x="72" y="33"/>
                      </a:cubicBezTo>
                      <a:cubicBezTo>
                        <a:pt x="72" y="40"/>
                        <a:pt x="72" y="40"/>
                        <a:pt x="72" y="40"/>
                      </a:cubicBezTo>
                      <a:cubicBezTo>
                        <a:pt x="74" y="47"/>
                        <a:pt x="74" y="47"/>
                        <a:pt x="74" y="47"/>
                      </a:cubicBezTo>
                      <a:cubicBezTo>
                        <a:pt x="75" y="47"/>
                        <a:pt x="75" y="47"/>
                        <a:pt x="75" y="47"/>
                      </a:cubicBezTo>
                      <a:cubicBezTo>
                        <a:pt x="70" y="54"/>
                        <a:pt x="70" y="54"/>
                        <a:pt x="70" y="54"/>
                      </a:cubicBezTo>
                      <a:cubicBezTo>
                        <a:pt x="68" y="60"/>
                        <a:pt x="68" y="60"/>
                        <a:pt x="68" y="60"/>
                      </a:cubicBezTo>
                      <a:cubicBezTo>
                        <a:pt x="68" y="61"/>
                        <a:pt x="68" y="61"/>
                        <a:pt x="68" y="61"/>
                      </a:cubicBezTo>
                      <a:cubicBezTo>
                        <a:pt x="62" y="67"/>
                        <a:pt x="62" y="67"/>
                        <a:pt x="62" y="67"/>
                      </a:cubicBezTo>
                      <a:cubicBezTo>
                        <a:pt x="52" y="90"/>
                        <a:pt x="52" y="90"/>
                        <a:pt x="52" y="90"/>
                      </a:cubicBezTo>
                      <a:cubicBezTo>
                        <a:pt x="52" y="102"/>
                        <a:pt x="52" y="102"/>
                        <a:pt x="52" y="102"/>
                      </a:cubicBezTo>
                      <a:cubicBezTo>
                        <a:pt x="52" y="102"/>
                        <a:pt x="52" y="102"/>
                        <a:pt x="52" y="102"/>
                      </a:cubicBezTo>
                      <a:cubicBezTo>
                        <a:pt x="30" y="115"/>
                        <a:pt x="30" y="115"/>
                        <a:pt x="30" y="115"/>
                      </a:cubicBezTo>
                      <a:cubicBezTo>
                        <a:pt x="29" y="117"/>
                        <a:pt x="29" y="117"/>
                        <a:pt x="29" y="117"/>
                      </a:cubicBezTo>
                      <a:cubicBezTo>
                        <a:pt x="32" y="124"/>
                        <a:pt x="32" y="124"/>
                        <a:pt x="32" y="124"/>
                      </a:cubicBezTo>
                      <a:cubicBezTo>
                        <a:pt x="32" y="124"/>
                        <a:pt x="32" y="124"/>
                        <a:pt x="32" y="124"/>
                      </a:cubicBezTo>
                      <a:cubicBezTo>
                        <a:pt x="32" y="124"/>
                        <a:pt x="32" y="124"/>
                        <a:pt x="32" y="124"/>
                      </a:cubicBezTo>
                      <a:cubicBezTo>
                        <a:pt x="30" y="133"/>
                        <a:pt x="30" y="133"/>
                        <a:pt x="30" y="133"/>
                      </a:cubicBezTo>
                      <a:cubicBezTo>
                        <a:pt x="21" y="132"/>
                        <a:pt x="21" y="132"/>
                        <a:pt x="21" y="132"/>
                      </a:cubicBezTo>
                      <a:cubicBezTo>
                        <a:pt x="19" y="142"/>
                        <a:pt x="19" y="142"/>
                        <a:pt x="19" y="142"/>
                      </a:cubicBezTo>
                      <a:cubicBezTo>
                        <a:pt x="8" y="142"/>
                        <a:pt x="8" y="142"/>
                        <a:pt x="8" y="142"/>
                      </a:cubicBezTo>
                      <a:cubicBezTo>
                        <a:pt x="5" y="146"/>
                        <a:pt x="5" y="146"/>
                        <a:pt x="5" y="146"/>
                      </a:cubicBezTo>
                      <a:cubicBezTo>
                        <a:pt x="5" y="146"/>
                        <a:pt x="5" y="146"/>
                        <a:pt x="5" y="146"/>
                      </a:cubicBezTo>
                      <a:cubicBezTo>
                        <a:pt x="2" y="153"/>
                        <a:pt x="2" y="153"/>
                        <a:pt x="2" y="153"/>
                      </a:cubicBezTo>
                      <a:cubicBezTo>
                        <a:pt x="0" y="178"/>
                        <a:pt x="0" y="178"/>
                        <a:pt x="0" y="178"/>
                      </a:cubicBezTo>
                      <a:cubicBezTo>
                        <a:pt x="2" y="184"/>
                        <a:pt x="2" y="184"/>
                        <a:pt x="2" y="184"/>
                      </a:cubicBezTo>
                      <a:cubicBezTo>
                        <a:pt x="3" y="184"/>
                        <a:pt x="3" y="184"/>
                        <a:pt x="3" y="184"/>
                      </a:cubicBezTo>
                      <a:cubicBezTo>
                        <a:pt x="3" y="190"/>
                        <a:pt x="3" y="190"/>
                        <a:pt x="3" y="190"/>
                      </a:cubicBezTo>
                      <a:cubicBezTo>
                        <a:pt x="8" y="196"/>
                        <a:pt x="8" y="196"/>
                        <a:pt x="8" y="196"/>
                      </a:cubicBezTo>
                      <a:cubicBezTo>
                        <a:pt x="8" y="196"/>
                        <a:pt x="8" y="196"/>
                        <a:pt x="8" y="196"/>
                      </a:cubicBezTo>
                      <a:cubicBezTo>
                        <a:pt x="8" y="201"/>
                        <a:pt x="8" y="201"/>
                        <a:pt x="8" y="201"/>
                      </a:cubicBezTo>
                      <a:cubicBezTo>
                        <a:pt x="21" y="200"/>
                        <a:pt x="21" y="200"/>
                        <a:pt x="21" y="200"/>
                      </a:cubicBezTo>
                      <a:cubicBezTo>
                        <a:pt x="22" y="199"/>
                        <a:pt x="22" y="199"/>
                        <a:pt x="22" y="199"/>
                      </a:cubicBezTo>
                      <a:cubicBezTo>
                        <a:pt x="22" y="199"/>
                        <a:pt x="22" y="199"/>
                        <a:pt x="22" y="199"/>
                      </a:cubicBezTo>
                      <a:cubicBezTo>
                        <a:pt x="22" y="199"/>
                        <a:pt x="22" y="199"/>
                        <a:pt x="22" y="199"/>
                      </a:cubicBezTo>
                      <a:cubicBezTo>
                        <a:pt x="22" y="198"/>
                        <a:pt x="22" y="198"/>
                        <a:pt x="22" y="198"/>
                      </a:cubicBezTo>
                      <a:cubicBezTo>
                        <a:pt x="26" y="194"/>
                        <a:pt x="26" y="194"/>
                        <a:pt x="26" y="194"/>
                      </a:cubicBezTo>
                      <a:cubicBezTo>
                        <a:pt x="18" y="186"/>
                        <a:pt x="18" y="186"/>
                        <a:pt x="18" y="186"/>
                      </a:cubicBezTo>
                      <a:cubicBezTo>
                        <a:pt x="17" y="186"/>
                        <a:pt x="17" y="186"/>
                        <a:pt x="17" y="186"/>
                      </a:cubicBezTo>
                      <a:cubicBezTo>
                        <a:pt x="12" y="182"/>
                        <a:pt x="12" y="182"/>
                        <a:pt x="12" y="182"/>
                      </a:cubicBezTo>
                      <a:cubicBezTo>
                        <a:pt x="12" y="182"/>
                        <a:pt x="12" y="182"/>
                        <a:pt x="12" y="182"/>
                      </a:cubicBezTo>
                      <a:cubicBezTo>
                        <a:pt x="12" y="181"/>
                        <a:pt x="12" y="181"/>
                        <a:pt x="12" y="181"/>
                      </a:cubicBezTo>
                      <a:cubicBezTo>
                        <a:pt x="12" y="173"/>
                        <a:pt x="12" y="173"/>
                        <a:pt x="12" y="173"/>
                      </a:cubicBezTo>
                      <a:cubicBezTo>
                        <a:pt x="18" y="173"/>
                        <a:pt x="18" y="173"/>
                        <a:pt x="18" y="173"/>
                      </a:cubicBezTo>
                      <a:cubicBezTo>
                        <a:pt x="19" y="170"/>
                        <a:pt x="19" y="170"/>
                        <a:pt x="19" y="170"/>
                      </a:cubicBezTo>
                      <a:cubicBezTo>
                        <a:pt x="16" y="162"/>
                        <a:pt x="16" y="162"/>
                        <a:pt x="16" y="162"/>
                      </a:cubicBezTo>
                      <a:cubicBezTo>
                        <a:pt x="32" y="162"/>
                        <a:pt x="32" y="162"/>
                        <a:pt x="32" y="162"/>
                      </a:cubicBezTo>
                      <a:cubicBezTo>
                        <a:pt x="60" y="149"/>
                        <a:pt x="60" y="149"/>
                        <a:pt x="60" y="149"/>
                      </a:cubicBezTo>
                      <a:cubicBezTo>
                        <a:pt x="63" y="143"/>
                        <a:pt x="63" y="143"/>
                        <a:pt x="63" y="143"/>
                      </a:cubicBezTo>
                      <a:cubicBezTo>
                        <a:pt x="64" y="141"/>
                        <a:pt x="64" y="141"/>
                        <a:pt x="64" y="141"/>
                      </a:cubicBezTo>
                      <a:cubicBezTo>
                        <a:pt x="70" y="144"/>
                        <a:pt x="70" y="144"/>
                        <a:pt x="70" y="144"/>
                      </a:cubicBezTo>
                      <a:cubicBezTo>
                        <a:pt x="70" y="144"/>
                        <a:pt x="70" y="144"/>
                        <a:pt x="70" y="144"/>
                      </a:cubicBezTo>
                      <a:cubicBezTo>
                        <a:pt x="70" y="145"/>
                        <a:pt x="70" y="145"/>
                        <a:pt x="70" y="145"/>
                      </a:cubicBezTo>
                      <a:cubicBezTo>
                        <a:pt x="73" y="148"/>
                        <a:pt x="73" y="148"/>
                        <a:pt x="73" y="148"/>
                      </a:cubicBezTo>
                      <a:cubicBezTo>
                        <a:pt x="76" y="147"/>
                        <a:pt x="76" y="147"/>
                        <a:pt x="76" y="147"/>
                      </a:cubicBezTo>
                      <a:cubicBezTo>
                        <a:pt x="75" y="141"/>
                        <a:pt x="75" y="141"/>
                        <a:pt x="75" y="141"/>
                      </a:cubicBezTo>
                      <a:cubicBezTo>
                        <a:pt x="84" y="141"/>
                        <a:pt x="84" y="141"/>
                        <a:pt x="84" y="141"/>
                      </a:cubicBezTo>
                      <a:cubicBezTo>
                        <a:pt x="93" y="143"/>
                        <a:pt x="93" y="143"/>
                        <a:pt x="93" y="143"/>
                      </a:cubicBezTo>
                      <a:cubicBezTo>
                        <a:pt x="96" y="137"/>
                        <a:pt x="96" y="137"/>
                        <a:pt x="96" y="137"/>
                      </a:cubicBezTo>
                      <a:cubicBezTo>
                        <a:pt x="97" y="136"/>
                        <a:pt x="97" y="136"/>
                        <a:pt x="97" y="136"/>
                      </a:cubicBezTo>
                      <a:cubicBezTo>
                        <a:pt x="97" y="136"/>
                        <a:pt x="97" y="136"/>
                        <a:pt x="97" y="136"/>
                      </a:cubicBezTo>
                      <a:cubicBezTo>
                        <a:pt x="98" y="136"/>
                        <a:pt x="98" y="136"/>
                        <a:pt x="98" y="136"/>
                      </a:cubicBezTo>
                      <a:cubicBezTo>
                        <a:pt x="107" y="133"/>
                        <a:pt x="107" y="133"/>
                        <a:pt x="107" y="133"/>
                      </a:cubicBezTo>
                      <a:cubicBezTo>
                        <a:pt x="109" y="119"/>
                        <a:pt x="109" y="119"/>
                        <a:pt x="109" y="119"/>
                      </a:cubicBezTo>
                      <a:cubicBezTo>
                        <a:pt x="119" y="128"/>
                        <a:pt x="119" y="128"/>
                        <a:pt x="119" y="128"/>
                      </a:cubicBezTo>
                      <a:cubicBezTo>
                        <a:pt x="123" y="128"/>
                        <a:pt x="123" y="128"/>
                        <a:pt x="123" y="128"/>
                      </a:cubicBezTo>
                      <a:cubicBezTo>
                        <a:pt x="125" y="126"/>
                        <a:pt x="125" y="126"/>
                        <a:pt x="125" y="126"/>
                      </a:cubicBezTo>
                      <a:cubicBezTo>
                        <a:pt x="124" y="96"/>
                        <a:pt x="124" y="96"/>
                        <a:pt x="124" y="96"/>
                      </a:cubicBezTo>
                      <a:cubicBezTo>
                        <a:pt x="124" y="95"/>
                        <a:pt x="124" y="95"/>
                        <a:pt x="124" y="95"/>
                      </a:cubicBezTo>
                      <a:cubicBezTo>
                        <a:pt x="124" y="93"/>
                        <a:pt x="124" y="93"/>
                        <a:pt x="124" y="93"/>
                      </a:cubicBezTo>
                      <a:cubicBezTo>
                        <a:pt x="130" y="94"/>
                        <a:pt x="130" y="94"/>
                        <a:pt x="130" y="94"/>
                      </a:cubicBezTo>
                      <a:cubicBezTo>
                        <a:pt x="131" y="94"/>
                        <a:pt x="131" y="94"/>
                        <a:pt x="131" y="94"/>
                      </a:cubicBezTo>
                      <a:cubicBezTo>
                        <a:pt x="132" y="95"/>
                        <a:pt x="132" y="95"/>
                        <a:pt x="132" y="95"/>
                      </a:cubicBezTo>
                      <a:cubicBezTo>
                        <a:pt x="132" y="95"/>
                        <a:pt x="132" y="95"/>
                        <a:pt x="132" y="95"/>
                      </a:cubicBezTo>
                      <a:cubicBezTo>
                        <a:pt x="143" y="115"/>
                        <a:pt x="143" y="115"/>
                        <a:pt x="143" y="115"/>
                      </a:cubicBezTo>
                      <a:cubicBezTo>
                        <a:pt x="156" y="113"/>
                        <a:pt x="156" y="113"/>
                        <a:pt x="156" y="113"/>
                      </a:cubicBezTo>
                      <a:cubicBezTo>
                        <a:pt x="159" y="112"/>
                        <a:pt x="159" y="112"/>
                        <a:pt x="159" y="112"/>
                      </a:cubicBezTo>
                      <a:cubicBezTo>
                        <a:pt x="161" y="108"/>
                        <a:pt x="161" y="108"/>
                        <a:pt x="161" y="108"/>
                      </a:cubicBezTo>
                      <a:cubicBezTo>
                        <a:pt x="157" y="104"/>
                        <a:pt x="157" y="104"/>
                        <a:pt x="157" y="104"/>
                      </a:cubicBezTo>
                      <a:cubicBezTo>
                        <a:pt x="156" y="103"/>
                        <a:pt x="156" y="103"/>
                        <a:pt x="156" y="103"/>
                      </a:cubicBezTo>
                      <a:cubicBezTo>
                        <a:pt x="165" y="100"/>
                        <a:pt x="165" y="100"/>
                        <a:pt x="165" y="100"/>
                      </a:cubicBezTo>
                      <a:cubicBezTo>
                        <a:pt x="166" y="99"/>
                        <a:pt x="166" y="99"/>
                        <a:pt x="166" y="99"/>
                      </a:cubicBezTo>
                      <a:cubicBezTo>
                        <a:pt x="166" y="99"/>
                        <a:pt x="166" y="99"/>
                        <a:pt x="166" y="99"/>
                      </a:cubicBezTo>
                      <a:cubicBezTo>
                        <a:pt x="170" y="103"/>
                        <a:pt x="170" y="103"/>
                        <a:pt x="170" y="103"/>
                      </a:cubicBezTo>
                      <a:cubicBezTo>
                        <a:pt x="173" y="101"/>
                        <a:pt x="173" y="101"/>
                        <a:pt x="173" y="101"/>
                      </a:cubicBezTo>
                      <a:cubicBezTo>
                        <a:pt x="173" y="95"/>
                        <a:pt x="173" y="95"/>
                        <a:pt x="173" y="95"/>
                      </a:cubicBezTo>
                      <a:cubicBezTo>
                        <a:pt x="175" y="95"/>
                        <a:pt x="175" y="95"/>
                        <a:pt x="175" y="95"/>
                      </a:cubicBezTo>
                      <a:cubicBezTo>
                        <a:pt x="182" y="95"/>
                        <a:pt x="182" y="95"/>
                        <a:pt x="182" y="95"/>
                      </a:cubicBezTo>
                      <a:cubicBezTo>
                        <a:pt x="186" y="95"/>
                        <a:pt x="190" y="98"/>
                        <a:pt x="193" y="101"/>
                      </a:cubicBezTo>
                      <a:cubicBezTo>
                        <a:pt x="194" y="103"/>
                        <a:pt x="194" y="103"/>
                        <a:pt x="194" y="103"/>
                      </a:cubicBezTo>
                      <a:cubicBezTo>
                        <a:pt x="196" y="93"/>
                        <a:pt x="196" y="93"/>
                        <a:pt x="196" y="93"/>
                      </a:cubicBezTo>
                      <a:cubicBezTo>
                        <a:pt x="198" y="91"/>
                        <a:pt x="201" y="90"/>
                        <a:pt x="206" y="92"/>
                      </a:cubicBezTo>
                      <a:cubicBezTo>
                        <a:pt x="207" y="93"/>
                        <a:pt x="207" y="93"/>
                        <a:pt x="207" y="93"/>
                      </a:cubicBezTo>
                      <a:cubicBezTo>
                        <a:pt x="207" y="93"/>
                        <a:pt x="207" y="93"/>
                        <a:pt x="207" y="93"/>
                      </a:cubicBezTo>
                      <a:cubicBezTo>
                        <a:pt x="207" y="94"/>
                        <a:pt x="207" y="94"/>
                        <a:pt x="207" y="94"/>
                      </a:cubicBezTo>
                      <a:cubicBezTo>
                        <a:pt x="208" y="94"/>
                        <a:pt x="208" y="94"/>
                        <a:pt x="209" y="94"/>
                      </a:cubicBezTo>
                      <a:cubicBezTo>
                        <a:pt x="211" y="94"/>
                        <a:pt x="218" y="89"/>
                        <a:pt x="230" y="80"/>
                      </a:cubicBezTo>
                      <a:cubicBezTo>
                        <a:pt x="230" y="74"/>
                        <a:pt x="233" y="70"/>
                        <a:pt x="238" y="69"/>
                      </a:cubicBez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47" name="išlïdê">
                  <a:extLst>
                    <a:ext uri="{FF2B5EF4-FFF2-40B4-BE49-F238E27FC236}">
                      <a16:creationId xmlns:a16="http://schemas.microsoft.com/office/drawing/2014/main" id="{DC09B22B-E467-4E09-A83C-F7AC7849F668}"/>
                    </a:ext>
                  </a:extLst>
                </p:cNvPr>
                <p:cNvSpPr/>
                <p:nvPr/>
              </p:nvSpPr>
              <p:spPr bwMode="auto">
                <a:xfrm>
                  <a:off x="4050789" y="4777664"/>
                  <a:ext cx="632128" cy="860398"/>
                </a:xfrm>
                <a:custGeom>
                  <a:avLst/>
                  <a:gdLst>
                    <a:gd name="T0" fmla="*/ 119 w 152"/>
                    <a:gd name="T1" fmla="*/ 8 h 207"/>
                    <a:gd name="T2" fmla="*/ 106 w 152"/>
                    <a:gd name="T3" fmla="*/ 3 h 207"/>
                    <a:gd name="T4" fmla="*/ 88 w 152"/>
                    <a:gd name="T5" fmla="*/ 16 h 207"/>
                    <a:gd name="T6" fmla="*/ 76 w 152"/>
                    <a:gd name="T7" fmla="*/ 11 h 207"/>
                    <a:gd name="T8" fmla="*/ 76 w 152"/>
                    <a:gd name="T9" fmla="*/ 12 h 207"/>
                    <a:gd name="T10" fmla="*/ 54 w 152"/>
                    <a:gd name="T11" fmla="*/ 17 h 207"/>
                    <a:gd name="T12" fmla="*/ 42 w 152"/>
                    <a:gd name="T13" fmla="*/ 18 h 207"/>
                    <a:gd name="T14" fmla="*/ 34 w 152"/>
                    <a:gd name="T15" fmla="*/ 27 h 207"/>
                    <a:gd name="T16" fmla="*/ 20 w 152"/>
                    <a:gd name="T17" fmla="*/ 28 h 207"/>
                    <a:gd name="T18" fmla="*/ 10 w 152"/>
                    <a:gd name="T19" fmla="*/ 44 h 207"/>
                    <a:gd name="T20" fmla="*/ 11 w 152"/>
                    <a:gd name="T21" fmla="*/ 46 h 207"/>
                    <a:gd name="T22" fmla="*/ 17 w 152"/>
                    <a:gd name="T23" fmla="*/ 69 h 207"/>
                    <a:gd name="T24" fmla="*/ 17 w 152"/>
                    <a:gd name="T25" fmla="*/ 72 h 207"/>
                    <a:gd name="T26" fmla="*/ 16 w 152"/>
                    <a:gd name="T27" fmla="*/ 72 h 207"/>
                    <a:gd name="T28" fmla="*/ 0 w 152"/>
                    <a:gd name="T29" fmla="*/ 94 h 207"/>
                    <a:gd name="T30" fmla="*/ 6 w 152"/>
                    <a:gd name="T31" fmla="*/ 98 h 207"/>
                    <a:gd name="T32" fmla="*/ 12 w 152"/>
                    <a:gd name="T33" fmla="*/ 131 h 207"/>
                    <a:gd name="T34" fmla="*/ 20 w 152"/>
                    <a:gd name="T35" fmla="*/ 143 h 207"/>
                    <a:gd name="T36" fmla="*/ 21 w 152"/>
                    <a:gd name="T37" fmla="*/ 152 h 207"/>
                    <a:gd name="T38" fmla="*/ 22 w 152"/>
                    <a:gd name="T39" fmla="*/ 181 h 207"/>
                    <a:gd name="T40" fmla="*/ 26 w 152"/>
                    <a:gd name="T41" fmla="*/ 181 h 207"/>
                    <a:gd name="T42" fmla="*/ 43 w 152"/>
                    <a:gd name="T43" fmla="*/ 181 h 207"/>
                    <a:gd name="T44" fmla="*/ 28 w 152"/>
                    <a:gd name="T45" fmla="*/ 203 h 207"/>
                    <a:gd name="T46" fmla="*/ 40 w 152"/>
                    <a:gd name="T47" fmla="*/ 203 h 207"/>
                    <a:gd name="T48" fmla="*/ 75 w 152"/>
                    <a:gd name="T49" fmla="*/ 201 h 207"/>
                    <a:gd name="T50" fmla="*/ 77 w 152"/>
                    <a:gd name="T51" fmla="*/ 195 h 207"/>
                    <a:gd name="T52" fmla="*/ 77 w 152"/>
                    <a:gd name="T53" fmla="*/ 190 h 207"/>
                    <a:gd name="T54" fmla="*/ 75 w 152"/>
                    <a:gd name="T55" fmla="*/ 179 h 207"/>
                    <a:gd name="T56" fmla="*/ 83 w 152"/>
                    <a:gd name="T57" fmla="*/ 173 h 207"/>
                    <a:gd name="T58" fmla="*/ 81 w 152"/>
                    <a:gd name="T59" fmla="*/ 168 h 207"/>
                    <a:gd name="T60" fmla="*/ 81 w 152"/>
                    <a:gd name="T61" fmla="*/ 167 h 207"/>
                    <a:gd name="T62" fmla="*/ 85 w 152"/>
                    <a:gd name="T63" fmla="*/ 154 h 207"/>
                    <a:gd name="T64" fmla="*/ 89 w 152"/>
                    <a:gd name="T65" fmla="*/ 149 h 207"/>
                    <a:gd name="T66" fmla="*/ 93 w 152"/>
                    <a:gd name="T67" fmla="*/ 146 h 207"/>
                    <a:gd name="T68" fmla="*/ 100 w 152"/>
                    <a:gd name="T69" fmla="*/ 130 h 207"/>
                    <a:gd name="T70" fmla="*/ 103 w 152"/>
                    <a:gd name="T71" fmla="*/ 128 h 207"/>
                    <a:gd name="T72" fmla="*/ 99 w 152"/>
                    <a:gd name="T73" fmla="*/ 111 h 207"/>
                    <a:gd name="T74" fmla="*/ 112 w 152"/>
                    <a:gd name="T75" fmla="*/ 100 h 207"/>
                    <a:gd name="T76" fmla="*/ 110 w 152"/>
                    <a:gd name="T77" fmla="*/ 85 h 207"/>
                    <a:gd name="T78" fmla="*/ 125 w 152"/>
                    <a:gd name="T79" fmla="*/ 68 h 207"/>
                    <a:gd name="T80" fmla="*/ 131 w 152"/>
                    <a:gd name="T81" fmla="*/ 70 h 207"/>
                    <a:gd name="T82" fmla="*/ 142 w 152"/>
                    <a:gd name="T83" fmla="*/ 64 h 207"/>
                    <a:gd name="T84" fmla="*/ 142 w 152"/>
                    <a:gd name="T85" fmla="*/ 64 h 207"/>
                    <a:gd name="T86" fmla="*/ 148 w 152"/>
                    <a:gd name="T87" fmla="*/ 60 h 207"/>
                    <a:gd name="T88" fmla="*/ 148 w 152"/>
                    <a:gd name="T89" fmla="*/ 53 h 207"/>
                    <a:gd name="T90" fmla="*/ 150 w 152"/>
                    <a:gd name="T91" fmla="*/ 51 h 207"/>
                    <a:gd name="T92" fmla="*/ 152 w 152"/>
                    <a:gd name="T93" fmla="*/ 48 h 207"/>
                    <a:gd name="T94" fmla="*/ 138 w 152"/>
                    <a:gd name="T95" fmla="*/ 26 h 207"/>
                    <a:gd name="T96" fmla="*/ 132 w 152"/>
                    <a:gd name="T97" fmla="*/ 1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2" h="207">
                      <a:moveTo>
                        <a:pt x="120" y="8"/>
                      </a:moveTo>
                      <a:cubicBezTo>
                        <a:pt x="119" y="8"/>
                        <a:pt x="119" y="8"/>
                        <a:pt x="119" y="8"/>
                      </a:cubicBezTo>
                      <a:cubicBezTo>
                        <a:pt x="110" y="0"/>
                        <a:pt x="110" y="0"/>
                        <a:pt x="110" y="0"/>
                      </a:cubicBezTo>
                      <a:cubicBezTo>
                        <a:pt x="106" y="3"/>
                        <a:pt x="106" y="3"/>
                        <a:pt x="106" y="3"/>
                      </a:cubicBezTo>
                      <a:cubicBezTo>
                        <a:pt x="102" y="10"/>
                        <a:pt x="98" y="14"/>
                        <a:pt x="92" y="16"/>
                      </a:cubicBezTo>
                      <a:cubicBezTo>
                        <a:pt x="91" y="17"/>
                        <a:pt x="89" y="17"/>
                        <a:pt x="88" y="16"/>
                      </a:cubicBezTo>
                      <a:cubicBezTo>
                        <a:pt x="86" y="14"/>
                        <a:pt x="87" y="9"/>
                        <a:pt x="90" y="2"/>
                      </a:cubicBezTo>
                      <a:cubicBezTo>
                        <a:pt x="76" y="11"/>
                        <a:pt x="76" y="11"/>
                        <a:pt x="76" y="11"/>
                      </a:cubicBezTo>
                      <a:cubicBezTo>
                        <a:pt x="76" y="12"/>
                        <a:pt x="76" y="12"/>
                        <a:pt x="76" y="12"/>
                      </a:cubicBezTo>
                      <a:cubicBezTo>
                        <a:pt x="76" y="12"/>
                        <a:pt x="76" y="12"/>
                        <a:pt x="76" y="12"/>
                      </a:cubicBezTo>
                      <a:cubicBezTo>
                        <a:pt x="64" y="12"/>
                        <a:pt x="64" y="12"/>
                        <a:pt x="64" y="12"/>
                      </a:cubicBezTo>
                      <a:cubicBezTo>
                        <a:pt x="54" y="17"/>
                        <a:pt x="54" y="17"/>
                        <a:pt x="54" y="17"/>
                      </a:cubicBezTo>
                      <a:cubicBezTo>
                        <a:pt x="54" y="18"/>
                        <a:pt x="54" y="18"/>
                        <a:pt x="54" y="18"/>
                      </a:cubicBezTo>
                      <a:cubicBezTo>
                        <a:pt x="42" y="18"/>
                        <a:pt x="42" y="18"/>
                        <a:pt x="42" y="18"/>
                      </a:cubicBezTo>
                      <a:cubicBezTo>
                        <a:pt x="36" y="21"/>
                        <a:pt x="36" y="21"/>
                        <a:pt x="36" y="21"/>
                      </a:cubicBezTo>
                      <a:cubicBezTo>
                        <a:pt x="34" y="27"/>
                        <a:pt x="34" y="27"/>
                        <a:pt x="34" y="27"/>
                      </a:cubicBezTo>
                      <a:cubicBezTo>
                        <a:pt x="33" y="28"/>
                        <a:pt x="33" y="28"/>
                        <a:pt x="33" y="28"/>
                      </a:cubicBezTo>
                      <a:cubicBezTo>
                        <a:pt x="20" y="28"/>
                        <a:pt x="20" y="28"/>
                        <a:pt x="20" y="28"/>
                      </a:cubicBezTo>
                      <a:cubicBezTo>
                        <a:pt x="17" y="28"/>
                        <a:pt x="12" y="32"/>
                        <a:pt x="4" y="40"/>
                      </a:cubicBezTo>
                      <a:cubicBezTo>
                        <a:pt x="8" y="42"/>
                        <a:pt x="10" y="43"/>
                        <a:pt x="10" y="44"/>
                      </a:cubicBezTo>
                      <a:cubicBezTo>
                        <a:pt x="11" y="47"/>
                        <a:pt x="11" y="47"/>
                        <a:pt x="11" y="47"/>
                      </a:cubicBezTo>
                      <a:cubicBezTo>
                        <a:pt x="11" y="46"/>
                        <a:pt x="11" y="46"/>
                        <a:pt x="11" y="46"/>
                      </a:cubicBezTo>
                      <a:cubicBezTo>
                        <a:pt x="17" y="69"/>
                        <a:pt x="17" y="69"/>
                        <a:pt x="17" y="69"/>
                      </a:cubicBezTo>
                      <a:cubicBezTo>
                        <a:pt x="17" y="69"/>
                        <a:pt x="17" y="69"/>
                        <a:pt x="17" y="69"/>
                      </a:cubicBezTo>
                      <a:cubicBezTo>
                        <a:pt x="17" y="70"/>
                        <a:pt x="17" y="70"/>
                        <a:pt x="17" y="70"/>
                      </a:cubicBezTo>
                      <a:cubicBezTo>
                        <a:pt x="17" y="72"/>
                        <a:pt x="17" y="72"/>
                        <a:pt x="17" y="72"/>
                      </a:cubicBezTo>
                      <a:cubicBezTo>
                        <a:pt x="17" y="72"/>
                        <a:pt x="17" y="72"/>
                        <a:pt x="17" y="72"/>
                      </a:cubicBezTo>
                      <a:cubicBezTo>
                        <a:pt x="16" y="72"/>
                        <a:pt x="16" y="72"/>
                        <a:pt x="16" y="72"/>
                      </a:cubicBezTo>
                      <a:cubicBezTo>
                        <a:pt x="16" y="72"/>
                        <a:pt x="16" y="72"/>
                        <a:pt x="16" y="72"/>
                      </a:cubicBezTo>
                      <a:cubicBezTo>
                        <a:pt x="0" y="94"/>
                        <a:pt x="0" y="94"/>
                        <a:pt x="0" y="94"/>
                      </a:cubicBezTo>
                      <a:cubicBezTo>
                        <a:pt x="0" y="100"/>
                        <a:pt x="0" y="100"/>
                        <a:pt x="0" y="100"/>
                      </a:cubicBezTo>
                      <a:cubicBezTo>
                        <a:pt x="3" y="98"/>
                        <a:pt x="5" y="97"/>
                        <a:pt x="6" y="98"/>
                      </a:cubicBezTo>
                      <a:cubicBezTo>
                        <a:pt x="8" y="99"/>
                        <a:pt x="9" y="102"/>
                        <a:pt x="8" y="107"/>
                      </a:cubicBezTo>
                      <a:cubicBezTo>
                        <a:pt x="8" y="114"/>
                        <a:pt x="9" y="123"/>
                        <a:pt x="12" y="131"/>
                      </a:cubicBezTo>
                      <a:cubicBezTo>
                        <a:pt x="18" y="137"/>
                        <a:pt x="18" y="137"/>
                        <a:pt x="18" y="137"/>
                      </a:cubicBezTo>
                      <a:cubicBezTo>
                        <a:pt x="20" y="139"/>
                        <a:pt x="21" y="141"/>
                        <a:pt x="20" y="143"/>
                      </a:cubicBezTo>
                      <a:cubicBezTo>
                        <a:pt x="18" y="147"/>
                        <a:pt x="18" y="147"/>
                        <a:pt x="18" y="147"/>
                      </a:cubicBezTo>
                      <a:cubicBezTo>
                        <a:pt x="21" y="152"/>
                        <a:pt x="21" y="152"/>
                        <a:pt x="21" y="152"/>
                      </a:cubicBezTo>
                      <a:cubicBezTo>
                        <a:pt x="23" y="156"/>
                        <a:pt x="22" y="162"/>
                        <a:pt x="17" y="172"/>
                      </a:cubicBezTo>
                      <a:cubicBezTo>
                        <a:pt x="22" y="181"/>
                        <a:pt x="22" y="181"/>
                        <a:pt x="22" y="181"/>
                      </a:cubicBezTo>
                      <a:cubicBezTo>
                        <a:pt x="23" y="183"/>
                        <a:pt x="23" y="183"/>
                        <a:pt x="23" y="183"/>
                      </a:cubicBezTo>
                      <a:cubicBezTo>
                        <a:pt x="26" y="181"/>
                        <a:pt x="26" y="181"/>
                        <a:pt x="26" y="181"/>
                      </a:cubicBezTo>
                      <a:cubicBezTo>
                        <a:pt x="31" y="176"/>
                        <a:pt x="36" y="175"/>
                        <a:pt x="39" y="176"/>
                      </a:cubicBezTo>
                      <a:cubicBezTo>
                        <a:pt x="42" y="177"/>
                        <a:pt x="43" y="179"/>
                        <a:pt x="43" y="181"/>
                      </a:cubicBezTo>
                      <a:cubicBezTo>
                        <a:pt x="44" y="184"/>
                        <a:pt x="40" y="188"/>
                        <a:pt x="33" y="196"/>
                      </a:cubicBezTo>
                      <a:cubicBezTo>
                        <a:pt x="28" y="203"/>
                        <a:pt x="28" y="203"/>
                        <a:pt x="28" y="203"/>
                      </a:cubicBezTo>
                      <a:cubicBezTo>
                        <a:pt x="30" y="207"/>
                        <a:pt x="30" y="207"/>
                        <a:pt x="30" y="207"/>
                      </a:cubicBezTo>
                      <a:cubicBezTo>
                        <a:pt x="34" y="204"/>
                        <a:pt x="38" y="202"/>
                        <a:pt x="40" y="203"/>
                      </a:cubicBezTo>
                      <a:cubicBezTo>
                        <a:pt x="42" y="203"/>
                        <a:pt x="49" y="201"/>
                        <a:pt x="60" y="195"/>
                      </a:cubicBezTo>
                      <a:cubicBezTo>
                        <a:pt x="64" y="193"/>
                        <a:pt x="69" y="195"/>
                        <a:pt x="75" y="201"/>
                      </a:cubicBezTo>
                      <a:cubicBezTo>
                        <a:pt x="77" y="200"/>
                        <a:pt x="77" y="200"/>
                        <a:pt x="77" y="200"/>
                      </a:cubicBezTo>
                      <a:cubicBezTo>
                        <a:pt x="77" y="195"/>
                        <a:pt x="77" y="195"/>
                        <a:pt x="77" y="195"/>
                      </a:cubicBezTo>
                      <a:cubicBezTo>
                        <a:pt x="76" y="194"/>
                        <a:pt x="76" y="194"/>
                        <a:pt x="76" y="194"/>
                      </a:cubicBezTo>
                      <a:cubicBezTo>
                        <a:pt x="75" y="193"/>
                        <a:pt x="76" y="192"/>
                        <a:pt x="77" y="190"/>
                      </a:cubicBezTo>
                      <a:cubicBezTo>
                        <a:pt x="75" y="183"/>
                        <a:pt x="75" y="183"/>
                        <a:pt x="75" y="183"/>
                      </a:cubicBezTo>
                      <a:cubicBezTo>
                        <a:pt x="74" y="182"/>
                        <a:pt x="74" y="180"/>
                        <a:pt x="75" y="179"/>
                      </a:cubicBezTo>
                      <a:cubicBezTo>
                        <a:pt x="76" y="178"/>
                        <a:pt x="78" y="177"/>
                        <a:pt x="79" y="176"/>
                      </a:cubicBezTo>
                      <a:cubicBezTo>
                        <a:pt x="83" y="173"/>
                        <a:pt x="83" y="173"/>
                        <a:pt x="83" y="173"/>
                      </a:cubicBezTo>
                      <a:cubicBezTo>
                        <a:pt x="81" y="168"/>
                        <a:pt x="81" y="168"/>
                        <a:pt x="81" y="168"/>
                      </a:cubicBezTo>
                      <a:cubicBezTo>
                        <a:pt x="81" y="168"/>
                        <a:pt x="81" y="168"/>
                        <a:pt x="81" y="168"/>
                      </a:cubicBezTo>
                      <a:cubicBezTo>
                        <a:pt x="81" y="168"/>
                        <a:pt x="81" y="168"/>
                        <a:pt x="81" y="168"/>
                      </a:cubicBezTo>
                      <a:cubicBezTo>
                        <a:pt x="81" y="167"/>
                        <a:pt x="81" y="167"/>
                        <a:pt x="81" y="167"/>
                      </a:cubicBezTo>
                      <a:cubicBezTo>
                        <a:pt x="83" y="165"/>
                        <a:pt x="83" y="163"/>
                        <a:pt x="82" y="162"/>
                      </a:cubicBezTo>
                      <a:cubicBezTo>
                        <a:pt x="81" y="159"/>
                        <a:pt x="82" y="157"/>
                        <a:pt x="85" y="154"/>
                      </a:cubicBezTo>
                      <a:cubicBezTo>
                        <a:pt x="90" y="150"/>
                        <a:pt x="90" y="150"/>
                        <a:pt x="90" y="150"/>
                      </a:cubicBezTo>
                      <a:cubicBezTo>
                        <a:pt x="89" y="149"/>
                        <a:pt x="89" y="149"/>
                        <a:pt x="89" y="149"/>
                      </a:cubicBezTo>
                      <a:cubicBezTo>
                        <a:pt x="88" y="148"/>
                        <a:pt x="88" y="148"/>
                        <a:pt x="88" y="148"/>
                      </a:cubicBezTo>
                      <a:cubicBezTo>
                        <a:pt x="93" y="146"/>
                        <a:pt x="93" y="146"/>
                        <a:pt x="93" y="146"/>
                      </a:cubicBezTo>
                      <a:cubicBezTo>
                        <a:pt x="93" y="139"/>
                        <a:pt x="93" y="139"/>
                        <a:pt x="93" y="139"/>
                      </a:cubicBezTo>
                      <a:cubicBezTo>
                        <a:pt x="93" y="137"/>
                        <a:pt x="95" y="134"/>
                        <a:pt x="100" y="130"/>
                      </a:cubicBezTo>
                      <a:cubicBezTo>
                        <a:pt x="103" y="128"/>
                        <a:pt x="103" y="128"/>
                        <a:pt x="103" y="128"/>
                      </a:cubicBezTo>
                      <a:cubicBezTo>
                        <a:pt x="103" y="128"/>
                        <a:pt x="103" y="128"/>
                        <a:pt x="103" y="128"/>
                      </a:cubicBezTo>
                      <a:cubicBezTo>
                        <a:pt x="97" y="121"/>
                        <a:pt x="97" y="121"/>
                        <a:pt x="97" y="121"/>
                      </a:cubicBezTo>
                      <a:cubicBezTo>
                        <a:pt x="95" y="118"/>
                        <a:pt x="96" y="114"/>
                        <a:pt x="99" y="111"/>
                      </a:cubicBezTo>
                      <a:cubicBezTo>
                        <a:pt x="99" y="110"/>
                        <a:pt x="99" y="110"/>
                        <a:pt x="99" y="110"/>
                      </a:cubicBezTo>
                      <a:cubicBezTo>
                        <a:pt x="112" y="100"/>
                        <a:pt x="112" y="100"/>
                        <a:pt x="112" y="100"/>
                      </a:cubicBezTo>
                      <a:cubicBezTo>
                        <a:pt x="112" y="97"/>
                        <a:pt x="112" y="97"/>
                        <a:pt x="112" y="97"/>
                      </a:cubicBezTo>
                      <a:cubicBezTo>
                        <a:pt x="110" y="96"/>
                        <a:pt x="109" y="92"/>
                        <a:pt x="110" y="85"/>
                      </a:cubicBezTo>
                      <a:cubicBezTo>
                        <a:pt x="112" y="74"/>
                        <a:pt x="116" y="69"/>
                        <a:pt x="125" y="68"/>
                      </a:cubicBezTo>
                      <a:cubicBezTo>
                        <a:pt x="125" y="68"/>
                        <a:pt x="125" y="68"/>
                        <a:pt x="125" y="68"/>
                      </a:cubicBezTo>
                      <a:cubicBezTo>
                        <a:pt x="126" y="68"/>
                        <a:pt x="126" y="68"/>
                        <a:pt x="126" y="68"/>
                      </a:cubicBezTo>
                      <a:cubicBezTo>
                        <a:pt x="131" y="70"/>
                        <a:pt x="131" y="70"/>
                        <a:pt x="131" y="70"/>
                      </a:cubicBezTo>
                      <a:cubicBezTo>
                        <a:pt x="136" y="70"/>
                        <a:pt x="136" y="70"/>
                        <a:pt x="136" y="70"/>
                      </a:cubicBezTo>
                      <a:cubicBezTo>
                        <a:pt x="142" y="64"/>
                        <a:pt x="142" y="64"/>
                        <a:pt x="142" y="64"/>
                      </a:cubicBezTo>
                      <a:cubicBezTo>
                        <a:pt x="142" y="64"/>
                        <a:pt x="142" y="64"/>
                        <a:pt x="142" y="64"/>
                      </a:cubicBezTo>
                      <a:cubicBezTo>
                        <a:pt x="142" y="64"/>
                        <a:pt x="142" y="64"/>
                        <a:pt x="142" y="64"/>
                      </a:cubicBezTo>
                      <a:cubicBezTo>
                        <a:pt x="142" y="64"/>
                        <a:pt x="142" y="64"/>
                        <a:pt x="142" y="64"/>
                      </a:cubicBezTo>
                      <a:cubicBezTo>
                        <a:pt x="148" y="60"/>
                        <a:pt x="148" y="60"/>
                        <a:pt x="148" y="60"/>
                      </a:cubicBezTo>
                      <a:cubicBezTo>
                        <a:pt x="148" y="54"/>
                        <a:pt x="148" y="54"/>
                        <a:pt x="148" y="54"/>
                      </a:cubicBezTo>
                      <a:cubicBezTo>
                        <a:pt x="148" y="53"/>
                        <a:pt x="148" y="53"/>
                        <a:pt x="148" y="53"/>
                      </a:cubicBezTo>
                      <a:cubicBezTo>
                        <a:pt x="148" y="52"/>
                        <a:pt x="148" y="52"/>
                        <a:pt x="148" y="52"/>
                      </a:cubicBezTo>
                      <a:cubicBezTo>
                        <a:pt x="150" y="51"/>
                        <a:pt x="150" y="51"/>
                        <a:pt x="150" y="51"/>
                      </a:cubicBezTo>
                      <a:cubicBezTo>
                        <a:pt x="152" y="49"/>
                        <a:pt x="152" y="49"/>
                        <a:pt x="152" y="49"/>
                      </a:cubicBezTo>
                      <a:cubicBezTo>
                        <a:pt x="152" y="48"/>
                        <a:pt x="152" y="48"/>
                        <a:pt x="152" y="48"/>
                      </a:cubicBezTo>
                      <a:cubicBezTo>
                        <a:pt x="148" y="42"/>
                        <a:pt x="148" y="42"/>
                        <a:pt x="148" y="42"/>
                      </a:cubicBezTo>
                      <a:cubicBezTo>
                        <a:pt x="144" y="36"/>
                        <a:pt x="141" y="32"/>
                        <a:pt x="138" y="26"/>
                      </a:cubicBezTo>
                      <a:cubicBezTo>
                        <a:pt x="136" y="22"/>
                        <a:pt x="137" y="18"/>
                        <a:pt x="140" y="14"/>
                      </a:cubicBezTo>
                      <a:cubicBezTo>
                        <a:pt x="132" y="10"/>
                        <a:pt x="132" y="10"/>
                        <a:pt x="132" y="10"/>
                      </a:cubicBezTo>
                      <a:lnTo>
                        <a:pt x="120" y="8"/>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48" name="îṩ1îḋé">
                  <a:extLst>
                    <a:ext uri="{FF2B5EF4-FFF2-40B4-BE49-F238E27FC236}">
                      <a16:creationId xmlns:a16="http://schemas.microsoft.com/office/drawing/2014/main" id="{721C0954-1607-4A57-9CE9-6F7C0564E7E3}"/>
                    </a:ext>
                  </a:extLst>
                </p:cNvPr>
                <p:cNvSpPr/>
                <p:nvPr/>
              </p:nvSpPr>
              <p:spPr bwMode="auto">
                <a:xfrm>
                  <a:off x="4637266" y="4552908"/>
                  <a:ext cx="507459" cy="581207"/>
                </a:xfrm>
                <a:custGeom>
                  <a:avLst/>
                  <a:gdLst>
                    <a:gd name="T0" fmla="*/ 64 w 122"/>
                    <a:gd name="T1" fmla="*/ 6 h 140"/>
                    <a:gd name="T2" fmla="*/ 43 w 122"/>
                    <a:gd name="T3" fmla="*/ 2 h 140"/>
                    <a:gd name="T4" fmla="*/ 38 w 122"/>
                    <a:gd name="T5" fmla="*/ 26 h 140"/>
                    <a:gd name="T6" fmla="*/ 28 w 122"/>
                    <a:gd name="T7" fmla="*/ 32 h 140"/>
                    <a:gd name="T8" fmla="*/ 23 w 122"/>
                    <a:gd name="T9" fmla="*/ 41 h 140"/>
                    <a:gd name="T10" fmla="*/ 17 w 122"/>
                    <a:gd name="T11" fmla="*/ 53 h 140"/>
                    <a:gd name="T12" fmla="*/ 6 w 122"/>
                    <a:gd name="T13" fmla="*/ 68 h 140"/>
                    <a:gd name="T14" fmla="*/ 1 w 122"/>
                    <a:gd name="T15" fmla="*/ 78 h 140"/>
                    <a:gd name="T16" fmla="*/ 11 w 122"/>
                    <a:gd name="T17" fmla="*/ 93 h 140"/>
                    <a:gd name="T18" fmla="*/ 16 w 122"/>
                    <a:gd name="T19" fmla="*/ 101 h 140"/>
                    <a:gd name="T20" fmla="*/ 16 w 122"/>
                    <a:gd name="T21" fmla="*/ 102 h 140"/>
                    <a:gd name="T22" fmla="*/ 16 w 122"/>
                    <a:gd name="T23" fmla="*/ 104 h 140"/>
                    <a:gd name="T24" fmla="*/ 15 w 122"/>
                    <a:gd name="T25" fmla="*/ 105 h 140"/>
                    <a:gd name="T26" fmla="*/ 27 w 122"/>
                    <a:gd name="T27" fmla="*/ 123 h 140"/>
                    <a:gd name="T28" fmla="*/ 33 w 122"/>
                    <a:gd name="T29" fmla="*/ 135 h 140"/>
                    <a:gd name="T30" fmla="*/ 46 w 122"/>
                    <a:gd name="T31" fmla="*/ 130 h 140"/>
                    <a:gd name="T32" fmla="*/ 46 w 122"/>
                    <a:gd name="T33" fmla="*/ 129 h 140"/>
                    <a:gd name="T34" fmla="*/ 53 w 122"/>
                    <a:gd name="T35" fmla="*/ 125 h 140"/>
                    <a:gd name="T36" fmla="*/ 66 w 122"/>
                    <a:gd name="T37" fmla="*/ 136 h 140"/>
                    <a:gd name="T38" fmla="*/ 68 w 122"/>
                    <a:gd name="T39" fmla="*/ 136 h 140"/>
                    <a:gd name="T40" fmla="*/ 74 w 122"/>
                    <a:gd name="T41" fmla="*/ 134 h 140"/>
                    <a:gd name="T42" fmla="*/ 76 w 122"/>
                    <a:gd name="T43" fmla="*/ 134 h 140"/>
                    <a:gd name="T44" fmla="*/ 84 w 122"/>
                    <a:gd name="T45" fmla="*/ 140 h 140"/>
                    <a:gd name="T46" fmla="*/ 85 w 122"/>
                    <a:gd name="T47" fmla="*/ 124 h 140"/>
                    <a:gd name="T48" fmla="*/ 86 w 122"/>
                    <a:gd name="T49" fmla="*/ 123 h 140"/>
                    <a:gd name="T50" fmla="*/ 89 w 122"/>
                    <a:gd name="T51" fmla="*/ 113 h 140"/>
                    <a:gd name="T52" fmla="*/ 88 w 122"/>
                    <a:gd name="T53" fmla="*/ 111 h 140"/>
                    <a:gd name="T54" fmla="*/ 90 w 122"/>
                    <a:gd name="T55" fmla="*/ 110 h 140"/>
                    <a:gd name="T56" fmla="*/ 101 w 122"/>
                    <a:gd name="T57" fmla="*/ 94 h 140"/>
                    <a:gd name="T58" fmla="*/ 103 w 122"/>
                    <a:gd name="T59" fmla="*/ 94 h 140"/>
                    <a:gd name="T60" fmla="*/ 103 w 122"/>
                    <a:gd name="T61" fmla="*/ 102 h 140"/>
                    <a:gd name="T62" fmla="*/ 115 w 122"/>
                    <a:gd name="T63" fmla="*/ 92 h 140"/>
                    <a:gd name="T64" fmla="*/ 112 w 122"/>
                    <a:gd name="T65" fmla="*/ 86 h 140"/>
                    <a:gd name="T66" fmla="*/ 115 w 122"/>
                    <a:gd name="T67" fmla="*/ 68 h 140"/>
                    <a:gd name="T68" fmla="*/ 109 w 122"/>
                    <a:gd name="T69" fmla="*/ 68 h 140"/>
                    <a:gd name="T70" fmla="*/ 108 w 122"/>
                    <a:gd name="T71" fmla="*/ 67 h 140"/>
                    <a:gd name="T72" fmla="*/ 106 w 122"/>
                    <a:gd name="T73" fmla="*/ 58 h 140"/>
                    <a:gd name="T74" fmla="*/ 122 w 122"/>
                    <a:gd name="T75" fmla="*/ 58 h 140"/>
                    <a:gd name="T76" fmla="*/ 109 w 122"/>
                    <a:gd name="T77" fmla="*/ 43 h 140"/>
                    <a:gd name="T78" fmla="*/ 117 w 122"/>
                    <a:gd name="T79" fmla="*/ 33 h 140"/>
                    <a:gd name="T80" fmla="*/ 111 w 122"/>
                    <a:gd name="T81" fmla="*/ 34 h 140"/>
                    <a:gd name="T82" fmla="*/ 111 w 122"/>
                    <a:gd name="T83" fmla="*/ 33 h 140"/>
                    <a:gd name="T84" fmla="*/ 103 w 122"/>
                    <a:gd name="T85" fmla="*/ 24 h 140"/>
                    <a:gd name="T86" fmla="*/ 81 w 122"/>
                    <a:gd name="T87" fmla="*/ 32 h 140"/>
                    <a:gd name="T88" fmla="*/ 79 w 122"/>
                    <a:gd name="T89" fmla="*/ 32 h 140"/>
                    <a:gd name="T90" fmla="*/ 78 w 122"/>
                    <a:gd name="T91" fmla="*/ 18 h 140"/>
                    <a:gd name="T92" fmla="*/ 82 w 122"/>
                    <a:gd name="T9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140">
                      <a:moveTo>
                        <a:pt x="75" y="2"/>
                      </a:moveTo>
                      <a:cubicBezTo>
                        <a:pt x="70" y="4"/>
                        <a:pt x="67" y="5"/>
                        <a:pt x="64" y="6"/>
                      </a:cubicBezTo>
                      <a:cubicBezTo>
                        <a:pt x="61" y="6"/>
                        <a:pt x="57" y="5"/>
                        <a:pt x="52" y="3"/>
                      </a:cubicBezTo>
                      <a:cubicBezTo>
                        <a:pt x="43" y="2"/>
                        <a:pt x="43" y="2"/>
                        <a:pt x="43" y="2"/>
                      </a:cubicBezTo>
                      <a:cubicBezTo>
                        <a:pt x="40" y="3"/>
                        <a:pt x="37" y="7"/>
                        <a:pt x="32" y="14"/>
                      </a:cubicBezTo>
                      <a:cubicBezTo>
                        <a:pt x="38" y="26"/>
                        <a:pt x="38" y="26"/>
                        <a:pt x="38" y="26"/>
                      </a:cubicBezTo>
                      <a:cubicBezTo>
                        <a:pt x="28" y="32"/>
                        <a:pt x="28" y="32"/>
                        <a:pt x="28" y="32"/>
                      </a:cubicBezTo>
                      <a:cubicBezTo>
                        <a:pt x="28" y="32"/>
                        <a:pt x="28" y="32"/>
                        <a:pt x="28" y="32"/>
                      </a:cubicBezTo>
                      <a:cubicBezTo>
                        <a:pt x="20" y="30"/>
                        <a:pt x="20" y="30"/>
                        <a:pt x="20" y="30"/>
                      </a:cubicBezTo>
                      <a:cubicBezTo>
                        <a:pt x="23" y="36"/>
                        <a:pt x="24" y="39"/>
                        <a:pt x="23" y="41"/>
                      </a:cubicBezTo>
                      <a:cubicBezTo>
                        <a:pt x="22" y="44"/>
                        <a:pt x="22" y="44"/>
                        <a:pt x="22" y="44"/>
                      </a:cubicBezTo>
                      <a:cubicBezTo>
                        <a:pt x="20" y="49"/>
                        <a:pt x="18" y="52"/>
                        <a:pt x="17" y="53"/>
                      </a:cubicBezTo>
                      <a:cubicBezTo>
                        <a:pt x="3" y="66"/>
                        <a:pt x="3" y="66"/>
                        <a:pt x="3" y="66"/>
                      </a:cubicBezTo>
                      <a:cubicBezTo>
                        <a:pt x="6" y="68"/>
                        <a:pt x="6" y="68"/>
                        <a:pt x="6" y="68"/>
                      </a:cubicBezTo>
                      <a:cubicBezTo>
                        <a:pt x="4" y="70"/>
                        <a:pt x="4" y="70"/>
                        <a:pt x="4" y="70"/>
                      </a:cubicBezTo>
                      <a:cubicBezTo>
                        <a:pt x="1" y="72"/>
                        <a:pt x="0" y="76"/>
                        <a:pt x="1" y="78"/>
                      </a:cubicBezTo>
                      <a:cubicBezTo>
                        <a:pt x="11" y="93"/>
                        <a:pt x="11" y="93"/>
                        <a:pt x="11" y="93"/>
                      </a:cubicBezTo>
                      <a:cubicBezTo>
                        <a:pt x="11" y="93"/>
                        <a:pt x="11" y="93"/>
                        <a:pt x="11" y="93"/>
                      </a:cubicBezTo>
                      <a:cubicBezTo>
                        <a:pt x="11" y="93"/>
                        <a:pt x="11" y="93"/>
                        <a:pt x="11" y="93"/>
                      </a:cubicBezTo>
                      <a:cubicBezTo>
                        <a:pt x="16" y="101"/>
                        <a:pt x="16" y="101"/>
                        <a:pt x="16" y="101"/>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9" y="106"/>
                        <a:pt x="21" y="107"/>
                      </a:cubicBezTo>
                      <a:cubicBezTo>
                        <a:pt x="24" y="109"/>
                        <a:pt x="26" y="114"/>
                        <a:pt x="27" y="123"/>
                      </a:cubicBezTo>
                      <a:cubicBezTo>
                        <a:pt x="29" y="131"/>
                        <a:pt x="29" y="131"/>
                        <a:pt x="29" y="131"/>
                      </a:cubicBezTo>
                      <a:cubicBezTo>
                        <a:pt x="30" y="133"/>
                        <a:pt x="31" y="134"/>
                        <a:pt x="33" y="135"/>
                      </a:cubicBezTo>
                      <a:cubicBezTo>
                        <a:pt x="36" y="136"/>
                        <a:pt x="40" y="136"/>
                        <a:pt x="43" y="134"/>
                      </a:cubicBezTo>
                      <a:cubicBezTo>
                        <a:pt x="45" y="132"/>
                        <a:pt x="47" y="131"/>
                        <a:pt x="46" y="130"/>
                      </a:cubicBezTo>
                      <a:cubicBezTo>
                        <a:pt x="46" y="130"/>
                        <a:pt x="46" y="130"/>
                        <a:pt x="46" y="130"/>
                      </a:cubicBezTo>
                      <a:cubicBezTo>
                        <a:pt x="46" y="129"/>
                        <a:pt x="46" y="129"/>
                        <a:pt x="46" y="129"/>
                      </a:cubicBezTo>
                      <a:cubicBezTo>
                        <a:pt x="53" y="124"/>
                        <a:pt x="53" y="124"/>
                        <a:pt x="53" y="124"/>
                      </a:cubicBezTo>
                      <a:cubicBezTo>
                        <a:pt x="53" y="125"/>
                        <a:pt x="53" y="125"/>
                        <a:pt x="53" y="125"/>
                      </a:cubicBezTo>
                      <a:cubicBezTo>
                        <a:pt x="59" y="134"/>
                        <a:pt x="59" y="134"/>
                        <a:pt x="59" y="134"/>
                      </a:cubicBezTo>
                      <a:cubicBezTo>
                        <a:pt x="61" y="135"/>
                        <a:pt x="63"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7" y="135"/>
                        <a:pt x="77" y="135"/>
                        <a:pt x="77" y="135"/>
                      </a:cubicBezTo>
                      <a:cubicBezTo>
                        <a:pt x="84" y="140"/>
                        <a:pt x="84" y="140"/>
                        <a:pt x="84" y="140"/>
                      </a:cubicBezTo>
                      <a:cubicBezTo>
                        <a:pt x="86" y="137"/>
                        <a:pt x="86" y="137"/>
                        <a:pt x="86" y="137"/>
                      </a:cubicBezTo>
                      <a:cubicBezTo>
                        <a:pt x="85" y="124"/>
                        <a:pt x="85" y="124"/>
                        <a:pt x="85" y="124"/>
                      </a:cubicBezTo>
                      <a:cubicBezTo>
                        <a:pt x="86" y="123"/>
                        <a:pt x="86" y="123"/>
                        <a:pt x="86" y="123"/>
                      </a:cubicBezTo>
                      <a:cubicBezTo>
                        <a:pt x="86" y="123"/>
                        <a:pt x="86" y="123"/>
                        <a:pt x="86" y="123"/>
                      </a:cubicBezTo>
                      <a:cubicBezTo>
                        <a:pt x="91" y="117"/>
                        <a:pt x="91" y="117"/>
                        <a:pt x="91" y="117"/>
                      </a:cubicBezTo>
                      <a:cubicBezTo>
                        <a:pt x="91" y="116"/>
                        <a:pt x="91" y="115"/>
                        <a:pt x="89" y="113"/>
                      </a:cubicBezTo>
                      <a:cubicBezTo>
                        <a:pt x="87" y="112"/>
                        <a:pt x="87" y="112"/>
                        <a:pt x="87" y="112"/>
                      </a:cubicBezTo>
                      <a:cubicBezTo>
                        <a:pt x="88" y="111"/>
                        <a:pt x="88" y="111"/>
                        <a:pt x="88" y="111"/>
                      </a:cubicBezTo>
                      <a:cubicBezTo>
                        <a:pt x="89" y="110"/>
                        <a:pt x="89" y="110"/>
                        <a:pt x="89" y="110"/>
                      </a:cubicBezTo>
                      <a:cubicBezTo>
                        <a:pt x="90" y="110"/>
                        <a:pt x="90" y="110"/>
                        <a:pt x="90" y="110"/>
                      </a:cubicBezTo>
                      <a:cubicBezTo>
                        <a:pt x="100" y="93"/>
                        <a:pt x="100" y="93"/>
                        <a:pt x="100" y="93"/>
                      </a:cubicBezTo>
                      <a:cubicBezTo>
                        <a:pt x="101" y="94"/>
                        <a:pt x="101" y="94"/>
                        <a:pt x="101" y="94"/>
                      </a:cubicBezTo>
                      <a:cubicBezTo>
                        <a:pt x="103" y="94"/>
                        <a:pt x="103" y="94"/>
                        <a:pt x="103" y="94"/>
                      </a:cubicBezTo>
                      <a:cubicBezTo>
                        <a:pt x="103" y="94"/>
                        <a:pt x="103" y="94"/>
                        <a:pt x="103" y="94"/>
                      </a:cubicBezTo>
                      <a:cubicBezTo>
                        <a:pt x="103" y="95"/>
                        <a:pt x="103" y="95"/>
                        <a:pt x="103" y="95"/>
                      </a:cubicBezTo>
                      <a:cubicBezTo>
                        <a:pt x="103" y="102"/>
                        <a:pt x="103" y="102"/>
                        <a:pt x="103" y="102"/>
                      </a:cubicBezTo>
                      <a:cubicBezTo>
                        <a:pt x="103" y="102"/>
                        <a:pt x="103" y="102"/>
                        <a:pt x="103" y="102"/>
                      </a:cubicBezTo>
                      <a:cubicBezTo>
                        <a:pt x="115" y="92"/>
                        <a:pt x="115" y="92"/>
                        <a:pt x="115" y="92"/>
                      </a:cubicBezTo>
                      <a:cubicBezTo>
                        <a:pt x="114" y="86"/>
                        <a:pt x="114" y="86"/>
                        <a:pt x="114" y="86"/>
                      </a:cubicBezTo>
                      <a:cubicBezTo>
                        <a:pt x="112" y="86"/>
                        <a:pt x="112" y="86"/>
                        <a:pt x="112" y="86"/>
                      </a:cubicBezTo>
                      <a:cubicBezTo>
                        <a:pt x="108" y="87"/>
                        <a:pt x="108" y="87"/>
                        <a:pt x="108" y="87"/>
                      </a:cubicBezTo>
                      <a:cubicBezTo>
                        <a:pt x="115" y="68"/>
                        <a:pt x="115" y="68"/>
                        <a:pt x="115" y="68"/>
                      </a:cubicBezTo>
                      <a:cubicBezTo>
                        <a:pt x="109" y="68"/>
                        <a:pt x="109" y="68"/>
                        <a:pt x="109" y="68"/>
                      </a:cubicBezTo>
                      <a:cubicBezTo>
                        <a:pt x="109" y="68"/>
                        <a:pt x="109" y="68"/>
                        <a:pt x="109" y="68"/>
                      </a:cubicBezTo>
                      <a:cubicBezTo>
                        <a:pt x="108" y="68"/>
                        <a:pt x="108" y="68"/>
                        <a:pt x="108" y="68"/>
                      </a:cubicBezTo>
                      <a:cubicBezTo>
                        <a:pt x="108" y="67"/>
                        <a:pt x="108" y="67"/>
                        <a:pt x="108" y="67"/>
                      </a:cubicBezTo>
                      <a:cubicBezTo>
                        <a:pt x="106" y="64"/>
                        <a:pt x="106" y="64"/>
                        <a:pt x="106" y="64"/>
                      </a:cubicBezTo>
                      <a:cubicBezTo>
                        <a:pt x="105" y="62"/>
                        <a:pt x="105" y="60"/>
                        <a:pt x="106" y="58"/>
                      </a:cubicBezTo>
                      <a:cubicBezTo>
                        <a:pt x="116" y="58"/>
                        <a:pt x="116" y="58"/>
                        <a:pt x="116" y="58"/>
                      </a:cubicBezTo>
                      <a:cubicBezTo>
                        <a:pt x="122" y="58"/>
                        <a:pt x="122" y="58"/>
                        <a:pt x="122" y="58"/>
                      </a:cubicBezTo>
                      <a:cubicBezTo>
                        <a:pt x="122" y="56"/>
                        <a:pt x="121" y="52"/>
                        <a:pt x="117" y="46"/>
                      </a:cubicBezTo>
                      <a:cubicBezTo>
                        <a:pt x="109" y="43"/>
                        <a:pt x="109" y="43"/>
                        <a:pt x="109" y="43"/>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3"/>
                        <a:pt x="111" y="33"/>
                        <a:pt x="111" y="33"/>
                      </a:cubicBezTo>
                      <a:cubicBezTo>
                        <a:pt x="111" y="33"/>
                        <a:pt x="111" y="33"/>
                        <a:pt x="111" y="33"/>
                      </a:cubicBezTo>
                      <a:cubicBezTo>
                        <a:pt x="111" y="32"/>
                        <a:pt x="111" y="32"/>
                        <a:pt x="111" y="32"/>
                      </a:cubicBezTo>
                      <a:cubicBezTo>
                        <a:pt x="109" y="28"/>
                        <a:pt x="107" y="25"/>
                        <a:pt x="103" y="24"/>
                      </a:cubicBezTo>
                      <a:cubicBezTo>
                        <a:pt x="87" y="24"/>
                        <a:pt x="87" y="24"/>
                        <a:pt x="87" y="24"/>
                      </a:cubicBezTo>
                      <a:cubicBezTo>
                        <a:pt x="81" y="32"/>
                        <a:pt x="81" y="32"/>
                        <a:pt x="81" y="32"/>
                      </a:cubicBezTo>
                      <a:cubicBezTo>
                        <a:pt x="81" y="32"/>
                        <a:pt x="81" y="32"/>
                        <a:pt x="81" y="32"/>
                      </a:cubicBezTo>
                      <a:cubicBezTo>
                        <a:pt x="79" y="32"/>
                        <a:pt x="79" y="32"/>
                        <a:pt x="79" y="32"/>
                      </a:cubicBezTo>
                      <a:cubicBezTo>
                        <a:pt x="53" y="24"/>
                        <a:pt x="53" y="24"/>
                        <a:pt x="53" y="24"/>
                      </a:cubicBezTo>
                      <a:cubicBezTo>
                        <a:pt x="78" y="18"/>
                        <a:pt x="78" y="18"/>
                        <a:pt x="78" y="18"/>
                      </a:cubicBezTo>
                      <a:cubicBezTo>
                        <a:pt x="79" y="18"/>
                        <a:pt x="83" y="14"/>
                        <a:pt x="90" y="6"/>
                      </a:cubicBezTo>
                      <a:cubicBezTo>
                        <a:pt x="82" y="0"/>
                        <a:pt x="82" y="0"/>
                        <a:pt x="82" y="0"/>
                      </a:cubicBezTo>
                      <a:lnTo>
                        <a:pt x="75" y="2"/>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49" name="ïsḷíḓe">
                  <a:extLst>
                    <a:ext uri="{FF2B5EF4-FFF2-40B4-BE49-F238E27FC236}">
                      <a16:creationId xmlns:a16="http://schemas.microsoft.com/office/drawing/2014/main" id="{7DC7968C-7022-4C3D-A06E-A1C710BD14CC}"/>
                    </a:ext>
                  </a:extLst>
                </p:cNvPr>
                <p:cNvSpPr/>
                <p:nvPr/>
              </p:nvSpPr>
              <p:spPr bwMode="auto">
                <a:xfrm>
                  <a:off x="4150876" y="4050717"/>
                  <a:ext cx="635641" cy="776114"/>
                </a:xfrm>
                <a:custGeom>
                  <a:avLst/>
                  <a:gdLst>
                    <a:gd name="T0" fmla="*/ 96 w 153"/>
                    <a:gd name="T1" fmla="*/ 53 h 187"/>
                    <a:gd name="T2" fmla="*/ 85 w 153"/>
                    <a:gd name="T3" fmla="*/ 28 h 187"/>
                    <a:gd name="T4" fmla="*/ 55 w 153"/>
                    <a:gd name="T5" fmla="*/ 17 h 187"/>
                    <a:gd name="T6" fmla="*/ 37 w 153"/>
                    <a:gd name="T7" fmla="*/ 0 h 187"/>
                    <a:gd name="T8" fmla="*/ 48 w 153"/>
                    <a:gd name="T9" fmla="*/ 17 h 187"/>
                    <a:gd name="T10" fmla="*/ 49 w 153"/>
                    <a:gd name="T11" fmla="*/ 19 h 187"/>
                    <a:gd name="T12" fmla="*/ 36 w 153"/>
                    <a:gd name="T13" fmla="*/ 36 h 187"/>
                    <a:gd name="T14" fmla="*/ 19 w 153"/>
                    <a:gd name="T15" fmla="*/ 23 h 187"/>
                    <a:gd name="T16" fmla="*/ 23 w 153"/>
                    <a:gd name="T17" fmla="*/ 35 h 187"/>
                    <a:gd name="T18" fmla="*/ 23 w 153"/>
                    <a:gd name="T19" fmla="*/ 36 h 187"/>
                    <a:gd name="T20" fmla="*/ 22 w 153"/>
                    <a:gd name="T21" fmla="*/ 41 h 187"/>
                    <a:gd name="T22" fmla="*/ 14 w 153"/>
                    <a:gd name="T23" fmla="*/ 44 h 187"/>
                    <a:gd name="T24" fmla="*/ 11 w 153"/>
                    <a:gd name="T25" fmla="*/ 51 h 187"/>
                    <a:gd name="T26" fmla="*/ 8 w 153"/>
                    <a:gd name="T27" fmla="*/ 63 h 187"/>
                    <a:gd name="T28" fmla="*/ 8 w 153"/>
                    <a:gd name="T29" fmla="*/ 63 h 187"/>
                    <a:gd name="T30" fmla="*/ 4 w 153"/>
                    <a:gd name="T31" fmla="*/ 65 h 187"/>
                    <a:gd name="T32" fmla="*/ 14 w 153"/>
                    <a:gd name="T33" fmla="*/ 81 h 187"/>
                    <a:gd name="T34" fmla="*/ 18 w 153"/>
                    <a:gd name="T35" fmla="*/ 81 h 187"/>
                    <a:gd name="T36" fmla="*/ 35 w 153"/>
                    <a:gd name="T37" fmla="*/ 89 h 187"/>
                    <a:gd name="T38" fmla="*/ 35 w 153"/>
                    <a:gd name="T39" fmla="*/ 89 h 187"/>
                    <a:gd name="T40" fmla="*/ 34 w 153"/>
                    <a:gd name="T41" fmla="*/ 100 h 187"/>
                    <a:gd name="T42" fmla="*/ 30 w 153"/>
                    <a:gd name="T43" fmla="*/ 109 h 187"/>
                    <a:gd name="T44" fmla="*/ 25 w 153"/>
                    <a:gd name="T45" fmla="*/ 115 h 187"/>
                    <a:gd name="T46" fmla="*/ 25 w 153"/>
                    <a:gd name="T47" fmla="*/ 115 h 187"/>
                    <a:gd name="T48" fmla="*/ 26 w 153"/>
                    <a:gd name="T49" fmla="*/ 127 h 187"/>
                    <a:gd name="T50" fmla="*/ 38 w 153"/>
                    <a:gd name="T51" fmla="*/ 129 h 187"/>
                    <a:gd name="T52" fmla="*/ 43 w 153"/>
                    <a:gd name="T53" fmla="*/ 134 h 187"/>
                    <a:gd name="T54" fmla="*/ 51 w 153"/>
                    <a:gd name="T55" fmla="*/ 176 h 187"/>
                    <a:gd name="T56" fmla="*/ 49 w 153"/>
                    <a:gd name="T57" fmla="*/ 179 h 187"/>
                    <a:gd name="T58" fmla="*/ 50 w 153"/>
                    <a:gd name="T59" fmla="*/ 182 h 187"/>
                    <a:gd name="T60" fmla="*/ 73 w 153"/>
                    <a:gd name="T61" fmla="*/ 173 h 187"/>
                    <a:gd name="T62" fmla="*/ 78 w 153"/>
                    <a:gd name="T63" fmla="*/ 175 h 187"/>
                    <a:gd name="T64" fmla="*/ 79 w 153"/>
                    <a:gd name="T65" fmla="*/ 175 h 187"/>
                    <a:gd name="T66" fmla="*/ 87 w 153"/>
                    <a:gd name="T67" fmla="*/ 170 h 187"/>
                    <a:gd name="T68" fmla="*/ 110 w 153"/>
                    <a:gd name="T69" fmla="*/ 180 h 187"/>
                    <a:gd name="T70" fmla="*/ 116 w 153"/>
                    <a:gd name="T71" fmla="*/ 184 h 187"/>
                    <a:gd name="T72" fmla="*/ 134 w 153"/>
                    <a:gd name="T73" fmla="*/ 163 h 187"/>
                    <a:gd name="T74" fmla="*/ 130 w 153"/>
                    <a:gd name="T75" fmla="*/ 148 h 187"/>
                    <a:gd name="T76" fmla="*/ 144 w 153"/>
                    <a:gd name="T77" fmla="*/ 149 h 187"/>
                    <a:gd name="T78" fmla="*/ 144 w 153"/>
                    <a:gd name="T79" fmla="*/ 135 h 187"/>
                    <a:gd name="T80" fmla="*/ 153 w 153"/>
                    <a:gd name="T81" fmla="*/ 123 h 187"/>
                    <a:gd name="T82" fmla="*/ 142 w 153"/>
                    <a:gd name="T83" fmla="*/ 111 h 187"/>
                    <a:gd name="T84" fmla="*/ 136 w 153"/>
                    <a:gd name="T85" fmla="*/ 116 h 187"/>
                    <a:gd name="T86" fmla="*/ 135 w 153"/>
                    <a:gd name="T87" fmla="*/ 115 h 187"/>
                    <a:gd name="T88" fmla="*/ 126 w 153"/>
                    <a:gd name="T89" fmla="*/ 107 h 187"/>
                    <a:gd name="T90" fmla="*/ 113 w 153"/>
                    <a:gd name="T91" fmla="*/ 99 h 187"/>
                    <a:gd name="T92" fmla="*/ 110 w 153"/>
                    <a:gd name="T93" fmla="*/ 85 h 187"/>
                    <a:gd name="T94" fmla="*/ 117 w 153"/>
                    <a:gd name="T95" fmla="*/ 64 h 187"/>
                    <a:gd name="T96" fmla="*/ 129 w 153"/>
                    <a:gd name="T97" fmla="*/ 65 h 187"/>
                    <a:gd name="T98" fmla="*/ 130 w 153"/>
                    <a:gd name="T99" fmla="*/ 52 h 187"/>
                    <a:gd name="T100" fmla="*/ 97 w 153"/>
                    <a:gd name="T101" fmla="*/ 54 h 187"/>
                    <a:gd name="T102" fmla="*/ 96 w 153"/>
                    <a:gd name="T103" fmla="*/ 5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87">
                      <a:moveTo>
                        <a:pt x="96" y="53"/>
                      </a:moveTo>
                      <a:cubicBezTo>
                        <a:pt x="96" y="53"/>
                        <a:pt x="96" y="53"/>
                        <a:pt x="96" y="53"/>
                      </a:cubicBezTo>
                      <a:cubicBezTo>
                        <a:pt x="96" y="53"/>
                        <a:pt x="96" y="53"/>
                        <a:pt x="96" y="53"/>
                      </a:cubicBezTo>
                      <a:cubicBezTo>
                        <a:pt x="92" y="37"/>
                        <a:pt x="88" y="29"/>
                        <a:pt x="85" y="28"/>
                      </a:cubicBezTo>
                      <a:cubicBezTo>
                        <a:pt x="71" y="23"/>
                        <a:pt x="71" y="23"/>
                        <a:pt x="71" y="23"/>
                      </a:cubicBezTo>
                      <a:cubicBezTo>
                        <a:pt x="63" y="21"/>
                        <a:pt x="57" y="19"/>
                        <a:pt x="55" y="17"/>
                      </a:cubicBezTo>
                      <a:cubicBezTo>
                        <a:pt x="51" y="15"/>
                        <a:pt x="46" y="9"/>
                        <a:pt x="40" y="0"/>
                      </a:cubicBezTo>
                      <a:cubicBezTo>
                        <a:pt x="37" y="0"/>
                        <a:pt x="37" y="0"/>
                        <a:pt x="37" y="0"/>
                      </a:cubicBezTo>
                      <a:cubicBezTo>
                        <a:pt x="38" y="1"/>
                        <a:pt x="38" y="1"/>
                        <a:pt x="38" y="1"/>
                      </a:cubicBezTo>
                      <a:cubicBezTo>
                        <a:pt x="38" y="4"/>
                        <a:pt x="42" y="9"/>
                        <a:pt x="48" y="17"/>
                      </a:cubicBezTo>
                      <a:cubicBezTo>
                        <a:pt x="49" y="18"/>
                        <a:pt x="49" y="18"/>
                        <a:pt x="49" y="18"/>
                      </a:cubicBezTo>
                      <a:cubicBezTo>
                        <a:pt x="49" y="19"/>
                        <a:pt x="49" y="19"/>
                        <a:pt x="49" y="19"/>
                      </a:cubicBezTo>
                      <a:cubicBezTo>
                        <a:pt x="43" y="30"/>
                        <a:pt x="43" y="30"/>
                        <a:pt x="43" y="30"/>
                      </a:cubicBezTo>
                      <a:cubicBezTo>
                        <a:pt x="40" y="35"/>
                        <a:pt x="38" y="37"/>
                        <a:pt x="36" y="36"/>
                      </a:cubicBezTo>
                      <a:cubicBezTo>
                        <a:pt x="34" y="35"/>
                        <a:pt x="31" y="31"/>
                        <a:pt x="26" y="25"/>
                      </a:cubicBezTo>
                      <a:cubicBezTo>
                        <a:pt x="19" y="23"/>
                        <a:pt x="19" y="23"/>
                        <a:pt x="19" y="23"/>
                      </a:cubicBezTo>
                      <a:cubicBezTo>
                        <a:pt x="19" y="25"/>
                        <a:pt x="20" y="29"/>
                        <a:pt x="23" y="35"/>
                      </a:cubicBezTo>
                      <a:cubicBezTo>
                        <a:pt x="23" y="35"/>
                        <a:pt x="23" y="35"/>
                        <a:pt x="23" y="35"/>
                      </a:cubicBezTo>
                      <a:cubicBezTo>
                        <a:pt x="23" y="36"/>
                        <a:pt x="23" y="36"/>
                        <a:pt x="23" y="36"/>
                      </a:cubicBezTo>
                      <a:cubicBezTo>
                        <a:pt x="23" y="36"/>
                        <a:pt x="23" y="36"/>
                        <a:pt x="23" y="36"/>
                      </a:cubicBezTo>
                      <a:cubicBezTo>
                        <a:pt x="23" y="37"/>
                        <a:pt x="23" y="37"/>
                        <a:pt x="23" y="37"/>
                      </a:cubicBezTo>
                      <a:cubicBezTo>
                        <a:pt x="22" y="41"/>
                        <a:pt x="22" y="41"/>
                        <a:pt x="22" y="41"/>
                      </a:cubicBezTo>
                      <a:cubicBezTo>
                        <a:pt x="14" y="44"/>
                        <a:pt x="14" y="44"/>
                        <a:pt x="14" y="44"/>
                      </a:cubicBezTo>
                      <a:cubicBezTo>
                        <a:pt x="14" y="44"/>
                        <a:pt x="14" y="44"/>
                        <a:pt x="14" y="44"/>
                      </a:cubicBezTo>
                      <a:cubicBezTo>
                        <a:pt x="12" y="45"/>
                        <a:pt x="12" y="45"/>
                        <a:pt x="12" y="45"/>
                      </a:cubicBezTo>
                      <a:cubicBezTo>
                        <a:pt x="11" y="46"/>
                        <a:pt x="11" y="48"/>
                        <a:pt x="11" y="51"/>
                      </a:cubicBezTo>
                      <a:cubicBezTo>
                        <a:pt x="12" y="57"/>
                        <a:pt x="12" y="60"/>
                        <a:pt x="10" y="62"/>
                      </a:cubicBezTo>
                      <a:cubicBezTo>
                        <a:pt x="10" y="63"/>
                        <a:pt x="9" y="63"/>
                        <a:pt x="8" y="63"/>
                      </a:cubicBezTo>
                      <a:cubicBezTo>
                        <a:pt x="8" y="63"/>
                        <a:pt x="8" y="63"/>
                        <a:pt x="8" y="63"/>
                      </a:cubicBezTo>
                      <a:cubicBezTo>
                        <a:pt x="8" y="63"/>
                        <a:pt x="8" y="63"/>
                        <a:pt x="8" y="63"/>
                      </a:cubicBezTo>
                      <a:cubicBezTo>
                        <a:pt x="0" y="61"/>
                        <a:pt x="0" y="61"/>
                        <a:pt x="0" y="61"/>
                      </a:cubicBezTo>
                      <a:cubicBezTo>
                        <a:pt x="0" y="63"/>
                        <a:pt x="2" y="64"/>
                        <a:pt x="4" y="65"/>
                      </a:cubicBezTo>
                      <a:cubicBezTo>
                        <a:pt x="8" y="69"/>
                        <a:pt x="11" y="74"/>
                        <a:pt x="14" y="80"/>
                      </a:cubicBezTo>
                      <a:cubicBezTo>
                        <a:pt x="14" y="81"/>
                        <a:pt x="14" y="81"/>
                        <a:pt x="14" y="81"/>
                      </a:cubicBezTo>
                      <a:cubicBezTo>
                        <a:pt x="14" y="81"/>
                        <a:pt x="14" y="81"/>
                        <a:pt x="14" y="81"/>
                      </a:cubicBezTo>
                      <a:cubicBezTo>
                        <a:pt x="18" y="81"/>
                        <a:pt x="18" y="81"/>
                        <a:pt x="18" y="81"/>
                      </a:cubicBezTo>
                      <a:cubicBezTo>
                        <a:pt x="22" y="80"/>
                        <a:pt x="26" y="81"/>
                        <a:pt x="30" y="83"/>
                      </a:cubicBezTo>
                      <a:cubicBezTo>
                        <a:pt x="35" y="89"/>
                        <a:pt x="35" y="89"/>
                        <a:pt x="35" y="89"/>
                      </a:cubicBezTo>
                      <a:cubicBezTo>
                        <a:pt x="35" y="89"/>
                        <a:pt x="35" y="89"/>
                        <a:pt x="35" y="89"/>
                      </a:cubicBezTo>
                      <a:cubicBezTo>
                        <a:pt x="35" y="89"/>
                        <a:pt x="35" y="89"/>
                        <a:pt x="35" y="89"/>
                      </a:cubicBezTo>
                      <a:cubicBezTo>
                        <a:pt x="35" y="89"/>
                        <a:pt x="35" y="89"/>
                        <a:pt x="35" y="89"/>
                      </a:cubicBezTo>
                      <a:cubicBezTo>
                        <a:pt x="34" y="100"/>
                        <a:pt x="34" y="100"/>
                        <a:pt x="34" y="100"/>
                      </a:cubicBezTo>
                      <a:cubicBezTo>
                        <a:pt x="36" y="101"/>
                        <a:pt x="36" y="103"/>
                        <a:pt x="36" y="105"/>
                      </a:cubicBezTo>
                      <a:cubicBezTo>
                        <a:pt x="35" y="107"/>
                        <a:pt x="33" y="108"/>
                        <a:pt x="30" y="109"/>
                      </a:cubicBezTo>
                      <a:cubicBezTo>
                        <a:pt x="27" y="109"/>
                        <a:pt x="26" y="111"/>
                        <a:pt x="25" y="115"/>
                      </a:cubicBezTo>
                      <a:cubicBezTo>
                        <a:pt x="25" y="115"/>
                        <a:pt x="25" y="115"/>
                        <a:pt x="25" y="115"/>
                      </a:cubicBezTo>
                      <a:cubicBezTo>
                        <a:pt x="25" y="115"/>
                        <a:pt x="25" y="115"/>
                        <a:pt x="25" y="115"/>
                      </a:cubicBezTo>
                      <a:cubicBezTo>
                        <a:pt x="25" y="115"/>
                        <a:pt x="25" y="115"/>
                        <a:pt x="25" y="115"/>
                      </a:cubicBezTo>
                      <a:cubicBezTo>
                        <a:pt x="22" y="122"/>
                        <a:pt x="22" y="122"/>
                        <a:pt x="22" y="122"/>
                      </a:cubicBezTo>
                      <a:cubicBezTo>
                        <a:pt x="26" y="127"/>
                        <a:pt x="26" y="127"/>
                        <a:pt x="26" y="127"/>
                      </a:cubicBezTo>
                      <a:cubicBezTo>
                        <a:pt x="37" y="129"/>
                        <a:pt x="37" y="129"/>
                        <a:pt x="37" y="129"/>
                      </a:cubicBezTo>
                      <a:cubicBezTo>
                        <a:pt x="38" y="129"/>
                        <a:pt x="38" y="129"/>
                        <a:pt x="38" y="129"/>
                      </a:cubicBezTo>
                      <a:cubicBezTo>
                        <a:pt x="38" y="129"/>
                        <a:pt x="38" y="129"/>
                        <a:pt x="38" y="129"/>
                      </a:cubicBezTo>
                      <a:cubicBezTo>
                        <a:pt x="43" y="134"/>
                        <a:pt x="43" y="134"/>
                        <a:pt x="43" y="134"/>
                      </a:cubicBezTo>
                      <a:cubicBezTo>
                        <a:pt x="36" y="144"/>
                        <a:pt x="36" y="144"/>
                        <a:pt x="36" y="144"/>
                      </a:cubicBezTo>
                      <a:cubicBezTo>
                        <a:pt x="51" y="176"/>
                        <a:pt x="51" y="176"/>
                        <a:pt x="51" y="176"/>
                      </a:cubicBezTo>
                      <a:cubicBezTo>
                        <a:pt x="52" y="177"/>
                        <a:pt x="52" y="177"/>
                        <a:pt x="52" y="177"/>
                      </a:cubicBezTo>
                      <a:cubicBezTo>
                        <a:pt x="49" y="179"/>
                        <a:pt x="49" y="179"/>
                        <a:pt x="49" y="179"/>
                      </a:cubicBezTo>
                      <a:cubicBezTo>
                        <a:pt x="50" y="182"/>
                        <a:pt x="50" y="182"/>
                        <a:pt x="50" y="182"/>
                      </a:cubicBezTo>
                      <a:cubicBezTo>
                        <a:pt x="50" y="182"/>
                        <a:pt x="50" y="182"/>
                        <a:pt x="50" y="182"/>
                      </a:cubicBezTo>
                      <a:cubicBezTo>
                        <a:pt x="78" y="165"/>
                        <a:pt x="78" y="165"/>
                        <a:pt x="78" y="165"/>
                      </a:cubicBezTo>
                      <a:cubicBezTo>
                        <a:pt x="73" y="173"/>
                        <a:pt x="73" y="173"/>
                        <a:pt x="73" y="173"/>
                      </a:cubicBezTo>
                      <a:cubicBezTo>
                        <a:pt x="70" y="179"/>
                        <a:pt x="68" y="184"/>
                        <a:pt x="67" y="187"/>
                      </a:cubicBezTo>
                      <a:cubicBezTo>
                        <a:pt x="72" y="185"/>
                        <a:pt x="76" y="182"/>
                        <a:pt x="78" y="175"/>
                      </a:cubicBezTo>
                      <a:cubicBezTo>
                        <a:pt x="78" y="175"/>
                        <a:pt x="78" y="175"/>
                        <a:pt x="78" y="175"/>
                      </a:cubicBezTo>
                      <a:cubicBezTo>
                        <a:pt x="79" y="175"/>
                        <a:pt x="79" y="175"/>
                        <a:pt x="79" y="175"/>
                      </a:cubicBezTo>
                      <a:cubicBezTo>
                        <a:pt x="86" y="171"/>
                        <a:pt x="86" y="171"/>
                        <a:pt x="86" y="171"/>
                      </a:cubicBezTo>
                      <a:cubicBezTo>
                        <a:pt x="87" y="170"/>
                        <a:pt x="87" y="170"/>
                        <a:pt x="87" y="170"/>
                      </a:cubicBezTo>
                      <a:cubicBezTo>
                        <a:pt x="98" y="179"/>
                        <a:pt x="98" y="179"/>
                        <a:pt x="98" y="179"/>
                      </a:cubicBezTo>
                      <a:cubicBezTo>
                        <a:pt x="110" y="180"/>
                        <a:pt x="110" y="180"/>
                        <a:pt x="110" y="180"/>
                      </a:cubicBezTo>
                      <a:cubicBezTo>
                        <a:pt x="110" y="180"/>
                        <a:pt x="110" y="180"/>
                        <a:pt x="110" y="180"/>
                      </a:cubicBezTo>
                      <a:cubicBezTo>
                        <a:pt x="116" y="184"/>
                        <a:pt x="116" y="184"/>
                        <a:pt x="116" y="184"/>
                      </a:cubicBezTo>
                      <a:cubicBezTo>
                        <a:pt x="130" y="171"/>
                        <a:pt x="130" y="171"/>
                        <a:pt x="130" y="171"/>
                      </a:cubicBezTo>
                      <a:cubicBezTo>
                        <a:pt x="132" y="170"/>
                        <a:pt x="133" y="167"/>
                        <a:pt x="134" y="163"/>
                      </a:cubicBezTo>
                      <a:cubicBezTo>
                        <a:pt x="136" y="160"/>
                        <a:pt x="136" y="160"/>
                        <a:pt x="136" y="160"/>
                      </a:cubicBezTo>
                      <a:cubicBezTo>
                        <a:pt x="136" y="159"/>
                        <a:pt x="134" y="155"/>
                        <a:pt x="130" y="148"/>
                      </a:cubicBezTo>
                      <a:cubicBezTo>
                        <a:pt x="127" y="143"/>
                        <a:pt x="127" y="143"/>
                        <a:pt x="127" y="143"/>
                      </a:cubicBezTo>
                      <a:cubicBezTo>
                        <a:pt x="144" y="149"/>
                        <a:pt x="144" y="149"/>
                        <a:pt x="144" y="149"/>
                      </a:cubicBezTo>
                      <a:cubicBezTo>
                        <a:pt x="150" y="146"/>
                        <a:pt x="150" y="146"/>
                        <a:pt x="150" y="146"/>
                      </a:cubicBezTo>
                      <a:cubicBezTo>
                        <a:pt x="144" y="135"/>
                        <a:pt x="144" y="135"/>
                        <a:pt x="144" y="135"/>
                      </a:cubicBezTo>
                      <a:cubicBezTo>
                        <a:pt x="144" y="134"/>
                        <a:pt x="144" y="134"/>
                        <a:pt x="144" y="134"/>
                      </a:cubicBezTo>
                      <a:cubicBezTo>
                        <a:pt x="153" y="123"/>
                        <a:pt x="153" y="123"/>
                        <a:pt x="153" y="123"/>
                      </a:cubicBezTo>
                      <a:cubicBezTo>
                        <a:pt x="149" y="117"/>
                        <a:pt x="149" y="117"/>
                        <a:pt x="149" y="117"/>
                      </a:cubicBezTo>
                      <a:cubicBezTo>
                        <a:pt x="146" y="113"/>
                        <a:pt x="143" y="111"/>
                        <a:pt x="142" y="111"/>
                      </a:cubicBezTo>
                      <a:cubicBezTo>
                        <a:pt x="141" y="111"/>
                        <a:pt x="141" y="111"/>
                        <a:pt x="141" y="111"/>
                      </a:cubicBezTo>
                      <a:cubicBezTo>
                        <a:pt x="136" y="116"/>
                        <a:pt x="136" y="116"/>
                        <a:pt x="136" y="116"/>
                      </a:cubicBezTo>
                      <a:cubicBezTo>
                        <a:pt x="136" y="115"/>
                        <a:pt x="136" y="115"/>
                        <a:pt x="136" y="115"/>
                      </a:cubicBezTo>
                      <a:cubicBezTo>
                        <a:pt x="135" y="115"/>
                        <a:pt x="135" y="115"/>
                        <a:pt x="135" y="115"/>
                      </a:cubicBezTo>
                      <a:cubicBezTo>
                        <a:pt x="128" y="113"/>
                        <a:pt x="128" y="113"/>
                        <a:pt x="128" y="113"/>
                      </a:cubicBezTo>
                      <a:cubicBezTo>
                        <a:pt x="126" y="107"/>
                        <a:pt x="126" y="107"/>
                        <a:pt x="126" y="107"/>
                      </a:cubicBezTo>
                      <a:cubicBezTo>
                        <a:pt x="123" y="106"/>
                        <a:pt x="120" y="105"/>
                        <a:pt x="118" y="102"/>
                      </a:cubicBezTo>
                      <a:cubicBezTo>
                        <a:pt x="113" y="99"/>
                        <a:pt x="113" y="99"/>
                        <a:pt x="113" y="99"/>
                      </a:cubicBezTo>
                      <a:cubicBezTo>
                        <a:pt x="110" y="97"/>
                        <a:pt x="108" y="95"/>
                        <a:pt x="108" y="93"/>
                      </a:cubicBezTo>
                      <a:cubicBezTo>
                        <a:pt x="107" y="91"/>
                        <a:pt x="108" y="88"/>
                        <a:pt x="110" y="85"/>
                      </a:cubicBezTo>
                      <a:cubicBezTo>
                        <a:pt x="114" y="78"/>
                        <a:pt x="117" y="73"/>
                        <a:pt x="117" y="69"/>
                      </a:cubicBezTo>
                      <a:cubicBezTo>
                        <a:pt x="117" y="64"/>
                        <a:pt x="117" y="64"/>
                        <a:pt x="117" y="64"/>
                      </a:cubicBezTo>
                      <a:cubicBezTo>
                        <a:pt x="120" y="64"/>
                        <a:pt x="120" y="64"/>
                        <a:pt x="120" y="64"/>
                      </a:cubicBezTo>
                      <a:cubicBezTo>
                        <a:pt x="129" y="65"/>
                        <a:pt x="129" y="65"/>
                        <a:pt x="129" y="65"/>
                      </a:cubicBezTo>
                      <a:cubicBezTo>
                        <a:pt x="130" y="64"/>
                        <a:pt x="131" y="60"/>
                        <a:pt x="132" y="53"/>
                      </a:cubicBezTo>
                      <a:cubicBezTo>
                        <a:pt x="130" y="52"/>
                        <a:pt x="130" y="52"/>
                        <a:pt x="130" y="52"/>
                      </a:cubicBezTo>
                      <a:cubicBezTo>
                        <a:pt x="123" y="57"/>
                        <a:pt x="118" y="59"/>
                        <a:pt x="115" y="61"/>
                      </a:cubicBezTo>
                      <a:cubicBezTo>
                        <a:pt x="110" y="62"/>
                        <a:pt x="105" y="59"/>
                        <a:pt x="97" y="54"/>
                      </a:cubicBezTo>
                      <a:cubicBezTo>
                        <a:pt x="97" y="53"/>
                        <a:pt x="97" y="53"/>
                        <a:pt x="97" y="53"/>
                      </a:cubicBezTo>
                      <a:lnTo>
                        <a:pt x="96" y="53"/>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50" name="išḻîḍe">
                  <a:extLst>
                    <a:ext uri="{FF2B5EF4-FFF2-40B4-BE49-F238E27FC236}">
                      <a16:creationId xmlns:a16="http://schemas.microsoft.com/office/drawing/2014/main" id="{B9E28DF3-9B21-468F-95BA-A6557325162A}"/>
                    </a:ext>
                  </a:extLst>
                </p:cNvPr>
                <p:cNvSpPr/>
                <p:nvPr/>
              </p:nvSpPr>
              <p:spPr bwMode="auto">
                <a:xfrm>
                  <a:off x="4658336" y="2126235"/>
                  <a:ext cx="1113250" cy="755044"/>
                </a:xfrm>
                <a:custGeom>
                  <a:avLst/>
                  <a:gdLst>
                    <a:gd name="T0" fmla="*/ 47 w 268"/>
                    <a:gd name="T1" fmla="*/ 3 h 182"/>
                    <a:gd name="T2" fmla="*/ 36 w 268"/>
                    <a:gd name="T3" fmla="*/ 6 h 182"/>
                    <a:gd name="T4" fmla="*/ 34 w 268"/>
                    <a:gd name="T5" fmla="*/ 10 h 182"/>
                    <a:gd name="T6" fmla="*/ 29 w 268"/>
                    <a:gd name="T7" fmla="*/ 18 h 182"/>
                    <a:gd name="T8" fmla="*/ 21 w 268"/>
                    <a:gd name="T9" fmla="*/ 24 h 182"/>
                    <a:gd name="T10" fmla="*/ 11 w 268"/>
                    <a:gd name="T11" fmla="*/ 17 h 182"/>
                    <a:gd name="T12" fmla="*/ 0 w 268"/>
                    <a:gd name="T13" fmla="*/ 20 h 182"/>
                    <a:gd name="T14" fmla="*/ 16 w 268"/>
                    <a:gd name="T15" fmla="*/ 30 h 182"/>
                    <a:gd name="T16" fmla="*/ 17 w 268"/>
                    <a:gd name="T17" fmla="*/ 32 h 182"/>
                    <a:gd name="T18" fmla="*/ 18 w 268"/>
                    <a:gd name="T19" fmla="*/ 52 h 182"/>
                    <a:gd name="T20" fmla="*/ 30 w 268"/>
                    <a:gd name="T21" fmla="*/ 76 h 182"/>
                    <a:gd name="T22" fmla="*/ 38 w 268"/>
                    <a:gd name="T23" fmla="*/ 68 h 182"/>
                    <a:gd name="T24" fmla="*/ 49 w 268"/>
                    <a:gd name="T25" fmla="*/ 66 h 182"/>
                    <a:gd name="T26" fmla="*/ 49 w 268"/>
                    <a:gd name="T27" fmla="*/ 66 h 182"/>
                    <a:gd name="T28" fmla="*/ 60 w 268"/>
                    <a:gd name="T29" fmla="*/ 78 h 182"/>
                    <a:gd name="T30" fmla="*/ 63 w 268"/>
                    <a:gd name="T31" fmla="*/ 88 h 182"/>
                    <a:gd name="T32" fmla="*/ 62 w 268"/>
                    <a:gd name="T33" fmla="*/ 98 h 182"/>
                    <a:gd name="T34" fmla="*/ 69 w 268"/>
                    <a:gd name="T35" fmla="*/ 107 h 182"/>
                    <a:gd name="T36" fmla="*/ 79 w 268"/>
                    <a:gd name="T37" fmla="*/ 104 h 182"/>
                    <a:gd name="T38" fmla="*/ 84 w 268"/>
                    <a:gd name="T39" fmla="*/ 109 h 182"/>
                    <a:gd name="T40" fmla="*/ 96 w 268"/>
                    <a:gd name="T41" fmla="*/ 114 h 182"/>
                    <a:gd name="T42" fmla="*/ 105 w 268"/>
                    <a:gd name="T43" fmla="*/ 111 h 182"/>
                    <a:gd name="T44" fmla="*/ 110 w 268"/>
                    <a:gd name="T45" fmla="*/ 106 h 182"/>
                    <a:gd name="T46" fmla="*/ 116 w 268"/>
                    <a:gd name="T47" fmla="*/ 121 h 182"/>
                    <a:gd name="T48" fmla="*/ 131 w 268"/>
                    <a:gd name="T49" fmla="*/ 137 h 182"/>
                    <a:gd name="T50" fmla="*/ 134 w 268"/>
                    <a:gd name="T51" fmla="*/ 162 h 182"/>
                    <a:gd name="T52" fmla="*/ 144 w 268"/>
                    <a:gd name="T53" fmla="*/ 166 h 182"/>
                    <a:gd name="T54" fmla="*/ 150 w 268"/>
                    <a:gd name="T55" fmla="*/ 182 h 182"/>
                    <a:gd name="T56" fmla="*/ 186 w 268"/>
                    <a:gd name="T57" fmla="*/ 152 h 182"/>
                    <a:gd name="T58" fmla="*/ 200 w 268"/>
                    <a:gd name="T59" fmla="*/ 136 h 182"/>
                    <a:gd name="T60" fmla="*/ 226 w 268"/>
                    <a:gd name="T61" fmla="*/ 114 h 182"/>
                    <a:gd name="T62" fmla="*/ 236 w 268"/>
                    <a:gd name="T63" fmla="*/ 106 h 182"/>
                    <a:gd name="T64" fmla="*/ 238 w 268"/>
                    <a:gd name="T65" fmla="*/ 85 h 182"/>
                    <a:gd name="T66" fmla="*/ 247 w 268"/>
                    <a:gd name="T67" fmla="*/ 84 h 182"/>
                    <a:gd name="T68" fmla="*/ 262 w 268"/>
                    <a:gd name="T69" fmla="*/ 99 h 182"/>
                    <a:gd name="T70" fmla="*/ 259 w 268"/>
                    <a:gd name="T71" fmla="*/ 88 h 182"/>
                    <a:gd name="T72" fmla="*/ 268 w 268"/>
                    <a:gd name="T73" fmla="*/ 79 h 182"/>
                    <a:gd name="T74" fmla="*/ 263 w 268"/>
                    <a:gd name="T75" fmla="*/ 63 h 182"/>
                    <a:gd name="T76" fmla="*/ 246 w 268"/>
                    <a:gd name="T77" fmla="*/ 55 h 182"/>
                    <a:gd name="T78" fmla="*/ 240 w 268"/>
                    <a:gd name="T79" fmla="*/ 54 h 182"/>
                    <a:gd name="T80" fmla="*/ 234 w 268"/>
                    <a:gd name="T81" fmla="*/ 55 h 182"/>
                    <a:gd name="T82" fmla="*/ 223 w 268"/>
                    <a:gd name="T83" fmla="*/ 55 h 182"/>
                    <a:gd name="T84" fmla="*/ 222 w 268"/>
                    <a:gd name="T85" fmla="*/ 69 h 182"/>
                    <a:gd name="T86" fmla="*/ 208 w 268"/>
                    <a:gd name="T87" fmla="*/ 72 h 182"/>
                    <a:gd name="T88" fmla="*/ 188 w 268"/>
                    <a:gd name="T89" fmla="*/ 54 h 182"/>
                    <a:gd name="T90" fmla="*/ 183 w 268"/>
                    <a:gd name="T91" fmla="*/ 44 h 182"/>
                    <a:gd name="T92" fmla="*/ 184 w 268"/>
                    <a:gd name="T93" fmla="*/ 50 h 182"/>
                    <a:gd name="T94" fmla="*/ 179 w 268"/>
                    <a:gd name="T95" fmla="*/ 60 h 182"/>
                    <a:gd name="T96" fmla="*/ 168 w 268"/>
                    <a:gd name="T97" fmla="*/ 57 h 182"/>
                    <a:gd name="T98" fmla="*/ 166 w 268"/>
                    <a:gd name="T99" fmla="*/ 47 h 182"/>
                    <a:gd name="T100" fmla="*/ 156 w 268"/>
                    <a:gd name="T101" fmla="*/ 43 h 182"/>
                    <a:gd name="T102" fmla="*/ 144 w 268"/>
                    <a:gd name="T103" fmla="*/ 35 h 182"/>
                    <a:gd name="T104" fmla="*/ 128 w 268"/>
                    <a:gd name="T105" fmla="*/ 29 h 182"/>
                    <a:gd name="T106" fmla="*/ 117 w 268"/>
                    <a:gd name="T107" fmla="*/ 34 h 182"/>
                    <a:gd name="T108" fmla="*/ 112 w 268"/>
                    <a:gd name="T109" fmla="*/ 24 h 182"/>
                    <a:gd name="T110" fmla="*/ 98 w 268"/>
                    <a:gd name="T111" fmla="*/ 24 h 182"/>
                    <a:gd name="T112" fmla="*/ 82 w 268"/>
                    <a:gd name="T113" fmla="*/ 27 h 182"/>
                    <a:gd name="T114" fmla="*/ 67 w 268"/>
                    <a:gd name="T11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182">
                      <a:moveTo>
                        <a:pt x="52" y="9"/>
                      </a:moveTo>
                      <a:cubicBezTo>
                        <a:pt x="51" y="0"/>
                        <a:pt x="51" y="0"/>
                        <a:pt x="51" y="0"/>
                      </a:cubicBezTo>
                      <a:cubicBezTo>
                        <a:pt x="47" y="3"/>
                        <a:pt x="47" y="3"/>
                        <a:pt x="47" y="3"/>
                      </a:cubicBezTo>
                      <a:cubicBezTo>
                        <a:pt x="46" y="3"/>
                        <a:pt x="46" y="3"/>
                        <a:pt x="46" y="3"/>
                      </a:cubicBezTo>
                      <a:cubicBezTo>
                        <a:pt x="37" y="6"/>
                        <a:pt x="37" y="6"/>
                        <a:pt x="37" y="6"/>
                      </a:cubicBezTo>
                      <a:cubicBezTo>
                        <a:pt x="36" y="6"/>
                        <a:pt x="36" y="6"/>
                        <a:pt x="36" y="6"/>
                      </a:cubicBezTo>
                      <a:cubicBezTo>
                        <a:pt x="35" y="5"/>
                        <a:pt x="35" y="5"/>
                        <a:pt x="35" y="5"/>
                      </a:cubicBezTo>
                      <a:cubicBezTo>
                        <a:pt x="35" y="10"/>
                        <a:pt x="35" y="10"/>
                        <a:pt x="35" y="10"/>
                      </a:cubicBezTo>
                      <a:cubicBezTo>
                        <a:pt x="34" y="10"/>
                        <a:pt x="34" y="10"/>
                        <a:pt x="34" y="10"/>
                      </a:cubicBezTo>
                      <a:cubicBezTo>
                        <a:pt x="30" y="17"/>
                        <a:pt x="30" y="17"/>
                        <a:pt x="30" y="17"/>
                      </a:cubicBezTo>
                      <a:cubicBezTo>
                        <a:pt x="29" y="17"/>
                        <a:pt x="29" y="17"/>
                        <a:pt x="29" y="17"/>
                      </a:cubicBezTo>
                      <a:cubicBezTo>
                        <a:pt x="29" y="18"/>
                        <a:pt x="29" y="18"/>
                        <a:pt x="29" y="18"/>
                      </a:cubicBezTo>
                      <a:cubicBezTo>
                        <a:pt x="29" y="18"/>
                        <a:pt x="29" y="18"/>
                        <a:pt x="29" y="18"/>
                      </a:cubicBezTo>
                      <a:cubicBezTo>
                        <a:pt x="22" y="24"/>
                        <a:pt x="22" y="24"/>
                        <a:pt x="22" y="24"/>
                      </a:cubicBezTo>
                      <a:cubicBezTo>
                        <a:pt x="21" y="24"/>
                        <a:pt x="21" y="24"/>
                        <a:pt x="21" y="24"/>
                      </a:cubicBezTo>
                      <a:cubicBezTo>
                        <a:pt x="21" y="24"/>
                        <a:pt x="21" y="24"/>
                        <a:pt x="21" y="24"/>
                      </a:cubicBezTo>
                      <a:cubicBezTo>
                        <a:pt x="20" y="24"/>
                        <a:pt x="20" y="24"/>
                        <a:pt x="20" y="24"/>
                      </a:cubicBezTo>
                      <a:cubicBezTo>
                        <a:pt x="15" y="22"/>
                        <a:pt x="12" y="19"/>
                        <a:pt x="11" y="17"/>
                      </a:cubicBezTo>
                      <a:cubicBezTo>
                        <a:pt x="10" y="16"/>
                        <a:pt x="10" y="16"/>
                        <a:pt x="9" y="16"/>
                      </a:cubicBezTo>
                      <a:cubicBezTo>
                        <a:pt x="4" y="17"/>
                        <a:pt x="4" y="17"/>
                        <a:pt x="4" y="17"/>
                      </a:cubicBezTo>
                      <a:cubicBezTo>
                        <a:pt x="0" y="20"/>
                        <a:pt x="0" y="20"/>
                        <a:pt x="0" y="20"/>
                      </a:cubicBezTo>
                      <a:cubicBezTo>
                        <a:pt x="9" y="27"/>
                        <a:pt x="9" y="27"/>
                        <a:pt x="9" y="27"/>
                      </a:cubicBezTo>
                      <a:cubicBezTo>
                        <a:pt x="16" y="30"/>
                        <a:pt x="16" y="30"/>
                        <a:pt x="16" y="30"/>
                      </a:cubicBezTo>
                      <a:cubicBezTo>
                        <a:pt x="16" y="30"/>
                        <a:pt x="16" y="30"/>
                        <a:pt x="16" y="30"/>
                      </a:cubicBezTo>
                      <a:cubicBezTo>
                        <a:pt x="16" y="30"/>
                        <a:pt x="16" y="30"/>
                        <a:pt x="16" y="30"/>
                      </a:cubicBezTo>
                      <a:cubicBezTo>
                        <a:pt x="17" y="31"/>
                        <a:pt x="17" y="31"/>
                        <a:pt x="17" y="31"/>
                      </a:cubicBezTo>
                      <a:cubicBezTo>
                        <a:pt x="17" y="32"/>
                        <a:pt x="17" y="32"/>
                        <a:pt x="17" y="32"/>
                      </a:cubicBezTo>
                      <a:cubicBezTo>
                        <a:pt x="18" y="40"/>
                        <a:pt x="18" y="40"/>
                        <a:pt x="18" y="40"/>
                      </a:cubicBezTo>
                      <a:cubicBezTo>
                        <a:pt x="18" y="40"/>
                        <a:pt x="18" y="40"/>
                        <a:pt x="18" y="40"/>
                      </a:cubicBezTo>
                      <a:cubicBezTo>
                        <a:pt x="18" y="52"/>
                        <a:pt x="18" y="52"/>
                        <a:pt x="18" y="52"/>
                      </a:cubicBezTo>
                      <a:cubicBezTo>
                        <a:pt x="20" y="59"/>
                        <a:pt x="20" y="59"/>
                        <a:pt x="20" y="59"/>
                      </a:cubicBezTo>
                      <a:cubicBezTo>
                        <a:pt x="25" y="70"/>
                        <a:pt x="25" y="70"/>
                        <a:pt x="25" y="70"/>
                      </a:cubicBezTo>
                      <a:cubicBezTo>
                        <a:pt x="30" y="76"/>
                        <a:pt x="30" y="76"/>
                        <a:pt x="30" y="76"/>
                      </a:cubicBezTo>
                      <a:cubicBezTo>
                        <a:pt x="35" y="72"/>
                        <a:pt x="35" y="72"/>
                        <a:pt x="35" y="72"/>
                      </a:cubicBezTo>
                      <a:cubicBezTo>
                        <a:pt x="38" y="68"/>
                        <a:pt x="38" y="68"/>
                        <a:pt x="38" y="68"/>
                      </a:cubicBezTo>
                      <a:cubicBezTo>
                        <a:pt x="38" y="68"/>
                        <a:pt x="38" y="68"/>
                        <a:pt x="38" y="68"/>
                      </a:cubicBezTo>
                      <a:cubicBezTo>
                        <a:pt x="38" y="68"/>
                        <a:pt x="38" y="68"/>
                        <a:pt x="38" y="68"/>
                      </a:cubicBezTo>
                      <a:cubicBezTo>
                        <a:pt x="44" y="61"/>
                        <a:pt x="44" y="61"/>
                        <a:pt x="44" y="61"/>
                      </a:cubicBezTo>
                      <a:cubicBezTo>
                        <a:pt x="49" y="66"/>
                        <a:pt x="49" y="66"/>
                        <a:pt x="49" y="66"/>
                      </a:cubicBezTo>
                      <a:cubicBezTo>
                        <a:pt x="49" y="66"/>
                        <a:pt x="49" y="66"/>
                        <a:pt x="49" y="66"/>
                      </a:cubicBezTo>
                      <a:cubicBezTo>
                        <a:pt x="49" y="66"/>
                        <a:pt x="49" y="66"/>
                        <a:pt x="49" y="66"/>
                      </a:cubicBezTo>
                      <a:cubicBezTo>
                        <a:pt x="49" y="66"/>
                        <a:pt x="49" y="66"/>
                        <a:pt x="49" y="66"/>
                      </a:cubicBezTo>
                      <a:cubicBezTo>
                        <a:pt x="49" y="66"/>
                        <a:pt x="49" y="66"/>
                        <a:pt x="49" y="66"/>
                      </a:cubicBezTo>
                      <a:cubicBezTo>
                        <a:pt x="54" y="76"/>
                        <a:pt x="54" y="76"/>
                        <a:pt x="54" y="76"/>
                      </a:cubicBezTo>
                      <a:cubicBezTo>
                        <a:pt x="60" y="78"/>
                        <a:pt x="60" y="78"/>
                        <a:pt x="60" y="78"/>
                      </a:cubicBezTo>
                      <a:cubicBezTo>
                        <a:pt x="63" y="88"/>
                        <a:pt x="63" y="88"/>
                        <a:pt x="63" y="88"/>
                      </a:cubicBezTo>
                      <a:cubicBezTo>
                        <a:pt x="63" y="88"/>
                        <a:pt x="63" y="88"/>
                        <a:pt x="63" y="88"/>
                      </a:cubicBezTo>
                      <a:cubicBezTo>
                        <a:pt x="63" y="88"/>
                        <a:pt x="63" y="88"/>
                        <a:pt x="63" y="88"/>
                      </a:cubicBezTo>
                      <a:cubicBezTo>
                        <a:pt x="62" y="97"/>
                        <a:pt x="62" y="97"/>
                        <a:pt x="62" y="97"/>
                      </a:cubicBezTo>
                      <a:cubicBezTo>
                        <a:pt x="62" y="98"/>
                        <a:pt x="62" y="98"/>
                        <a:pt x="62" y="98"/>
                      </a:cubicBezTo>
                      <a:cubicBezTo>
                        <a:pt x="62" y="98"/>
                        <a:pt x="62" y="98"/>
                        <a:pt x="62" y="98"/>
                      </a:cubicBezTo>
                      <a:cubicBezTo>
                        <a:pt x="60" y="106"/>
                        <a:pt x="60" y="106"/>
                        <a:pt x="60" y="106"/>
                      </a:cubicBezTo>
                      <a:cubicBezTo>
                        <a:pt x="64" y="110"/>
                        <a:pt x="64" y="110"/>
                        <a:pt x="64" y="110"/>
                      </a:cubicBezTo>
                      <a:cubicBezTo>
                        <a:pt x="69" y="107"/>
                        <a:pt x="69" y="107"/>
                        <a:pt x="69" y="107"/>
                      </a:cubicBezTo>
                      <a:cubicBezTo>
                        <a:pt x="74" y="102"/>
                        <a:pt x="74" y="102"/>
                        <a:pt x="74"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4" y="109"/>
                        <a:pt x="84" y="109"/>
                        <a:pt x="84" y="109"/>
                      </a:cubicBezTo>
                      <a:cubicBezTo>
                        <a:pt x="89" y="108"/>
                        <a:pt x="89" y="108"/>
                        <a:pt x="89" y="108"/>
                      </a:cubicBezTo>
                      <a:cubicBezTo>
                        <a:pt x="93" y="106"/>
                        <a:pt x="95" y="108"/>
                        <a:pt x="96" y="110"/>
                      </a:cubicBezTo>
                      <a:cubicBezTo>
                        <a:pt x="96" y="114"/>
                        <a:pt x="96" y="114"/>
                        <a:pt x="96" y="114"/>
                      </a:cubicBezTo>
                      <a:cubicBezTo>
                        <a:pt x="97" y="114"/>
                        <a:pt x="97" y="114"/>
                        <a:pt x="97" y="114"/>
                      </a:cubicBezTo>
                      <a:cubicBezTo>
                        <a:pt x="102" y="116"/>
                        <a:pt x="102" y="116"/>
                        <a:pt x="102" y="116"/>
                      </a:cubicBezTo>
                      <a:cubicBezTo>
                        <a:pt x="105" y="111"/>
                        <a:pt x="105" y="111"/>
                        <a:pt x="105" y="111"/>
                      </a:cubicBezTo>
                      <a:cubicBezTo>
                        <a:pt x="105" y="109"/>
                        <a:pt x="105" y="109"/>
                        <a:pt x="105" y="109"/>
                      </a:cubicBezTo>
                      <a:cubicBezTo>
                        <a:pt x="105" y="107"/>
                        <a:pt x="105" y="106"/>
                        <a:pt x="106" y="105"/>
                      </a:cubicBezTo>
                      <a:cubicBezTo>
                        <a:pt x="110" y="106"/>
                        <a:pt x="110" y="106"/>
                        <a:pt x="110" y="106"/>
                      </a:cubicBezTo>
                      <a:cubicBezTo>
                        <a:pt x="114" y="108"/>
                        <a:pt x="116" y="110"/>
                        <a:pt x="116" y="114"/>
                      </a:cubicBezTo>
                      <a:cubicBezTo>
                        <a:pt x="116" y="116"/>
                        <a:pt x="116" y="116"/>
                        <a:pt x="116" y="116"/>
                      </a:cubicBezTo>
                      <a:cubicBezTo>
                        <a:pt x="116" y="121"/>
                        <a:pt x="116" y="121"/>
                        <a:pt x="116" y="121"/>
                      </a:cubicBezTo>
                      <a:cubicBezTo>
                        <a:pt x="120" y="128"/>
                        <a:pt x="120" y="128"/>
                        <a:pt x="120" y="128"/>
                      </a:cubicBezTo>
                      <a:cubicBezTo>
                        <a:pt x="125" y="133"/>
                        <a:pt x="125" y="133"/>
                        <a:pt x="125" y="133"/>
                      </a:cubicBezTo>
                      <a:cubicBezTo>
                        <a:pt x="127" y="135"/>
                        <a:pt x="129" y="136"/>
                        <a:pt x="131" y="137"/>
                      </a:cubicBezTo>
                      <a:cubicBezTo>
                        <a:pt x="132" y="137"/>
                        <a:pt x="132" y="137"/>
                        <a:pt x="132" y="137"/>
                      </a:cubicBezTo>
                      <a:cubicBezTo>
                        <a:pt x="133" y="138"/>
                        <a:pt x="134" y="140"/>
                        <a:pt x="134" y="144"/>
                      </a:cubicBezTo>
                      <a:cubicBezTo>
                        <a:pt x="134" y="162"/>
                        <a:pt x="134" y="162"/>
                        <a:pt x="134" y="162"/>
                      </a:cubicBezTo>
                      <a:cubicBezTo>
                        <a:pt x="134" y="164"/>
                        <a:pt x="136" y="165"/>
                        <a:pt x="137" y="165"/>
                      </a:cubicBezTo>
                      <a:cubicBezTo>
                        <a:pt x="138" y="165"/>
                        <a:pt x="138" y="165"/>
                        <a:pt x="138" y="165"/>
                      </a:cubicBezTo>
                      <a:cubicBezTo>
                        <a:pt x="140" y="164"/>
                        <a:pt x="142" y="164"/>
                        <a:pt x="144" y="166"/>
                      </a:cubicBezTo>
                      <a:cubicBezTo>
                        <a:pt x="145" y="167"/>
                        <a:pt x="145" y="167"/>
                        <a:pt x="145" y="167"/>
                      </a:cubicBezTo>
                      <a:cubicBezTo>
                        <a:pt x="147" y="168"/>
                        <a:pt x="148" y="169"/>
                        <a:pt x="149" y="172"/>
                      </a:cubicBezTo>
                      <a:cubicBezTo>
                        <a:pt x="150" y="182"/>
                        <a:pt x="150" y="182"/>
                        <a:pt x="150" y="182"/>
                      </a:cubicBezTo>
                      <a:cubicBezTo>
                        <a:pt x="159" y="164"/>
                        <a:pt x="159" y="164"/>
                        <a:pt x="159" y="164"/>
                      </a:cubicBezTo>
                      <a:cubicBezTo>
                        <a:pt x="162" y="154"/>
                        <a:pt x="165" y="148"/>
                        <a:pt x="169" y="147"/>
                      </a:cubicBezTo>
                      <a:cubicBezTo>
                        <a:pt x="173" y="146"/>
                        <a:pt x="178" y="148"/>
                        <a:pt x="186" y="152"/>
                      </a:cubicBezTo>
                      <a:cubicBezTo>
                        <a:pt x="212" y="154"/>
                        <a:pt x="212" y="154"/>
                        <a:pt x="212" y="154"/>
                      </a:cubicBezTo>
                      <a:cubicBezTo>
                        <a:pt x="212" y="148"/>
                        <a:pt x="212" y="148"/>
                        <a:pt x="212" y="148"/>
                      </a:cubicBezTo>
                      <a:cubicBezTo>
                        <a:pt x="200" y="136"/>
                        <a:pt x="200" y="136"/>
                        <a:pt x="200" y="136"/>
                      </a:cubicBezTo>
                      <a:cubicBezTo>
                        <a:pt x="195" y="133"/>
                        <a:pt x="192" y="131"/>
                        <a:pt x="193" y="129"/>
                      </a:cubicBezTo>
                      <a:cubicBezTo>
                        <a:pt x="202" y="130"/>
                        <a:pt x="202" y="130"/>
                        <a:pt x="202" y="130"/>
                      </a:cubicBezTo>
                      <a:cubicBezTo>
                        <a:pt x="211" y="132"/>
                        <a:pt x="219" y="128"/>
                        <a:pt x="226" y="114"/>
                      </a:cubicBezTo>
                      <a:cubicBezTo>
                        <a:pt x="226" y="114"/>
                        <a:pt x="226" y="114"/>
                        <a:pt x="226" y="114"/>
                      </a:cubicBezTo>
                      <a:cubicBezTo>
                        <a:pt x="227" y="114"/>
                        <a:pt x="227" y="114"/>
                        <a:pt x="227" y="114"/>
                      </a:cubicBezTo>
                      <a:cubicBezTo>
                        <a:pt x="236" y="106"/>
                        <a:pt x="236" y="106"/>
                        <a:pt x="236" y="106"/>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6" y="84"/>
                        <a:pt x="246" y="84"/>
                        <a:pt x="246" y="84"/>
                      </a:cubicBezTo>
                      <a:cubicBezTo>
                        <a:pt x="247" y="84"/>
                        <a:pt x="247" y="84"/>
                        <a:pt x="247" y="84"/>
                      </a:cubicBezTo>
                      <a:cubicBezTo>
                        <a:pt x="248" y="84"/>
                        <a:pt x="248" y="84"/>
                        <a:pt x="248" y="84"/>
                      </a:cubicBezTo>
                      <a:cubicBezTo>
                        <a:pt x="248" y="84"/>
                        <a:pt x="248" y="84"/>
                        <a:pt x="248" y="84"/>
                      </a:cubicBezTo>
                      <a:cubicBezTo>
                        <a:pt x="262" y="99"/>
                        <a:pt x="262" y="99"/>
                        <a:pt x="262" y="99"/>
                      </a:cubicBezTo>
                      <a:cubicBezTo>
                        <a:pt x="266" y="98"/>
                        <a:pt x="266" y="98"/>
                        <a:pt x="266" y="98"/>
                      </a:cubicBezTo>
                      <a:cubicBezTo>
                        <a:pt x="266" y="95"/>
                        <a:pt x="266" y="95"/>
                        <a:pt x="266" y="95"/>
                      </a:cubicBezTo>
                      <a:cubicBezTo>
                        <a:pt x="259" y="88"/>
                        <a:pt x="259" y="88"/>
                        <a:pt x="259" y="88"/>
                      </a:cubicBezTo>
                      <a:cubicBezTo>
                        <a:pt x="258" y="87"/>
                        <a:pt x="258" y="87"/>
                        <a:pt x="258" y="87"/>
                      </a:cubicBezTo>
                      <a:cubicBezTo>
                        <a:pt x="257" y="86"/>
                        <a:pt x="257" y="86"/>
                        <a:pt x="257" y="86"/>
                      </a:cubicBezTo>
                      <a:cubicBezTo>
                        <a:pt x="268" y="79"/>
                        <a:pt x="268" y="79"/>
                        <a:pt x="268" y="79"/>
                      </a:cubicBezTo>
                      <a:cubicBezTo>
                        <a:pt x="268" y="62"/>
                        <a:pt x="268" y="62"/>
                        <a:pt x="268" y="62"/>
                      </a:cubicBezTo>
                      <a:cubicBezTo>
                        <a:pt x="263" y="63"/>
                        <a:pt x="263" y="63"/>
                        <a:pt x="263" y="63"/>
                      </a:cubicBezTo>
                      <a:cubicBezTo>
                        <a:pt x="263" y="63"/>
                        <a:pt x="263" y="63"/>
                        <a:pt x="263" y="63"/>
                      </a:cubicBezTo>
                      <a:cubicBezTo>
                        <a:pt x="262" y="63"/>
                        <a:pt x="262" y="63"/>
                        <a:pt x="262" y="63"/>
                      </a:cubicBezTo>
                      <a:cubicBezTo>
                        <a:pt x="256" y="60"/>
                        <a:pt x="256" y="60"/>
                        <a:pt x="256" y="60"/>
                      </a:cubicBezTo>
                      <a:cubicBezTo>
                        <a:pt x="254" y="60"/>
                        <a:pt x="250" y="58"/>
                        <a:pt x="246" y="55"/>
                      </a:cubicBezTo>
                      <a:cubicBezTo>
                        <a:pt x="243" y="54"/>
                        <a:pt x="242" y="53"/>
                        <a:pt x="242" y="51"/>
                      </a:cubicBezTo>
                      <a:cubicBezTo>
                        <a:pt x="242" y="52"/>
                        <a:pt x="242" y="52"/>
                        <a:pt x="242" y="52"/>
                      </a:cubicBezTo>
                      <a:cubicBezTo>
                        <a:pt x="242" y="53"/>
                        <a:pt x="241" y="54"/>
                        <a:pt x="240" y="54"/>
                      </a:cubicBezTo>
                      <a:cubicBezTo>
                        <a:pt x="239" y="55"/>
                        <a:pt x="238" y="56"/>
                        <a:pt x="235" y="56"/>
                      </a:cubicBezTo>
                      <a:cubicBezTo>
                        <a:pt x="234" y="56"/>
                        <a:pt x="234" y="56"/>
                        <a:pt x="234" y="56"/>
                      </a:cubicBezTo>
                      <a:cubicBezTo>
                        <a:pt x="234" y="55"/>
                        <a:pt x="234" y="55"/>
                        <a:pt x="234" y="55"/>
                      </a:cubicBezTo>
                      <a:cubicBezTo>
                        <a:pt x="234" y="55"/>
                        <a:pt x="234" y="55"/>
                        <a:pt x="234" y="55"/>
                      </a:cubicBezTo>
                      <a:cubicBezTo>
                        <a:pt x="228" y="51"/>
                        <a:pt x="228" y="51"/>
                        <a:pt x="228" y="51"/>
                      </a:cubicBezTo>
                      <a:cubicBezTo>
                        <a:pt x="223" y="55"/>
                        <a:pt x="223" y="55"/>
                        <a:pt x="223" y="55"/>
                      </a:cubicBezTo>
                      <a:cubicBezTo>
                        <a:pt x="221" y="57"/>
                        <a:pt x="219" y="59"/>
                        <a:pt x="219" y="60"/>
                      </a:cubicBezTo>
                      <a:cubicBezTo>
                        <a:pt x="222" y="66"/>
                        <a:pt x="222" y="66"/>
                        <a:pt x="222" y="66"/>
                      </a:cubicBezTo>
                      <a:cubicBezTo>
                        <a:pt x="223" y="67"/>
                        <a:pt x="223" y="68"/>
                        <a:pt x="222" y="69"/>
                      </a:cubicBezTo>
                      <a:cubicBezTo>
                        <a:pt x="222" y="70"/>
                        <a:pt x="220" y="72"/>
                        <a:pt x="217" y="72"/>
                      </a:cubicBezTo>
                      <a:cubicBezTo>
                        <a:pt x="214" y="73"/>
                        <a:pt x="214" y="73"/>
                        <a:pt x="214" y="73"/>
                      </a:cubicBezTo>
                      <a:cubicBezTo>
                        <a:pt x="212" y="74"/>
                        <a:pt x="209" y="74"/>
                        <a:pt x="208" y="72"/>
                      </a:cubicBezTo>
                      <a:cubicBezTo>
                        <a:pt x="207" y="70"/>
                        <a:pt x="207" y="70"/>
                        <a:pt x="207" y="70"/>
                      </a:cubicBezTo>
                      <a:cubicBezTo>
                        <a:pt x="196" y="60"/>
                        <a:pt x="196" y="60"/>
                        <a:pt x="196" y="60"/>
                      </a:cubicBezTo>
                      <a:cubicBezTo>
                        <a:pt x="192" y="58"/>
                        <a:pt x="189" y="56"/>
                        <a:pt x="188" y="54"/>
                      </a:cubicBezTo>
                      <a:cubicBezTo>
                        <a:pt x="187" y="52"/>
                        <a:pt x="186" y="51"/>
                        <a:pt x="187" y="50"/>
                      </a:cubicBezTo>
                      <a:cubicBezTo>
                        <a:pt x="186" y="47"/>
                        <a:pt x="186" y="44"/>
                        <a:pt x="185" y="43"/>
                      </a:cubicBezTo>
                      <a:cubicBezTo>
                        <a:pt x="183" y="44"/>
                        <a:pt x="183" y="44"/>
                        <a:pt x="183" y="44"/>
                      </a:cubicBezTo>
                      <a:cubicBezTo>
                        <a:pt x="182" y="45"/>
                        <a:pt x="182" y="45"/>
                        <a:pt x="182" y="45"/>
                      </a:cubicBezTo>
                      <a:cubicBezTo>
                        <a:pt x="182" y="46"/>
                        <a:pt x="183" y="48"/>
                        <a:pt x="184" y="49"/>
                      </a:cubicBezTo>
                      <a:cubicBezTo>
                        <a:pt x="184" y="50"/>
                        <a:pt x="184" y="50"/>
                        <a:pt x="184" y="50"/>
                      </a:cubicBezTo>
                      <a:cubicBezTo>
                        <a:pt x="185" y="50"/>
                        <a:pt x="185" y="50"/>
                        <a:pt x="185" y="50"/>
                      </a:cubicBezTo>
                      <a:cubicBezTo>
                        <a:pt x="184" y="51"/>
                        <a:pt x="184" y="51"/>
                        <a:pt x="184" y="51"/>
                      </a:cubicBezTo>
                      <a:cubicBezTo>
                        <a:pt x="179" y="60"/>
                        <a:pt x="179" y="60"/>
                        <a:pt x="179" y="60"/>
                      </a:cubicBezTo>
                      <a:cubicBezTo>
                        <a:pt x="170" y="58"/>
                        <a:pt x="170" y="58"/>
                        <a:pt x="170" y="58"/>
                      </a:cubicBezTo>
                      <a:cubicBezTo>
                        <a:pt x="168" y="57"/>
                        <a:pt x="168" y="57"/>
                        <a:pt x="168" y="57"/>
                      </a:cubicBezTo>
                      <a:cubicBezTo>
                        <a:pt x="168" y="57"/>
                        <a:pt x="168" y="57"/>
                        <a:pt x="168" y="57"/>
                      </a:cubicBezTo>
                      <a:cubicBezTo>
                        <a:pt x="168" y="56"/>
                        <a:pt x="168" y="56"/>
                        <a:pt x="168" y="56"/>
                      </a:cubicBezTo>
                      <a:cubicBezTo>
                        <a:pt x="168" y="54"/>
                        <a:pt x="168" y="52"/>
                        <a:pt x="168" y="50"/>
                      </a:cubicBezTo>
                      <a:cubicBezTo>
                        <a:pt x="166" y="47"/>
                        <a:pt x="166" y="47"/>
                        <a:pt x="166" y="47"/>
                      </a:cubicBezTo>
                      <a:cubicBezTo>
                        <a:pt x="159" y="42"/>
                        <a:pt x="159" y="42"/>
                        <a:pt x="159" y="42"/>
                      </a:cubicBezTo>
                      <a:cubicBezTo>
                        <a:pt x="158" y="41"/>
                        <a:pt x="158" y="41"/>
                        <a:pt x="158" y="41"/>
                      </a:cubicBezTo>
                      <a:cubicBezTo>
                        <a:pt x="158" y="42"/>
                        <a:pt x="157" y="42"/>
                        <a:pt x="156" y="43"/>
                      </a:cubicBezTo>
                      <a:cubicBezTo>
                        <a:pt x="149" y="42"/>
                        <a:pt x="149" y="42"/>
                        <a:pt x="149" y="42"/>
                      </a:cubicBezTo>
                      <a:cubicBezTo>
                        <a:pt x="146" y="42"/>
                        <a:pt x="145" y="41"/>
                        <a:pt x="144" y="40"/>
                      </a:cubicBezTo>
                      <a:cubicBezTo>
                        <a:pt x="144" y="39"/>
                        <a:pt x="144" y="37"/>
                        <a:pt x="144" y="35"/>
                      </a:cubicBezTo>
                      <a:cubicBezTo>
                        <a:pt x="145" y="34"/>
                        <a:pt x="145" y="34"/>
                        <a:pt x="145" y="34"/>
                      </a:cubicBezTo>
                      <a:cubicBezTo>
                        <a:pt x="142" y="28"/>
                        <a:pt x="142" y="28"/>
                        <a:pt x="142" y="28"/>
                      </a:cubicBezTo>
                      <a:cubicBezTo>
                        <a:pt x="128" y="29"/>
                        <a:pt x="128" y="29"/>
                        <a:pt x="128" y="29"/>
                      </a:cubicBezTo>
                      <a:cubicBezTo>
                        <a:pt x="128" y="31"/>
                        <a:pt x="128" y="32"/>
                        <a:pt x="127" y="34"/>
                      </a:cubicBezTo>
                      <a:cubicBezTo>
                        <a:pt x="126" y="35"/>
                        <a:pt x="125" y="36"/>
                        <a:pt x="124" y="36"/>
                      </a:cubicBezTo>
                      <a:cubicBezTo>
                        <a:pt x="122" y="36"/>
                        <a:pt x="119" y="36"/>
                        <a:pt x="117" y="34"/>
                      </a:cubicBezTo>
                      <a:cubicBezTo>
                        <a:pt x="117" y="33"/>
                        <a:pt x="117" y="33"/>
                        <a:pt x="117" y="33"/>
                      </a:cubicBezTo>
                      <a:cubicBezTo>
                        <a:pt x="117" y="33"/>
                        <a:pt x="117" y="33"/>
                        <a:pt x="117" y="33"/>
                      </a:cubicBezTo>
                      <a:cubicBezTo>
                        <a:pt x="114" y="30"/>
                        <a:pt x="112" y="27"/>
                        <a:pt x="112" y="24"/>
                      </a:cubicBezTo>
                      <a:cubicBezTo>
                        <a:pt x="110" y="20"/>
                        <a:pt x="110" y="20"/>
                        <a:pt x="110" y="20"/>
                      </a:cubicBezTo>
                      <a:cubicBezTo>
                        <a:pt x="106" y="23"/>
                        <a:pt x="106" y="23"/>
                        <a:pt x="106" y="23"/>
                      </a:cubicBezTo>
                      <a:cubicBezTo>
                        <a:pt x="102" y="25"/>
                        <a:pt x="100" y="25"/>
                        <a:pt x="98" y="24"/>
                      </a:cubicBezTo>
                      <a:cubicBezTo>
                        <a:pt x="97" y="23"/>
                        <a:pt x="97" y="23"/>
                        <a:pt x="97" y="23"/>
                      </a:cubicBezTo>
                      <a:cubicBezTo>
                        <a:pt x="93" y="24"/>
                        <a:pt x="93" y="24"/>
                        <a:pt x="93" y="24"/>
                      </a:cubicBezTo>
                      <a:cubicBezTo>
                        <a:pt x="82" y="27"/>
                        <a:pt x="82" y="27"/>
                        <a:pt x="82" y="27"/>
                      </a:cubicBezTo>
                      <a:cubicBezTo>
                        <a:pt x="80" y="29"/>
                        <a:pt x="78" y="29"/>
                        <a:pt x="76" y="29"/>
                      </a:cubicBezTo>
                      <a:cubicBezTo>
                        <a:pt x="75" y="29"/>
                        <a:pt x="75" y="29"/>
                        <a:pt x="75" y="29"/>
                      </a:cubicBezTo>
                      <a:cubicBezTo>
                        <a:pt x="71" y="29"/>
                        <a:pt x="68" y="28"/>
                        <a:pt x="67" y="26"/>
                      </a:cubicBezTo>
                      <a:cubicBezTo>
                        <a:pt x="60" y="21"/>
                        <a:pt x="60" y="21"/>
                        <a:pt x="60" y="21"/>
                      </a:cubicBezTo>
                      <a:lnTo>
                        <a:pt x="52" y="9"/>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51" name="íṡ1íḍê">
                  <a:extLst>
                    <a:ext uri="{FF2B5EF4-FFF2-40B4-BE49-F238E27FC236}">
                      <a16:creationId xmlns:a16="http://schemas.microsoft.com/office/drawing/2014/main" id="{151D47BD-F338-4503-90BB-33B48822D516}"/>
                    </a:ext>
                  </a:extLst>
                </p:cNvPr>
                <p:cNvSpPr/>
                <p:nvPr/>
              </p:nvSpPr>
              <p:spPr bwMode="auto">
                <a:xfrm>
                  <a:off x="4421288" y="1049861"/>
                  <a:ext cx="1496039" cy="1362589"/>
                </a:xfrm>
                <a:custGeom>
                  <a:avLst/>
                  <a:gdLst>
                    <a:gd name="T0" fmla="*/ 353 w 360"/>
                    <a:gd name="T1" fmla="*/ 153 h 328"/>
                    <a:gd name="T2" fmla="*/ 346 w 360"/>
                    <a:gd name="T3" fmla="*/ 119 h 328"/>
                    <a:gd name="T4" fmla="*/ 314 w 360"/>
                    <a:gd name="T5" fmla="*/ 153 h 328"/>
                    <a:gd name="T6" fmla="*/ 309 w 360"/>
                    <a:gd name="T7" fmla="*/ 162 h 328"/>
                    <a:gd name="T8" fmla="*/ 268 w 360"/>
                    <a:gd name="T9" fmla="*/ 169 h 328"/>
                    <a:gd name="T10" fmla="*/ 259 w 360"/>
                    <a:gd name="T11" fmla="*/ 153 h 328"/>
                    <a:gd name="T12" fmla="*/ 248 w 360"/>
                    <a:gd name="T13" fmla="*/ 142 h 328"/>
                    <a:gd name="T14" fmla="*/ 235 w 360"/>
                    <a:gd name="T15" fmla="*/ 131 h 328"/>
                    <a:gd name="T16" fmla="*/ 168 w 360"/>
                    <a:gd name="T17" fmla="*/ 119 h 328"/>
                    <a:gd name="T18" fmla="*/ 129 w 360"/>
                    <a:gd name="T19" fmla="*/ 57 h 328"/>
                    <a:gd name="T20" fmla="*/ 54 w 360"/>
                    <a:gd name="T21" fmla="*/ 8 h 328"/>
                    <a:gd name="T22" fmla="*/ 4 w 360"/>
                    <a:gd name="T23" fmla="*/ 14 h 328"/>
                    <a:gd name="T24" fmla="*/ 4 w 360"/>
                    <a:gd name="T25" fmla="*/ 21 h 328"/>
                    <a:gd name="T26" fmla="*/ 1 w 360"/>
                    <a:gd name="T27" fmla="*/ 28 h 328"/>
                    <a:gd name="T28" fmla="*/ 5 w 360"/>
                    <a:gd name="T29" fmla="*/ 45 h 328"/>
                    <a:gd name="T30" fmla="*/ 21 w 360"/>
                    <a:gd name="T31" fmla="*/ 37 h 328"/>
                    <a:gd name="T32" fmla="*/ 37 w 360"/>
                    <a:gd name="T33" fmla="*/ 49 h 328"/>
                    <a:gd name="T34" fmla="*/ 60 w 360"/>
                    <a:gd name="T35" fmla="*/ 77 h 328"/>
                    <a:gd name="T36" fmla="*/ 74 w 360"/>
                    <a:gd name="T37" fmla="*/ 66 h 328"/>
                    <a:gd name="T38" fmla="*/ 97 w 360"/>
                    <a:gd name="T39" fmla="*/ 52 h 328"/>
                    <a:gd name="T40" fmla="*/ 115 w 360"/>
                    <a:gd name="T41" fmla="*/ 71 h 328"/>
                    <a:gd name="T42" fmla="*/ 119 w 360"/>
                    <a:gd name="T43" fmla="*/ 100 h 328"/>
                    <a:gd name="T44" fmla="*/ 121 w 360"/>
                    <a:gd name="T45" fmla="*/ 131 h 328"/>
                    <a:gd name="T46" fmla="*/ 116 w 360"/>
                    <a:gd name="T47" fmla="*/ 144 h 328"/>
                    <a:gd name="T48" fmla="*/ 112 w 360"/>
                    <a:gd name="T49" fmla="*/ 149 h 328"/>
                    <a:gd name="T50" fmla="*/ 114 w 360"/>
                    <a:gd name="T51" fmla="*/ 168 h 328"/>
                    <a:gd name="T52" fmla="*/ 109 w 360"/>
                    <a:gd name="T53" fmla="*/ 184 h 328"/>
                    <a:gd name="T54" fmla="*/ 95 w 360"/>
                    <a:gd name="T55" fmla="*/ 181 h 328"/>
                    <a:gd name="T56" fmla="*/ 84 w 360"/>
                    <a:gd name="T57" fmla="*/ 204 h 328"/>
                    <a:gd name="T58" fmla="*/ 68 w 360"/>
                    <a:gd name="T59" fmla="*/ 219 h 328"/>
                    <a:gd name="T60" fmla="*/ 80 w 360"/>
                    <a:gd name="T61" fmla="*/ 236 h 328"/>
                    <a:gd name="T62" fmla="*/ 90 w 360"/>
                    <a:gd name="T63" fmla="*/ 249 h 328"/>
                    <a:gd name="T64" fmla="*/ 109 w 360"/>
                    <a:gd name="T65" fmla="*/ 253 h 328"/>
                    <a:gd name="T66" fmla="*/ 118 w 360"/>
                    <a:gd name="T67" fmla="*/ 272 h 328"/>
                    <a:gd name="T68" fmla="*/ 133 w 360"/>
                    <a:gd name="T69" fmla="*/ 284 h 328"/>
                    <a:gd name="T70" fmla="*/ 154 w 360"/>
                    <a:gd name="T71" fmla="*/ 278 h 328"/>
                    <a:gd name="T72" fmla="*/ 167 w 360"/>
                    <a:gd name="T73" fmla="*/ 275 h 328"/>
                    <a:gd name="T74" fmla="*/ 177 w 360"/>
                    <a:gd name="T75" fmla="*/ 289 h 328"/>
                    <a:gd name="T76" fmla="*/ 180 w 360"/>
                    <a:gd name="T77" fmla="*/ 289 h 328"/>
                    <a:gd name="T78" fmla="*/ 200 w 360"/>
                    <a:gd name="T79" fmla="*/ 283 h 328"/>
                    <a:gd name="T80" fmla="*/ 206 w 360"/>
                    <a:gd name="T81" fmla="*/ 292 h 328"/>
                    <a:gd name="T82" fmla="*/ 211 w 360"/>
                    <a:gd name="T83" fmla="*/ 297 h 328"/>
                    <a:gd name="T84" fmla="*/ 229 w 360"/>
                    <a:gd name="T85" fmla="*/ 308 h 328"/>
                    <a:gd name="T86" fmla="*/ 235 w 360"/>
                    <a:gd name="T87" fmla="*/ 303 h 328"/>
                    <a:gd name="T88" fmla="*/ 243 w 360"/>
                    <a:gd name="T89" fmla="*/ 297 h 328"/>
                    <a:gd name="T90" fmla="*/ 255 w 360"/>
                    <a:gd name="T91" fmla="*/ 315 h 328"/>
                    <a:gd name="T92" fmla="*/ 269 w 360"/>
                    <a:gd name="T93" fmla="*/ 328 h 328"/>
                    <a:gd name="T94" fmla="*/ 278 w 360"/>
                    <a:gd name="T95" fmla="*/ 311 h 328"/>
                    <a:gd name="T96" fmla="*/ 296 w 360"/>
                    <a:gd name="T97" fmla="*/ 301 h 328"/>
                    <a:gd name="T98" fmla="*/ 306 w 360"/>
                    <a:gd name="T99" fmla="*/ 305 h 328"/>
                    <a:gd name="T100" fmla="*/ 315 w 360"/>
                    <a:gd name="T101" fmla="*/ 315 h 328"/>
                    <a:gd name="T102" fmla="*/ 318 w 360"/>
                    <a:gd name="T103" fmla="*/ 288 h 328"/>
                    <a:gd name="T104" fmla="*/ 325 w 360"/>
                    <a:gd name="T105" fmla="*/ 243 h 328"/>
                    <a:gd name="T106" fmla="*/ 336 w 360"/>
                    <a:gd name="T107"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28">
                      <a:moveTo>
                        <a:pt x="358" y="193"/>
                      </a:moveTo>
                      <a:cubicBezTo>
                        <a:pt x="352" y="153"/>
                        <a:pt x="352" y="153"/>
                        <a:pt x="352" y="153"/>
                      </a:cubicBezTo>
                      <a:cubicBezTo>
                        <a:pt x="353" y="153"/>
                        <a:pt x="353" y="153"/>
                        <a:pt x="353" y="153"/>
                      </a:cubicBezTo>
                      <a:cubicBezTo>
                        <a:pt x="353" y="153"/>
                        <a:pt x="353" y="153"/>
                        <a:pt x="353" y="153"/>
                      </a:cubicBezTo>
                      <a:cubicBezTo>
                        <a:pt x="356" y="148"/>
                        <a:pt x="357" y="145"/>
                        <a:pt x="357" y="142"/>
                      </a:cubicBezTo>
                      <a:cubicBezTo>
                        <a:pt x="355" y="139"/>
                        <a:pt x="355" y="139"/>
                        <a:pt x="355" y="139"/>
                      </a:cubicBezTo>
                      <a:cubicBezTo>
                        <a:pt x="351" y="137"/>
                        <a:pt x="349" y="130"/>
                        <a:pt x="350" y="119"/>
                      </a:cubicBezTo>
                      <a:cubicBezTo>
                        <a:pt x="346" y="119"/>
                        <a:pt x="346" y="119"/>
                        <a:pt x="346" y="119"/>
                      </a:cubicBezTo>
                      <a:cubicBezTo>
                        <a:pt x="343" y="119"/>
                        <a:pt x="340" y="120"/>
                        <a:pt x="337" y="122"/>
                      </a:cubicBezTo>
                      <a:cubicBezTo>
                        <a:pt x="334" y="125"/>
                        <a:pt x="332" y="127"/>
                        <a:pt x="331" y="129"/>
                      </a:cubicBezTo>
                      <a:cubicBezTo>
                        <a:pt x="330" y="134"/>
                        <a:pt x="325" y="137"/>
                        <a:pt x="316" y="140"/>
                      </a:cubicBezTo>
                      <a:cubicBezTo>
                        <a:pt x="314" y="153"/>
                        <a:pt x="314" y="153"/>
                        <a:pt x="314" y="153"/>
                      </a:cubicBezTo>
                      <a:cubicBezTo>
                        <a:pt x="314" y="153"/>
                        <a:pt x="314" y="153"/>
                        <a:pt x="314" y="153"/>
                      </a:cubicBezTo>
                      <a:cubicBezTo>
                        <a:pt x="313" y="153"/>
                        <a:pt x="313" y="153"/>
                        <a:pt x="313" y="153"/>
                      </a:cubicBezTo>
                      <a:cubicBezTo>
                        <a:pt x="309" y="161"/>
                        <a:pt x="309" y="161"/>
                        <a:pt x="309" y="161"/>
                      </a:cubicBezTo>
                      <a:cubicBezTo>
                        <a:pt x="309" y="162"/>
                        <a:pt x="309" y="162"/>
                        <a:pt x="309"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4" y="147"/>
                        <a:pt x="254" y="147"/>
                        <a:pt x="254" y="147"/>
                      </a:cubicBezTo>
                      <a:cubicBezTo>
                        <a:pt x="249" y="143"/>
                        <a:pt x="249" y="143"/>
                        <a:pt x="249" y="143"/>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5" y="131"/>
                        <a:pt x="235" y="131"/>
                        <a:pt x="235" y="131"/>
                      </a:cubicBezTo>
                      <a:cubicBezTo>
                        <a:pt x="235" y="131"/>
                        <a:pt x="235" y="131"/>
                        <a:pt x="235" y="131"/>
                      </a:cubicBezTo>
                      <a:cubicBezTo>
                        <a:pt x="226" y="125"/>
                        <a:pt x="226" y="125"/>
                        <a:pt x="226" y="125"/>
                      </a:cubicBezTo>
                      <a:cubicBezTo>
                        <a:pt x="194" y="120"/>
                        <a:pt x="194" y="120"/>
                        <a:pt x="194" y="120"/>
                      </a:cubicBezTo>
                      <a:cubicBezTo>
                        <a:pt x="168" y="119"/>
                        <a:pt x="168" y="119"/>
                        <a:pt x="168" y="119"/>
                      </a:cubicBezTo>
                      <a:cubicBezTo>
                        <a:pt x="167" y="119"/>
                        <a:pt x="167" y="119"/>
                        <a:pt x="167" y="119"/>
                      </a:cubicBezTo>
                      <a:cubicBezTo>
                        <a:pt x="166" y="119"/>
                        <a:pt x="165" y="119"/>
                        <a:pt x="165" y="118"/>
                      </a:cubicBezTo>
                      <a:cubicBezTo>
                        <a:pt x="149" y="84"/>
                        <a:pt x="149" y="84"/>
                        <a:pt x="149" y="84"/>
                      </a:cubicBezTo>
                      <a:cubicBezTo>
                        <a:pt x="148" y="81"/>
                        <a:pt x="141" y="72"/>
                        <a:pt x="129" y="57"/>
                      </a:cubicBezTo>
                      <a:cubicBezTo>
                        <a:pt x="117" y="42"/>
                        <a:pt x="110" y="34"/>
                        <a:pt x="108" y="33"/>
                      </a:cubicBezTo>
                      <a:cubicBezTo>
                        <a:pt x="85" y="11"/>
                        <a:pt x="85" y="11"/>
                        <a:pt x="85" y="11"/>
                      </a:cubicBezTo>
                      <a:cubicBezTo>
                        <a:pt x="82" y="9"/>
                        <a:pt x="82" y="9"/>
                        <a:pt x="82" y="9"/>
                      </a:cubicBezTo>
                      <a:cubicBezTo>
                        <a:pt x="54" y="8"/>
                        <a:pt x="54" y="8"/>
                        <a:pt x="54" y="8"/>
                      </a:cubicBezTo>
                      <a:cubicBezTo>
                        <a:pt x="53" y="8"/>
                        <a:pt x="53" y="8"/>
                        <a:pt x="53"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4" y="20"/>
                        <a:pt x="4" y="20"/>
                        <a:pt x="4" y="20"/>
                      </a:cubicBezTo>
                      <a:cubicBezTo>
                        <a:pt x="4" y="21"/>
                        <a:pt x="4" y="21"/>
                        <a:pt x="4" y="21"/>
                      </a:cubicBezTo>
                      <a:cubicBezTo>
                        <a:pt x="4" y="21"/>
                        <a:pt x="4" y="21"/>
                        <a:pt x="4" y="21"/>
                      </a:cubicBezTo>
                      <a:cubicBezTo>
                        <a:pt x="4" y="21"/>
                        <a:pt x="4" y="21"/>
                        <a:pt x="4" y="21"/>
                      </a:cubicBezTo>
                      <a:cubicBezTo>
                        <a:pt x="1" y="28"/>
                        <a:pt x="1" y="28"/>
                        <a:pt x="1" y="28"/>
                      </a:cubicBezTo>
                      <a:cubicBezTo>
                        <a:pt x="1" y="28"/>
                        <a:pt x="1" y="28"/>
                        <a:pt x="1" y="28"/>
                      </a:cubicBezTo>
                      <a:cubicBezTo>
                        <a:pt x="0" y="28"/>
                        <a:pt x="0" y="28"/>
                        <a:pt x="0"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7" y="49"/>
                        <a:pt x="37" y="49"/>
                        <a:pt x="37" y="49"/>
                      </a:cubicBezTo>
                      <a:cubicBezTo>
                        <a:pt x="37" y="59"/>
                        <a:pt x="37" y="59"/>
                        <a:pt x="37" y="59"/>
                      </a:cubicBezTo>
                      <a:cubicBezTo>
                        <a:pt x="37" y="61"/>
                        <a:pt x="41" y="65"/>
                        <a:pt x="48" y="72"/>
                      </a:cubicBezTo>
                      <a:cubicBezTo>
                        <a:pt x="53" y="75"/>
                        <a:pt x="55"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7" y="52"/>
                        <a:pt x="97" y="52"/>
                        <a:pt x="97"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6" y="93"/>
                        <a:pt x="116" y="93"/>
                        <a:pt x="116" y="93"/>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4" y="203"/>
                        <a:pt x="84" y="203"/>
                        <a:pt x="84" y="203"/>
                      </a:cubicBezTo>
                      <a:cubicBezTo>
                        <a:pt x="84" y="204"/>
                        <a:pt x="84" y="204"/>
                        <a:pt x="84" y="204"/>
                      </a:cubicBezTo>
                      <a:cubicBezTo>
                        <a:pt x="84" y="204"/>
                        <a:pt x="84" y="204"/>
                        <a:pt x="84" y="204"/>
                      </a:cubicBezTo>
                      <a:cubicBezTo>
                        <a:pt x="78" y="209"/>
                        <a:pt x="78" y="209"/>
                        <a:pt x="78" y="209"/>
                      </a:cubicBezTo>
                      <a:cubicBezTo>
                        <a:pt x="77" y="209"/>
                        <a:pt x="77" y="209"/>
                        <a:pt x="77" y="209"/>
                      </a:cubicBezTo>
                      <a:cubicBezTo>
                        <a:pt x="74" y="209"/>
                        <a:pt x="74" y="209"/>
                        <a:pt x="74"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0" y="248"/>
                        <a:pt x="90" y="248"/>
                        <a:pt x="90" y="248"/>
                      </a:cubicBezTo>
                      <a:cubicBezTo>
                        <a:pt x="90" y="249"/>
                        <a:pt x="90" y="249"/>
                        <a:pt x="90" y="249"/>
                      </a:cubicBezTo>
                      <a:cubicBezTo>
                        <a:pt x="91" y="258"/>
                        <a:pt x="91" y="258"/>
                        <a:pt x="91" y="258"/>
                      </a:cubicBezTo>
                      <a:cubicBezTo>
                        <a:pt x="94" y="260"/>
                        <a:pt x="94" y="260"/>
                        <a:pt x="94" y="260"/>
                      </a:cubicBezTo>
                      <a:cubicBezTo>
                        <a:pt x="102" y="258"/>
                        <a:pt x="102" y="258"/>
                        <a:pt x="102" y="258"/>
                      </a:cubicBezTo>
                      <a:cubicBezTo>
                        <a:pt x="109" y="253"/>
                        <a:pt x="109" y="253"/>
                        <a:pt x="109" y="253"/>
                      </a:cubicBezTo>
                      <a:cubicBezTo>
                        <a:pt x="111" y="253"/>
                        <a:pt x="111" y="253"/>
                        <a:pt x="111" y="253"/>
                      </a:cubicBezTo>
                      <a:cubicBezTo>
                        <a:pt x="113" y="266"/>
                        <a:pt x="113" y="266"/>
                        <a:pt x="113"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7" y="283"/>
                        <a:pt x="129" y="283"/>
                        <a:pt x="131" y="283"/>
                      </a:cubicBezTo>
                      <a:cubicBezTo>
                        <a:pt x="133" y="284"/>
                        <a:pt x="133" y="284"/>
                        <a:pt x="133" y="284"/>
                      </a:cubicBezTo>
                      <a:cubicBezTo>
                        <a:pt x="137" y="282"/>
                        <a:pt x="137" y="282"/>
                        <a:pt x="137" y="282"/>
                      </a:cubicBezTo>
                      <a:cubicBezTo>
                        <a:pt x="140" y="281"/>
                        <a:pt x="143" y="280"/>
                        <a:pt x="146" y="279"/>
                      </a:cubicBezTo>
                      <a:cubicBezTo>
                        <a:pt x="148" y="278"/>
                        <a:pt x="148" y="278"/>
                        <a:pt x="148"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7" y="275"/>
                        <a:pt x="167" y="275"/>
                        <a:pt x="167" y="275"/>
                      </a:cubicBezTo>
                      <a:cubicBezTo>
                        <a:pt x="168" y="274"/>
                        <a:pt x="168" y="274"/>
                        <a:pt x="168" y="274"/>
                      </a:cubicBezTo>
                      <a:cubicBezTo>
                        <a:pt x="169" y="275"/>
                        <a:pt x="169" y="275"/>
                        <a:pt x="169" y="275"/>
                      </a:cubicBezTo>
                      <a:cubicBezTo>
                        <a:pt x="172" y="279"/>
                        <a:pt x="173" y="282"/>
                        <a:pt x="173" y="283"/>
                      </a:cubicBezTo>
                      <a:cubicBezTo>
                        <a:pt x="177" y="289"/>
                        <a:pt x="177" y="289"/>
                        <a:pt x="177" y="289"/>
                      </a:cubicBezTo>
                      <a:cubicBezTo>
                        <a:pt x="180" y="290"/>
                        <a:pt x="180" y="290"/>
                        <a:pt x="180" y="290"/>
                      </a:cubicBezTo>
                      <a:cubicBezTo>
                        <a:pt x="180" y="290"/>
                        <a:pt x="180" y="290"/>
                        <a:pt x="180" y="290"/>
                      </a:cubicBezTo>
                      <a:cubicBezTo>
                        <a:pt x="181" y="290"/>
                        <a:pt x="181" y="290"/>
                        <a:pt x="181" y="290"/>
                      </a:cubicBezTo>
                      <a:cubicBezTo>
                        <a:pt x="180" y="289"/>
                        <a:pt x="180" y="289"/>
                        <a:pt x="180" y="289"/>
                      </a:cubicBezTo>
                      <a:cubicBezTo>
                        <a:pt x="179" y="287"/>
                        <a:pt x="179" y="286"/>
                        <a:pt x="180" y="285"/>
                      </a:cubicBezTo>
                      <a:cubicBezTo>
                        <a:pt x="181" y="284"/>
                        <a:pt x="182" y="283"/>
                        <a:pt x="185" y="283"/>
                      </a:cubicBezTo>
                      <a:cubicBezTo>
                        <a:pt x="199" y="283"/>
                        <a:pt x="199" y="283"/>
                        <a:pt x="199" y="283"/>
                      </a:cubicBezTo>
                      <a:cubicBezTo>
                        <a:pt x="200" y="283"/>
                        <a:pt x="200" y="283"/>
                        <a:pt x="200" y="283"/>
                      </a:cubicBezTo>
                      <a:cubicBezTo>
                        <a:pt x="201" y="283"/>
                        <a:pt x="201" y="283"/>
                        <a:pt x="201" y="283"/>
                      </a:cubicBezTo>
                      <a:cubicBezTo>
                        <a:pt x="201" y="283"/>
                        <a:pt x="201" y="283"/>
                        <a:pt x="201" y="283"/>
                      </a:cubicBezTo>
                      <a:cubicBezTo>
                        <a:pt x="201" y="283"/>
                        <a:pt x="201" y="283"/>
                        <a:pt x="201" y="283"/>
                      </a:cubicBezTo>
                      <a:cubicBezTo>
                        <a:pt x="206" y="292"/>
                        <a:pt x="206" y="292"/>
                        <a:pt x="206" y="292"/>
                      </a:cubicBezTo>
                      <a:cubicBezTo>
                        <a:pt x="205" y="296"/>
                        <a:pt x="205" y="296"/>
                        <a:pt x="205" y="296"/>
                      </a:cubicBezTo>
                      <a:cubicBezTo>
                        <a:pt x="205" y="296"/>
                        <a:pt x="205" y="296"/>
                        <a:pt x="205" y="296"/>
                      </a:cubicBezTo>
                      <a:cubicBezTo>
                        <a:pt x="211" y="297"/>
                        <a:pt x="211" y="297"/>
                        <a:pt x="211" y="297"/>
                      </a:cubicBezTo>
                      <a:cubicBezTo>
                        <a:pt x="211" y="297"/>
                        <a:pt x="211" y="297"/>
                        <a:pt x="211" y="297"/>
                      </a:cubicBezTo>
                      <a:cubicBezTo>
                        <a:pt x="211" y="296"/>
                        <a:pt x="211" y="295"/>
                        <a:pt x="211" y="295"/>
                      </a:cubicBezTo>
                      <a:cubicBezTo>
                        <a:pt x="213" y="294"/>
                        <a:pt x="213" y="294"/>
                        <a:pt x="213" y="294"/>
                      </a:cubicBezTo>
                      <a:cubicBezTo>
                        <a:pt x="227" y="303"/>
                        <a:pt x="227" y="303"/>
                        <a:pt x="227" y="303"/>
                      </a:cubicBezTo>
                      <a:cubicBezTo>
                        <a:pt x="228" y="305"/>
                        <a:pt x="229" y="306"/>
                        <a:pt x="229" y="308"/>
                      </a:cubicBezTo>
                      <a:cubicBezTo>
                        <a:pt x="229" y="314"/>
                        <a:pt x="229" y="314"/>
                        <a:pt x="229" y="314"/>
                      </a:cubicBezTo>
                      <a:cubicBezTo>
                        <a:pt x="234" y="315"/>
                        <a:pt x="234" y="315"/>
                        <a:pt x="234" y="315"/>
                      </a:cubicBezTo>
                      <a:cubicBezTo>
                        <a:pt x="237" y="310"/>
                        <a:pt x="237" y="310"/>
                        <a:pt x="237" y="310"/>
                      </a:cubicBezTo>
                      <a:cubicBezTo>
                        <a:pt x="235" y="307"/>
                        <a:pt x="235" y="305"/>
                        <a:pt x="235" y="303"/>
                      </a:cubicBezTo>
                      <a:cubicBezTo>
                        <a:pt x="235" y="302"/>
                        <a:pt x="236" y="301"/>
                        <a:pt x="237" y="300"/>
                      </a:cubicBezTo>
                      <a:cubicBezTo>
                        <a:pt x="239" y="299"/>
                        <a:pt x="239" y="299"/>
                        <a:pt x="239" y="299"/>
                      </a:cubicBezTo>
                      <a:cubicBezTo>
                        <a:pt x="239" y="298"/>
                        <a:pt x="239" y="297"/>
                        <a:pt x="240" y="297"/>
                      </a:cubicBezTo>
                      <a:cubicBezTo>
                        <a:pt x="243" y="297"/>
                        <a:pt x="243" y="297"/>
                        <a:pt x="243" y="297"/>
                      </a:cubicBezTo>
                      <a:cubicBezTo>
                        <a:pt x="245" y="299"/>
                        <a:pt x="247" y="303"/>
                        <a:pt x="248" y="309"/>
                      </a:cubicBezTo>
                      <a:cubicBezTo>
                        <a:pt x="248" y="310"/>
                        <a:pt x="248" y="310"/>
                        <a:pt x="248" y="310"/>
                      </a:cubicBezTo>
                      <a:cubicBezTo>
                        <a:pt x="249" y="311"/>
                        <a:pt x="249" y="311"/>
                        <a:pt x="249" y="311"/>
                      </a:cubicBezTo>
                      <a:cubicBezTo>
                        <a:pt x="249" y="312"/>
                        <a:pt x="251" y="313"/>
                        <a:pt x="255" y="315"/>
                      </a:cubicBezTo>
                      <a:cubicBezTo>
                        <a:pt x="255" y="315"/>
                        <a:pt x="255" y="315"/>
                        <a:pt x="255"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2" y="322"/>
                        <a:pt x="272" y="320"/>
                        <a:pt x="272" y="319"/>
                      </a:cubicBezTo>
                      <a:cubicBezTo>
                        <a:pt x="272" y="316"/>
                        <a:pt x="274" y="313"/>
                        <a:pt x="278" y="311"/>
                      </a:cubicBezTo>
                      <a:cubicBezTo>
                        <a:pt x="285" y="305"/>
                        <a:pt x="285" y="305"/>
                        <a:pt x="285" y="305"/>
                      </a:cubicBezTo>
                      <a:cubicBezTo>
                        <a:pt x="293" y="310"/>
                        <a:pt x="293" y="310"/>
                        <a:pt x="293" y="310"/>
                      </a:cubicBezTo>
                      <a:cubicBezTo>
                        <a:pt x="294" y="310"/>
                        <a:pt x="294" y="310"/>
                        <a:pt x="294" y="310"/>
                      </a:cubicBezTo>
                      <a:cubicBezTo>
                        <a:pt x="296" y="301"/>
                        <a:pt x="296" y="301"/>
                        <a:pt x="296" y="301"/>
                      </a:cubicBezTo>
                      <a:cubicBezTo>
                        <a:pt x="296" y="300"/>
                        <a:pt x="296" y="300"/>
                        <a:pt x="296" y="300"/>
                      </a:cubicBezTo>
                      <a:cubicBezTo>
                        <a:pt x="297" y="299"/>
                        <a:pt x="297" y="299"/>
                        <a:pt x="297" y="299"/>
                      </a:cubicBezTo>
                      <a:cubicBezTo>
                        <a:pt x="304" y="300"/>
                        <a:pt x="304" y="300"/>
                        <a:pt x="304" y="300"/>
                      </a:cubicBezTo>
                      <a:cubicBezTo>
                        <a:pt x="305" y="301"/>
                        <a:pt x="306" y="303"/>
                        <a:pt x="306" y="305"/>
                      </a:cubicBezTo>
                      <a:cubicBezTo>
                        <a:pt x="306" y="306"/>
                        <a:pt x="305" y="308"/>
                        <a:pt x="303" y="310"/>
                      </a:cubicBezTo>
                      <a:cubicBezTo>
                        <a:pt x="305" y="311"/>
                        <a:pt x="305" y="311"/>
                        <a:pt x="305" y="311"/>
                      </a:cubicBezTo>
                      <a:cubicBezTo>
                        <a:pt x="309" y="313"/>
                        <a:pt x="312" y="314"/>
                        <a:pt x="314"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0" y="281"/>
                        <a:pt x="307" y="275"/>
                      </a:cubicBezTo>
                      <a:cubicBezTo>
                        <a:pt x="304" y="270"/>
                        <a:pt x="305" y="263"/>
                        <a:pt x="312" y="255"/>
                      </a:cubicBezTo>
                      <a:cubicBezTo>
                        <a:pt x="315"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3" y="237"/>
                        <a:pt x="357" y="228"/>
                      </a:cubicBezTo>
                      <a:cubicBezTo>
                        <a:pt x="360" y="222"/>
                        <a:pt x="360" y="211"/>
                        <a:pt x="358" y="193"/>
                      </a:cubicBez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52" name="ïŝľíḓê">
                  <a:extLst>
                    <a:ext uri="{FF2B5EF4-FFF2-40B4-BE49-F238E27FC236}">
                      <a16:creationId xmlns:a16="http://schemas.microsoft.com/office/drawing/2014/main" id="{07CCAA5F-A19D-4405-8E63-3E4F342D6AAE}"/>
                    </a:ext>
                  </a:extLst>
                </p:cNvPr>
                <p:cNvSpPr/>
                <p:nvPr/>
              </p:nvSpPr>
              <p:spPr bwMode="auto">
                <a:xfrm>
                  <a:off x="4126294" y="3488825"/>
                  <a:ext cx="900784" cy="565404"/>
                </a:xfrm>
                <a:custGeom>
                  <a:avLst/>
                  <a:gdLst>
                    <a:gd name="T0" fmla="*/ 198 w 217"/>
                    <a:gd name="T1" fmla="*/ 4 h 136"/>
                    <a:gd name="T2" fmla="*/ 179 w 217"/>
                    <a:gd name="T3" fmla="*/ 6 h 136"/>
                    <a:gd name="T4" fmla="*/ 135 w 217"/>
                    <a:gd name="T5" fmla="*/ 21 h 136"/>
                    <a:gd name="T6" fmla="*/ 136 w 217"/>
                    <a:gd name="T7" fmla="*/ 30 h 136"/>
                    <a:gd name="T8" fmla="*/ 106 w 217"/>
                    <a:gd name="T9" fmla="*/ 26 h 136"/>
                    <a:gd name="T10" fmla="*/ 84 w 217"/>
                    <a:gd name="T11" fmla="*/ 0 h 136"/>
                    <a:gd name="T12" fmla="*/ 75 w 217"/>
                    <a:gd name="T13" fmla="*/ 10 h 136"/>
                    <a:gd name="T14" fmla="*/ 64 w 217"/>
                    <a:gd name="T15" fmla="*/ 4 h 136"/>
                    <a:gd name="T16" fmla="*/ 59 w 217"/>
                    <a:gd name="T17" fmla="*/ 10 h 136"/>
                    <a:gd name="T18" fmla="*/ 51 w 217"/>
                    <a:gd name="T19" fmla="*/ 12 h 136"/>
                    <a:gd name="T20" fmla="*/ 6 w 217"/>
                    <a:gd name="T21" fmla="*/ 64 h 136"/>
                    <a:gd name="T22" fmla="*/ 11 w 217"/>
                    <a:gd name="T23" fmla="*/ 76 h 136"/>
                    <a:gd name="T24" fmla="*/ 10 w 217"/>
                    <a:gd name="T25" fmla="*/ 76 h 136"/>
                    <a:gd name="T26" fmla="*/ 17 w 217"/>
                    <a:gd name="T27" fmla="*/ 103 h 136"/>
                    <a:gd name="T28" fmla="*/ 0 w 217"/>
                    <a:gd name="T29" fmla="*/ 114 h 136"/>
                    <a:gd name="T30" fmla="*/ 8 w 217"/>
                    <a:gd name="T31" fmla="*/ 122 h 136"/>
                    <a:gd name="T32" fmla="*/ 9 w 217"/>
                    <a:gd name="T33" fmla="*/ 124 h 136"/>
                    <a:gd name="T34" fmla="*/ 32 w 217"/>
                    <a:gd name="T35" fmla="*/ 136 h 136"/>
                    <a:gd name="T36" fmla="*/ 42 w 217"/>
                    <a:gd name="T37" fmla="*/ 126 h 136"/>
                    <a:gd name="T38" fmla="*/ 57 w 217"/>
                    <a:gd name="T39" fmla="*/ 119 h 136"/>
                    <a:gd name="T40" fmla="*/ 59 w 217"/>
                    <a:gd name="T41" fmla="*/ 121 h 136"/>
                    <a:gd name="T42" fmla="*/ 59 w 217"/>
                    <a:gd name="T43" fmla="*/ 122 h 136"/>
                    <a:gd name="T44" fmla="*/ 74 w 217"/>
                    <a:gd name="T45" fmla="*/ 132 h 136"/>
                    <a:gd name="T46" fmla="*/ 92 w 217"/>
                    <a:gd name="T47" fmla="*/ 126 h 136"/>
                    <a:gd name="T48" fmla="*/ 106 w 217"/>
                    <a:gd name="T49" fmla="*/ 125 h 136"/>
                    <a:gd name="T50" fmla="*/ 108 w 217"/>
                    <a:gd name="T51" fmla="*/ 124 h 136"/>
                    <a:gd name="T52" fmla="*/ 119 w 217"/>
                    <a:gd name="T53" fmla="*/ 110 h 136"/>
                    <a:gd name="T54" fmla="*/ 125 w 217"/>
                    <a:gd name="T55" fmla="*/ 106 h 136"/>
                    <a:gd name="T56" fmla="*/ 126 w 217"/>
                    <a:gd name="T57" fmla="*/ 107 h 136"/>
                    <a:gd name="T58" fmla="*/ 129 w 217"/>
                    <a:gd name="T59" fmla="*/ 108 h 136"/>
                    <a:gd name="T60" fmla="*/ 134 w 217"/>
                    <a:gd name="T61" fmla="*/ 88 h 136"/>
                    <a:gd name="T62" fmla="*/ 140 w 217"/>
                    <a:gd name="T63" fmla="*/ 86 h 136"/>
                    <a:gd name="T64" fmla="*/ 148 w 217"/>
                    <a:gd name="T65" fmla="*/ 69 h 136"/>
                    <a:gd name="T66" fmla="*/ 151 w 217"/>
                    <a:gd name="T67" fmla="*/ 60 h 136"/>
                    <a:gd name="T68" fmla="*/ 161 w 217"/>
                    <a:gd name="T69" fmla="*/ 56 h 136"/>
                    <a:gd name="T70" fmla="*/ 161 w 217"/>
                    <a:gd name="T71" fmla="*/ 54 h 136"/>
                    <a:gd name="T72" fmla="*/ 169 w 217"/>
                    <a:gd name="T73" fmla="*/ 48 h 136"/>
                    <a:gd name="T74" fmla="*/ 164 w 217"/>
                    <a:gd name="T75" fmla="*/ 47 h 136"/>
                    <a:gd name="T76" fmla="*/ 164 w 217"/>
                    <a:gd name="T77" fmla="*/ 44 h 136"/>
                    <a:gd name="T78" fmla="*/ 166 w 217"/>
                    <a:gd name="T79" fmla="*/ 43 h 136"/>
                    <a:gd name="T80" fmla="*/ 176 w 217"/>
                    <a:gd name="T81" fmla="*/ 38 h 136"/>
                    <a:gd name="T82" fmla="*/ 202 w 217"/>
                    <a:gd name="T83" fmla="*/ 20 h 136"/>
                    <a:gd name="T84" fmla="*/ 214 w 217"/>
                    <a:gd name="T85" fmla="*/ 24 h 136"/>
                    <a:gd name="T86" fmla="*/ 212 w 217"/>
                    <a:gd name="T87" fmla="*/ 14 h 136"/>
                    <a:gd name="T88" fmla="*/ 212 w 217"/>
                    <a:gd name="T89" fmla="*/ 14 h 136"/>
                    <a:gd name="T90" fmla="*/ 216 w 217"/>
                    <a:gd name="T91" fmla="*/ 6 h 136"/>
                    <a:gd name="T92" fmla="*/ 213 w 217"/>
                    <a:gd name="T93" fmla="*/ 7 h 136"/>
                    <a:gd name="T94" fmla="*/ 204 w 217"/>
                    <a:gd name="T95" fmla="*/ 8 h 136"/>
                    <a:gd name="T96" fmla="*/ 202 w 217"/>
                    <a:gd name="T97" fmla="*/ 8 h 136"/>
                    <a:gd name="T98" fmla="*/ 202 w 217"/>
                    <a:gd name="T99" fmla="*/ 6 h 136"/>
                    <a:gd name="T100" fmla="*/ 198 w 217"/>
                    <a:gd name="T101"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 h="136">
                      <a:moveTo>
                        <a:pt x="198" y="4"/>
                      </a:moveTo>
                      <a:cubicBezTo>
                        <a:pt x="198" y="4"/>
                        <a:pt x="198" y="4"/>
                        <a:pt x="198" y="4"/>
                      </a:cubicBezTo>
                      <a:cubicBezTo>
                        <a:pt x="198" y="6"/>
                        <a:pt x="196" y="7"/>
                        <a:pt x="194" y="7"/>
                      </a:cubicBezTo>
                      <a:cubicBezTo>
                        <a:pt x="179" y="6"/>
                        <a:pt x="179" y="6"/>
                        <a:pt x="179" y="6"/>
                      </a:cubicBezTo>
                      <a:cubicBezTo>
                        <a:pt x="168" y="4"/>
                        <a:pt x="161" y="2"/>
                        <a:pt x="157" y="0"/>
                      </a:cubicBezTo>
                      <a:cubicBezTo>
                        <a:pt x="135" y="21"/>
                        <a:pt x="135" y="21"/>
                        <a:pt x="135" y="21"/>
                      </a:cubicBezTo>
                      <a:cubicBezTo>
                        <a:pt x="136" y="30"/>
                        <a:pt x="136" y="30"/>
                        <a:pt x="136" y="30"/>
                      </a:cubicBezTo>
                      <a:cubicBezTo>
                        <a:pt x="136" y="30"/>
                        <a:pt x="136" y="30"/>
                        <a:pt x="136" y="30"/>
                      </a:cubicBezTo>
                      <a:cubicBezTo>
                        <a:pt x="134" y="31"/>
                        <a:pt x="134" y="31"/>
                        <a:pt x="134" y="31"/>
                      </a:cubicBezTo>
                      <a:cubicBezTo>
                        <a:pt x="117" y="33"/>
                        <a:pt x="108" y="32"/>
                        <a:pt x="106" y="26"/>
                      </a:cubicBezTo>
                      <a:cubicBezTo>
                        <a:pt x="104" y="1"/>
                        <a:pt x="104" y="1"/>
                        <a:pt x="104" y="1"/>
                      </a:cubicBezTo>
                      <a:cubicBezTo>
                        <a:pt x="84" y="0"/>
                        <a:pt x="84" y="0"/>
                        <a:pt x="84" y="0"/>
                      </a:cubicBezTo>
                      <a:cubicBezTo>
                        <a:pt x="76" y="18"/>
                        <a:pt x="76" y="18"/>
                        <a:pt x="76" y="18"/>
                      </a:cubicBezTo>
                      <a:cubicBezTo>
                        <a:pt x="75" y="10"/>
                        <a:pt x="75" y="10"/>
                        <a:pt x="75" y="10"/>
                      </a:cubicBezTo>
                      <a:cubicBezTo>
                        <a:pt x="75" y="4"/>
                        <a:pt x="74" y="0"/>
                        <a:pt x="72" y="0"/>
                      </a:cubicBezTo>
                      <a:cubicBezTo>
                        <a:pt x="64" y="4"/>
                        <a:pt x="64" y="4"/>
                        <a:pt x="64" y="4"/>
                      </a:cubicBezTo>
                      <a:cubicBezTo>
                        <a:pt x="60" y="9"/>
                        <a:pt x="60" y="9"/>
                        <a:pt x="60" y="9"/>
                      </a:cubicBezTo>
                      <a:cubicBezTo>
                        <a:pt x="59" y="10"/>
                        <a:pt x="59" y="10"/>
                        <a:pt x="59" y="10"/>
                      </a:cubicBezTo>
                      <a:cubicBezTo>
                        <a:pt x="59" y="10"/>
                        <a:pt x="59" y="10"/>
                        <a:pt x="59" y="10"/>
                      </a:cubicBezTo>
                      <a:cubicBezTo>
                        <a:pt x="51" y="12"/>
                        <a:pt x="51" y="12"/>
                        <a:pt x="51" y="12"/>
                      </a:cubicBezTo>
                      <a:cubicBezTo>
                        <a:pt x="42" y="20"/>
                        <a:pt x="34" y="27"/>
                        <a:pt x="28" y="35"/>
                      </a:cubicBezTo>
                      <a:cubicBezTo>
                        <a:pt x="6" y="64"/>
                        <a:pt x="6" y="64"/>
                        <a:pt x="6" y="64"/>
                      </a:cubicBezTo>
                      <a:cubicBezTo>
                        <a:pt x="11" y="74"/>
                        <a:pt x="11" y="74"/>
                        <a:pt x="11" y="74"/>
                      </a:cubicBezTo>
                      <a:cubicBezTo>
                        <a:pt x="11" y="76"/>
                        <a:pt x="11" y="76"/>
                        <a:pt x="11" y="76"/>
                      </a:cubicBezTo>
                      <a:cubicBezTo>
                        <a:pt x="11" y="76"/>
                        <a:pt x="11" y="76"/>
                        <a:pt x="11" y="76"/>
                      </a:cubicBezTo>
                      <a:cubicBezTo>
                        <a:pt x="10" y="76"/>
                        <a:pt x="10" y="76"/>
                        <a:pt x="10" y="76"/>
                      </a:cubicBezTo>
                      <a:cubicBezTo>
                        <a:pt x="9" y="78"/>
                        <a:pt x="10" y="82"/>
                        <a:pt x="12" y="86"/>
                      </a:cubicBezTo>
                      <a:cubicBezTo>
                        <a:pt x="15" y="91"/>
                        <a:pt x="17" y="97"/>
                        <a:pt x="17" y="103"/>
                      </a:cubicBezTo>
                      <a:cubicBezTo>
                        <a:pt x="17" y="104"/>
                        <a:pt x="17" y="104"/>
                        <a:pt x="17" y="104"/>
                      </a:cubicBezTo>
                      <a:cubicBezTo>
                        <a:pt x="0" y="114"/>
                        <a:pt x="0" y="114"/>
                        <a:pt x="0" y="114"/>
                      </a:cubicBezTo>
                      <a:cubicBezTo>
                        <a:pt x="0" y="118"/>
                        <a:pt x="0" y="118"/>
                        <a:pt x="0" y="118"/>
                      </a:cubicBezTo>
                      <a:cubicBezTo>
                        <a:pt x="8" y="122"/>
                        <a:pt x="8" y="122"/>
                        <a:pt x="8" y="122"/>
                      </a:cubicBezTo>
                      <a:cubicBezTo>
                        <a:pt x="8" y="122"/>
                        <a:pt x="9" y="123"/>
                        <a:pt x="9" y="124"/>
                      </a:cubicBezTo>
                      <a:cubicBezTo>
                        <a:pt x="9" y="124"/>
                        <a:pt x="9" y="124"/>
                        <a:pt x="9" y="124"/>
                      </a:cubicBezTo>
                      <a:cubicBezTo>
                        <a:pt x="8" y="126"/>
                        <a:pt x="12" y="129"/>
                        <a:pt x="18" y="132"/>
                      </a:cubicBezTo>
                      <a:cubicBezTo>
                        <a:pt x="32" y="136"/>
                        <a:pt x="32" y="136"/>
                        <a:pt x="32" y="136"/>
                      </a:cubicBezTo>
                      <a:cubicBezTo>
                        <a:pt x="37" y="133"/>
                        <a:pt x="37" y="133"/>
                        <a:pt x="37" y="133"/>
                      </a:cubicBezTo>
                      <a:cubicBezTo>
                        <a:pt x="42" y="126"/>
                        <a:pt x="42" y="126"/>
                        <a:pt x="42" y="126"/>
                      </a:cubicBezTo>
                      <a:cubicBezTo>
                        <a:pt x="46" y="115"/>
                        <a:pt x="46" y="115"/>
                        <a:pt x="46" y="115"/>
                      </a:cubicBezTo>
                      <a:cubicBezTo>
                        <a:pt x="57" y="119"/>
                        <a:pt x="57" y="119"/>
                        <a:pt x="57" y="119"/>
                      </a:cubicBezTo>
                      <a:cubicBezTo>
                        <a:pt x="59" y="120"/>
                        <a:pt x="59" y="120"/>
                        <a:pt x="59" y="120"/>
                      </a:cubicBezTo>
                      <a:cubicBezTo>
                        <a:pt x="59" y="121"/>
                        <a:pt x="59" y="121"/>
                        <a:pt x="59" y="121"/>
                      </a:cubicBezTo>
                      <a:cubicBezTo>
                        <a:pt x="59" y="121"/>
                        <a:pt x="59" y="121"/>
                        <a:pt x="59" y="121"/>
                      </a:cubicBezTo>
                      <a:cubicBezTo>
                        <a:pt x="59" y="122"/>
                        <a:pt x="59" y="122"/>
                        <a:pt x="59" y="122"/>
                      </a:cubicBezTo>
                      <a:cubicBezTo>
                        <a:pt x="57" y="126"/>
                        <a:pt x="58" y="130"/>
                        <a:pt x="62" y="132"/>
                      </a:cubicBezTo>
                      <a:cubicBezTo>
                        <a:pt x="74" y="132"/>
                        <a:pt x="74" y="132"/>
                        <a:pt x="74" y="132"/>
                      </a:cubicBezTo>
                      <a:cubicBezTo>
                        <a:pt x="79" y="131"/>
                        <a:pt x="82" y="130"/>
                        <a:pt x="85" y="128"/>
                      </a:cubicBezTo>
                      <a:cubicBezTo>
                        <a:pt x="86" y="126"/>
                        <a:pt x="89" y="125"/>
                        <a:pt x="92" y="126"/>
                      </a:cubicBezTo>
                      <a:cubicBezTo>
                        <a:pt x="97" y="126"/>
                        <a:pt x="101" y="128"/>
                        <a:pt x="104" y="132"/>
                      </a:cubicBezTo>
                      <a:cubicBezTo>
                        <a:pt x="106" y="125"/>
                        <a:pt x="106" y="125"/>
                        <a:pt x="106" y="125"/>
                      </a:cubicBezTo>
                      <a:cubicBezTo>
                        <a:pt x="107" y="124"/>
                        <a:pt x="107" y="124"/>
                        <a:pt x="107" y="124"/>
                      </a:cubicBezTo>
                      <a:cubicBezTo>
                        <a:pt x="108" y="124"/>
                        <a:pt x="108" y="124"/>
                        <a:pt x="108" y="124"/>
                      </a:cubicBezTo>
                      <a:cubicBezTo>
                        <a:pt x="110" y="122"/>
                        <a:pt x="111" y="120"/>
                        <a:pt x="112" y="118"/>
                      </a:cubicBezTo>
                      <a:cubicBezTo>
                        <a:pt x="114" y="115"/>
                        <a:pt x="116" y="112"/>
                        <a:pt x="119" y="110"/>
                      </a:cubicBezTo>
                      <a:cubicBezTo>
                        <a:pt x="124" y="107"/>
                        <a:pt x="124" y="107"/>
                        <a:pt x="124" y="107"/>
                      </a:cubicBezTo>
                      <a:cubicBezTo>
                        <a:pt x="125" y="106"/>
                        <a:pt x="125" y="106"/>
                        <a:pt x="125" y="106"/>
                      </a:cubicBezTo>
                      <a:cubicBezTo>
                        <a:pt x="125" y="107"/>
                        <a:pt x="125" y="107"/>
                        <a:pt x="125" y="107"/>
                      </a:cubicBezTo>
                      <a:cubicBezTo>
                        <a:pt x="126" y="107"/>
                        <a:pt x="126" y="107"/>
                        <a:pt x="126" y="107"/>
                      </a:cubicBezTo>
                      <a:cubicBezTo>
                        <a:pt x="129" y="108"/>
                        <a:pt x="129" y="108"/>
                        <a:pt x="129" y="108"/>
                      </a:cubicBezTo>
                      <a:cubicBezTo>
                        <a:pt x="129" y="108"/>
                        <a:pt x="129" y="108"/>
                        <a:pt x="129" y="108"/>
                      </a:cubicBezTo>
                      <a:cubicBezTo>
                        <a:pt x="130" y="108"/>
                        <a:pt x="130" y="108"/>
                        <a:pt x="130" y="108"/>
                      </a:cubicBezTo>
                      <a:cubicBezTo>
                        <a:pt x="134" y="88"/>
                        <a:pt x="134" y="88"/>
                        <a:pt x="134" y="88"/>
                      </a:cubicBezTo>
                      <a:cubicBezTo>
                        <a:pt x="134" y="88"/>
                        <a:pt x="134" y="88"/>
                        <a:pt x="134" y="88"/>
                      </a:cubicBezTo>
                      <a:cubicBezTo>
                        <a:pt x="140" y="86"/>
                        <a:pt x="140" y="86"/>
                        <a:pt x="140" y="86"/>
                      </a:cubicBezTo>
                      <a:cubicBezTo>
                        <a:pt x="147" y="82"/>
                        <a:pt x="150" y="78"/>
                        <a:pt x="150" y="75"/>
                      </a:cubicBezTo>
                      <a:cubicBezTo>
                        <a:pt x="148" y="69"/>
                        <a:pt x="148" y="69"/>
                        <a:pt x="148" y="69"/>
                      </a:cubicBezTo>
                      <a:cubicBezTo>
                        <a:pt x="147" y="65"/>
                        <a:pt x="147" y="62"/>
                        <a:pt x="148" y="61"/>
                      </a:cubicBezTo>
                      <a:cubicBezTo>
                        <a:pt x="149" y="60"/>
                        <a:pt x="150" y="60"/>
                        <a:pt x="151" y="60"/>
                      </a:cubicBezTo>
                      <a:cubicBezTo>
                        <a:pt x="154" y="60"/>
                        <a:pt x="157" y="60"/>
                        <a:pt x="160" y="62"/>
                      </a:cubicBezTo>
                      <a:cubicBezTo>
                        <a:pt x="161" y="56"/>
                        <a:pt x="161" y="56"/>
                        <a:pt x="161" y="56"/>
                      </a:cubicBezTo>
                      <a:cubicBezTo>
                        <a:pt x="161" y="55"/>
                        <a:pt x="161" y="55"/>
                        <a:pt x="161" y="55"/>
                      </a:cubicBezTo>
                      <a:cubicBezTo>
                        <a:pt x="161" y="54"/>
                        <a:pt x="161" y="54"/>
                        <a:pt x="161" y="54"/>
                      </a:cubicBezTo>
                      <a:cubicBezTo>
                        <a:pt x="168" y="51"/>
                        <a:pt x="168" y="51"/>
                        <a:pt x="168" y="51"/>
                      </a:cubicBezTo>
                      <a:cubicBezTo>
                        <a:pt x="169" y="48"/>
                        <a:pt x="169" y="48"/>
                        <a:pt x="169" y="48"/>
                      </a:cubicBezTo>
                      <a:cubicBezTo>
                        <a:pt x="165" y="48"/>
                        <a:pt x="165" y="48"/>
                        <a:pt x="165" y="48"/>
                      </a:cubicBezTo>
                      <a:cubicBezTo>
                        <a:pt x="164" y="47"/>
                        <a:pt x="164" y="47"/>
                        <a:pt x="164" y="47"/>
                      </a:cubicBezTo>
                      <a:cubicBezTo>
                        <a:pt x="164" y="45"/>
                        <a:pt x="164" y="45"/>
                        <a:pt x="164" y="45"/>
                      </a:cubicBezTo>
                      <a:cubicBezTo>
                        <a:pt x="164" y="44"/>
                        <a:pt x="164" y="44"/>
                        <a:pt x="164" y="44"/>
                      </a:cubicBezTo>
                      <a:cubicBezTo>
                        <a:pt x="165" y="43"/>
                        <a:pt x="165" y="43"/>
                        <a:pt x="165" y="43"/>
                      </a:cubicBezTo>
                      <a:cubicBezTo>
                        <a:pt x="166" y="43"/>
                        <a:pt x="166" y="43"/>
                        <a:pt x="166" y="43"/>
                      </a:cubicBezTo>
                      <a:cubicBezTo>
                        <a:pt x="167" y="43"/>
                        <a:pt x="167" y="43"/>
                        <a:pt x="167" y="43"/>
                      </a:cubicBezTo>
                      <a:cubicBezTo>
                        <a:pt x="170" y="43"/>
                        <a:pt x="173" y="42"/>
                        <a:pt x="176" y="38"/>
                      </a:cubicBezTo>
                      <a:cubicBezTo>
                        <a:pt x="202" y="20"/>
                        <a:pt x="202" y="20"/>
                        <a:pt x="202" y="20"/>
                      </a:cubicBezTo>
                      <a:cubicBezTo>
                        <a:pt x="202" y="20"/>
                        <a:pt x="202" y="20"/>
                        <a:pt x="202" y="20"/>
                      </a:cubicBezTo>
                      <a:cubicBezTo>
                        <a:pt x="210" y="24"/>
                        <a:pt x="210" y="24"/>
                        <a:pt x="210" y="24"/>
                      </a:cubicBezTo>
                      <a:cubicBezTo>
                        <a:pt x="214" y="24"/>
                        <a:pt x="214" y="24"/>
                        <a:pt x="214" y="24"/>
                      </a:cubicBezTo>
                      <a:cubicBezTo>
                        <a:pt x="212" y="15"/>
                        <a:pt x="212" y="15"/>
                        <a:pt x="212" y="15"/>
                      </a:cubicBezTo>
                      <a:cubicBezTo>
                        <a:pt x="212" y="14"/>
                        <a:pt x="212" y="14"/>
                        <a:pt x="212" y="14"/>
                      </a:cubicBezTo>
                      <a:cubicBezTo>
                        <a:pt x="212" y="14"/>
                        <a:pt x="212" y="14"/>
                        <a:pt x="212" y="14"/>
                      </a:cubicBezTo>
                      <a:cubicBezTo>
                        <a:pt x="212" y="14"/>
                        <a:pt x="212" y="14"/>
                        <a:pt x="212" y="14"/>
                      </a:cubicBezTo>
                      <a:cubicBezTo>
                        <a:pt x="217" y="6"/>
                        <a:pt x="217" y="6"/>
                        <a:pt x="217" y="6"/>
                      </a:cubicBezTo>
                      <a:cubicBezTo>
                        <a:pt x="216" y="6"/>
                        <a:pt x="216" y="6"/>
                        <a:pt x="216" y="6"/>
                      </a:cubicBezTo>
                      <a:cubicBezTo>
                        <a:pt x="213" y="6"/>
                        <a:pt x="213" y="6"/>
                        <a:pt x="213" y="6"/>
                      </a:cubicBezTo>
                      <a:cubicBezTo>
                        <a:pt x="213" y="7"/>
                        <a:pt x="213" y="7"/>
                        <a:pt x="213" y="7"/>
                      </a:cubicBezTo>
                      <a:cubicBezTo>
                        <a:pt x="212" y="7"/>
                        <a:pt x="212" y="7"/>
                        <a:pt x="212" y="7"/>
                      </a:cubicBezTo>
                      <a:cubicBezTo>
                        <a:pt x="204" y="8"/>
                        <a:pt x="204" y="8"/>
                        <a:pt x="204" y="8"/>
                      </a:cubicBezTo>
                      <a:cubicBezTo>
                        <a:pt x="202" y="8"/>
                        <a:pt x="202" y="8"/>
                        <a:pt x="202" y="8"/>
                      </a:cubicBezTo>
                      <a:cubicBezTo>
                        <a:pt x="202" y="8"/>
                        <a:pt x="202" y="8"/>
                        <a:pt x="202" y="8"/>
                      </a:cubicBezTo>
                      <a:cubicBezTo>
                        <a:pt x="202" y="8"/>
                        <a:pt x="202" y="8"/>
                        <a:pt x="202" y="8"/>
                      </a:cubicBezTo>
                      <a:cubicBezTo>
                        <a:pt x="202" y="6"/>
                        <a:pt x="202" y="6"/>
                        <a:pt x="202" y="6"/>
                      </a:cubicBezTo>
                      <a:cubicBezTo>
                        <a:pt x="200" y="4"/>
                        <a:pt x="200" y="4"/>
                        <a:pt x="200" y="4"/>
                      </a:cubicBezTo>
                      <a:lnTo>
                        <a:pt x="198" y="4"/>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53" name="íśľíḍé">
                  <a:extLst>
                    <a:ext uri="{FF2B5EF4-FFF2-40B4-BE49-F238E27FC236}">
                      <a16:creationId xmlns:a16="http://schemas.microsoft.com/office/drawing/2014/main" id="{B2618EE9-9BD4-4137-B961-A4F3C42FC03D}"/>
                    </a:ext>
                  </a:extLst>
                </p:cNvPr>
                <p:cNvSpPr/>
                <p:nvPr/>
              </p:nvSpPr>
              <p:spPr bwMode="auto">
                <a:xfrm>
                  <a:off x="4308910" y="3950630"/>
                  <a:ext cx="784893" cy="605790"/>
                </a:xfrm>
                <a:custGeom>
                  <a:avLst/>
                  <a:gdLst>
                    <a:gd name="T0" fmla="*/ 120 w 189"/>
                    <a:gd name="T1" fmla="*/ 23 h 146"/>
                    <a:gd name="T2" fmla="*/ 85 w 189"/>
                    <a:gd name="T3" fmla="*/ 9 h 146"/>
                    <a:gd name="T4" fmla="*/ 85 w 189"/>
                    <a:gd name="T5" fmla="*/ 1 h 146"/>
                    <a:gd name="T6" fmla="*/ 82 w 189"/>
                    <a:gd name="T7" fmla="*/ 0 h 146"/>
                    <a:gd name="T8" fmla="*/ 66 w 189"/>
                    <a:gd name="T9" fmla="*/ 16 h 146"/>
                    <a:gd name="T10" fmla="*/ 58 w 189"/>
                    <a:gd name="T11" fmla="*/ 24 h 146"/>
                    <a:gd name="T12" fmla="*/ 48 w 189"/>
                    <a:gd name="T13" fmla="*/ 19 h 146"/>
                    <a:gd name="T14" fmla="*/ 31 w 189"/>
                    <a:gd name="T15" fmla="*/ 25 h 146"/>
                    <a:gd name="T16" fmla="*/ 10 w 189"/>
                    <a:gd name="T17" fmla="*/ 11 h 146"/>
                    <a:gd name="T18" fmla="*/ 2 w 189"/>
                    <a:gd name="T19" fmla="*/ 17 h 146"/>
                    <a:gd name="T20" fmla="*/ 2 w 189"/>
                    <a:gd name="T21" fmla="*/ 18 h 146"/>
                    <a:gd name="T22" fmla="*/ 0 w 189"/>
                    <a:gd name="T23" fmla="*/ 20 h 146"/>
                    <a:gd name="T24" fmla="*/ 4 w 189"/>
                    <a:gd name="T25" fmla="*/ 21 h 146"/>
                    <a:gd name="T26" fmla="*/ 5 w 189"/>
                    <a:gd name="T27" fmla="*/ 21 h 146"/>
                    <a:gd name="T28" fmla="*/ 34 w 189"/>
                    <a:gd name="T29" fmla="*/ 43 h 146"/>
                    <a:gd name="T30" fmla="*/ 62 w 189"/>
                    <a:gd name="T31" fmla="*/ 75 h 146"/>
                    <a:gd name="T32" fmla="*/ 90 w 189"/>
                    <a:gd name="T33" fmla="*/ 72 h 146"/>
                    <a:gd name="T34" fmla="*/ 91 w 189"/>
                    <a:gd name="T35" fmla="*/ 71 h 146"/>
                    <a:gd name="T36" fmla="*/ 99 w 189"/>
                    <a:gd name="T37" fmla="*/ 73 h 146"/>
                    <a:gd name="T38" fmla="*/ 100 w 189"/>
                    <a:gd name="T39" fmla="*/ 75 h 146"/>
                    <a:gd name="T40" fmla="*/ 93 w 189"/>
                    <a:gd name="T41" fmla="*/ 93 h 146"/>
                    <a:gd name="T42" fmla="*/ 84 w 189"/>
                    <a:gd name="T43" fmla="*/ 93 h 146"/>
                    <a:gd name="T44" fmla="*/ 74 w 189"/>
                    <a:gd name="T45" fmla="*/ 117 h 146"/>
                    <a:gd name="T46" fmla="*/ 89 w 189"/>
                    <a:gd name="T47" fmla="*/ 127 h 146"/>
                    <a:gd name="T48" fmla="*/ 93 w 189"/>
                    <a:gd name="T49" fmla="*/ 133 h 146"/>
                    <a:gd name="T50" fmla="*/ 100 w 189"/>
                    <a:gd name="T51" fmla="*/ 133 h 146"/>
                    <a:gd name="T52" fmla="*/ 115 w 189"/>
                    <a:gd name="T53" fmla="*/ 139 h 146"/>
                    <a:gd name="T54" fmla="*/ 118 w 189"/>
                    <a:gd name="T55" fmla="*/ 143 h 146"/>
                    <a:gd name="T56" fmla="*/ 132 w 189"/>
                    <a:gd name="T57" fmla="*/ 144 h 146"/>
                    <a:gd name="T58" fmla="*/ 152 w 189"/>
                    <a:gd name="T59" fmla="*/ 143 h 146"/>
                    <a:gd name="T60" fmla="*/ 159 w 189"/>
                    <a:gd name="T61" fmla="*/ 139 h 146"/>
                    <a:gd name="T62" fmla="*/ 158 w 189"/>
                    <a:gd name="T63" fmla="*/ 131 h 146"/>
                    <a:gd name="T64" fmla="*/ 162 w 189"/>
                    <a:gd name="T65" fmla="*/ 119 h 146"/>
                    <a:gd name="T66" fmla="*/ 170 w 189"/>
                    <a:gd name="T67" fmla="*/ 111 h 146"/>
                    <a:gd name="T68" fmla="*/ 186 w 189"/>
                    <a:gd name="T69" fmla="*/ 111 h 146"/>
                    <a:gd name="T70" fmla="*/ 181 w 189"/>
                    <a:gd name="T71" fmla="*/ 98 h 146"/>
                    <a:gd name="T72" fmla="*/ 174 w 189"/>
                    <a:gd name="T73" fmla="*/ 97 h 146"/>
                    <a:gd name="T74" fmla="*/ 174 w 189"/>
                    <a:gd name="T75" fmla="*/ 97 h 146"/>
                    <a:gd name="T76" fmla="*/ 156 w 189"/>
                    <a:gd name="T77" fmla="*/ 86 h 146"/>
                    <a:gd name="T78" fmla="*/ 147 w 189"/>
                    <a:gd name="T79" fmla="*/ 83 h 146"/>
                    <a:gd name="T80" fmla="*/ 132 w 189"/>
                    <a:gd name="T81"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46">
                      <a:moveTo>
                        <a:pt x="132" y="43"/>
                      </a:moveTo>
                      <a:cubicBezTo>
                        <a:pt x="128" y="39"/>
                        <a:pt x="124" y="33"/>
                        <a:pt x="120" y="23"/>
                      </a:cubicBezTo>
                      <a:cubicBezTo>
                        <a:pt x="109" y="23"/>
                        <a:pt x="102" y="21"/>
                        <a:pt x="99" y="17"/>
                      </a:cubicBezTo>
                      <a:cubicBezTo>
                        <a:pt x="96" y="13"/>
                        <a:pt x="92" y="11"/>
                        <a:pt x="85" y="9"/>
                      </a:cubicBezTo>
                      <a:cubicBezTo>
                        <a:pt x="83" y="8"/>
                        <a:pt x="83" y="8"/>
                        <a:pt x="83" y="8"/>
                      </a:cubicBezTo>
                      <a:cubicBezTo>
                        <a:pt x="85" y="1"/>
                        <a:pt x="85" y="1"/>
                        <a:pt x="85" y="1"/>
                      </a:cubicBezTo>
                      <a:cubicBezTo>
                        <a:pt x="84" y="1"/>
                        <a:pt x="84" y="1"/>
                        <a:pt x="84" y="1"/>
                      </a:cubicBezTo>
                      <a:cubicBezTo>
                        <a:pt x="82" y="0"/>
                        <a:pt x="82" y="0"/>
                        <a:pt x="82" y="0"/>
                      </a:cubicBezTo>
                      <a:cubicBezTo>
                        <a:pt x="77" y="3"/>
                        <a:pt x="74" y="5"/>
                        <a:pt x="72" y="8"/>
                      </a:cubicBezTo>
                      <a:cubicBezTo>
                        <a:pt x="71" y="11"/>
                        <a:pt x="69" y="14"/>
                        <a:pt x="66" y="16"/>
                      </a:cubicBezTo>
                      <a:cubicBezTo>
                        <a:pt x="64" y="23"/>
                        <a:pt x="62" y="26"/>
                        <a:pt x="60" y="26"/>
                      </a:cubicBezTo>
                      <a:cubicBezTo>
                        <a:pt x="59" y="26"/>
                        <a:pt x="58" y="25"/>
                        <a:pt x="58" y="24"/>
                      </a:cubicBezTo>
                      <a:cubicBezTo>
                        <a:pt x="54" y="21"/>
                        <a:pt x="54" y="21"/>
                        <a:pt x="54" y="21"/>
                      </a:cubicBezTo>
                      <a:cubicBezTo>
                        <a:pt x="52" y="20"/>
                        <a:pt x="50" y="19"/>
                        <a:pt x="48" y="19"/>
                      </a:cubicBezTo>
                      <a:cubicBezTo>
                        <a:pt x="44" y="20"/>
                        <a:pt x="44" y="20"/>
                        <a:pt x="44" y="20"/>
                      </a:cubicBezTo>
                      <a:cubicBezTo>
                        <a:pt x="41" y="23"/>
                        <a:pt x="37" y="25"/>
                        <a:pt x="31" y="25"/>
                      </a:cubicBezTo>
                      <a:cubicBezTo>
                        <a:pt x="16" y="25"/>
                        <a:pt x="16" y="25"/>
                        <a:pt x="16" y="25"/>
                      </a:cubicBezTo>
                      <a:cubicBezTo>
                        <a:pt x="11" y="22"/>
                        <a:pt x="9" y="17"/>
                        <a:pt x="10" y="11"/>
                      </a:cubicBezTo>
                      <a:cubicBezTo>
                        <a:pt x="4" y="9"/>
                        <a:pt x="4" y="9"/>
                        <a:pt x="4" y="9"/>
                      </a:cubicBezTo>
                      <a:cubicBezTo>
                        <a:pt x="2" y="17"/>
                        <a:pt x="2" y="17"/>
                        <a:pt x="2" y="17"/>
                      </a:cubicBezTo>
                      <a:cubicBezTo>
                        <a:pt x="2" y="17"/>
                        <a:pt x="2" y="17"/>
                        <a:pt x="2" y="17"/>
                      </a:cubicBezTo>
                      <a:cubicBezTo>
                        <a:pt x="2" y="18"/>
                        <a:pt x="2" y="18"/>
                        <a:pt x="2" y="18"/>
                      </a:cubicBezTo>
                      <a:cubicBezTo>
                        <a:pt x="1" y="18"/>
                        <a:pt x="1" y="18"/>
                        <a:pt x="1" y="18"/>
                      </a:cubicBezTo>
                      <a:cubicBezTo>
                        <a:pt x="0" y="20"/>
                        <a:pt x="0" y="20"/>
                        <a:pt x="0" y="20"/>
                      </a:cubicBezTo>
                      <a:cubicBezTo>
                        <a:pt x="4" y="21"/>
                        <a:pt x="4" y="21"/>
                        <a:pt x="4" y="21"/>
                      </a:cubicBezTo>
                      <a:cubicBezTo>
                        <a:pt x="4" y="21"/>
                        <a:pt x="4" y="21"/>
                        <a:pt x="4" y="21"/>
                      </a:cubicBezTo>
                      <a:cubicBezTo>
                        <a:pt x="5" y="21"/>
                        <a:pt x="5" y="21"/>
                        <a:pt x="5" y="21"/>
                      </a:cubicBezTo>
                      <a:cubicBezTo>
                        <a:pt x="5" y="21"/>
                        <a:pt x="5" y="21"/>
                        <a:pt x="5" y="21"/>
                      </a:cubicBezTo>
                      <a:cubicBezTo>
                        <a:pt x="12" y="31"/>
                        <a:pt x="17" y="37"/>
                        <a:pt x="20" y="38"/>
                      </a:cubicBezTo>
                      <a:cubicBezTo>
                        <a:pt x="21" y="39"/>
                        <a:pt x="26" y="41"/>
                        <a:pt x="34" y="43"/>
                      </a:cubicBezTo>
                      <a:cubicBezTo>
                        <a:pt x="49" y="48"/>
                        <a:pt x="49" y="48"/>
                        <a:pt x="49" y="48"/>
                      </a:cubicBezTo>
                      <a:cubicBezTo>
                        <a:pt x="53" y="50"/>
                        <a:pt x="58" y="59"/>
                        <a:pt x="62" y="75"/>
                      </a:cubicBezTo>
                      <a:cubicBezTo>
                        <a:pt x="69" y="79"/>
                        <a:pt x="73" y="81"/>
                        <a:pt x="76" y="81"/>
                      </a:cubicBezTo>
                      <a:cubicBezTo>
                        <a:pt x="78" y="79"/>
                        <a:pt x="83" y="77"/>
                        <a:pt x="90" y="72"/>
                      </a:cubicBezTo>
                      <a:cubicBezTo>
                        <a:pt x="90" y="72"/>
                        <a:pt x="90" y="72"/>
                        <a:pt x="90" y="72"/>
                      </a:cubicBezTo>
                      <a:cubicBezTo>
                        <a:pt x="91" y="71"/>
                        <a:pt x="91" y="71"/>
                        <a:pt x="91" y="71"/>
                      </a:cubicBezTo>
                      <a:cubicBezTo>
                        <a:pt x="92" y="72"/>
                        <a:pt x="92" y="72"/>
                        <a:pt x="92" y="72"/>
                      </a:cubicBezTo>
                      <a:cubicBezTo>
                        <a:pt x="99" y="73"/>
                        <a:pt x="99" y="73"/>
                        <a:pt x="99" y="73"/>
                      </a:cubicBezTo>
                      <a:cubicBezTo>
                        <a:pt x="100" y="73"/>
                        <a:pt x="100" y="73"/>
                        <a:pt x="100" y="73"/>
                      </a:cubicBezTo>
                      <a:cubicBezTo>
                        <a:pt x="100" y="75"/>
                        <a:pt x="100" y="75"/>
                        <a:pt x="100" y="75"/>
                      </a:cubicBezTo>
                      <a:cubicBezTo>
                        <a:pt x="99" y="76"/>
                        <a:pt x="99" y="76"/>
                        <a:pt x="99" y="76"/>
                      </a:cubicBezTo>
                      <a:cubicBezTo>
                        <a:pt x="97" y="85"/>
                        <a:pt x="95" y="91"/>
                        <a:pt x="93" y="93"/>
                      </a:cubicBezTo>
                      <a:cubicBezTo>
                        <a:pt x="84" y="93"/>
                        <a:pt x="84" y="93"/>
                        <a:pt x="84" y="93"/>
                      </a:cubicBezTo>
                      <a:cubicBezTo>
                        <a:pt x="84" y="93"/>
                        <a:pt x="84" y="93"/>
                        <a:pt x="84" y="93"/>
                      </a:cubicBezTo>
                      <a:cubicBezTo>
                        <a:pt x="84" y="97"/>
                        <a:pt x="81" y="103"/>
                        <a:pt x="76" y="111"/>
                      </a:cubicBezTo>
                      <a:cubicBezTo>
                        <a:pt x="74" y="113"/>
                        <a:pt x="74" y="115"/>
                        <a:pt x="74" y="117"/>
                      </a:cubicBezTo>
                      <a:cubicBezTo>
                        <a:pt x="83" y="123"/>
                        <a:pt x="83" y="123"/>
                        <a:pt x="83" y="123"/>
                      </a:cubicBezTo>
                      <a:cubicBezTo>
                        <a:pt x="85" y="126"/>
                        <a:pt x="87" y="127"/>
                        <a:pt x="89" y="127"/>
                      </a:cubicBezTo>
                      <a:cubicBezTo>
                        <a:pt x="91" y="127"/>
                        <a:pt x="91" y="127"/>
                        <a:pt x="91" y="127"/>
                      </a:cubicBezTo>
                      <a:cubicBezTo>
                        <a:pt x="93" y="133"/>
                        <a:pt x="93" y="133"/>
                        <a:pt x="93" y="133"/>
                      </a:cubicBezTo>
                      <a:cubicBezTo>
                        <a:pt x="97" y="135"/>
                        <a:pt x="97" y="135"/>
                        <a:pt x="97" y="135"/>
                      </a:cubicBezTo>
                      <a:cubicBezTo>
                        <a:pt x="100" y="133"/>
                        <a:pt x="100" y="133"/>
                        <a:pt x="100" y="133"/>
                      </a:cubicBezTo>
                      <a:cubicBezTo>
                        <a:pt x="101" y="131"/>
                        <a:pt x="102" y="131"/>
                        <a:pt x="104" y="131"/>
                      </a:cubicBezTo>
                      <a:cubicBezTo>
                        <a:pt x="108" y="131"/>
                        <a:pt x="111" y="133"/>
                        <a:pt x="115" y="139"/>
                      </a:cubicBezTo>
                      <a:cubicBezTo>
                        <a:pt x="115" y="139"/>
                        <a:pt x="115" y="139"/>
                        <a:pt x="115" y="139"/>
                      </a:cubicBezTo>
                      <a:cubicBezTo>
                        <a:pt x="118" y="143"/>
                        <a:pt x="118" y="143"/>
                        <a:pt x="118" y="143"/>
                      </a:cubicBezTo>
                      <a:cubicBezTo>
                        <a:pt x="119" y="143"/>
                        <a:pt x="119" y="143"/>
                        <a:pt x="119" y="143"/>
                      </a:cubicBezTo>
                      <a:cubicBezTo>
                        <a:pt x="121" y="141"/>
                        <a:pt x="126" y="142"/>
                        <a:pt x="132" y="144"/>
                      </a:cubicBezTo>
                      <a:cubicBezTo>
                        <a:pt x="142" y="146"/>
                        <a:pt x="142" y="146"/>
                        <a:pt x="142" y="146"/>
                      </a:cubicBezTo>
                      <a:cubicBezTo>
                        <a:pt x="152" y="143"/>
                        <a:pt x="152" y="143"/>
                        <a:pt x="152" y="143"/>
                      </a:cubicBezTo>
                      <a:cubicBezTo>
                        <a:pt x="156" y="141"/>
                        <a:pt x="156" y="141"/>
                        <a:pt x="156" y="141"/>
                      </a:cubicBezTo>
                      <a:cubicBezTo>
                        <a:pt x="159" y="139"/>
                        <a:pt x="159" y="139"/>
                        <a:pt x="159" y="139"/>
                      </a:cubicBezTo>
                      <a:cubicBezTo>
                        <a:pt x="156" y="136"/>
                        <a:pt x="156" y="136"/>
                        <a:pt x="156" y="136"/>
                      </a:cubicBezTo>
                      <a:cubicBezTo>
                        <a:pt x="156" y="135"/>
                        <a:pt x="156" y="133"/>
                        <a:pt x="158" y="131"/>
                      </a:cubicBezTo>
                      <a:cubicBezTo>
                        <a:pt x="161" y="129"/>
                        <a:pt x="162" y="127"/>
                        <a:pt x="162" y="124"/>
                      </a:cubicBezTo>
                      <a:cubicBezTo>
                        <a:pt x="162" y="119"/>
                        <a:pt x="162" y="119"/>
                        <a:pt x="162" y="119"/>
                      </a:cubicBezTo>
                      <a:cubicBezTo>
                        <a:pt x="162" y="117"/>
                        <a:pt x="162" y="115"/>
                        <a:pt x="163" y="115"/>
                      </a:cubicBezTo>
                      <a:cubicBezTo>
                        <a:pt x="164" y="113"/>
                        <a:pt x="166" y="112"/>
                        <a:pt x="170" y="111"/>
                      </a:cubicBezTo>
                      <a:cubicBezTo>
                        <a:pt x="175" y="111"/>
                        <a:pt x="181" y="113"/>
                        <a:pt x="189" y="119"/>
                      </a:cubicBezTo>
                      <a:cubicBezTo>
                        <a:pt x="186" y="111"/>
                        <a:pt x="186" y="111"/>
                        <a:pt x="186" y="111"/>
                      </a:cubicBezTo>
                      <a:cubicBezTo>
                        <a:pt x="182" y="105"/>
                        <a:pt x="182" y="105"/>
                        <a:pt x="182" y="105"/>
                      </a:cubicBezTo>
                      <a:cubicBezTo>
                        <a:pt x="181" y="98"/>
                        <a:pt x="181" y="98"/>
                        <a:pt x="181" y="98"/>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56" y="86"/>
                        <a:pt x="156" y="86"/>
                        <a:pt x="156" y="86"/>
                      </a:cubicBezTo>
                      <a:cubicBezTo>
                        <a:pt x="147" y="85"/>
                        <a:pt x="147" y="85"/>
                        <a:pt x="147" y="85"/>
                      </a:cubicBezTo>
                      <a:cubicBezTo>
                        <a:pt x="147" y="83"/>
                        <a:pt x="147" y="83"/>
                        <a:pt x="147" y="83"/>
                      </a:cubicBezTo>
                      <a:cubicBezTo>
                        <a:pt x="146" y="73"/>
                        <a:pt x="146" y="73"/>
                        <a:pt x="146" y="73"/>
                      </a:cubicBezTo>
                      <a:cubicBezTo>
                        <a:pt x="140" y="57"/>
                        <a:pt x="136" y="46"/>
                        <a:pt x="132" y="43"/>
                      </a:cubicBez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54" name="işlïḑe">
                  <a:extLst>
                    <a:ext uri="{FF2B5EF4-FFF2-40B4-BE49-F238E27FC236}">
                      <a16:creationId xmlns:a16="http://schemas.microsoft.com/office/drawing/2014/main" id="{5D05A7E2-F63D-4853-9BF3-1ED9FBC6C0D7}"/>
                    </a:ext>
                  </a:extLst>
                </p:cNvPr>
                <p:cNvSpPr/>
                <p:nvPr/>
              </p:nvSpPr>
              <p:spPr bwMode="auto">
                <a:xfrm>
                  <a:off x="3898025" y="2789970"/>
                  <a:ext cx="730460" cy="1043012"/>
                </a:xfrm>
                <a:custGeom>
                  <a:avLst/>
                  <a:gdLst>
                    <a:gd name="T0" fmla="*/ 158 w 176"/>
                    <a:gd name="T1" fmla="*/ 74 h 251"/>
                    <a:gd name="T2" fmla="*/ 140 w 176"/>
                    <a:gd name="T3" fmla="*/ 69 h 251"/>
                    <a:gd name="T4" fmla="*/ 139 w 176"/>
                    <a:gd name="T5" fmla="*/ 52 h 251"/>
                    <a:gd name="T6" fmla="*/ 134 w 176"/>
                    <a:gd name="T7" fmla="*/ 46 h 251"/>
                    <a:gd name="T8" fmla="*/ 117 w 176"/>
                    <a:gd name="T9" fmla="*/ 38 h 251"/>
                    <a:gd name="T10" fmla="*/ 117 w 176"/>
                    <a:gd name="T11" fmla="*/ 24 h 251"/>
                    <a:gd name="T12" fmla="*/ 113 w 176"/>
                    <a:gd name="T13" fmla="*/ 20 h 251"/>
                    <a:gd name="T14" fmla="*/ 105 w 176"/>
                    <a:gd name="T15" fmla="*/ 15 h 251"/>
                    <a:gd name="T16" fmla="*/ 100 w 176"/>
                    <a:gd name="T17" fmla="*/ 0 h 251"/>
                    <a:gd name="T18" fmla="*/ 89 w 176"/>
                    <a:gd name="T19" fmla="*/ 8 h 251"/>
                    <a:gd name="T20" fmla="*/ 78 w 176"/>
                    <a:gd name="T21" fmla="*/ 24 h 251"/>
                    <a:gd name="T22" fmla="*/ 71 w 176"/>
                    <a:gd name="T23" fmla="*/ 33 h 251"/>
                    <a:gd name="T24" fmla="*/ 59 w 176"/>
                    <a:gd name="T25" fmla="*/ 39 h 251"/>
                    <a:gd name="T26" fmla="*/ 45 w 176"/>
                    <a:gd name="T27" fmla="*/ 39 h 251"/>
                    <a:gd name="T28" fmla="*/ 32 w 176"/>
                    <a:gd name="T29" fmla="*/ 50 h 251"/>
                    <a:gd name="T30" fmla="*/ 24 w 176"/>
                    <a:gd name="T31" fmla="*/ 45 h 251"/>
                    <a:gd name="T32" fmla="*/ 17 w 176"/>
                    <a:gd name="T33" fmla="*/ 32 h 251"/>
                    <a:gd name="T34" fmla="*/ 8 w 176"/>
                    <a:gd name="T35" fmla="*/ 48 h 251"/>
                    <a:gd name="T36" fmla="*/ 7 w 176"/>
                    <a:gd name="T37" fmla="*/ 48 h 251"/>
                    <a:gd name="T38" fmla="*/ 15 w 176"/>
                    <a:gd name="T39" fmla="*/ 84 h 251"/>
                    <a:gd name="T40" fmla="*/ 18 w 176"/>
                    <a:gd name="T41" fmla="*/ 94 h 251"/>
                    <a:gd name="T42" fmla="*/ 6 w 176"/>
                    <a:gd name="T43" fmla="*/ 100 h 251"/>
                    <a:gd name="T44" fmla="*/ 24 w 176"/>
                    <a:gd name="T45" fmla="*/ 120 h 251"/>
                    <a:gd name="T46" fmla="*/ 24 w 176"/>
                    <a:gd name="T47" fmla="*/ 120 h 251"/>
                    <a:gd name="T48" fmla="*/ 19 w 176"/>
                    <a:gd name="T49" fmla="*/ 140 h 251"/>
                    <a:gd name="T50" fmla="*/ 8 w 176"/>
                    <a:gd name="T51" fmla="*/ 147 h 251"/>
                    <a:gd name="T52" fmla="*/ 18 w 176"/>
                    <a:gd name="T53" fmla="*/ 179 h 251"/>
                    <a:gd name="T54" fmla="*/ 24 w 176"/>
                    <a:gd name="T55" fmla="*/ 189 h 251"/>
                    <a:gd name="T56" fmla="*/ 16 w 176"/>
                    <a:gd name="T57" fmla="*/ 208 h 251"/>
                    <a:gd name="T58" fmla="*/ 10 w 176"/>
                    <a:gd name="T59" fmla="*/ 225 h 251"/>
                    <a:gd name="T60" fmla="*/ 11 w 176"/>
                    <a:gd name="T61" fmla="*/ 238 h 251"/>
                    <a:gd name="T62" fmla="*/ 13 w 176"/>
                    <a:gd name="T63" fmla="*/ 241 h 251"/>
                    <a:gd name="T64" fmla="*/ 14 w 176"/>
                    <a:gd name="T65" fmla="*/ 244 h 251"/>
                    <a:gd name="T66" fmla="*/ 14 w 176"/>
                    <a:gd name="T67" fmla="*/ 244 h 251"/>
                    <a:gd name="T68" fmla="*/ 47 w 176"/>
                    <a:gd name="T69" fmla="*/ 248 h 251"/>
                    <a:gd name="T70" fmla="*/ 56 w 176"/>
                    <a:gd name="T71" fmla="*/ 232 h 251"/>
                    <a:gd name="T72" fmla="*/ 104 w 176"/>
                    <a:gd name="T73" fmla="*/ 176 h 251"/>
                    <a:gd name="T74" fmla="*/ 125 w 176"/>
                    <a:gd name="T75" fmla="*/ 164 h 251"/>
                    <a:gd name="T76" fmla="*/ 117 w 176"/>
                    <a:gd name="T77" fmla="*/ 156 h 251"/>
                    <a:gd name="T78" fmla="*/ 115 w 176"/>
                    <a:gd name="T79" fmla="*/ 147 h 251"/>
                    <a:gd name="T80" fmla="*/ 87 w 176"/>
                    <a:gd name="T81" fmla="*/ 119 h 251"/>
                    <a:gd name="T82" fmla="*/ 61 w 176"/>
                    <a:gd name="T83" fmla="*/ 114 h 251"/>
                    <a:gd name="T84" fmla="*/ 51 w 176"/>
                    <a:gd name="T85" fmla="*/ 100 h 251"/>
                    <a:gd name="T86" fmla="*/ 67 w 176"/>
                    <a:gd name="T87" fmla="*/ 74 h 251"/>
                    <a:gd name="T88" fmla="*/ 71 w 176"/>
                    <a:gd name="T89" fmla="*/ 61 h 251"/>
                    <a:gd name="T90" fmla="*/ 104 w 176"/>
                    <a:gd name="T91" fmla="*/ 67 h 251"/>
                    <a:gd name="T92" fmla="*/ 101 w 176"/>
                    <a:gd name="T93" fmla="*/ 80 h 251"/>
                    <a:gd name="T94" fmla="*/ 120 w 176"/>
                    <a:gd name="T95" fmla="*/ 95 h 251"/>
                    <a:gd name="T96" fmla="*/ 150 w 176"/>
                    <a:gd name="T97" fmla="*/ 122 h 251"/>
                    <a:gd name="T98" fmla="*/ 166 w 176"/>
                    <a:gd name="T99" fmla="*/ 102 h 251"/>
                    <a:gd name="T100" fmla="*/ 168 w 176"/>
                    <a:gd name="T101" fmla="*/ 92 h 251"/>
                    <a:gd name="T102" fmla="*/ 175 w 176"/>
                    <a:gd name="T103" fmla="*/ 87 h 251"/>
                    <a:gd name="T104" fmla="*/ 163 w 176"/>
                    <a:gd name="T105"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51">
                      <a:moveTo>
                        <a:pt x="162" y="76"/>
                      </a:moveTo>
                      <a:cubicBezTo>
                        <a:pt x="159" y="74"/>
                        <a:pt x="159" y="74"/>
                        <a:pt x="159" y="74"/>
                      </a:cubicBezTo>
                      <a:cubicBezTo>
                        <a:pt x="159" y="74"/>
                        <a:pt x="159" y="74"/>
                        <a:pt x="159" y="74"/>
                      </a:cubicBezTo>
                      <a:cubicBezTo>
                        <a:pt x="158" y="74"/>
                        <a:pt x="158" y="74"/>
                        <a:pt x="158" y="74"/>
                      </a:cubicBezTo>
                      <a:cubicBezTo>
                        <a:pt x="156" y="72"/>
                        <a:pt x="156" y="72"/>
                        <a:pt x="156" y="72"/>
                      </a:cubicBezTo>
                      <a:cubicBezTo>
                        <a:pt x="145" y="68"/>
                        <a:pt x="145" y="68"/>
                        <a:pt x="145" y="68"/>
                      </a:cubicBezTo>
                      <a:cubicBezTo>
                        <a:pt x="142" y="68"/>
                        <a:pt x="142" y="68"/>
                        <a:pt x="142" y="68"/>
                      </a:cubicBezTo>
                      <a:cubicBezTo>
                        <a:pt x="140" y="69"/>
                        <a:pt x="140" y="69"/>
                        <a:pt x="140" y="69"/>
                      </a:cubicBezTo>
                      <a:cubicBezTo>
                        <a:pt x="135" y="61"/>
                        <a:pt x="135" y="61"/>
                        <a:pt x="135" y="61"/>
                      </a:cubicBezTo>
                      <a:cubicBezTo>
                        <a:pt x="136" y="60"/>
                        <a:pt x="136" y="60"/>
                        <a:pt x="136" y="60"/>
                      </a:cubicBezTo>
                      <a:cubicBezTo>
                        <a:pt x="139" y="56"/>
                        <a:pt x="139" y="56"/>
                        <a:pt x="139" y="56"/>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3" y="44"/>
                        <a:pt x="123" y="44"/>
                        <a:pt x="123" y="44"/>
                      </a:cubicBezTo>
                      <a:cubicBezTo>
                        <a:pt x="117" y="38"/>
                        <a:pt x="117" y="38"/>
                        <a:pt x="117" y="38"/>
                      </a:cubicBezTo>
                      <a:cubicBezTo>
                        <a:pt x="117" y="38"/>
                        <a:pt x="117" y="38"/>
                        <a:pt x="117" y="38"/>
                      </a:cubicBezTo>
                      <a:cubicBezTo>
                        <a:pt x="115" y="34"/>
                        <a:pt x="115" y="34"/>
                        <a:pt x="115" y="34"/>
                      </a:cubicBezTo>
                      <a:cubicBezTo>
                        <a:pt x="114" y="32"/>
                        <a:pt x="114" y="32"/>
                        <a:pt x="114" y="32"/>
                      </a:cubicBezTo>
                      <a:cubicBezTo>
                        <a:pt x="117" y="24"/>
                        <a:pt x="117" y="24"/>
                        <a:pt x="117" y="24"/>
                      </a:cubicBezTo>
                      <a:cubicBezTo>
                        <a:pt x="117" y="18"/>
                        <a:pt x="117" y="18"/>
                        <a:pt x="117" y="18"/>
                      </a:cubicBezTo>
                      <a:cubicBezTo>
                        <a:pt x="117" y="16"/>
                        <a:pt x="117" y="16"/>
                        <a:pt x="117" y="16"/>
                      </a:cubicBezTo>
                      <a:cubicBezTo>
                        <a:pt x="114" y="20"/>
                        <a:pt x="114" y="20"/>
                        <a:pt x="114" y="20"/>
                      </a:cubicBezTo>
                      <a:cubicBezTo>
                        <a:pt x="113" y="20"/>
                        <a:pt x="113" y="20"/>
                        <a:pt x="113" y="20"/>
                      </a:cubicBezTo>
                      <a:cubicBezTo>
                        <a:pt x="113" y="21"/>
                        <a:pt x="113" y="21"/>
                        <a:pt x="113" y="21"/>
                      </a:cubicBezTo>
                      <a:cubicBezTo>
                        <a:pt x="112" y="20"/>
                        <a:pt x="112" y="20"/>
                        <a:pt x="112" y="20"/>
                      </a:cubicBezTo>
                      <a:cubicBezTo>
                        <a:pt x="111" y="20"/>
                        <a:pt x="111" y="20"/>
                        <a:pt x="111" y="20"/>
                      </a:cubicBezTo>
                      <a:cubicBezTo>
                        <a:pt x="105" y="15"/>
                        <a:pt x="105" y="15"/>
                        <a:pt x="105" y="15"/>
                      </a:cubicBezTo>
                      <a:cubicBezTo>
                        <a:pt x="104" y="14"/>
                        <a:pt x="104" y="14"/>
                        <a:pt x="104" y="14"/>
                      </a:cubicBezTo>
                      <a:cubicBezTo>
                        <a:pt x="104" y="13"/>
                        <a:pt x="104" y="13"/>
                        <a:pt x="104" y="13"/>
                      </a:cubicBezTo>
                      <a:cubicBezTo>
                        <a:pt x="103" y="4"/>
                        <a:pt x="103" y="4"/>
                        <a:pt x="103" y="4"/>
                      </a:cubicBezTo>
                      <a:cubicBezTo>
                        <a:pt x="100" y="0"/>
                        <a:pt x="100" y="0"/>
                        <a:pt x="100" y="0"/>
                      </a:cubicBezTo>
                      <a:cubicBezTo>
                        <a:pt x="94" y="0"/>
                        <a:pt x="94" y="0"/>
                        <a:pt x="94" y="0"/>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3" y="32"/>
                        <a:pt x="73" y="32"/>
                        <a:pt x="73" y="32"/>
                      </a:cubicBezTo>
                      <a:cubicBezTo>
                        <a:pt x="73" y="33"/>
                        <a:pt x="73" y="33"/>
                        <a:pt x="73" y="33"/>
                      </a:cubicBezTo>
                      <a:cubicBezTo>
                        <a:pt x="72" y="33"/>
                        <a:pt x="72" y="33"/>
                        <a:pt x="72" y="33"/>
                      </a:cubicBezTo>
                      <a:cubicBezTo>
                        <a:pt x="71" y="33"/>
                        <a:pt x="71" y="33"/>
                        <a:pt x="71" y="33"/>
                      </a:cubicBezTo>
                      <a:cubicBezTo>
                        <a:pt x="65" y="34"/>
                        <a:pt x="65" y="34"/>
                        <a:pt x="65" y="34"/>
                      </a:cubicBezTo>
                      <a:cubicBezTo>
                        <a:pt x="59" y="38"/>
                        <a:pt x="59" y="38"/>
                        <a:pt x="59" y="38"/>
                      </a:cubicBezTo>
                      <a:cubicBezTo>
                        <a:pt x="59" y="39"/>
                        <a:pt x="59" y="39"/>
                        <a:pt x="59" y="39"/>
                      </a:cubicBezTo>
                      <a:cubicBezTo>
                        <a:pt x="59" y="39"/>
                        <a:pt x="59" y="39"/>
                        <a:pt x="59" y="39"/>
                      </a:cubicBezTo>
                      <a:cubicBezTo>
                        <a:pt x="58" y="39"/>
                        <a:pt x="58" y="39"/>
                        <a:pt x="58" y="39"/>
                      </a:cubicBezTo>
                      <a:cubicBezTo>
                        <a:pt x="57" y="39"/>
                        <a:pt x="57" y="39"/>
                        <a:pt x="57" y="39"/>
                      </a:cubicBezTo>
                      <a:cubicBezTo>
                        <a:pt x="46" y="35"/>
                        <a:pt x="46" y="35"/>
                        <a:pt x="46" y="35"/>
                      </a:cubicBezTo>
                      <a:cubicBezTo>
                        <a:pt x="45" y="39"/>
                        <a:pt x="45" y="39"/>
                        <a:pt x="45" y="39"/>
                      </a:cubicBezTo>
                      <a:cubicBezTo>
                        <a:pt x="45" y="40"/>
                        <a:pt x="45" y="40"/>
                        <a:pt x="45" y="40"/>
                      </a:cubicBezTo>
                      <a:cubicBezTo>
                        <a:pt x="40" y="48"/>
                        <a:pt x="40" y="48"/>
                        <a:pt x="40" y="48"/>
                      </a:cubicBezTo>
                      <a:cubicBezTo>
                        <a:pt x="39" y="49"/>
                        <a:pt x="38" y="50"/>
                        <a:pt x="37" y="50"/>
                      </a:cubicBezTo>
                      <a:cubicBezTo>
                        <a:pt x="32" y="50"/>
                        <a:pt x="32" y="50"/>
                        <a:pt x="32" y="50"/>
                      </a:cubicBezTo>
                      <a:cubicBezTo>
                        <a:pt x="25" y="47"/>
                        <a:pt x="25" y="47"/>
                        <a:pt x="25" y="47"/>
                      </a:cubicBezTo>
                      <a:cubicBezTo>
                        <a:pt x="24" y="46"/>
                        <a:pt x="24" y="46"/>
                        <a:pt x="24" y="46"/>
                      </a:cubicBezTo>
                      <a:cubicBezTo>
                        <a:pt x="24" y="46"/>
                        <a:pt x="24" y="46"/>
                        <a:pt x="24" y="46"/>
                      </a:cubicBezTo>
                      <a:cubicBezTo>
                        <a:pt x="24" y="45"/>
                        <a:pt x="24" y="45"/>
                        <a:pt x="24" y="45"/>
                      </a:cubicBezTo>
                      <a:cubicBezTo>
                        <a:pt x="23" y="36"/>
                        <a:pt x="23" y="36"/>
                        <a:pt x="23" y="36"/>
                      </a:cubicBezTo>
                      <a:cubicBezTo>
                        <a:pt x="21" y="28"/>
                        <a:pt x="21" y="28"/>
                        <a:pt x="21" y="28"/>
                      </a:cubicBezTo>
                      <a:cubicBezTo>
                        <a:pt x="19" y="26"/>
                        <a:pt x="19" y="26"/>
                        <a:pt x="19" y="26"/>
                      </a:cubicBezTo>
                      <a:cubicBezTo>
                        <a:pt x="17" y="32"/>
                        <a:pt x="17" y="32"/>
                        <a:pt x="17" y="32"/>
                      </a:cubicBezTo>
                      <a:cubicBezTo>
                        <a:pt x="17" y="32"/>
                        <a:pt x="17" y="32"/>
                        <a:pt x="17" y="32"/>
                      </a:cubicBezTo>
                      <a:cubicBezTo>
                        <a:pt x="17" y="32"/>
                        <a:pt x="17" y="32"/>
                        <a:pt x="17" y="32"/>
                      </a:cubicBezTo>
                      <a:cubicBezTo>
                        <a:pt x="12" y="38"/>
                        <a:pt x="12" y="38"/>
                        <a:pt x="12" y="38"/>
                      </a:cubicBezTo>
                      <a:cubicBezTo>
                        <a:pt x="8" y="48"/>
                        <a:pt x="8" y="48"/>
                        <a:pt x="8" y="48"/>
                      </a:cubicBezTo>
                      <a:cubicBezTo>
                        <a:pt x="8" y="48"/>
                        <a:pt x="8" y="48"/>
                        <a:pt x="8" y="48"/>
                      </a:cubicBezTo>
                      <a:cubicBezTo>
                        <a:pt x="8" y="48"/>
                        <a:pt x="8" y="48"/>
                        <a:pt x="8" y="48"/>
                      </a:cubicBezTo>
                      <a:cubicBezTo>
                        <a:pt x="8" y="48"/>
                        <a:pt x="8" y="48"/>
                        <a:pt x="8" y="48"/>
                      </a:cubicBezTo>
                      <a:cubicBezTo>
                        <a:pt x="7" y="48"/>
                        <a:pt x="7" y="48"/>
                        <a:pt x="7" y="48"/>
                      </a:cubicBezTo>
                      <a:cubicBezTo>
                        <a:pt x="4" y="54"/>
                        <a:pt x="4" y="54"/>
                        <a:pt x="4" y="54"/>
                      </a:cubicBezTo>
                      <a:cubicBezTo>
                        <a:pt x="4" y="55"/>
                        <a:pt x="3" y="58"/>
                        <a:pt x="0" y="61"/>
                      </a:cubicBezTo>
                      <a:cubicBezTo>
                        <a:pt x="3" y="70"/>
                        <a:pt x="3" y="70"/>
                        <a:pt x="3" y="70"/>
                      </a:cubicBezTo>
                      <a:cubicBezTo>
                        <a:pt x="15" y="84"/>
                        <a:pt x="15" y="84"/>
                        <a:pt x="15" y="84"/>
                      </a:cubicBezTo>
                      <a:cubicBezTo>
                        <a:pt x="15" y="84"/>
                        <a:pt x="15" y="84"/>
                        <a:pt x="15" y="84"/>
                      </a:cubicBezTo>
                      <a:cubicBezTo>
                        <a:pt x="19" y="92"/>
                        <a:pt x="19" y="92"/>
                        <a:pt x="19" y="92"/>
                      </a:cubicBezTo>
                      <a:cubicBezTo>
                        <a:pt x="19" y="93"/>
                        <a:pt x="19" y="93"/>
                        <a:pt x="19" y="93"/>
                      </a:cubicBezTo>
                      <a:cubicBezTo>
                        <a:pt x="18" y="94"/>
                        <a:pt x="18" y="94"/>
                        <a:pt x="18" y="94"/>
                      </a:cubicBezTo>
                      <a:cubicBezTo>
                        <a:pt x="18" y="94"/>
                        <a:pt x="18" y="94"/>
                        <a:pt x="18" y="94"/>
                      </a:cubicBezTo>
                      <a:cubicBezTo>
                        <a:pt x="15" y="98"/>
                        <a:pt x="15" y="98"/>
                        <a:pt x="15" y="98"/>
                      </a:cubicBezTo>
                      <a:cubicBezTo>
                        <a:pt x="14" y="98"/>
                        <a:pt x="14" y="98"/>
                        <a:pt x="14" y="98"/>
                      </a:cubicBezTo>
                      <a:cubicBezTo>
                        <a:pt x="6" y="100"/>
                        <a:pt x="6" y="100"/>
                        <a:pt x="6" y="100"/>
                      </a:cubicBezTo>
                      <a:cubicBezTo>
                        <a:pt x="7" y="106"/>
                        <a:pt x="7" y="106"/>
                        <a:pt x="7" y="106"/>
                      </a:cubicBezTo>
                      <a:cubicBezTo>
                        <a:pt x="13" y="110"/>
                        <a:pt x="13" y="110"/>
                        <a:pt x="13"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2" y="134"/>
                        <a:pt x="22" y="134"/>
                        <a:pt x="22" y="134"/>
                      </a:cubicBezTo>
                      <a:cubicBezTo>
                        <a:pt x="22" y="134"/>
                        <a:pt x="22" y="134"/>
                        <a:pt x="22" y="134"/>
                      </a:cubicBezTo>
                      <a:cubicBezTo>
                        <a:pt x="22" y="134"/>
                        <a:pt x="22" y="134"/>
                        <a:pt x="22" y="134"/>
                      </a:cubicBezTo>
                      <a:cubicBezTo>
                        <a:pt x="19" y="140"/>
                        <a:pt x="19" y="140"/>
                        <a:pt x="19" y="140"/>
                      </a:cubicBezTo>
                      <a:cubicBezTo>
                        <a:pt x="19" y="142"/>
                        <a:pt x="19" y="142"/>
                        <a:pt x="19" y="142"/>
                      </a:cubicBezTo>
                      <a:cubicBezTo>
                        <a:pt x="18" y="142"/>
                        <a:pt x="18" y="142"/>
                        <a:pt x="18" y="142"/>
                      </a:cubicBezTo>
                      <a:cubicBezTo>
                        <a:pt x="8" y="143"/>
                        <a:pt x="8" y="143"/>
                        <a:pt x="8" y="143"/>
                      </a:cubicBezTo>
                      <a:cubicBezTo>
                        <a:pt x="8" y="147"/>
                        <a:pt x="8" y="147"/>
                        <a:pt x="8" y="147"/>
                      </a:cubicBezTo>
                      <a:cubicBezTo>
                        <a:pt x="5" y="156"/>
                        <a:pt x="5" y="156"/>
                        <a:pt x="5" y="156"/>
                      </a:cubicBezTo>
                      <a:cubicBezTo>
                        <a:pt x="4" y="166"/>
                        <a:pt x="4" y="166"/>
                        <a:pt x="4" y="166"/>
                      </a:cubicBezTo>
                      <a:cubicBezTo>
                        <a:pt x="6" y="172"/>
                        <a:pt x="6" y="172"/>
                        <a:pt x="6" y="172"/>
                      </a:cubicBezTo>
                      <a:cubicBezTo>
                        <a:pt x="18" y="179"/>
                        <a:pt x="18" y="179"/>
                        <a:pt x="18" y="179"/>
                      </a:cubicBezTo>
                      <a:cubicBezTo>
                        <a:pt x="19" y="180"/>
                        <a:pt x="19" y="180"/>
                        <a:pt x="19" y="180"/>
                      </a:cubicBezTo>
                      <a:cubicBezTo>
                        <a:pt x="24" y="188"/>
                        <a:pt x="24" y="188"/>
                        <a:pt x="24" y="188"/>
                      </a:cubicBezTo>
                      <a:cubicBezTo>
                        <a:pt x="24" y="189"/>
                        <a:pt x="24" y="189"/>
                        <a:pt x="24" y="189"/>
                      </a:cubicBezTo>
                      <a:cubicBezTo>
                        <a:pt x="24" y="189"/>
                        <a:pt x="24" y="189"/>
                        <a:pt x="24" y="189"/>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5"/>
                        <a:pt x="10" y="225"/>
                        <a:pt x="10" y="225"/>
                      </a:cubicBezTo>
                      <a:cubicBezTo>
                        <a:pt x="8" y="227"/>
                        <a:pt x="7" y="228"/>
                        <a:pt x="6" y="231"/>
                      </a:cubicBezTo>
                      <a:cubicBezTo>
                        <a:pt x="5" y="232"/>
                        <a:pt x="5" y="232"/>
                        <a:pt x="6" y="233"/>
                      </a:cubicBezTo>
                      <a:cubicBezTo>
                        <a:pt x="7" y="234"/>
                        <a:pt x="7" y="234"/>
                        <a:pt x="7" y="234"/>
                      </a:cubicBezTo>
                      <a:cubicBezTo>
                        <a:pt x="11" y="238"/>
                        <a:pt x="11" y="238"/>
                        <a:pt x="11" y="238"/>
                      </a:cubicBezTo>
                      <a:cubicBezTo>
                        <a:pt x="11" y="238"/>
                        <a:pt x="11" y="238"/>
                        <a:pt x="11" y="238"/>
                      </a:cubicBezTo>
                      <a:cubicBezTo>
                        <a:pt x="11" y="238"/>
                        <a:pt x="11" y="238"/>
                        <a:pt x="11" y="238"/>
                      </a:cubicBezTo>
                      <a:cubicBezTo>
                        <a:pt x="13" y="241"/>
                        <a:pt x="13" y="241"/>
                        <a:pt x="13" y="241"/>
                      </a:cubicBezTo>
                      <a:cubicBezTo>
                        <a:pt x="13" y="241"/>
                        <a:pt x="13" y="241"/>
                        <a:pt x="13" y="241"/>
                      </a:cubicBezTo>
                      <a:cubicBezTo>
                        <a:pt x="13" y="241"/>
                        <a:pt x="13" y="241"/>
                        <a:pt x="13" y="241"/>
                      </a:cubicBezTo>
                      <a:cubicBezTo>
                        <a:pt x="14" y="242"/>
                        <a:pt x="14" y="242"/>
                        <a:pt x="14" y="242"/>
                      </a:cubicBezTo>
                      <a:cubicBezTo>
                        <a:pt x="14" y="242"/>
                        <a:pt x="14" y="242"/>
                        <a:pt x="14" y="242"/>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5" y="246"/>
                        <a:pt x="15" y="246"/>
                        <a:pt x="15" y="246"/>
                      </a:cubicBezTo>
                      <a:cubicBezTo>
                        <a:pt x="18" y="248"/>
                        <a:pt x="18" y="248"/>
                        <a:pt x="18" y="248"/>
                      </a:cubicBezTo>
                      <a:cubicBezTo>
                        <a:pt x="33" y="251"/>
                        <a:pt x="33" y="251"/>
                        <a:pt x="33" y="251"/>
                      </a:cubicBezTo>
                      <a:cubicBezTo>
                        <a:pt x="37" y="251"/>
                        <a:pt x="42" y="250"/>
                        <a:pt x="47" y="248"/>
                      </a:cubicBezTo>
                      <a:cubicBezTo>
                        <a:pt x="51" y="246"/>
                        <a:pt x="56" y="245"/>
                        <a:pt x="61" y="246"/>
                      </a:cubicBezTo>
                      <a:cubicBezTo>
                        <a:pt x="61" y="243"/>
                        <a:pt x="61" y="243"/>
                        <a:pt x="61" y="243"/>
                      </a:cubicBezTo>
                      <a:cubicBezTo>
                        <a:pt x="57" y="232"/>
                        <a:pt x="57" y="232"/>
                        <a:pt x="57" y="232"/>
                      </a:cubicBezTo>
                      <a:cubicBezTo>
                        <a:pt x="56" y="232"/>
                        <a:pt x="56" y="232"/>
                        <a:pt x="56" y="232"/>
                      </a:cubicBezTo>
                      <a:cubicBezTo>
                        <a:pt x="57" y="232"/>
                        <a:pt x="57" y="232"/>
                        <a:pt x="57" y="232"/>
                      </a:cubicBezTo>
                      <a:cubicBezTo>
                        <a:pt x="79" y="200"/>
                        <a:pt x="79" y="200"/>
                        <a:pt x="79" y="200"/>
                      </a:cubicBezTo>
                      <a:cubicBezTo>
                        <a:pt x="104" y="176"/>
                        <a:pt x="104" y="176"/>
                        <a:pt x="104" y="176"/>
                      </a:cubicBezTo>
                      <a:cubicBezTo>
                        <a:pt x="104" y="176"/>
                        <a:pt x="104" y="176"/>
                        <a:pt x="104" y="176"/>
                      </a:cubicBezTo>
                      <a:cubicBezTo>
                        <a:pt x="112" y="174"/>
                        <a:pt x="112" y="174"/>
                        <a:pt x="112" y="174"/>
                      </a:cubicBezTo>
                      <a:cubicBezTo>
                        <a:pt x="116" y="169"/>
                        <a:pt x="116" y="169"/>
                        <a:pt x="116" y="169"/>
                      </a:cubicBezTo>
                      <a:cubicBezTo>
                        <a:pt x="116" y="169"/>
                        <a:pt x="116" y="169"/>
                        <a:pt x="116" y="169"/>
                      </a:cubicBezTo>
                      <a:cubicBezTo>
                        <a:pt x="119" y="166"/>
                        <a:pt x="122" y="165"/>
                        <a:pt x="125" y="164"/>
                      </a:cubicBezTo>
                      <a:cubicBezTo>
                        <a:pt x="123" y="162"/>
                        <a:pt x="123" y="162"/>
                        <a:pt x="123" y="162"/>
                      </a:cubicBezTo>
                      <a:cubicBezTo>
                        <a:pt x="117" y="156"/>
                        <a:pt x="117" y="156"/>
                        <a:pt x="117" y="156"/>
                      </a:cubicBezTo>
                      <a:cubicBezTo>
                        <a:pt x="117" y="156"/>
                        <a:pt x="117" y="156"/>
                        <a:pt x="117" y="156"/>
                      </a:cubicBezTo>
                      <a:cubicBezTo>
                        <a:pt x="117" y="156"/>
                        <a:pt x="117" y="156"/>
                        <a:pt x="117" y="156"/>
                      </a:cubicBezTo>
                      <a:cubicBezTo>
                        <a:pt x="113" y="151"/>
                        <a:pt x="113" y="151"/>
                        <a:pt x="113" y="151"/>
                      </a:cubicBezTo>
                      <a:cubicBezTo>
                        <a:pt x="113" y="150"/>
                        <a:pt x="113" y="150"/>
                        <a:pt x="113" y="150"/>
                      </a:cubicBezTo>
                      <a:cubicBezTo>
                        <a:pt x="113" y="150"/>
                        <a:pt x="113" y="150"/>
                        <a:pt x="113" y="150"/>
                      </a:cubicBezTo>
                      <a:cubicBezTo>
                        <a:pt x="115" y="147"/>
                        <a:pt x="115" y="147"/>
                        <a:pt x="115" y="147"/>
                      </a:cubicBezTo>
                      <a:cubicBezTo>
                        <a:pt x="109" y="148"/>
                        <a:pt x="109" y="148"/>
                        <a:pt x="109" y="148"/>
                      </a:cubicBezTo>
                      <a:cubicBezTo>
                        <a:pt x="98" y="146"/>
                        <a:pt x="98" y="146"/>
                        <a:pt x="98" y="146"/>
                      </a:cubicBezTo>
                      <a:cubicBezTo>
                        <a:pt x="94" y="144"/>
                        <a:pt x="91" y="141"/>
                        <a:pt x="90" y="138"/>
                      </a:cubicBezTo>
                      <a:cubicBezTo>
                        <a:pt x="88" y="131"/>
                        <a:pt x="87" y="125"/>
                        <a:pt x="87" y="119"/>
                      </a:cubicBezTo>
                      <a:cubicBezTo>
                        <a:pt x="86" y="121"/>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3"/>
                        <a:pt x="52" y="112"/>
                      </a:cubicBezTo>
                      <a:cubicBezTo>
                        <a:pt x="49" y="110"/>
                        <a:pt x="48" y="108"/>
                        <a:pt x="48" y="107"/>
                      </a:cubicBezTo>
                      <a:cubicBezTo>
                        <a:pt x="47" y="104"/>
                        <a:pt x="48" y="102"/>
                        <a:pt x="51" y="100"/>
                      </a:cubicBezTo>
                      <a:cubicBezTo>
                        <a:pt x="53" y="98"/>
                        <a:pt x="57" y="94"/>
                        <a:pt x="59" y="90"/>
                      </a:cubicBezTo>
                      <a:cubicBezTo>
                        <a:pt x="57" y="87"/>
                        <a:pt x="55" y="83"/>
                        <a:pt x="57" y="80"/>
                      </a:cubicBezTo>
                      <a:cubicBezTo>
                        <a:pt x="57" y="79"/>
                        <a:pt x="57" y="79"/>
                        <a:pt x="57" y="79"/>
                      </a:cubicBezTo>
                      <a:cubicBezTo>
                        <a:pt x="57" y="77"/>
                        <a:pt x="61" y="76"/>
                        <a:pt x="67" y="74"/>
                      </a:cubicBezTo>
                      <a:cubicBezTo>
                        <a:pt x="67" y="72"/>
                        <a:pt x="68" y="70"/>
                        <a:pt x="69" y="70"/>
                      </a:cubicBezTo>
                      <a:cubicBezTo>
                        <a:pt x="75" y="70"/>
                        <a:pt x="75" y="70"/>
                        <a:pt x="75" y="70"/>
                      </a:cubicBezTo>
                      <a:cubicBezTo>
                        <a:pt x="74" y="70"/>
                        <a:pt x="74" y="70"/>
                        <a:pt x="74" y="70"/>
                      </a:cubicBezTo>
                      <a:cubicBezTo>
                        <a:pt x="70" y="67"/>
                        <a:pt x="69" y="64"/>
                        <a:pt x="71" y="61"/>
                      </a:cubicBezTo>
                      <a:cubicBezTo>
                        <a:pt x="74" y="59"/>
                        <a:pt x="74" y="59"/>
                        <a:pt x="74" y="59"/>
                      </a:cubicBezTo>
                      <a:cubicBezTo>
                        <a:pt x="77" y="58"/>
                        <a:pt x="82" y="58"/>
                        <a:pt x="86" y="60"/>
                      </a:cubicBezTo>
                      <a:cubicBezTo>
                        <a:pt x="95" y="67"/>
                        <a:pt x="95" y="67"/>
                        <a:pt x="95" y="67"/>
                      </a:cubicBezTo>
                      <a:cubicBezTo>
                        <a:pt x="104" y="67"/>
                        <a:pt x="104" y="67"/>
                        <a:pt x="104" y="67"/>
                      </a:cubicBezTo>
                      <a:cubicBezTo>
                        <a:pt x="107" y="69"/>
                        <a:pt x="107" y="69"/>
                        <a:pt x="107" y="69"/>
                      </a:cubicBezTo>
                      <a:cubicBezTo>
                        <a:pt x="107" y="72"/>
                        <a:pt x="107" y="72"/>
                        <a:pt x="107" y="72"/>
                      </a:cubicBezTo>
                      <a:cubicBezTo>
                        <a:pt x="107" y="74"/>
                        <a:pt x="106" y="76"/>
                        <a:pt x="105" y="76"/>
                      </a:cubicBezTo>
                      <a:cubicBezTo>
                        <a:pt x="103" y="76"/>
                        <a:pt x="102" y="78"/>
                        <a:pt x="101" y="80"/>
                      </a:cubicBezTo>
                      <a:cubicBezTo>
                        <a:pt x="105" y="90"/>
                        <a:pt x="105" y="90"/>
                        <a:pt x="105" y="90"/>
                      </a:cubicBezTo>
                      <a:cubicBezTo>
                        <a:pt x="108" y="86"/>
                        <a:pt x="110" y="84"/>
                        <a:pt x="113" y="84"/>
                      </a:cubicBezTo>
                      <a:cubicBezTo>
                        <a:pt x="114" y="84"/>
                        <a:pt x="115" y="84"/>
                        <a:pt x="117" y="86"/>
                      </a:cubicBezTo>
                      <a:cubicBezTo>
                        <a:pt x="118" y="88"/>
                        <a:pt x="119" y="92"/>
                        <a:pt x="120" y="95"/>
                      </a:cubicBezTo>
                      <a:cubicBezTo>
                        <a:pt x="120" y="100"/>
                        <a:pt x="121" y="103"/>
                        <a:pt x="123" y="105"/>
                      </a:cubicBezTo>
                      <a:cubicBezTo>
                        <a:pt x="126" y="110"/>
                        <a:pt x="126" y="110"/>
                        <a:pt x="126" y="110"/>
                      </a:cubicBezTo>
                      <a:cubicBezTo>
                        <a:pt x="131" y="116"/>
                        <a:pt x="133" y="120"/>
                        <a:pt x="134" y="124"/>
                      </a:cubicBezTo>
                      <a:cubicBezTo>
                        <a:pt x="150" y="122"/>
                        <a:pt x="150" y="122"/>
                        <a:pt x="150" y="122"/>
                      </a:cubicBezTo>
                      <a:cubicBezTo>
                        <a:pt x="157" y="118"/>
                        <a:pt x="157" y="118"/>
                        <a:pt x="157" y="118"/>
                      </a:cubicBezTo>
                      <a:cubicBezTo>
                        <a:pt x="163" y="110"/>
                        <a:pt x="163" y="110"/>
                        <a:pt x="163" y="110"/>
                      </a:cubicBezTo>
                      <a:cubicBezTo>
                        <a:pt x="166" y="102"/>
                        <a:pt x="166" y="102"/>
                        <a:pt x="166" y="102"/>
                      </a:cubicBezTo>
                      <a:cubicBezTo>
                        <a:pt x="166" y="102"/>
                        <a:pt x="166" y="102"/>
                        <a:pt x="166" y="102"/>
                      </a:cubicBezTo>
                      <a:cubicBezTo>
                        <a:pt x="166" y="102"/>
                        <a:pt x="166" y="102"/>
                        <a:pt x="166" y="102"/>
                      </a:cubicBezTo>
                      <a:cubicBezTo>
                        <a:pt x="168" y="94"/>
                        <a:pt x="168" y="94"/>
                        <a:pt x="168" y="94"/>
                      </a:cubicBezTo>
                      <a:cubicBezTo>
                        <a:pt x="168" y="93"/>
                        <a:pt x="168" y="93"/>
                        <a:pt x="168" y="93"/>
                      </a:cubicBezTo>
                      <a:cubicBezTo>
                        <a:pt x="168" y="92"/>
                        <a:pt x="168" y="92"/>
                        <a:pt x="168" y="92"/>
                      </a:cubicBezTo>
                      <a:cubicBezTo>
                        <a:pt x="169" y="92"/>
                        <a:pt x="169" y="92"/>
                        <a:pt x="169" y="92"/>
                      </a:cubicBezTo>
                      <a:cubicBezTo>
                        <a:pt x="175" y="88"/>
                        <a:pt x="175" y="88"/>
                        <a:pt x="175" y="88"/>
                      </a:cubicBezTo>
                      <a:cubicBezTo>
                        <a:pt x="176" y="88"/>
                        <a:pt x="176" y="88"/>
                        <a:pt x="176" y="88"/>
                      </a:cubicBezTo>
                      <a:cubicBezTo>
                        <a:pt x="175" y="87"/>
                        <a:pt x="175" y="87"/>
                        <a:pt x="175" y="87"/>
                      </a:cubicBezTo>
                      <a:cubicBezTo>
                        <a:pt x="165" y="84"/>
                        <a:pt x="165" y="84"/>
                        <a:pt x="165" y="84"/>
                      </a:cubicBezTo>
                      <a:cubicBezTo>
                        <a:pt x="165" y="84"/>
                        <a:pt x="165" y="84"/>
                        <a:pt x="165" y="84"/>
                      </a:cubicBezTo>
                      <a:cubicBezTo>
                        <a:pt x="165" y="84"/>
                        <a:pt x="165" y="84"/>
                        <a:pt x="165" y="84"/>
                      </a:cubicBezTo>
                      <a:cubicBezTo>
                        <a:pt x="163" y="78"/>
                        <a:pt x="163" y="78"/>
                        <a:pt x="163" y="78"/>
                      </a:cubicBezTo>
                      <a:lnTo>
                        <a:pt x="162" y="76"/>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55" name="ïṣļide">
                  <a:extLst>
                    <a:ext uri="{FF2B5EF4-FFF2-40B4-BE49-F238E27FC236}">
                      <a16:creationId xmlns:a16="http://schemas.microsoft.com/office/drawing/2014/main" id="{6D320C82-E6B8-4962-B773-47146357EEE1}"/>
                    </a:ext>
                  </a:extLst>
                </p:cNvPr>
                <p:cNvSpPr/>
                <p:nvPr/>
              </p:nvSpPr>
              <p:spPr bwMode="auto">
                <a:xfrm>
                  <a:off x="5011275" y="5416818"/>
                  <a:ext cx="219489" cy="532041"/>
                </a:xfrm>
                <a:custGeom>
                  <a:avLst/>
                  <a:gdLst>
                    <a:gd name="T0" fmla="*/ 40 w 53"/>
                    <a:gd name="T1" fmla="*/ 0 h 128"/>
                    <a:gd name="T2" fmla="*/ 12 w 53"/>
                    <a:gd name="T3" fmla="*/ 35 h 128"/>
                    <a:gd name="T4" fmla="*/ 0 w 53"/>
                    <a:gd name="T5" fmla="*/ 54 h 128"/>
                    <a:gd name="T6" fmla="*/ 3 w 53"/>
                    <a:gd name="T7" fmla="*/ 76 h 128"/>
                    <a:gd name="T8" fmla="*/ 3 w 53"/>
                    <a:gd name="T9" fmla="*/ 77 h 128"/>
                    <a:gd name="T10" fmla="*/ 3 w 53"/>
                    <a:gd name="T11" fmla="*/ 77 h 128"/>
                    <a:gd name="T12" fmla="*/ 1 w 53"/>
                    <a:gd name="T13" fmla="*/ 92 h 128"/>
                    <a:gd name="T14" fmla="*/ 2 w 53"/>
                    <a:gd name="T15" fmla="*/ 101 h 128"/>
                    <a:gd name="T16" fmla="*/ 18 w 53"/>
                    <a:gd name="T17" fmla="*/ 112 h 128"/>
                    <a:gd name="T18" fmla="*/ 18 w 53"/>
                    <a:gd name="T19" fmla="*/ 112 h 128"/>
                    <a:gd name="T20" fmla="*/ 19 w 53"/>
                    <a:gd name="T21" fmla="*/ 112 h 128"/>
                    <a:gd name="T22" fmla="*/ 19 w 53"/>
                    <a:gd name="T23" fmla="*/ 113 h 128"/>
                    <a:gd name="T24" fmla="*/ 19 w 53"/>
                    <a:gd name="T25" fmla="*/ 113 h 128"/>
                    <a:gd name="T26" fmla="*/ 25 w 53"/>
                    <a:gd name="T27" fmla="*/ 124 h 128"/>
                    <a:gd name="T28" fmla="*/ 31 w 53"/>
                    <a:gd name="T29" fmla="*/ 128 h 128"/>
                    <a:gd name="T30" fmla="*/ 33 w 53"/>
                    <a:gd name="T31" fmla="*/ 102 h 128"/>
                    <a:gd name="T32" fmla="*/ 33 w 53"/>
                    <a:gd name="T33" fmla="*/ 101 h 128"/>
                    <a:gd name="T34" fmla="*/ 45 w 53"/>
                    <a:gd name="T35" fmla="*/ 73 h 128"/>
                    <a:gd name="T36" fmla="*/ 49 w 53"/>
                    <a:gd name="T37" fmla="*/ 40 h 128"/>
                    <a:gd name="T38" fmla="*/ 49 w 53"/>
                    <a:gd name="T39" fmla="*/ 39 h 128"/>
                    <a:gd name="T40" fmla="*/ 49 w 53"/>
                    <a:gd name="T41" fmla="*/ 39 h 128"/>
                    <a:gd name="T42" fmla="*/ 53 w 53"/>
                    <a:gd name="T43" fmla="*/ 30 h 128"/>
                    <a:gd name="T44" fmla="*/ 50 w 53"/>
                    <a:gd name="T45" fmla="*/ 22 h 128"/>
                    <a:gd name="T46" fmla="*/ 50 w 53"/>
                    <a:gd name="T47" fmla="*/ 22 h 128"/>
                    <a:gd name="T48" fmla="*/ 49 w 53"/>
                    <a:gd name="T49" fmla="*/ 22 h 128"/>
                    <a:gd name="T50" fmla="*/ 49 w 53"/>
                    <a:gd name="T51" fmla="*/ 12 h 128"/>
                    <a:gd name="T52" fmla="*/ 49 w 53"/>
                    <a:gd name="T53" fmla="*/ 11 h 128"/>
                    <a:gd name="T54" fmla="*/ 49 w 53"/>
                    <a:gd name="T55" fmla="*/ 11 h 128"/>
                    <a:gd name="T56" fmla="*/ 51 w 53"/>
                    <a:gd name="T57" fmla="*/ 8 h 128"/>
                    <a:gd name="T58" fmla="*/ 53 w 53"/>
                    <a:gd name="T59" fmla="*/ 6 h 128"/>
                    <a:gd name="T60" fmla="*/ 40 w 53"/>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128">
                      <a:moveTo>
                        <a:pt x="40" y="0"/>
                      </a:moveTo>
                      <a:cubicBezTo>
                        <a:pt x="27" y="9"/>
                        <a:pt x="18" y="21"/>
                        <a:pt x="12" y="35"/>
                      </a:cubicBezTo>
                      <a:cubicBezTo>
                        <a:pt x="7" y="47"/>
                        <a:pt x="3" y="53"/>
                        <a:pt x="0" y="54"/>
                      </a:cubicBezTo>
                      <a:cubicBezTo>
                        <a:pt x="3" y="76"/>
                        <a:pt x="3" y="76"/>
                        <a:pt x="3" y="76"/>
                      </a:cubicBezTo>
                      <a:cubicBezTo>
                        <a:pt x="3" y="77"/>
                        <a:pt x="3" y="77"/>
                        <a:pt x="3" y="77"/>
                      </a:cubicBezTo>
                      <a:cubicBezTo>
                        <a:pt x="3" y="77"/>
                        <a:pt x="3" y="77"/>
                        <a:pt x="3" y="77"/>
                      </a:cubicBezTo>
                      <a:cubicBezTo>
                        <a:pt x="1" y="92"/>
                        <a:pt x="1" y="92"/>
                        <a:pt x="1" y="92"/>
                      </a:cubicBezTo>
                      <a:cubicBezTo>
                        <a:pt x="0" y="97"/>
                        <a:pt x="1" y="100"/>
                        <a:pt x="2" y="101"/>
                      </a:cubicBezTo>
                      <a:cubicBezTo>
                        <a:pt x="18" y="112"/>
                        <a:pt x="18" y="112"/>
                        <a:pt x="18" y="112"/>
                      </a:cubicBezTo>
                      <a:cubicBezTo>
                        <a:pt x="18" y="112"/>
                        <a:pt x="18" y="112"/>
                        <a:pt x="18" y="112"/>
                      </a:cubicBezTo>
                      <a:cubicBezTo>
                        <a:pt x="19" y="112"/>
                        <a:pt x="19" y="112"/>
                        <a:pt x="19" y="112"/>
                      </a:cubicBezTo>
                      <a:cubicBezTo>
                        <a:pt x="19" y="113"/>
                        <a:pt x="19" y="113"/>
                        <a:pt x="19" y="113"/>
                      </a:cubicBezTo>
                      <a:cubicBezTo>
                        <a:pt x="19" y="113"/>
                        <a:pt x="19" y="113"/>
                        <a:pt x="19" y="113"/>
                      </a:cubicBezTo>
                      <a:cubicBezTo>
                        <a:pt x="20" y="116"/>
                        <a:pt x="22" y="120"/>
                        <a:pt x="25" y="124"/>
                      </a:cubicBezTo>
                      <a:cubicBezTo>
                        <a:pt x="27" y="126"/>
                        <a:pt x="29" y="127"/>
                        <a:pt x="31" y="128"/>
                      </a:cubicBezTo>
                      <a:cubicBezTo>
                        <a:pt x="33" y="102"/>
                        <a:pt x="33" y="102"/>
                        <a:pt x="33" y="102"/>
                      </a:cubicBezTo>
                      <a:cubicBezTo>
                        <a:pt x="33" y="101"/>
                        <a:pt x="33" y="101"/>
                        <a:pt x="33" y="101"/>
                      </a:cubicBezTo>
                      <a:cubicBezTo>
                        <a:pt x="45" y="73"/>
                        <a:pt x="45" y="73"/>
                        <a:pt x="45" y="73"/>
                      </a:cubicBezTo>
                      <a:cubicBezTo>
                        <a:pt x="49" y="40"/>
                        <a:pt x="49" y="40"/>
                        <a:pt x="49" y="40"/>
                      </a:cubicBezTo>
                      <a:cubicBezTo>
                        <a:pt x="49" y="39"/>
                        <a:pt x="49" y="39"/>
                        <a:pt x="49" y="39"/>
                      </a:cubicBezTo>
                      <a:cubicBezTo>
                        <a:pt x="49" y="39"/>
                        <a:pt x="49" y="39"/>
                        <a:pt x="49" y="39"/>
                      </a:cubicBezTo>
                      <a:cubicBezTo>
                        <a:pt x="53" y="30"/>
                        <a:pt x="53" y="30"/>
                        <a:pt x="53" y="30"/>
                      </a:cubicBezTo>
                      <a:cubicBezTo>
                        <a:pt x="50" y="22"/>
                        <a:pt x="50" y="22"/>
                        <a:pt x="50" y="22"/>
                      </a:cubicBezTo>
                      <a:cubicBezTo>
                        <a:pt x="50" y="22"/>
                        <a:pt x="50" y="22"/>
                        <a:pt x="50" y="22"/>
                      </a:cubicBezTo>
                      <a:cubicBezTo>
                        <a:pt x="49" y="22"/>
                        <a:pt x="49" y="22"/>
                        <a:pt x="49" y="22"/>
                      </a:cubicBezTo>
                      <a:cubicBezTo>
                        <a:pt x="49" y="12"/>
                        <a:pt x="49" y="12"/>
                        <a:pt x="49" y="12"/>
                      </a:cubicBezTo>
                      <a:cubicBezTo>
                        <a:pt x="49" y="11"/>
                        <a:pt x="49" y="11"/>
                        <a:pt x="49" y="11"/>
                      </a:cubicBezTo>
                      <a:cubicBezTo>
                        <a:pt x="49" y="11"/>
                        <a:pt x="49" y="11"/>
                        <a:pt x="49" y="11"/>
                      </a:cubicBezTo>
                      <a:cubicBezTo>
                        <a:pt x="51" y="8"/>
                        <a:pt x="51" y="8"/>
                        <a:pt x="51" y="8"/>
                      </a:cubicBezTo>
                      <a:cubicBezTo>
                        <a:pt x="53" y="6"/>
                        <a:pt x="53" y="6"/>
                        <a:pt x="53" y="6"/>
                      </a:cubicBezTo>
                      <a:lnTo>
                        <a:pt x="40" y="0"/>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56" name="îŝļiḑé">
                  <a:extLst>
                    <a:ext uri="{FF2B5EF4-FFF2-40B4-BE49-F238E27FC236}">
                      <a16:creationId xmlns:a16="http://schemas.microsoft.com/office/drawing/2014/main" id="{7A102DD2-52F5-4165-8A1E-CC981DF7502E}"/>
                    </a:ext>
                  </a:extLst>
                </p:cNvPr>
                <p:cNvSpPr/>
                <p:nvPr/>
              </p:nvSpPr>
              <p:spPr bwMode="auto">
                <a:xfrm>
                  <a:off x="3385298" y="6359743"/>
                  <a:ext cx="342404" cy="291481"/>
                </a:xfrm>
                <a:custGeom>
                  <a:avLst/>
                  <a:gdLst>
                    <a:gd name="T0" fmla="*/ 37 w 82"/>
                    <a:gd name="T1" fmla="*/ 7 h 70"/>
                    <a:gd name="T2" fmla="*/ 36 w 82"/>
                    <a:gd name="T3" fmla="*/ 9 h 70"/>
                    <a:gd name="T4" fmla="*/ 36 w 82"/>
                    <a:gd name="T5" fmla="*/ 9 h 70"/>
                    <a:gd name="T6" fmla="*/ 35 w 82"/>
                    <a:gd name="T7" fmla="*/ 10 h 70"/>
                    <a:gd name="T8" fmla="*/ 19 w 82"/>
                    <a:gd name="T9" fmla="*/ 14 h 70"/>
                    <a:gd name="T10" fmla="*/ 20 w 82"/>
                    <a:gd name="T11" fmla="*/ 16 h 70"/>
                    <a:gd name="T12" fmla="*/ 25 w 82"/>
                    <a:gd name="T13" fmla="*/ 22 h 70"/>
                    <a:gd name="T14" fmla="*/ 23 w 82"/>
                    <a:gd name="T15" fmla="*/ 23 h 70"/>
                    <a:gd name="T16" fmla="*/ 16 w 82"/>
                    <a:gd name="T17" fmla="*/ 27 h 70"/>
                    <a:gd name="T18" fmla="*/ 4 w 82"/>
                    <a:gd name="T19" fmla="*/ 36 h 70"/>
                    <a:gd name="T20" fmla="*/ 6 w 82"/>
                    <a:gd name="T21" fmla="*/ 63 h 70"/>
                    <a:gd name="T22" fmla="*/ 18 w 82"/>
                    <a:gd name="T23" fmla="*/ 64 h 70"/>
                    <a:gd name="T24" fmla="*/ 19 w 82"/>
                    <a:gd name="T25" fmla="*/ 64 h 70"/>
                    <a:gd name="T26" fmla="*/ 19 w 82"/>
                    <a:gd name="T27" fmla="*/ 64 h 70"/>
                    <a:gd name="T28" fmla="*/ 31 w 82"/>
                    <a:gd name="T29" fmla="*/ 70 h 70"/>
                    <a:gd name="T30" fmla="*/ 44 w 82"/>
                    <a:gd name="T31" fmla="*/ 68 h 70"/>
                    <a:gd name="T32" fmla="*/ 62 w 82"/>
                    <a:gd name="T33" fmla="*/ 53 h 70"/>
                    <a:gd name="T34" fmla="*/ 63 w 82"/>
                    <a:gd name="T35" fmla="*/ 53 h 70"/>
                    <a:gd name="T36" fmla="*/ 64 w 82"/>
                    <a:gd name="T37" fmla="*/ 52 h 70"/>
                    <a:gd name="T38" fmla="*/ 69 w 82"/>
                    <a:gd name="T39" fmla="*/ 50 h 70"/>
                    <a:gd name="T40" fmla="*/ 68 w 82"/>
                    <a:gd name="T41" fmla="*/ 33 h 70"/>
                    <a:gd name="T42" fmla="*/ 68 w 82"/>
                    <a:gd name="T43" fmla="*/ 33 h 70"/>
                    <a:gd name="T44" fmla="*/ 75 w 82"/>
                    <a:gd name="T45" fmla="*/ 22 h 70"/>
                    <a:gd name="T46" fmla="*/ 75 w 82"/>
                    <a:gd name="T47" fmla="*/ 22 h 70"/>
                    <a:gd name="T48" fmla="*/ 75 w 82"/>
                    <a:gd name="T49" fmla="*/ 22 h 70"/>
                    <a:gd name="T50" fmla="*/ 81 w 82"/>
                    <a:gd name="T51" fmla="*/ 17 h 70"/>
                    <a:gd name="T52" fmla="*/ 79 w 82"/>
                    <a:gd name="T53" fmla="*/ 5 h 70"/>
                    <a:gd name="T54" fmla="*/ 74 w 82"/>
                    <a:gd name="T55" fmla="*/ 0 h 70"/>
                    <a:gd name="T56" fmla="*/ 74 w 82"/>
                    <a:gd name="T57" fmla="*/ 6 h 70"/>
                    <a:gd name="T58" fmla="*/ 64 w 82"/>
                    <a:gd name="T59" fmla="*/ 4 h 70"/>
                    <a:gd name="T60" fmla="*/ 59 w 82"/>
                    <a:gd name="T61" fmla="*/ 7 h 70"/>
                    <a:gd name="T62" fmla="*/ 58 w 82"/>
                    <a:gd name="T63" fmla="*/ 7 h 70"/>
                    <a:gd name="T64" fmla="*/ 58 w 82"/>
                    <a:gd name="T65" fmla="*/ 7 h 70"/>
                    <a:gd name="T66" fmla="*/ 37 w 82"/>
                    <a:gd name="T67" fmla="*/ 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70">
                      <a:moveTo>
                        <a:pt x="37" y="7"/>
                      </a:moveTo>
                      <a:cubicBezTo>
                        <a:pt x="36" y="9"/>
                        <a:pt x="36" y="9"/>
                        <a:pt x="36" y="9"/>
                      </a:cubicBezTo>
                      <a:cubicBezTo>
                        <a:pt x="36" y="9"/>
                        <a:pt x="36" y="9"/>
                        <a:pt x="36" y="9"/>
                      </a:cubicBezTo>
                      <a:cubicBezTo>
                        <a:pt x="35" y="10"/>
                        <a:pt x="35" y="10"/>
                        <a:pt x="35" y="10"/>
                      </a:cubicBezTo>
                      <a:cubicBezTo>
                        <a:pt x="19" y="14"/>
                        <a:pt x="19" y="14"/>
                        <a:pt x="19" y="14"/>
                      </a:cubicBezTo>
                      <a:cubicBezTo>
                        <a:pt x="20" y="16"/>
                        <a:pt x="20" y="16"/>
                        <a:pt x="20" y="16"/>
                      </a:cubicBezTo>
                      <a:cubicBezTo>
                        <a:pt x="25" y="22"/>
                        <a:pt x="25" y="22"/>
                        <a:pt x="25" y="22"/>
                      </a:cubicBezTo>
                      <a:cubicBezTo>
                        <a:pt x="24" y="22"/>
                        <a:pt x="24" y="23"/>
                        <a:pt x="23" y="23"/>
                      </a:cubicBezTo>
                      <a:cubicBezTo>
                        <a:pt x="16" y="27"/>
                        <a:pt x="16" y="27"/>
                        <a:pt x="16" y="27"/>
                      </a:cubicBezTo>
                      <a:cubicBezTo>
                        <a:pt x="4" y="36"/>
                        <a:pt x="4" y="36"/>
                        <a:pt x="4" y="36"/>
                      </a:cubicBezTo>
                      <a:cubicBezTo>
                        <a:pt x="0" y="41"/>
                        <a:pt x="0" y="49"/>
                        <a:pt x="6" y="63"/>
                      </a:cubicBezTo>
                      <a:cubicBezTo>
                        <a:pt x="18" y="64"/>
                        <a:pt x="18" y="64"/>
                        <a:pt x="18" y="64"/>
                      </a:cubicBezTo>
                      <a:cubicBezTo>
                        <a:pt x="19" y="64"/>
                        <a:pt x="19" y="64"/>
                        <a:pt x="19" y="64"/>
                      </a:cubicBezTo>
                      <a:cubicBezTo>
                        <a:pt x="19" y="64"/>
                        <a:pt x="19" y="64"/>
                        <a:pt x="19" y="64"/>
                      </a:cubicBezTo>
                      <a:cubicBezTo>
                        <a:pt x="31" y="70"/>
                        <a:pt x="31" y="70"/>
                        <a:pt x="31" y="70"/>
                      </a:cubicBezTo>
                      <a:cubicBezTo>
                        <a:pt x="44" y="68"/>
                        <a:pt x="44" y="68"/>
                        <a:pt x="44" y="68"/>
                      </a:cubicBezTo>
                      <a:cubicBezTo>
                        <a:pt x="49" y="67"/>
                        <a:pt x="55" y="62"/>
                        <a:pt x="62" y="53"/>
                      </a:cubicBezTo>
                      <a:cubicBezTo>
                        <a:pt x="63" y="53"/>
                        <a:pt x="63" y="53"/>
                        <a:pt x="63" y="53"/>
                      </a:cubicBezTo>
                      <a:cubicBezTo>
                        <a:pt x="64" y="52"/>
                        <a:pt x="64" y="52"/>
                        <a:pt x="64" y="52"/>
                      </a:cubicBezTo>
                      <a:cubicBezTo>
                        <a:pt x="69" y="50"/>
                        <a:pt x="69" y="50"/>
                        <a:pt x="69" y="50"/>
                      </a:cubicBezTo>
                      <a:cubicBezTo>
                        <a:pt x="68" y="33"/>
                        <a:pt x="68" y="33"/>
                        <a:pt x="68" y="33"/>
                      </a:cubicBezTo>
                      <a:cubicBezTo>
                        <a:pt x="68" y="33"/>
                        <a:pt x="68" y="33"/>
                        <a:pt x="68" y="33"/>
                      </a:cubicBezTo>
                      <a:cubicBezTo>
                        <a:pt x="75" y="22"/>
                        <a:pt x="75" y="22"/>
                        <a:pt x="75" y="22"/>
                      </a:cubicBezTo>
                      <a:cubicBezTo>
                        <a:pt x="75" y="22"/>
                        <a:pt x="75" y="22"/>
                        <a:pt x="75" y="22"/>
                      </a:cubicBezTo>
                      <a:cubicBezTo>
                        <a:pt x="75" y="22"/>
                        <a:pt x="75" y="22"/>
                        <a:pt x="75" y="22"/>
                      </a:cubicBezTo>
                      <a:cubicBezTo>
                        <a:pt x="81" y="17"/>
                        <a:pt x="81" y="17"/>
                        <a:pt x="81" y="17"/>
                      </a:cubicBezTo>
                      <a:cubicBezTo>
                        <a:pt x="82" y="13"/>
                        <a:pt x="81" y="8"/>
                        <a:pt x="79" y="5"/>
                      </a:cubicBezTo>
                      <a:cubicBezTo>
                        <a:pt x="78" y="1"/>
                        <a:pt x="76" y="0"/>
                        <a:pt x="74" y="0"/>
                      </a:cubicBezTo>
                      <a:cubicBezTo>
                        <a:pt x="74" y="6"/>
                        <a:pt x="74" y="6"/>
                        <a:pt x="74" y="6"/>
                      </a:cubicBezTo>
                      <a:cubicBezTo>
                        <a:pt x="64" y="4"/>
                        <a:pt x="64" y="4"/>
                        <a:pt x="64" y="4"/>
                      </a:cubicBezTo>
                      <a:cubicBezTo>
                        <a:pt x="59" y="7"/>
                        <a:pt x="59" y="7"/>
                        <a:pt x="59" y="7"/>
                      </a:cubicBezTo>
                      <a:cubicBezTo>
                        <a:pt x="58" y="7"/>
                        <a:pt x="58" y="7"/>
                        <a:pt x="58" y="7"/>
                      </a:cubicBezTo>
                      <a:cubicBezTo>
                        <a:pt x="58" y="7"/>
                        <a:pt x="58" y="7"/>
                        <a:pt x="58" y="7"/>
                      </a:cubicBezTo>
                      <a:lnTo>
                        <a:pt x="37" y="7"/>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57" name="ïṡ1iďé">
                  <a:extLst>
                    <a:ext uri="{FF2B5EF4-FFF2-40B4-BE49-F238E27FC236}">
                      <a16:creationId xmlns:a16="http://schemas.microsoft.com/office/drawing/2014/main" id="{97B80C0E-A02D-459E-BA6C-5AED283F8E71}"/>
                    </a:ext>
                  </a:extLst>
                </p:cNvPr>
                <p:cNvSpPr/>
                <p:nvPr/>
              </p:nvSpPr>
              <p:spPr bwMode="auto">
                <a:xfrm>
                  <a:off x="1415016" y="2832112"/>
                  <a:ext cx="1896386" cy="1604904"/>
                </a:xfrm>
                <a:custGeom>
                  <a:avLst/>
                  <a:gdLst>
                    <a:gd name="T0" fmla="*/ 268 w 456"/>
                    <a:gd name="T1" fmla="*/ 154 h 386"/>
                    <a:gd name="T2" fmla="*/ 258 w 456"/>
                    <a:gd name="T3" fmla="*/ 160 h 386"/>
                    <a:gd name="T4" fmla="*/ 222 w 456"/>
                    <a:gd name="T5" fmla="*/ 128 h 386"/>
                    <a:gd name="T6" fmla="*/ 196 w 456"/>
                    <a:gd name="T7" fmla="*/ 107 h 386"/>
                    <a:gd name="T8" fmla="*/ 199 w 456"/>
                    <a:gd name="T9" fmla="*/ 78 h 386"/>
                    <a:gd name="T10" fmla="*/ 170 w 456"/>
                    <a:gd name="T11" fmla="*/ 86 h 386"/>
                    <a:gd name="T12" fmla="*/ 148 w 456"/>
                    <a:gd name="T13" fmla="*/ 58 h 386"/>
                    <a:gd name="T14" fmla="*/ 138 w 456"/>
                    <a:gd name="T15" fmla="*/ 24 h 386"/>
                    <a:gd name="T16" fmla="*/ 128 w 456"/>
                    <a:gd name="T17" fmla="*/ 7 h 386"/>
                    <a:gd name="T18" fmla="*/ 105 w 456"/>
                    <a:gd name="T19" fmla="*/ 15 h 386"/>
                    <a:gd name="T20" fmla="*/ 89 w 456"/>
                    <a:gd name="T21" fmla="*/ 32 h 386"/>
                    <a:gd name="T22" fmla="*/ 49 w 456"/>
                    <a:gd name="T23" fmla="*/ 44 h 386"/>
                    <a:gd name="T24" fmla="*/ 25 w 456"/>
                    <a:gd name="T25" fmla="*/ 73 h 386"/>
                    <a:gd name="T26" fmla="*/ 2 w 456"/>
                    <a:gd name="T27" fmla="*/ 92 h 386"/>
                    <a:gd name="T28" fmla="*/ 33 w 456"/>
                    <a:gd name="T29" fmla="*/ 119 h 386"/>
                    <a:gd name="T30" fmla="*/ 56 w 456"/>
                    <a:gd name="T31" fmla="*/ 127 h 386"/>
                    <a:gd name="T32" fmla="*/ 112 w 456"/>
                    <a:gd name="T33" fmla="*/ 150 h 386"/>
                    <a:gd name="T34" fmla="*/ 152 w 456"/>
                    <a:gd name="T35" fmla="*/ 142 h 386"/>
                    <a:gd name="T36" fmla="*/ 186 w 456"/>
                    <a:gd name="T37" fmla="*/ 156 h 386"/>
                    <a:gd name="T38" fmla="*/ 216 w 456"/>
                    <a:gd name="T39" fmla="*/ 168 h 386"/>
                    <a:gd name="T40" fmla="*/ 262 w 456"/>
                    <a:gd name="T41" fmla="*/ 203 h 386"/>
                    <a:gd name="T42" fmla="*/ 274 w 456"/>
                    <a:gd name="T43" fmla="*/ 220 h 386"/>
                    <a:gd name="T44" fmla="*/ 271 w 456"/>
                    <a:gd name="T45" fmla="*/ 288 h 386"/>
                    <a:gd name="T46" fmla="*/ 252 w 456"/>
                    <a:gd name="T47" fmla="*/ 322 h 386"/>
                    <a:gd name="T48" fmla="*/ 224 w 456"/>
                    <a:gd name="T49" fmla="*/ 333 h 386"/>
                    <a:gd name="T50" fmla="*/ 250 w 456"/>
                    <a:gd name="T51" fmla="*/ 352 h 386"/>
                    <a:gd name="T52" fmla="*/ 262 w 456"/>
                    <a:gd name="T53" fmla="*/ 348 h 386"/>
                    <a:gd name="T54" fmla="*/ 263 w 456"/>
                    <a:gd name="T55" fmla="*/ 335 h 386"/>
                    <a:gd name="T56" fmla="*/ 276 w 456"/>
                    <a:gd name="T57" fmla="*/ 322 h 386"/>
                    <a:gd name="T58" fmla="*/ 288 w 456"/>
                    <a:gd name="T59" fmla="*/ 332 h 386"/>
                    <a:gd name="T60" fmla="*/ 322 w 456"/>
                    <a:gd name="T61" fmla="*/ 346 h 386"/>
                    <a:gd name="T62" fmla="*/ 334 w 456"/>
                    <a:gd name="T63" fmla="*/ 366 h 386"/>
                    <a:gd name="T64" fmla="*/ 364 w 456"/>
                    <a:gd name="T65" fmla="*/ 375 h 386"/>
                    <a:gd name="T66" fmla="*/ 364 w 456"/>
                    <a:gd name="T67" fmla="*/ 357 h 386"/>
                    <a:gd name="T68" fmla="*/ 368 w 456"/>
                    <a:gd name="T69" fmla="*/ 350 h 386"/>
                    <a:gd name="T70" fmla="*/ 383 w 456"/>
                    <a:gd name="T71" fmla="*/ 324 h 386"/>
                    <a:gd name="T72" fmla="*/ 385 w 456"/>
                    <a:gd name="T73" fmla="*/ 307 h 386"/>
                    <a:gd name="T74" fmla="*/ 400 w 456"/>
                    <a:gd name="T75" fmla="*/ 290 h 386"/>
                    <a:gd name="T76" fmla="*/ 423 w 456"/>
                    <a:gd name="T77" fmla="*/ 286 h 386"/>
                    <a:gd name="T78" fmla="*/ 446 w 456"/>
                    <a:gd name="T79" fmla="*/ 278 h 386"/>
                    <a:gd name="T80" fmla="*/ 453 w 456"/>
                    <a:gd name="T81" fmla="*/ 244 h 386"/>
                    <a:gd name="T82" fmla="*/ 412 w 456"/>
                    <a:gd name="T83" fmla="*/ 218 h 386"/>
                    <a:gd name="T84" fmla="*/ 396 w 456"/>
                    <a:gd name="T85" fmla="*/ 246 h 386"/>
                    <a:gd name="T86" fmla="*/ 408 w 456"/>
                    <a:gd name="T87" fmla="*/ 255 h 386"/>
                    <a:gd name="T88" fmla="*/ 406 w 456"/>
                    <a:gd name="T89" fmla="*/ 270 h 386"/>
                    <a:gd name="T90" fmla="*/ 389 w 456"/>
                    <a:gd name="T91" fmla="*/ 275 h 386"/>
                    <a:gd name="T92" fmla="*/ 374 w 456"/>
                    <a:gd name="T93" fmla="*/ 284 h 386"/>
                    <a:gd name="T94" fmla="*/ 363 w 456"/>
                    <a:gd name="T95" fmla="*/ 273 h 386"/>
                    <a:gd name="T96" fmla="*/ 356 w 456"/>
                    <a:gd name="T97" fmla="*/ 256 h 386"/>
                    <a:gd name="T98" fmla="*/ 350 w 456"/>
                    <a:gd name="T99" fmla="*/ 238 h 386"/>
                    <a:gd name="T100" fmla="*/ 326 w 456"/>
                    <a:gd name="T101" fmla="*/ 208 h 386"/>
                    <a:gd name="T102" fmla="*/ 299 w 456"/>
                    <a:gd name="T103" fmla="*/ 188 h 386"/>
                    <a:gd name="T104" fmla="*/ 300 w 456"/>
                    <a:gd name="T105" fmla="*/ 168 h 386"/>
                    <a:gd name="T106" fmla="*/ 325 w 456"/>
                    <a:gd name="T107" fmla="*/ 142 h 386"/>
                    <a:gd name="T108" fmla="*/ 296 w 456"/>
                    <a:gd name="T109" fmla="*/ 14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8"/>
                        <a:pt x="266" y="148"/>
                        <a:pt x="266" y="148"/>
                      </a:cubicBezTo>
                      <a:cubicBezTo>
                        <a:pt x="268" y="154"/>
                        <a:pt x="268" y="154"/>
                        <a:pt x="268" y="154"/>
                      </a:cubicBezTo>
                      <a:cubicBezTo>
                        <a:pt x="268" y="154"/>
                        <a:pt x="268" y="154"/>
                        <a:pt x="268" y="154"/>
                      </a:cubicBezTo>
                      <a:cubicBezTo>
                        <a:pt x="268" y="155"/>
                        <a:pt x="268" y="155"/>
                        <a:pt x="268" y="155"/>
                      </a:cubicBezTo>
                      <a:cubicBezTo>
                        <a:pt x="268" y="156"/>
                        <a:pt x="268" y="156"/>
                        <a:pt x="268" y="156"/>
                      </a:cubicBezTo>
                      <a:cubicBezTo>
                        <a:pt x="259" y="160"/>
                        <a:pt x="259" y="160"/>
                        <a:pt x="259" y="160"/>
                      </a:cubicBezTo>
                      <a:cubicBezTo>
                        <a:pt x="258" y="160"/>
                        <a:pt x="258" y="160"/>
                        <a:pt x="258" y="160"/>
                      </a:cubicBezTo>
                      <a:cubicBezTo>
                        <a:pt x="258" y="160"/>
                        <a:pt x="258" y="160"/>
                        <a:pt x="258" y="160"/>
                      </a:cubicBezTo>
                      <a:cubicBezTo>
                        <a:pt x="258" y="160"/>
                        <a:pt x="258" y="160"/>
                        <a:pt x="258" y="160"/>
                      </a:cubicBezTo>
                      <a:cubicBezTo>
                        <a:pt x="258" y="160"/>
                        <a:pt x="258" y="160"/>
                        <a:pt x="258" y="160"/>
                      </a:cubicBezTo>
                      <a:cubicBezTo>
                        <a:pt x="251" y="160"/>
                        <a:pt x="247" y="158"/>
                        <a:pt x="246" y="155"/>
                      </a:cubicBezTo>
                      <a:cubicBezTo>
                        <a:pt x="244" y="150"/>
                        <a:pt x="244" y="150"/>
                        <a:pt x="244" y="150"/>
                      </a:cubicBezTo>
                      <a:cubicBezTo>
                        <a:pt x="232" y="148"/>
                        <a:pt x="232" y="148"/>
                        <a:pt x="232" y="148"/>
                      </a:cubicBezTo>
                      <a:cubicBezTo>
                        <a:pt x="228" y="132"/>
                        <a:pt x="228" y="132"/>
                        <a:pt x="228" y="132"/>
                      </a:cubicBezTo>
                      <a:cubicBezTo>
                        <a:pt x="226" y="132"/>
                        <a:pt x="224" y="131"/>
                        <a:pt x="223" y="129"/>
                      </a:cubicBezTo>
                      <a:cubicBezTo>
                        <a:pt x="222" y="128"/>
                        <a:pt x="222" y="128"/>
                        <a:pt x="222" y="128"/>
                      </a:cubicBezTo>
                      <a:cubicBezTo>
                        <a:pt x="220" y="126"/>
                        <a:pt x="219" y="124"/>
                        <a:pt x="216" y="124"/>
                      </a:cubicBezTo>
                      <a:cubicBezTo>
                        <a:pt x="213" y="122"/>
                        <a:pt x="210" y="120"/>
                        <a:pt x="208" y="116"/>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7"/>
                        <a:pt x="196" y="107"/>
                        <a:pt x="196" y="107"/>
                      </a:cubicBezTo>
                      <a:cubicBezTo>
                        <a:pt x="196" y="107"/>
                        <a:pt x="196" y="107"/>
                        <a:pt x="196" y="107"/>
                      </a:cubicBezTo>
                      <a:cubicBezTo>
                        <a:pt x="195" y="102"/>
                        <a:pt x="195" y="102"/>
                        <a:pt x="195" y="102"/>
                      </a:cubicBezTo>
                      <a:cubicBezTo>
                        <a:pt x="195" y="101"/>
                        <a:pt x="195" y="101"/>
                        <a:pt x="195" y="101"/>
                      </a:cubicBezTo>
                      <a:cubicBezTo>
                        <a:pt x="208" y="84"/>
                        <a:pt x="208" y="84"/>
                        <a:pt x="208" y="84"/>
                      </a:cubicBezTo>
                      <a:cubicBezTo>
                        <a:pt x="208" y="82"/>
                        <a:pt x="208" y="82"/>
                        <a:pt x="208" y="81"/>
                      </a:cubicBezTo>
                      <a:cubicBezTo>
                        <a:pt x="206" y="76"/>
                        <a:pt x="206" y="76"/>
                        <a:pt x="206" y="76"/>
                      </a:cubicBezTo>
                      <a:cubicBezTo>
                        <a:pt x="199" y="78"/>
                        <a:pt x="199" y="78"/>
                        <a:pt x="199" y="78"/>
                      </a:cubicBezTo>
                      <a:cubicBezTo>
                        <a:pt x="198" y="78"/>
                        <a:pt x="198" y="78"/>
                        <a:pt x="198" y="78"/>
                      </a:cubicBezTo>
                      <a:cubicBezTo>
                        <a:pt x="198" y="79"/>
                        <a:pt x="198" y="79"/>
                        <a:pt x="198" y="79"/>
                      </a:cubicBezTo>
                      <a:cubicBezTo>
                        <a:pt x="198" y="79"/>
                        <a:pt x="198" y="79"/>
                        <a:pt x="198" y="79"/>
                      </a:cubicBezTo>
                      <a:cubicBezTo>
                        <a:pt x="180" y="80"/>
                        <a:pt x="180" y="80"/>
                        <a:pt x="180" y="80"/>
                      </a:cubicBezTo>
                      <a:cubicBezTo>
                        <a:pt x="174" y="82"/>
                        <a:pt x="174" y="82"/>
                        <a:pt x="174" y="82"/>
                      </a:cubicBezTo>
                      <a:cubicBezTo>
                        <a:pt x="171" y="84"/>
                        <a:pt x="171" y="84"/>
                        <a:pt x="171" y="84"/>
                      </a:cubicBezTo>
                      <a:cubicBezTo>
                        <a:pt x="170" y="86"/>
                        <a:pt x="170" y="86"/>
                        <a:pt x="170" y="86"/>
                      </a:cubicBezTo>
                      <a:cubicBezTo>
                        <a:pt x="168" y="88"/>
                        <a:pt x="166" y="90"/>
                        <a:pt x="162" y="89"/>
                      </a:cubicBezTo>
                      <a:cubicBezTo>
                        <a:pt x="162" y="89"/>
                        <a:pt x="162" y="89"/>
                        <a:pt x="162" y="89"/>
                      </a:cubicBezTo>
                      <a:cubicBezTo>
                        <a:pt x="162" y="88"/>
                        <a:pt x="162" y="88"/>
                        <a:pt x="162" y="88"/>
                      </a:cubicBezTo>
                      <a:cubicBezTo>
                        <a:pt x="156" y="84"/>
                        <a:pt x="156" y="84"/>
                        <a:pt x="156" y="84"/>
                      </a:cubicBezTo>
                      <a:cubicBezTo>
                        <a:pt x="156" y="74"/>
                        <a:pt x="156" y="74"/>
                        <a:pt x="156" y="74"/>
                      </a:cubicBezTo>
                      <a:cubicBezTo>
                        <a:pt x="152" y="72"/>
                        <a:pt x="150" y="69"/>
                        <a:pt x="150" y="67"/>
                      </a:cubicBezTo>
                      <a:cubicBezTo>
                        <a:pt x="148" y="58"/>
                        <a:pt x="148" y="58"/>
                        <a:pt x="148" y="58"/>
                      </a:cubicBezTo>
                      <a:cubicBezTo>
                        <a:pt x="144" y="54"/>
                        <a:pt x="144" y="54"/>
                        <a:pt x="144" y="54"/>
                      </a:cubicBezTo>
                      <a:cubicBezTo>
                        <a:pt x="140" y="50"/>
                        <a:pt x="140" y="50"/>
                        <a:pt x="140" y="50"/>
                      </a:cubicBezTo>
                      <a:cubicBezTo>
                        <a:pt x="138" y="49"/>
                        <a:pt x="138" y="49"/>
                        <a:pt x="138" y="49"/>
                      </a:cubicBezTo>
                      <a:cubicBezTo>
                        <a:pt x="145" y="40"/>
                        <a:pt x="145" y="40"/>
                        <a:pt x="145" y="40"/>
                      </a:cubicBezTo>
                      <a:cubicBezTo>
                        <a:pt x="146" y="34"/>
                        <a:pt x="146" y="34"/>
                        <a:pt x="146" y="34"/>
                      </a:cubicBezTo>
                      <a:cubicBezTo>
                        <a:pt x="138" y="24"/>
                        <a:pt x="138" y="24"/>
                        <a:pt x="138" y="24"/>
                      </a:cubicBezTo>
                      <a:cubicBezTo>
                        <a:pt x="138" y="24"/>
                        <a:pt x="138" y="24"/>
                        <a:pt x="138" y="24"/>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4" y="12"/>
                        <a:pt x="134" y="12"/>
                        <a:pt x="134" y="12"/>
                      </a:cubicBezTo>
                      <a:cubicBezTo>
                        <a:pt x="128" y="8"/>
                        <a:pt x="128" y="8"/>
                        <a:pt x="128" y="8"/>
                      </a:cubicBezTo>
                      <a:cubicBezTo>
                        <a:pt x="128" y="7"/>
                        <a:pt x="128" y="7"/>
                        <a:pt x="128" y="7"/>
                      </a:cubicBezTo>
                      <a:cubicBezTo>
                        <a:pt x="128" y="7"/>
                        <a:pt x="128" y="7"/>
                        <a:pt x="128" y="7"/>
                      </a:cubicBezTo>
                      <a:cubicBezTo>
                        <a:pt x="128" y="7"/>
                        <a:pt x="128" y="7"/>
                        <a:pt x="128" y="7"/>
                      </a:cubicBezTo>
                      <a:cubicBezTo>
                        <a:pt x="123" y="1"/>
                        <a:pt x="123" y="1"/>
                        <a:pt x="123" y="1"/>
                      </a:cubicBezTo>
                      <a:cubicBezTo>
                        <a:pt x="116" y="0"/>
                        <a:pt x="116" y="0"/>
                        <a:pt x="116" y="0"/>
                      </a:cubicBezTo>
                      <a:cubicBezTo>
                        <a:pt x="108" y="2"/>
                        <a:pt x="108" y="2"/>
                        <a:pt x="108" y="2"/>
                      </a:cubicBezTo>
                      <a:cubicBezTo>
                        <a:pt x="106" y="4"/>
                        <a:pt x="106" y="4"/>
                        <a:pt x="106" y="4"/>
                      </a:cubicBezTo>
                      <a:cubicBezTo>
                        <a:pt x="105" y="15"/>
                        <a:pt x="105" y="15"/>
                        <a:pt x="105" y="15"/>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1"/>
                        <a:pt x="96" y="31"/>
                        <a:pt x="96" y="31"/>
                      </a:cubicBezTo>
                      <a:cubicBezTo>
                        <a:pt x="96" y="31"/>
                        <a:pt x="96" y="31"/>
                        <a:pt x="96" y="31"/>
                      </a:cubicBezTo>
                      <a:cubicBezTo>
                        <a:pt x="89" y="32"/>
                        <a:pt x="89" y="32"/>
                        <a:pt x="89" y="32"/>
                      </a:cubicBezTo>
                      <a:cubicBezTo>
                        <a:pt x="86" y="34"/>
                        <a:pt x="82" y="36"/>
                        <a:pt x="77" y="37"/>
                      </a:cubicBezTo>
                      <a:cubicBezTo>
                        <a:pt x="76" y="38"/>
                        <a:pt x="76" y="38"/>
                        <a:pt x="76" y="38"/>
                      </a:cubicBezTo>
                      <a:cubicBezTo>
                        <a:pt x="76" y="38"/>
                        <a:pt x="76" y="38"/>
                        <a:pt x="76" y="38"/>
                      </a:cubicBezTo>
                      <a:cubicBezTo>
                        <a:pt x="76" y="38"/>
                        <a:pt x="76" y="38"/>
                        <a:pt x="76" y="38"/>
                      </a:cubicBezTo>
                      <a:cubicBezTo>
                        <a:pt x="62" y="34"/>
                        <a:pt x="62" y="34"/>
                        <a:pt x="62" y="34"/>
                      </a:cubicBezTo>
                      <a:cubicBezTo>
                        <a:pt x="57" y="40"/>
                        <a:pt x="57" y="40"/>
                        <a:pt x="57" y="40"/>
                      </a:cubicBezTo>
                      <a:cubicBezTo>
                        <a:pt x="56" y="42"/>
                        <a:pt x="53" y="44"/>
                        <a:pt x="49" y="44"/>
                      </a:cubicBezTo>
                      <a:cubicBezTo>
                        <a:pt x="41" y="51"/>
                        <a:pt x="41" y="51"/>
                        <a:pt x="41" y="51"/>
                      </a:cubicBezTo>
                      <a:cubicBezTo>
                        <a:pt x="36" y="58"/>
                        <a:pt x="36" y="58"/>
                        <a:pt x="36" y="58"/>
                      </a:cubicBezTo>
                      <a:cubicBezTo>
                        <a:pt x="36" y="58"/>
                        <a:pt x="36" y="58"/>
                        <a:pt x="36" y="58"/>
                      </a:cubicBezTo>
                      <a:cubicBezTo>
                        <a:pt x="36" y="59"/>
                        <a:pt x="36" y="59"/>
                        <a:pt x="36" y="59"/>
                      </a:cubicBezTo>
                      <a:cubicBezTo>
                        <a:pt x="34" y="62"/>
                        <a:pt x="32" y="65"/>
                        <a:pt x="30" y="66"/>
                      </a:cubicBezTo>
                      <a:cubicBezTo>
                        <a:pt x="25" y="72"/>
                        <a:pt x="25" y="72"/>
                        <a:pt x="25" y="72"/>
                      </a:cubicBezTo>
                      <a:cubicBezTo>
                        <a:pt x="25" y="73"/>
                        <a:pt x="25" y="73"/>
                        <a:pt x="25" y="73"/>
                      </a:cubicBezTo>
                      <a:cubicBezTo>
                        <a:pt x="25" y="73"/>
                        <a:pt x="25" y="73"/>
                        <a:pt x="25" y="73"/>
                      </a:cubicBezTo>
                      <a:cubicBezTo>
                        <a:pt x="22" y="75"/>
                        <a:pt x="22" y="75"/>
                        <a:pt x="22" y="75"/>
                      </a:cubicBezTo>
                      <a:cubicBezTo>
                        <a:pt x="20" y="76"/>
                        <a:pt x="18" y="76"/>
                        <a:pt x="16" y="76"/>
                      </a:cubicBezTo>
                      <a:cubicBezTo>
                        <a:pt x="6" y="76"/>
                        <a:pt x="6" y="76"/>
                        <a:pt x="6" y="76"/>
                      </a:cubicBezTo>
                      <a:cubicBezTo>
                        <a:pt x="4" y="79"/>
                        <a:pt x="4" y="79"/>
                        <a:pt x="4" y="79"/>
                      </a:cubicBezTo>
                      <a:cubicBezTo>
                        <a:pt x="0" y="86"/>
                        <a:pt x="0" y="86"/>
                        <a:pt x="0" y="86"/>
                      </a:cubicBezTo>
                      <a:cubicBezTo>
                        <a:pt x="2" y="92"/>
                        <a:pt x="2" y="92"/>
                        <a:pt x="2" y="92"/>
                      </a:cubicBezTo>
                      <a:cubicBezTo>
                        <a:pt x="1" y="108"/>
                        <a:pt x="1" y="108"/>
                        <a:pt x="1" y="108"/>
                      </a:cubicBezTo>
                      <a:cubicBezTo>
                        <a:pt x="4" y="112"/>
                        <a:pt x="4" y="112"/>
                        <a:pt x="4" y="112"/>
                      </a:cubicBezTo>
                      <a:cubicBezTo>
                        <a:pt x="4" y="113"/>
                        <a:pt x="4" y="113"/>
                        <a:pt x="4" y="113"/>
                      </a:cubicBezTo>
                      <a:cubicBezTo>
                        <a:pt x="5" y="116"/>
                        <a:pt x="5" y="116"/>
                        <a:pt x="5" y="116"/>
                      </a:cubicBezTo>
                      <a:cubicBezTo>
                        <a:pt x="11" y="116"/>
                        <a:pt x="11" y="116"/>
                        <a:pt x="11" y="116"/>
                      </a:cubicBezTo>
                      <a:cubicBezTo>
                        <a:pt x="20" y="118"/>
                        <a:pt x="20" y="118"/>
                        <a:pt x="20" y="118"/>
                      </a:cubicBezTo>
                      <a:cubicBezTo>
                        <a:pt x="33" y="119"/>
                        <a:pt x="33" y="119"/>
                        <a:pt x="33" y="119"/>
                      </a:cubicBezTo>
                      <a:cubicBezTo>
                        <a:pt x="38" y="118"/>
                        <a:pt x="38" y="118"/>
                        <a:pt x="38" y="118"/>
                      </a:cubicBezTo>
                      <a:cubicBezTo>
                        <a:pt x="39" y="118"/>
                        <a:pt x="39" y="118"/>
                        <a:pt x="39" y="118"/>
                      </a:cubicBezTo>
                      <a:cubicBezTo>
                        <a:pt x="40" y="118"/>
                        <a:pt x="40" y="118"/>
                        <a:pt x="40" y="118"/>
                      </a:cubicBezTo>
                      <a:cubicBezTo>
                        <a:pt x="50" y="122"/>
                        <a:pt x="50" y="122"/>
                        <a:pt x="50" y="122"/>
                      </a:cubicBezTo>
                      <a:cubicBezTo>
                        <a:pt x="50" y="122"/>
                        <a:pt x="50" y="122"/>
                        <a:pt x="50" y="122"/>
                      </a:cubicBezTo>
                      <a:cubicBezTo>
                        <a:pt x="51" y="122"/>
                        <a:pt x="51" y="122"/>
                        <a:pt x="51" y="122"/>
                      </a:cubicBezTo>
                      <a:cubicBezTo>
                        <a:pt x="56" y="127"/>
                        <a:pt x="56" y="127"/>
                        <a:pt x="56" y="127"/>
                      </a:cubicBezTo>
                      <a:cubicBezTo>
                        <a:pt x="68" y="131"/>
                        <a:pt x="68" y="131"/>
                        <a:pt x="68" y="131"/>
                      </a:cubicBezTo>
                      <a:cubicBezTo>
                        <a:pt x="69" y="131"/>
                        <a:pt x="69" y="131"/>
                        <a:pt x="69" y="131"/>
                      </a:cubicBezTo>
                      <a:cubicBezTo>
                        <a:pt x="77" y="136"/>
                        <a:pt x="77" y="136"/>
                        <a:pt x="77" y="136"/>
                      </a:cubicBezTo>
                      <a:cubicBezTo>
                        <a:pt x="96" y="154"/>
                        <a:pt x="96" y="154"/>
                        <a:pt x="96" y="154"/>
                      </a:cubicBezTo>
                      <a:cubicBezTo>
                        <a:pt x="105" y="158"/>
                        <a:pt x="105" y="158"/>
                        <a:pt x="105" y="158"/>
                      </a:cubicBezTo>
                      <a:cubicBezTo>
                        <a:pt x="109" y="156"/>
                        <a:pt x="109" y="156"/>
                        <a:pt x="109" y="156"/>
                      </a:cubicBezTo>
                      <a:cubicBezTo>
                        <a:pt x="112" y="150"/>
                        <a:pt x="112" y="150"/>
                        <a:pt x="112" y="150"/>
                      </a:cubicBezTo>
                      <a:cubicBezTo>
                        <a:pt x="110" y="139"/>
                        <a:pt x="110" y="139"/>
                        <a:pt x="110" y="139"/>
                      </a:cubicBezTo>
                      <a:cubicBezTo>
                        <a:pt x="110" y="136"/>
                        <a:pt x="113" y="134"/>
                        <a:pt x="118" y="132"/>
                      </a:cubicBezTo>
                      <a:cubicBezTo>
                        <a:pt x="118" y="131"/>
                        <a:pt x="118" y="131"/>
                        <a:pt x="118" y="131"/>
                      </a:cubicBezTo>
                      <a:cubicBezTo>
                        <a:pt x="143" y="146"/>
                        <a:pt x="143" y="146"/>
                        <a:pt x="143" y="146"/>
                      </a:cubicBezTo>
                      <a:cubicBezTo>
                        <a:pt x="146" y="145"/>
                        <a:pt x="146" y="145"/>
                        <a:pt x="146"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8"/>
                        <a:pt x="162" y="138"/>
                        <a:pt x="162" y="138"/>
                      </a:cubicBezTo>
                      <a:cubicBezTo>
                        <a:pt x="176" y="148"/>
                        <a:pt x="176" y="148"/>
                        <a:pt x="176" y="148"/>
                      </a:cubicBezTo>
                      <a:cubicBezTo>
                        <a:pt x="177" y="149"/>
                        <a:pt x="177" y="149"/>
                        <a:pt x="177" y="149"/>
                      </a:cubicBezTo>
                      <a:cubicBezTo>
                        <a:pt x="186" y="156"/>
                        <a:pt x="186" y="156"/>
                        <a:pt x="186" y="156"/>
                      </a:cubicBezTo>
                      <a:cubicBezTo>
                        <a:pt x="188" y="158"/>
                        <a:pt x="192" y="161"/>
                        <a:pt x="194" y="165"/>
                      </a:cubicBezTo>
                      <a:cubicBezTo>
                        <a:pt x="199" y="170"/>
                        <a:pt x="199" y="170"/>
                        <a:pt x="199" y="170"/>
                      </a:cubicBezTo>
                      <a:cubicBezTo>
                        <a:pt x="202" y="169"/>
                        <a:pt x="202" y="169"/>
                        <a:pt x="202" y="169"/>
                      </a:cubicBezTo>
                      <a:cubicBezTo>
                        <a:pt x="206" y="162"/>
                        <a:pt x="206" y="162"/>
                        <a:pt x="206" y="162"/>
                      </a:cubicBezTo>
                      <a:cubicBezTo>
                        <a:pt x="215" y="168"/>
                        <a:pt x="215" y="168"/>
                        <a:pt x="215" y="168"/>
                      </a:cubicBezTo>
                      <a:cubicBezTo>
                        <a:pt x="215" y="168"/>
                        <a:pt x="215" y="168"/>
                        <a:pt x="215" y="168"/>
                      </a:cubicBezTo>
                      <a:cubicBezTo>
                        <a:pt x="216" y="168"/>
                        <a:pt x="216" y="168"/>
                        <a:pt x="216" y="168"/>
                      </a:cubicBezTo>
                      <a:cubicBezTo>
                        <a:pt x="216" y="168"/>
                        <a:pt x="216" y="168"/>
                        <a:pt x="216" y="168"/>
                      </a:cubicBezTo>
                      <a:cubicBezTo>
                        <a:pt x="222" y="176"/>
                        <a:pt x="222" y="176"/>
                        <a:pt x="222" y="176"/>
                      </a:cubicBezTo>
                      <a:cubicBezTo>
                        <a:pt x="240" y="190"/>
                        <a:pt x="240" y="190"/>
                        <a:pt x="240" y="190"/>
                      </a:cubicBezTo>
                      <a:cubicBezTo>
                        <a:pt x="240" y="190"/>
                        <a:pt x="240" y="190"/>
                        <a:pt x="240" y="190"/>
                      </a:cubicBezTo>
                      <a:cubicBezTo>
                        <a:pt x="246" y="196"/>
                        <a:pt x="246" y="196"/>
                        <a:pt x="246" y="196"/>
                      </a:cubicBezTo>
                      <a:cubicBezTo>
                        <a:pt x="261" y="191"/>
                        <a:pt x="261" y="191"/>
                        <a:pt x="261" y="191"/>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8"/>
                        <a:pt x="274" y="218"/>
                        <a:pt x="274" y="218"/>
                      </a:cubicBezTo>
                      <a:cubicBezTo>
                        <a:pt x="274" y="219"/>
                        <a:pt x="274" y="219"/>
                        <a:pt x="274" y="219"/>
                      </a:cubicBezTo>
                      <a:cubicBezTo>
                        <a:pt x="274" y="219"/>
                        <a:pt x="274" y="219"/>
                        <a:pt x="274" y="219"/>
                      </a:cubicBezTo>
                      <a:cubicBezTo>
                        <a:pt x="274" y="220"/>
                        <a:pt x="274" y="220"/>
                        <a:pt x="274" y="220"/>
                      </a:cubicBezTo>
                      <a:cubicBezTo>
                        <a:pt x="280" y="247"/>
                        <a:pt x="280" y="247"/>
                        <a:pt x="280" y="247"/>
                      </a:cubicBezTo>
                      <a:cubicBezTo>
                        <a:pt x="286" y="258"/>
                        <a:pt x="286" y="258"/>
                        <a:pt x="286" y="258"/>
                      </a:cubicBezTo>
                      <a:cubicBezTo>
                        <a:pt x="278" y="279"/>
                        <a:pt x="278" y="279"/>
                        <a:pt x="278" y="279"/>
                      </a:cubicBezTo>
                      <a:cubicBezTo>
                        <a:pt x="278" y="280"/>
                        <a:pt x="278" y="280"/>
                        <a:pt x="278" y="280"/>
                      </a:cubicBezTo>
                      <a:cubicBezTo>
                        <a:pt x="272" y="282"/>
                        <a:pt x="272" y="282"/>
                        <a:pt x="272" y="282"/>
                      </a:cubicBezTo>
                      <a:cubicBezTo>
                        <a:pt x="272" y="288"/>
                        <a:pt x="272" y="288"/>
                        <a:pt x="272" y="288"/>
                      </a:cubicBezTo>
                      <a:cubicBezTo>
                        <a:pt x="271" y="288"/>
                        <a:pt x="271" y="288"/>
                        <a:pt x="271" y="288"/>
                      </a:cubicBezTo>
                      <a:cubicBezTo>
                        <a:pt x="264" y="299"/>
                        <a:pt x="264" y="299"/>
                        <a:pt x="264" y="299"/>
                      </a:cubicBezTo>
                      <a:cubicBezTo>
                        <a:pt x="264" y="299"/>
                        <a:pt x="264" y="299"/>
                        <a:pt x="264" y="299"/>
                      </a:cubicBezTo>
                      <a:cubicBezTo>
                        <a:pt x="254" y="300"/>
                        <a:pt x="254" y="300"/>
                        <a:pt x="254" y="300"/>
                      </a:cubicBezTo>
                      <a:cubicBezTo>
                        <a:pt x="244" y="308"/>
                        <a:pt x="244" y="308"/>
                        <a:pt x="244" y="308"/>
                      </a:cubicBezTo>
                      <a:cubicBezTo>
                        <a:pt x="246" y="309"/>
                        <a:pt x="247" y="310"/>
                        <a:pt x="250" y="311"/>
                      </a:cubicBezTo>
                      <a:cubicBezTo>
                        <a:pt x="254" y="312"/>
                        <a:pt x="254" y="316"/>
                        <a:pt x="252" y="321"/>
                      </a:cubicBezTo>
                      <a:cubicBezTo>
                        <a:pt x="252" y="322"/>
                        <a:pt x="252" y="322"/>
                        <a:pt x="252" y="322"/>
                      </a:cubicBezTo>
                      <a:cubicBezTo>
                        <a:pt x="246" y="328"/>
                        <a:pt x="246" y="328"/>
                        <a:pt x="246" y="328"/>
                      </a:cubicBezTo>
                      <a:cubicBezTo>
                        <a:pt x="245" y="328"/>
                        <a:pt x="245" y="328"/>
                        <a:pt x="245" y="328"/>
                      </a:cubicBezTo>
                      <a:cubicBezTo>
                        <a:pt x="245" y="329"/>
                        <a:pt x="245" y="329"/>
                        <a:pt x="245" y="329"/>
                      </a:cubicBezTo>
                      <a:cubicBezTo>
                        <a:pt x="244" y="329"/>
                        <a:pt x="244" y="329"/>
                        <a:pt x="244" y="329"/>
                      </a:cubicBezTo>
                      <a:cubicBezTo>
                        <a:pt x="244" y="329"/>
                        <a:pt x="244" y="329"/>
                        <a:pt x="244" y="329"/>
                      </a:cubicBezTo>
                      <a:cubicBezTo>
                        <a:pt x="225" y="326"/>
                        <a:pt x="225" y="326"/>
                        <a:pt x="225" y="326"/>
                      </a:cubicBezTo>
                      <a:cubicBezTo>
                        <a:pt x="224" y="333"/>
                        <a:pt x="224" y="333"/>
                        <a:pt x="224" y="333"/>
                      </a:cubicBezTo>
                      <a:cubicBezTo>
                        <a:pt x="226" y="348"/>
                        <a:pt x="226" y="348"/>
                        <a:pt x="226" y="348"/>
                      </a:cubicBezTo>
                      <a:cubicBezTo>
                        <a:pt x="242" y="354"/>
                        <a:pt x="242" y="354"/>
                        <a:pt x="242" y="354"/>
                      </a:cubicBezTo>
                      <a:cubicBezTo>
                        <a:pt x="242" y="355"/>
                        <a:pt x="242" y="355"/>
                        <a:pt x="242" y="355"/>
                      </a:cubicBezTo>
                      <a:cubicBezTo>
                        <a:pt x="242" y="355"/>
                        <a:pt x="242" y="355"/>
                        <a:pt x="242" y="355"/>
                      </a:cubicBezTo>
                      <a:cubicBezTo>
                        <a:pt x="248" y="353"/>
                        <a:pt x="248" y="353"/>
                        <a:pt x="248" y="353"/>
                      </a:cubicBezTo>
                      <a:cubicBezTo>
                        <a:pt x="249" y="353"/>
                        <a:pt x="249" y="353"/>
                        <a:pt x="249" y="353"/>
                      </a:cubicBezTo>
                      <a:cubicBezTo>
                        <a:pt x="250" y="352"/>
                        <a:pt x="250" y="352"/>
                        <a:pt x="250" y="352"/>
                      </a:cubicBezTo>
                      <a:cubicBezTo>
                        <a:pt x="250" y="353"/>
                        <a:pt x="250" y="353"/>
                        <a:pt x="250" y="353"/>
                      </a:cubicBezTo>
                      <a:cubicBezTo>
                        <a:pt x="250" y="353"/>
                        <a:pt x="250" y="353"/>
                        <a:pt x="250" y="353"/>
                      </a:cubicBezTo>
                      <a:cubicBezTo>
                        <a:pt x="255" y="356"/>
                        <a:pt x="255" y="356"/>
                        <a:pt x="255" y="356"/>
                      </a:cubicBezTo>
                      <a:cubicBezTo>
                        <a:pt x="262" y="356"/>
                        <a:pt x="262" y="356"/>
                        <a:pt x="262" y="356"/>
                      </a:cubicBezTo>
                      <a:cubicBezTo>
                        <a:pt x="264" y="355"/>
                        <a:pt x="264" y="355"/>
                        <a:pt x="264" y="355"/>
                      </a:cubicBezTo>
                      <a:cubicBezTo>
                        <a:pt x="262" y="348"/>
                        <a:pt x="262" y="348"/>
                        <a:pt x="262" y="348"/>
                      </a:cubicBezTo>
                      <a:cubicBezTo>
                        <a:pt x="262" y="348"/>
                        <a:pt x="262" y="348"/>
                        <a:pt x="262" y="348"/>
                      </a:cubicBezTo>
                      <a:cubicBezTo>
                        <a:pt x="262" y="348"/>
                        <a:pt x="262" y="348"/>
                        <a:pt x="262" y="348"/>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0" y="338"/>
                        <a:pt x="260" y="338"/>
                        <a:pt x="260" y="338"/>
                      </a:cubicBezTo>
                      <a:cubicBezTo>
                        <a:pt x="263" y="335"/>
                        <a:pt x="263" y="335"/>
                        <a:pt x="263" y="335"/>
                      </a:cubicBezTo>
                      <a:cubicBezTo>
                        <a:pt x="264" y="334"/>
                        <a:pt x="264" y="334"/>
                        <a:pt x="264" y="334"/>
                      </a:cubicBezTo>
                      <a:cubicBezTo>
                        <a:pt x="264" y="334"/>
                        <a:pt x="264" y="334"/>
                        <a:pt x="264" y="334"/>
                      </a:cubicBezTo>
                      <a:cubicBezTo>
                        <a:pt x="264" y="334"/>
                        <a:pt x="264" y="334"/>
                        <a:pt x="264" y="334"/>
                      </a:cubicBezTo>
                      <a:cubicBezTo>
                        <a:pt x="268" y="328"/>
                        <a:pt x="268" y="328"/>
                        <a:pt x="268" y="328"/>
                      </a:cubicBezTo>
                      <a:cubicBezTo>
                        <a:pt x="269" y="327"/>
                        <a:pt x="269" y="327"/>
                        <a:pt x="269" y="327"/>
                      </a:cubicBezTo>
                      <a:cubicBezTo>
                        <a:pt x="276" y="322"/>
                        <a:pt x="276" y="322"/>
                        <a:pt x="276" y="322"/>
                      </a:cubicBezTo>
                      <a:cubicBezTo>
                        <a:pt x="276" y="322"/>
                        <a:pt x="276" y="322"/>
                        <a:pt x="276" y="322"/>
                      </a:cubicBezTo>
                      <a:cubicBezTo>
                        <a:pt x="276" y="321"/>
                        <a:pt x="276" y="321"/>
                        <a:pt x="276" y="321"/>
                      </a:cubicBezTo>
                      <a:cubicBezTo>
                        <a:pt x="277" y="321"/>
                        <a:pt x="277" y="321"/>
                        <a:pt x="277" y="321"/>
                      </a:cubicBezTo>
                      <a:cubicBezTo>
                        <a:pt x="277" y="321"/>
                        <a:pt x="277" y="321"/>
                        <a:pt x="277" y="321"/>
                      </a:cubicBezTo>
                      <a:cubicBezTo>
                        <a:pt x="286" y="320"/>
                        <a:pt x="286" y="320"/>
                        <a:pt x="286" y="320"/>
                      </a:cubicBezTo>
                      <a:cubicBezTo>
                        <a:pt x="286" y="322"/>
                        <a:pt x="286" y="322"/>
                        <a:pt x="286" y="322"/>
                      </a:cubicBezTo>
                      <a:cubicBezTo>
                        <a:pt x="286" y="325"/>
                        <a:pt x="286" y="327"/>
                        <a:pt x="286" y="328"/>
                      </a:cubicBezTo>
                      <a:cubicBezTo>
                        <a:pt x="288" y="332"/>
                        <a:pt x="288" y="332"/>
                        <a:pt x="288" y="332"/>
                      </a:cubicBezTo>
                      <a:cubicBezTo>
                        <a:pt x="290" y="337"/>
                        <a:pt x="290" y="337"/>
                        <a:pt x="290" y="337"/>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2" y="353"/>
                        <a:pt x="322" y="353"/>
                        <a:pt x="322" y="353"/>
                      </a:cubicBezTo>
                      <a:cubicBezTo>
                        <a:pt x="328" y="360"/>
                        <a:pt x="328" y="360"/>
                        <a:pt x="328" y="360"/>
                      </a:cubicBezTo>
                      <a:cubicBezTo>
                        <a:pt x="333" y="362"/>
                        <a:pt x="333" y="362"/>
                        <a:pt x="333" y="362"/>
                      </a:cubicBezTo>
                      <a:cubicBezTo>
                        <a:pt x="334" y="362"/>
                        <a:pt x="334" y="362"/>
                        <a:pt x="334" y="362"/>
                      </a:cubicBezTo>
                      <a:cubicBezTo>
                        <a:pt x="334" y="362"/>
                        <a:pt x="334" y="362"/>
                        <a:pt x="334" y="362"/>
                      </a:cubicBezTo>
                      <a:cubicBezTo>
                        <a:pt x="334" y="363"/>
                        <a:pt x="334" y="363"/>
                        <a:pt x="334" y="363"/>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4" y="382"/>
                      </a:cubicBezTo>
                      <a:cubicBezTo>
                        <a:pt x="353" y="386"/>
                        <a:pt x="353" y="386"/>
                        <a:pt x="353" y="386"/>
                      </a:cubicBezTo>
                      <a:cubicBezTo>
                        <a:pt x="358" y="382"/>
                        <a:pt x="358" y="382"/>
                        <a:pt x="358" y="382"/>
                      </a:cubicBezTo>
                      <a:cubicBezTo>
                        <a:pt x="364" y="375"/>
                        <a:pt x="364" y="375"/>
                        <a:pt x="364" y="375"/>
                      </a:cubicBezTo>
                      <a:cubicBezTo>
                        <a:pt x="365" y="372"/>
                        <a:pt x="365" y="372"/>
                        <a:pt x="365" y="372"/>
                      </a:cubicBezTo>
                      <a:cubicBezTo>
                        <a:pt x="365" y="372"/>
                        <a:pt x="365" y="372"/>
                        <a:pt x="365" y="372"/>
                      </a:cubicBezTo>
                      <a:cubicBezTo>
                        <a:pt x="366" y="371"/>
                        <a:pt x="366" y="371"/>
                        <a:pt x="366" y="371"/>
                      </a:cubicBezTo>
                      <a:cubicBezTo>
                        <a:pt x="367" y="370"/>
                        <a:pt x="367" y="370"/>
                        <a:pt x="367" y="370"/>
                      </a:cubicBezTo>
                      <a:cubicBezTo>
                        <a:pt x="367" y="370"/>
                        <a:pt x="367" y="370"/>
                        <a:pt x="367" y="370"/>
                      </a:cubicBezTo>
                      <a:cubicBezTo>
                        <a:pt x="365" y="361"/>
                        <a:pt x="365" y="361"/>
                        <a:pt x="365" y="361"/>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4" y="355"/>
                        <a:pt x="364" y="355"/>
                        <a:pt x="364" y="355"/>
                      </a:cubicBezTo>
                      <a:cubicBezTo>
                        <a:pt x="368" y="350"/>
                        <a:pt x="368" y="350"/>
                        <a:pt x="368" y="350"/>
                      </a:cubicBezTo>
                      <a:cubicBezTo>
                        <a:pt x="368" y="350"/>
                        <a:pt x="368" y="350"/>
                        <a:pt x="368" y="350"/>
                      </a:cubicBezTo>
                      <a:cubicBezTo>
                        <a:pt x="368" y="350"/>
                        <a:pt x="368" y="350"/>
                        <a:pt x="368" y="350"/>
                      </a:cubicBezTo>
                      <a:cubicBezTo>
                        <a:pt x="374" y="345"/>
                        <a:pt x="374" y="345"/>
                        <a:pt x="374" y="345"/>
                      </a:cubicBezTo>
                      <a:cubicBezTo>
                        <a:pt x="375" y="345"/>
                        <a:pt x="375" y="345"/>
                        <a:pt x="375" y="345"/>
                      </a:cubicBezTo>
                      <a:cubicBezTo>
                        <a:pt x="388" y="345"/>
                        <a:pt x="388" y="345"/>
                        <a:pt x="388" y="345"/>
                      </a:cubicBezTo>
                      <a:cubicBezTo>
                        <a:pt x="390" y="344"/>
                        <a:pt x="390" y="344"/>
                        <a:pt x="390" y="344"/>
                      </a:cubicBezTo>
                      <a:cubicBezTo>
                        <a:pt x="390" y="338"/>
                        <a:pt x="390" y="338"/>
                        <a:pt x="390" y="338"/>
                      </a:cubicBezTo>
                      <a:cubicBezTo>
                        <a:pt x="388" y="332"/>
                        <a:pt x="388" y="332"/>
                        <a:pt x="388" y="332"/>
                      </a:cubicBezTo>
                      <a:cubicBezTo>
                        <a:pt x="383" y="324"/>
                        <a:pt x="383" y="324"/>
                        <a:pt x="383" y="324"/>
                      </a:cubicBezTo>
                      <a:cubicBezTo>
                        <a:pt x="383" y="324"/>
                        <a:pt x="383" y="324"/>
                        <a:pt x="383" y="324"/>
                      </a:cubicBezTo>
                      <a:cubicBezTo>
                        <a:pt x="383" y="324"/>
                        <a:pt x="383" y="324"/>
                        <a:pt x="383" y="324"/>
                      </a:cubicBezTo>
                      <a:cubicBezTo>
                        <a:pt x="383" y="314"/>
                        <a:pt x="383" y="314"/>
                        <a:pt x="383" y="314"/>
                      </a:cubicBezTo>
                      <a:cubicBezTo>
                        <a:pt x="383" y="313"/>
                        <a:pt x="383" y="313"/>
                        <a:pt x="383" y="313"/>
                      </a:cubicBezTo>
                      <a:cubicBezTo>
                        <a:pt x="383" y="313"/>
                        <a:pt x="383" y="313"/>
                        <a:pt x="383" y="313"/>
                      </a:cubicBezTo>
                      <a:cubicBezTo>
                        <a:pt x="385" y="307"/>
                        <a:pt x="385" y="307"/>
                        <a:pt x="385" y="307"/>
                      </a:cubicBezTo>
                      <a:cubicBezTo>
                        <a:pt x="385" y="307"/>
                        <a:pt x="385" y="307"/>
                        <a:pt x="385" y="307"/>
                      </a:cubicBezTo>
                      <a:cubicBezTo>
                        <a:pt x="386" y="307"/>
                        <a:pt x="386" y="307"/>
                        <a:pt x="386" y="307"/>
                      </a:cubicBezTo>
                      <a:cubicBezTo>
                        <a:pt x="386" y="307"/>
                        <a:pt x="386" y="307"/>
                        <a:pt x="386" y="307"/>
                      </a:cubicBezTo>
                      <a:cubicBezTo>
                        <a:pt x="396" y="291"/>
                        <a:pt x="396" y="291"/>
                        <a:pt x="396" y="291"/>
                      </a:cubicBezTo>
                      <a:cubicBezTo>
                        <a:pt x="397" y="291"/>
                        <a:pt x="397" y="291"/>
                        <a:pt x="397" y="291"/>
                      </a:cubicBezTo>
                      <a:cubicBezTo>
                        <a:pt x="397" y="291"/>
                        <a:pt x="397" y="291"/>
                        <a:pt x="397" y="291"/>
                      </a:cubicBezTo>
                      <a:cubicBezTo>
                        <a:pt x="398" y="290"/>
                        <a:pt x="398" y="290"/>
                        <a:pt x="398" y="290"/>
                      </a:cubicBezTo>
                      <a:cubicBezTo>
                        <a:pt x="400" y="290"/>
                        <a:pt x="400" y="290"/>
                        <a:pt x="400" y="290"/>
                      </a:cubicBezTo>
                      <a:cubicBezTo>
                        <a:pt x="404" y="291"/>
                        <a:pt x="404" y="291"/>
                        <a:pt x="404" y="291"/>
                      </a:cubicBezTo>
                      <a:cubicBezTo>
                        <a:pt x="414" y="296"/>
                        <a:pt x="414" y="296"/>
                        <a:pt x="414" y="296"/>
                      </a:cubicBezTo>
                      <a:cubicBezTo>
                        <a:pt x="420" y="298"/>
                        <a:pt x="420" y="298"/>
                        <a:pt x="420" y="298"/>
                      </a:cubicBezTo>
                      <a:cubicBezTo>
                        <a:pt x="420" y="295"/>
                        <a:pt x="420" y="295"/>
                        <a:pt x="420" y="295"/>
                      </a:cubicBezTo>
                      <a:cubicBezTo>
                        <a:pt x="419" y="294"/>
                        <a:pt x="419" y="294"/>
                        <a:pt x="419" y="294"/>
                      </a:cubicBezTo>
                      <a:cubicBezTo>
                        <a:pt x="419" y="293"/>
                        <a:pt x="419" y="293"/>
                        <a:pt x="419" y="293"/>
                      </a:cubicBezTo>
                      <a:cubicBezTo>
                        <a:pt x="419" y="290"/>
                        <a:pt x="420" y="288"/>
                        <a:pt x="423" y="286"/>
                      </a:cubicBezTo>
                      <a:cubicBezTo>
                        <a:pt x="430" y="281"/>
                        <a:pt x="430" y="281"/>
                        <a:pt x="430" y="281"/>
                      </a:cubicBezTo>
                      <a:cubicBezTo>
                        <a:pt x="430" y="281"/>
                        <a:pt x="430" y="281"/>
                        <a:pt x="430" y="281"/>
                      </a:cubicBezTo>
                      <a:cubicBezTo>
                        <a:pt x="430" y="281"/>
                        <a:pt x="430" y="281"/>
                        <a:pt x="430" y="281"/>
                      </a:cubicBezTo>
                      <a:cubicBezTo>
                        <a:pt x="430" y="280"/>
                        <a:pt x="430" y="280"/>
                        <a:pt x="430" y="280"/>
                      </a:cubicBezTo>
                      <a:cubicBezTo>
                        <a:pt x="434" y="279"/>
                        <a:pt x="437" y="278"/>
                        <a:pt x="438" y="278"/>
                      </a:cubicBezTo>
                      <a:cubicBezTo>
                        <a:pt x="445" y="278"/>
                        <a:pt x="445" y="278"/>
                        <a:pt x="445" y="278"/>
                      </a:cubicBezTo>
                      <a:cubicBezTo>
                        <a:pt x="446" y="278"/>
                        <a:pt x="446" y="278"/>
                        <a:pt x="446" y="278"/>
                      </a:cubicBezTo>
                      <a:cubicBezTo>
                        <a:pt x="446" y="278"/>
                        <a:pt x="446" y="278"/>
                        <a:pt x="446" y="278"/>
                      </a:cubicBezTo>
                      <a:cubicBezTo>
                        <a:pt x="450" y="278"/>
                        <a:pt x="450" y="278"/>
                        <a:pt x="450" y="278"/>
                      </a:cubicBezTo>
                      <a:cubicBezTo>
                        <a:pt x="452" y="268"/>
                        <a:pt x="452" y="268"/>
                        <a:pt x="452" y="268"/>
                      </a:cubicBezTo>
                      <a:cubicBezTo>
                        <a:pt x="452" y="262"/>
                        <a:pt x="452" y="262"/>
                        <a:pt x="452" y="262"/>
                      </a:cubicBezTo>
                      <a:cubicBezTo>
                        <a:pt x="452" y="257"/>
                        <a:pt x="452" y="254"/>
                        <a:pt x="454" y="254"/>
                      </a:cubicBezTo>
                      <a:cubicBezTo>
                        <a:pt x="456" y="248"/>
                        <a:pt x="456" y="248"/>
                        <a:pt x="456" y="248"/>
                      </a:cubicBezTo>
                      <a:cubicBezTo>
                        <a:pt x="453" y="244"/>
                        <a:pt x="453" y="244"/>
                        <a:pt x="453" y="244"/>
                      </a:cubicBezTo>
                      <a:cubicBezTo>
                        <a:pt x="448" y="240"/>
                        <a:pt x="448" y="240"/>
                        <a:pt x="448" y="240"/>
                      </a:cubicBezTo>
                      <a:cubicBezTo>
                        <a:pt x="438" y="238"/>
                        <a:pt x="438" y="238"/>
                        <a:pt x="438" y="238"/>
                      </a:cubicBezTo>
                      <a:cubicBezTo>
                        <a:pt x="436" y="238"/>
                        <a:pt x="432" y="236"/>
                        <a:pt x="426" y="230"/>
                      </a:cubicBezTo>
                      <a:cubicBezTo>
                        <a:pt x="420" y="228"/>
                        <a:pt x="420" y="228"/>
                        <a:pt x="420" y="228"/>
                      </a:cubicBezTo>
                      <a:cubicBezTo>
                        <a:pt x="420" y="228"/>
                        <a:pt x="420" y="228"/>
                        <a:pt x="420" y="228"/>
                      </a:cubicBezTo>
                      <a:cubicBezTo>
                        <a:pt x="420" y="227"/>
                        <a:pt x="420" y="227"/>
                        <a:pt x="420" y="227"/>
                      </a:cubicBezTo>
                      <a:cubicBezTo>
                        <a:pt x="412" y="218"/>
                        <a:pt x="412" y="218"/>
                        <a:pt x="412" y="218"/>
                      </a:cubicBezTo>
                      <a:cubicBezTo>
                        <a:pt x="406" y="218"/>
                        <a:pt x="406" y="218"/>
                        <a:pt x="406" y="218"/>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8"/>
                        <a:pt x="394" y="238"/>
                        <a:pt x="394" y="238"/>
                      </a:cubicBezTo>
                      <a:cubicBezTo>
                        <a:pt x="396" y="246"/>
                        <a:pt x="396" y="246"/>
                        <a:pt x="396"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8"/>
                        <a:pt x="404" y="248"/>
                        <a:pt x="404" y="248"/>
                      </a:cubicBezTo>
                      <a:cubicBezTo>
                        <a:pt x="407" y="255"/>
                        <a:pt x="407" y="255"/>
                        <a:pt x="407" y="255"/>
                      </a:cubicBezTo>
                      <a:cubicBezTo>
                        <a:pt x="408" y="255"/>
                        <a:pt x="408" y="255"/>
                        <a:pt x="408" y="255"/>
                      </a:cubicBezTo>
                      <a:cubicBezTo>
                        <a:pt x="408" y="256"/>
                        <a:pt x="408" y="256"/>
                        <a:pt x="408" y="256"/>
                      </a:cubicBezTo>
                      <a:cubicBezTo>
                        <a:pt x="408" y="256"/>
                        <a:pt x="408" y="256"/>
                        <a:pt x="408" y="256"/>
                      </a:cubicBezTo>
                      <a:cubicBezTo>
                        <a:pt x="408" y="256"/>
                        <a:pt x="408" y="256"/>
                        <a:pt x="408" y="256"/>
                      </a:cubicBezTo>
                      <a:cubicBezTo>
                        <a:pt x="406" y="268"/>
                        <a:pt x="406" y="268"/>
                        <a:pt x="406" y="268"/>
                      </a:cubicBezTo>
                      <a:cubicBezTo>
                        <a:pt x="406" y="269"/>
                        <a:pt x="406" y="269"/>
                        <a:pt x="406" y="269"/>
                      </a:cubicBezTo>
                      <a:cubicBezTo>
                        <a:pt x="406" y="270"/>
                        <a:pt x="406" y="270"/>
                        <a:pt x="406" y="270"/>
                      </a:cubicBezTo>
                      <a:cubicBezTo>
                        <a:pt x="406" y="270"/>
                        <a:pt x="406" y="270"/>
                        <a:pt x="406" y="270"/>
                      </a:cubicBezTo>
                      <a:cubicBezTo>
                        <a:pt x="404" y="271"/>
                        <a:pt x="402" y="272"/>
                        <a:pt x="400" y="273"/>
                      </a:cubicBezTo>
                      <a:cubicBezTo>
                        <a:pt x="399" y="274"/>
                        <a:pt x="399" y="274"/>
                        <a:pt x="399" y="274"/>
                      </a:cubicBezTo>
                      <a:cubicBezTo>
                        <a:pt x="399" y="273"/>
                        <a:pt x="399" y="273"/>
                        <a:pt x="399" y="273"/>
                      </a:cubicBezTo>
                      <a:cubicBezTo>
                        <a:pt x="398" y="273"/>
                        <a:pt x="398" y="273"/>
                        <a:pt x="398" y="273"/>
                      </a:cubicBezTo>
                      <a:cubicBezTo>
                        <a:pt x="396" y="272"/>
                        <a:pt x="396" y="272"/>
                        <a:pt x="396" y="272"/>
                      </a:cubicBezTo>
                      <a:cubicBezTo>
                        <a:pt x="389" y="275"/>
                        <a:pt x="389" y="275"/>
                        <a:pt x="389" y="275"/>
                      </a:cubicBezTo>
                      <a:cubicBezTo>
                        <a:pt x="389" y="275"/>
                        <a:pt x="389" y="275"/>
                        <a:pt x="389" y="275"/>
                      </a:cubicBezTo>
                      <a:cubicBezTo>
                        <a:pt x="389" y="276"/>
                        <a:pt x="389" y="276"/>
                        <a:pt x="389" y="276"/>
                      </a:cubicBezTo>
                      <a:cubicBezTo>
                        <a:pt x="390" y="276"/>
                        <a:pt x="390" y="276"/>
                        <a:pt x="390" y="276"/>
                      </a:cubicBezTo>
                      <a:cubicBezTo>
                        <a:pt x="391" y="287"/>
                        <a:pt x="391" y="287"/>
                        <a:pt x="391" y="287"/>
                      </a:cubicBezTo>
                      <a:cubicBezTo>
                        <a:pt x="391" y="289"/>
                        <a:pt x="390" y="290"/>
                        <a:pt x="388" y="290"/>
                      </a:cubicBezTo>
                      <a:cubicBezTo>
                        <a:pt x="384" y="290"/>
                        <a:pt x="384" y="290"/>
                        <a:pt x="384" y="290"/>
                      </a:cubicBezTo>
                      <a:cubicBezTo>
                        <a:pt x="381" y="290"/>
                        <a:pt x="380" y="289"/>
                        <a:pt x="379" y="288"/>
                      </a:cubicBezTo>
                      <a:cubicBezTo>
                        <a:pt x="374" y="284"/>
                        <a:pt x="374" y="284"/>
                        <a:pt x="374" y="284"/>
                      </a:cubicBezTo>
                      <a:cubicBezTo>
                        <a:pt x="374" y="284"/>
                        <a:pt x="374" y="284"/>
                        <a:pt x="374" y="284"/>
                      </a:cubicBezTo>
                      <a:cubicBezTo>
                        <a:pt x="373" y="284"/>
                        <a:pt x="373" y="284"/>
                        <a:pt x="373" y="284"/>
                      </a:cubicBezTo>
                      <a:cubicBezTo>
                        <a:pt x="373" y="283"/>
                        <a:pt x="373" y="283"/>
                        <a:pt x="373" y="283"/>
                      </a:cubicBezTo>
                      <a:cubicBezTo>
                        <a:pt x="370" y="276"/>
                        <a:pt x="370" y="276"/>
                        <a:pt x="370" y="276"/>
                      </a:cubicBezTo>
                      <a:cubicBezTo>
                        <a:pt x="370" y="276"/>
                        <a:pt x="368" y="274"/>
                        <a:pt x="364" y="273"/>
                      </a:cubicBezTo>
                      <a:cubicBezTo>
                        <a:pt x="363" y="273"/>
                        <a:pt x="363" y="273"/>
                        <a:pt x="363" y="273"/>
                      </a:cubicBezTo>
                      <a:cubicBezTo>
                        <a:pt x="363" y="273"/>
                        <a:pt x="363" y="273"/>
                        <a:pt x="363" y="273"/>
                      </a:cubicBezTo>
                      <a:cubicBezTo>
                        <a:pt x="357" y="269"/>
                        <a:pt x="357" y="269"/>
                        <a:pt x="357" y="269"/>
                      </a:cubicBezTo>
                      <a:cubicBezTo>
                        <a:pt x="356" y="269"/>
                        <a:pt x="356" y="269"/>
                        <a:pt x="356" y="269"/>
                      </a:cubicBezTo>
                      <a:cubicBezTo>
                        <a:pt x="356" y="268"/>
                        <a:pt x="356" y="268"/>
                        <a:pt x="356" y="268"/>
                      </a:cubicBezTo>
                      <a:cubicBezTo>
                        <a:pt x="356" y="268"/>
                        <a:pt x="356" y="268"/>
                        <a:pt x="356" y="268"/>
                      </a:cubicBezTo>
                      <a:cubicBezTo>
                        <a:pt x="355" y="262"/>
                        <a:pt x="355" y="262"/>
                        <a:pt x="355" y="262"/>
                      </a:cubicBezTo>
                      <a:cubicBezTo>
                        <a:pt x="356" y="256"/>
                        <a:pt x="356" y="256"/>
                        <a:pt x="356" y="256"/>
                      </a:cubicBezTo>
                      <a:cubicBezTo>
                        <a:pt x="356" y="256"/>
                        <a:pt x="356" y="256"/>
                        <a:pt x="356" y="256"/>
                      </a:cubicBezTo>
                      <a:cubicBezTo>
                        <a:pt x="356" y="256"/>
                        <a:pt x="356" y="256"/>
                        <a:pt x="356" y="256"/>
                      </a:cubicBezTo>
                      <a:cubicBezTo>
                        <a:pt x="356" y="256"/>
                        <a:pt x="356" y="256"/>
                        <a:pt x="356" y="256"/>
                      </a:cubicBezTo>
                      <a:cubicBezTo>
                        <a:pt x="358" y="253"/>
                        <a:pt x="358" y="253"/>
                        <a:pt x="358" y="253"/>
                      </a:cubicBezTo>
                      <a:cubicBezTo>
                        <a:pt x="358" y="251"/>
                        <a:pt x="358" y="251"/>
                        <a:pt x="358" y="251"/>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7"/>
                        <a:pt x="344" y="217"/>
                        <a:pt x="344" y="217"/>
                      </a:cubicBezTo>
                      <a:cubicBezTo>
                        <a:pt x="344" y="217"/>
                        <a:pt x="344" y="217"/>
                        <a:pt x="344" y="217"/>
                      </a:cubicBezTo>
                      <a:cubicBezTo>
                        <a:pt x="341" y="210"/>
                        <a:pt x="341" y="210"/>
                        <a:pt x="341" y="210"/>
                      </a:cubicBezTo>
                      <a:cubicBezTo>
                        <a:pt x="326" y="208"/>
                        <a:pt x="326" y="208"/>
                        <a:pt x="326" y="208"/>
                      </a:cubicBezTo>
                      <a:cubicBezTo>
                        <a:pt x="323" y="207"/>
                        <a:pt x="320" y="204"/>
                        <a:pt x="319" y="201"/>
                      </a:cubicBezTo>
                      <a:cubicBezTo>
                        <a:pt x="312" y="201"/>
                        <a:pt x="312" y="201"/>
                        <a:pt x="312" y="201"/>
                      </a:cubicBezTo>
                      <a:cubicBezTo>
                        <a:pt x="310" y="200"/>
                        <a:pt x="308" y="199"/>
                        <a:pt x="305" y="196"/>
                      </a:cubicBezTo>
                      <a:cubicBezTo>
                        <a:pt x="304" y="195"/>
                        <a:pt x="304" y="195"/>
                        <a:pt x="304" y="195"/>
                      </a:cubicBezTo>
                      <a:cubicBezTo>
                        <a:pt x="302" y="194"/>
                        <a:pt x="301" y="191"/>
                        <a:pt x="299" y="188"/>
                      </a:cubicBezTo>
                      <a:cubicBezTo>
                        <a:pt x="299" y="188"/>
                        <a:pt x="299" y="188"/>
                        <a:pt x="299" y="188"/>
                      </a:cubicBezTo>
                      <a:cubicBezTo>
                        <a:pt x="299" y="188"/>
                        <a:pt x="299" y="188"/>
                        <a:pt x="299" y="188"/>
                      </a:cubicBezTo>
                      <a:cubicBezTo>
                        <a:pt x="298" y="181"/>
                        <a:pt x="298" y="181"/>
                        <a:pt x="298" y="181"/>
                      </a:cubicBezTo>
                      <a:cubicBezTo>
                        <a:pt x="298" y="181"/>
                        <a:pt x="298" y="181"/>
                        <a:pt x="298" y="181"/>
                      </a:cubicBezTo>
                      <a:cubicBezTo>
                        <a:pt x="298" y="181"/>
                        <a:pt x="298" y="181"/>
                        <a:pt x="298" y="181"/>
                      </a:cubicBezTo>
                      <a:cubicBezTo>
                        <a:pt x="298" y="180"/>
                        <a:pt x="298" y="180"/>
                        <a:pt x="298" y="180"/>
                      </a:cubicBezTo>
                      <a:cubicBezTo>
                        <a:pt x="298" y="180"/>
                        <a:pt x="298" y="180"/>
                        <a:pt x="298" y="180"/>
                      </a:cubicBezTo>
                      <a:cubicBezTo>
                        <a:pt x="300" y="168"/>
                        <a:pt x="300" y="168"/>
                        <a:pt x="300" y="168"/>
                      </a:cubicBezTo>
                      <a:cubicBezTo>
                        <a:pt x="300" y="168"/>
                        <a:pt x="300" y="168"/>
                        <a:pt x="300" y="168"/>
                      </a:cubicBezTo>
                      <a:cubicBezTo>
                        <a:pt x="302" y="162"/>
                        <a:pt x="302" y="162"/>
                        <a:pt x="302" y="162"/>
                      </a:cubicBezTo>
                      <a:cubicBezTo>
                        <a:pt x="302" y="162"/>
                        <a:pt x="302" y="162"/>
                        <a:pt x="302" y="162"/>
                      </a:cubicBezTo>
                      <a:cubicBezTo>
                        <a:pt x="302" y="162"/>
                        <a:pt x="302" y="162"/>
                        <a:pt x="302" y="162"/>
                      </a:cubicBezTo>
                      <a:cubicBezTo>
                        <a:pt x="303" y="162"/>
                        <a:pt x="303" y="162"/>
                        <a:pt x="303" y="162"/>
                      </a:cubicBezTo>
                      <a:cubicBezTo>
                        <a:pt x="318" y="155"/>
                        <a:pt x="318" y="155"/>
                        <a:pt x="318" y="155"/>
                      </a:cubicBezTo>
                      <a:cubicBezTo>
                        <a:pt x="324" y="148"/>
                        <a:pt x="324" y="148"/>
                        <a:pt x="324" y="148"/>
                      </a:cubicBezTo>
                      <a:cubicBezTo>
                        <a:pt x="325" y="142"/>
                        <a:pt x="325" y="142"/>
                        <a:pt x="325" y="142"/>
                      </a:cubicBezTo>
                      <a:cubicBezTo>
                        <a:pt x="324" y="138"/>
                        <a:pt x="324" y="138"/>
                        <a:pt x="324" y="138"/>
                      </a:cubicBezTo>
                      <a:cubicBezTo>
                        <a:pt x="322" y="132"/>
                        <a:pt x="320" y="129"/>
                        <a:pt x="320" y="127"/>
                      </a:cubicBezTo>
                      <a:cubicBezTo>
                        <a:pt x="317" y="128"/>
                        <a:pt x="317" y="128"/>
                        <a:pt x="317" y="128"/>
                      </a:cubicBezTo>
                      <a:cubicBezTo>
                        <a:pt x="312" y="127"/>
                        <a:pt x="312" y="127"/>
                        <a:pt x="312" y="127"/>
                      </a:cubicBezTo>
                      <a:cubicBezTo>
                        <a:pt x="310" y="128"/>
                        <a:pt x="307" y="131"/>
                        <a:pt x="303" y="136"/>
                      </a:cubicBezTo>
                      <a:cubicBezTo>
                        <a:pt x="296" y="143"/>
                        <a:pt x="296" y="143"/>
                        <a:pt x="296" y="143"/>
                      </a:cubicBezTo>
                      <a:cubicBezTo>
                        <a:pt x="296" y="143"/>
                        <a:pt x="296" y="143"/>
                        <a:pt x="296" y="143"/>
                      </a:cubicBezTo>
                      <a:cubicBezTo>
                        <a:pt x="295" y="143"/>
                        <a:pt x="295" y="143"/>
                        <a:pt x="295" y="143"/>
                      </a:cubicBezTo>
                      <a:cubicBezTo>
                        <a:pt x="290" y="144"/>
                        <a:pt x="286" y="145"/>
                        <a:pt x="284" y="144"/>
                      </a:cubicBezTo>
                      <a:lnTo>
                        <a:pt x="271" y="140"/>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58" name="íṩľïdè">
                  <a:extLst>
                    <a:ext uri="{FF2B5EF4-FFF2-40B4-BE49-F238E27FC236}">
                      <a16:creationId xmlns:a16="http://schemas.microsoft.com/office/drawing/2014/main" id="{9F310F63-CE23-40D6-9FB3-3866E9D02BF6}"/>
                    </a:ext>
                  </a:extLst>
                </p:cNvPr>
                <p:cNvSpPr/>
                <p:nvPr/>
              </p:nvSpPr>
              <p:spPr bwMode="auto">
                <a:xfrm>
                  <a:off x="2761802" y="3388738"/>
                  <a:ext cx="382789" cy="632128"/>
                </a:xfrm>
                <a:custGeom>
                  <a:avLst/>
                  <a:gdLst>
                    <a:gd name="T0" fmla="*/ 46 w 92"/>
                    <a:gd name="T1" fmla="*/ 29 h 152"/>
                    <a:gd name="T2" fmla="*/ 46 w 92"/>
                    <a:gd name="T3" fmla="*/ 43 h 152"/>
                    <a:gd name="T4" fmla="*/ 42 w 92"/>
                    <a:gd name="T5" fmla="*/ 54 h 152"/>
                    <a:gd name="T6" fmla="*/ 38 w 92"/>
                    <a:gd name="T7" fmla="*/ 62 h 152"/>
                    <a:gd name="T8" fmla="*/ 37 w 92"/>
                    <a:gd name="T9" fmla="*/ 61 h 152"/>
                    <a:gd name="T10" fmla="*/ 22 w 92"/>
                    <a:gd name="T11" fmla="*/ 65 h 152"/>
                    <a:gd name="T12" fmla="*/ 6 w 92"/>
                    <a:gd name="T13" fmla="*/ 67 h 152"/>
                    <a:gd name="T14" fmla="*/ 4 w 92"/>
                    <a:gd name="T15" fmla="*/ 70 h 152"/>
                    <a:gd name="T16" fmla="*/ 19 w 92"/>
                    <a:gd name="T17" fmla="*/ 72 h 152"/>
                    <a:gd name="T18" fmla="*/ 20 w 92"/>
                    <a:gd name="T19" fmla="*/ 72 h 152"/>
                    <a:gd name="T20" fmla="*/ 24 w 92"/>
                    <a:gd name="T21" fmla="*/ 81 h 152"/>
                    <a:gd name="T22" fmla="*/ 30 w 92"/>
                    <a:gd name="T23" fmla="*/ 92 h 152"/>
                    <a:gd name="T24" fmla="*/ 35 w 92"/>
                    <a:gd name="T25" fmla="*/ 108 h 152"/>
                    <a:gd name="T26" fmla="*/ 36 w 92"/>
                    <a:gd name="T27" fmla="*/ 108 h 152"/>
                    <a:gd name="T28" fmla="*/ 38 w 92"/>
                    <a:gd name="T29" fmla="*/ 116 h 152"/>
                    <a:gd name="T30" fmla="*/ 36 w 92"/>
                    <a:gd name="T31" fmla="*/ 124 h 152"/>
                    <a:gd name="T32" fmla="*/ 36 w 92"/>
                    <a:gd name="T33" fmla="*/ 132 h 152"/>
                    <a:gd name="T34" fmla="*/ 50 w 92"/>
                    <a:gd name="T35" fmla="*/ 140 h 152"/>
                    <a:gd name="T36" fmla="*/ 58 w 92"/>
                    <a:gd name="T37" fmla="*/ 151 h 152"/>
                    <a:gd name="T38" fmla="*/ 62 w 92"/>
                    <a:gd name="T39" fmla="*/ 152 h 152"/>
                    <a:gd name="T40" fmla="*/ 61 w 92"/>
                    <a:gd name="T41" fmla="*/ 139 h 152"/>
                    <a:gd name="T42" fmla="*/ 70 w 92"/>
                    <a:gd name="T43" fmla="*/ 134 h 152"/>
                    <a:gd name="T44" fmla="*/ 71 w 92"/>
                    <a:gd name="T45" fmla="*/ 134 h 152"/>
                    <a:gd name="T46" fmla="*/ 72 w 92"/>
                    <a:gd name="T47" fmla="*/ 134 h 152"/>
                    <a:gd name="T48" fmla="*/ 78 w 92"/>
                    <a:gd name="T49" fmla="*/ 133 h 152"/>
                    <a:gd name="T50" fmla="*/ 79 w 92"/>
                    <a:gd name="T51" fmla="*/ 122 h 152"/>
                    <a:gd name="T52" fmla="*/ 74 w 92"/>
                    <a:gd name="T53" fmla="*/ 116 h 152"/>
                    <a:gd name="T54" fmla="*/ 69 w 92"/>
                    <a:gd name="T55" fmla="*/ 116 h 152"/>
                    <a:gd name="T56" fmla="*/ 66 w 92"/>
                    <a:gd name="T57" fmla="*/ 105 h 152"/>
                    <a:gd name="T58" fmla="*/ 68 w 92"/>
                    <a:gd name="T59" fmla="*/ 84 h 152"/>
                    <a:gd name="T60" fmla="*/ 82 w 92"/>
                    <a:gd name="T61" fmla="*/ 80 h 152"/>
                    <a:gd name="T62" fmla="*/ 92 w 92"/>
                    <a:gd name="T63" fmla="*/ 54 h 152"/>
                    <a:gd name="T64" fmla="*/ 84 w 92"/>
                    <a:gd name="T65" fmla="*/ 48 h 152"/>
                    <a:gd name="T66" fmla="*/ 83 w 92"/>
                    <a:gd name="T67" fmla="*/ 48 h 152"/>
                    <a:gd name="T68" fmla="*/ 76 w 92"/>
                    <a:gd name="T69" fmla="*/ 48 h 152"/>
                    <a:gd name="T70" fmla="*/ 72 w 92"/>
                    <a:gd name="T71" fmla="*/ 42 h 152"/>
                    <a:gd name="T72" fmla="*/ 71 w 92"/>
                    <a:gd name="T73" fmla="*/ 42 h 152"/>
                    <a:gd name="T74" fmla="*/ 73 w 92"/>
                    <a:gd name="T75" fmla="*/ 26 h 152"/>
                    <a:gd name="T76" fmla="*/ 76 w 92"/>
                    <a:gd name="T77" fmla="*/ 18 h 152"/>
                    <a:gd name="T78" fmla="*/ 78 w 92"/>
                    <a:gd name="T79" fmla="*/ 10 h 152"/>
                    <a:gd name="T80" fmla="*/ 64 w 92"/>
                    <a:gd name="T8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152">
                      <a:moveTo>
                        <a:pt x="54" y="9"/>
                      </a:moveTo>
                      <a:cubicBezTo>
                        <a:pt x="46" y="29"/>
                        <a:pt x="46" y="29"/>
                        <a:pt x="46" y="29"/>
                      </a:cubicBezTo>
                      <a:cubicBezTo>
                        <a:pt x="46" y="42"/>
                        <a:pt x="46" y="42"/>
                        <a:pt x="46" y="42"/>
                      </a:cubicBezTo>
                      <a:cubicBezTo>
                        <a:pt x="46" y="43"/>
                        <a:pt x="46" y="43"/>
                        <a:pt x="46" y="43"/>
                      </a:cubicBezTo>
                      <a:cubicBezTo>
                        <a:pt x="42" y="50"/>
                        <a:pt x="42" y="50"/>
                        <a:pt x="42" y="50"/>
                      </a:cubicBezTo>
                      <a:cubicBezTo>
                        <a:pt x="42" y="54"/>
                        <a:pt x="42" y="54"/>
                        <a:pt x="42" y="54"/>
                      </a:cubicBezTo>
                      <a:cubicBezTo>
                        <a:pt x="42" y="57"/>
                        <a:pt x="41" y="60"/>
                        <a:pt x="38" y="61"/>
                      </a:cubicBezTo>
                      <a:cubicBezTo>
                        <a:pt x="38" y="62"/>
                        <a:pt x="38" y="62"/>
                        <a:pt x="38" y="62"/>
                      </a:cubicBezTo>
                      <a:cubicBezTo>
                        <a:pt x="37" y="62"/>
                        <a:pt x="37" y="62"/>
                        <a:pt x="37" y="62"/>
                      </a:cubicBezTo>
                      <a:cubicBezTo>
                        <a:pt x="37" y="61"/>
                        <a:pt x="37" y="61"/>
                        <a:pt x="37" y="61"/>
                      </a:cubicBezTo>
                      <a:cubicBezTo>
                        <a:pt x="27" y="60"/>
                        <a:pt x="27" y="60"/>
                        <a:pt x="27" y="60"/>
                      </a:cubicBezTo>
                      <a:cubicBezTo>
                        <a:pt x="22" y="65"/>
                        <a:pt x="22" y="65"/>
                        <a:pt x="22" y="65"/>
                      </a:cubicBezTo>
                      <a:cubicBezTo>
                        <a:pt x="6" y="67"/>
                        <a:pt x="6" y="67"/>
                        <a:pt x="6" y="67"/>
                      </a:cubicBezTo>
                      <a:cubicBezTo>
                        <a:pt x="6" y="67"/>
                        <a:pt x="6" y="67"/>
                        <a:pt x="6" y="67"/>
                      </a:cubicBezTo>
                      <a:cubicBezTo>
                        <a:pt x="0" y="67"/>
                        <a:pt x="0" y="67"/>
                        <a:pt x="0" y="67"/>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2"/>
                        <a:pt x="20" y="72"/>
                        <a:pt x="20" y="72"/>
                      </a:cubicBezTo>
                      <a:cubicBezTo>
                        <a:pt x="24" y="81"/>
                        <a:pt x="24" y="81"/>
                        <a:pt x="24" y="81"/>
                      </a:cubicBezTo>
                      <a:cubicBezTo>
                        <a:pt x="28" y="84"/>
                        <a:pt x="28" y="84"/>
                        <a:pt x="28" y="84"/>
                      </a:cubicBezTo>
                      <a:cubicBezTo>
                        <a:pt x="29" y="86"/>
                        <a:pt x="30" y="88"/>
                        <a:pt x="30" y="92"/>
                      </a:cubicBezTo>
                      <a:cubicBezTo>
                        <a:pt x="30" y="103"/>
                        <a:pt x="30" y="103"/>
                        <a:pt x="30" y="103"/>
                      </a:cubicBezTo>
                      <a:cubicBezTo>
                        <a:pt x="35" y="108"/>
                        <a:pt x="35" y="108"/>
                        <a:pt x="35" y="108"/>
                      </a:cubicBezTo>
                      <a:cubicBezTo>
                        <a:pt x="36" y="108"/>
                        <a:pt x="36" y="108"/>
                        <a:pt x="36" y="108"/>
                      </a:cubicBezTo>
                      <a:cubicBezTo>
                        <a:pt x="36" y="108"/>
                        <a:pt x="36" y="108"/>
                        <a:pt x="36" y="108"/>
                      </a:cubicBezTo>
                      <a:cubicBezTo>
                        <a:pt x="36" y="108"/>
                        <a:pt x="36" y="108"/>
                        <a:pt x="36" y="108"/>
                      </a:cubicBezTo>
                      <a:cubicBezTo>
                        <a:pt x="38" y="116"/>
                        <a:pt x="38" y="116"/>
                        <a:pt x="38" y="116"/>
                      </a:cubicBezTo>
                      <a:cubicBezTo>
                        <a:pt x="38" y="120"/>
                        <a:pt x="38" y="120"/>
                        <a:pt x="38" y="120"/>
                      </a:cubicBezTo>
                      <a:cubicBezTo>
                        <a:pt x="36" y="124"/>
                        <a:pt x="36" y="124"/>
                        <a:pt x="36" y="124"/>
                      </a:cubicBezTo>
                      <a:cubicBezTo>
                        <a:pt x="35" y="128"/>
                        <a:pt x="35" y="128"/>
                        <a:pt x="35" y="128"/>
                      </a:cubicBezTo>
                      <a:cubicBezTo>
                        <a:pt x="36" y="132"/>
                        <a:pt x="36" y="132"/>
                        <a:pt x="36" y="132"/>
                      </a:cubicBezTo>
                      <a:cubicBezTo>
                        <a:pt x="41" y="135"/>
                        <a:pt x="41" y="135"/>
                        <a:pt x="41" y="135"/>
                      </a:cubicBezTo>
                      <a:cubicBezTo>
                        <a:pt x="46" y="137"/>
                        <a:pt x="49" y="138"/>
                        <a:pt x="50" y="140"/>
                      </a:cubicBezTo>
                      <a:cubicBezTo>
                        <a:pt x="53" y="146"/>
                        <a:pt x="53" y="146"/>
                        <a:pt x="53" y="146"/>
                      </a:cubicBezTo>
                      <a:cubicBezTo>
                        <a:pt x="56" y="148"/>
                        <a:pt x="58" y="150"/>
                        <a:pt x="58" y="151"/>
                      </a:cubicBezTo>
                      <a:cubicBezTo>
                        <a:pt x="62" y="152"/>
                        <a:pt x="62" y="152"/>
                        <a:pt x="62" y="152"/>
                      </a:cubicBezTo>
                      <a:cubicBezTo>
                        <a:pt x="62" y="152"/>
                        <a:pt x="62" y="152"/>
                        <a:pt x="62" y="152"/>
                      </a:cubicBezTo>
                      <a:cubicBezTo>
                        <a:pt x="61" y="144"/>
                        <a:pt x="61" y="144"/>
                        <a:pt x="61" y="144"/>
                      </a:cubicBezTo>
                      <a:cubicBezTo>
                        <a:pt x="60" y="142"/>
                        <a:pt x="60" y="140"/>
                        <a:pt x="61" y="139"/>
                      </a:cubicBezTo>
                      <a:cubicBezTo>
                        <a:pt x="62" y="138"/>
                        <a:pt x="63" y="137"/>
                        <a:pt x="64" y="136"/>
                      </a:cubicBezTo>
                      <a:cubicBezTo>
                        <a:pt x="70" y="134"/>
                        <a:pt x="70" y="134"/>
                        <a:pt x="70" y="134"/>
                      </a:cubicBezTo>
                      <a:cubicBezTo>
                        <a:pt x="70" y="134"/>
                        <a:pt x="70" y="134"/>
                        <a:pt x="70" y="134"/>
                      </a:cubicBezTo>
                      <a:cubicBezTo>
                        <a:pt x="71" y="134"/>
                        <a:pt x="71" y="134"/>
                        <a:pt x="71" y="134"/>
                      </a:cubicBezTo>
                      <a:cubicBezTo>
                        <a:pt x="71" y="134"/>
                        <a:pt x="71" y="134"/>
                        <a:pt x="71" y="134"/>
                      </a:cubicBezTo>
                      <a:cubicBezTo>
                        <a:pt x="72" y="134"/>
                        <a:pt x="72" y="134"/>
                        <a:pt x="72" y="134"/>
                      </a:cubicBezTo>
                      <a:cubicBezTo>
                        <a:pt x="74" y="135"/>
                        <a:pt x="74" y="135"/>
                        <a:pt x="74" y="135"/>
                      </a:cubicBezTo>
                      <a:cubicBezTo>
                        <a:pt x="78" y="133"/>
                        <a:pt x="78" y="133"/>
                        <a:pt x="78" y="133"/>
                      </a:cubicBezTo>
                      <a:cubicBezTo>
                        <a:pt x="78" y="132"/>
                        <a:pt x="78" y="132"/>
                        <a:pt x="78" y="132"/>
                      </a:cubicBezTo>
                      <a:cubicBezTo>
                        <a:pt x="79" y="122"/>
                        <a:pt x="79" y="122"/>
                        <a:pt x="79" y="122"/>
                      </a:cubicBezTo>
                      <a:cubicBezTo>
                        <a:pt x="77" y="118"/>
                        <a:pt x="77" y="118"/>
                        <a:pt x="77" y="118"/>
                      </a:cubicBezTo>
                      <a:cubicBezTo>
                        <a:pt x="74" y="116"/>
                        <a:pt x="74" y="116"/>
                        <a:pt x="74" y="116"/>
                      </a:cubicBezTo>
                      <a:cubicBezTo>
                        <a:pt x="70" y="116"/>
                        <a:pt x="70" y="116"/>
                        <a:pt x="70" y="116"/>
                      </a:cubicBezTo>
                      <a:cubicBezTo>
                        <a:pt x="69" y="116"/>
                        <a:pt x="69" y="116"/>
                        <a:pt x="69" y="116"/>
                      </a:cubicBezTo>
                      <a:cubicBezTo>
                        <a:pt x="68" y="115"/>
                        <a:pt x="68" y="115"/>
                        <a:pt x="68" y="115"/>
                      </a:cubicBezTo>
                      <a:cubicBezTo>
                        <a:pt x="66" y="105"/>
                        <a:pt x="66" y="105"/>
                        <a:pt x="66" y="105"/>
                      </a:cubicBezTo>
                      <a:cubicBezTo>
                        <a:pt x="67" y="84"/>
                        <a:pt x="67" y="84"/>
                        <a:pt x="67" y="84"/>
                      </a:cubicBezTo>
                      <a:cubicBezTo>
                        <a:pt x="68" y="84"/>
                        <a:pt x="68" y="84"/>
                        <a:pt x="68" y="84"/>
                      </a:cubicBezTo>
                      <a:cubicBezTo>
                        <a:pt x="74" y="75"/>
                        <a:pt x="74" y="75"/>
                        <a:pt x="74" y="75"/>
                      </a:cubicBezTo>
                      <a:cubicBezTo>
                        <a:pt x="82" y="80"/>
                        <a:pt x="82" y="80"/>
                        <a:pt x="82" y="80"/>
                      </a:cubicBezTo>
                      <a:cubicBezTo>
                        <a:pt x="88" y="80"/>
                        <a:pt x="88" y="80"/>
                        <a:pt x="88" y="80"/>
                      </a:cubicBezTo>
                      <a:cubicBezTo>
                        <a:pt x="92" y="54"/>
                        <a:pt x="92" y="54"/>
                        <a:pt x="92" y="54"/>
                      </a:cubicBezTo>
                      <a:cubicBezTo>
                        <a:pt x="90" y="51"/>
                        <a:pt x="89" y="49"/>
                        <a:pt x="87" y="48"/>
                      </a:cubicBezTo>
                      <a:cubicBezTo>
                        <a:pt x="84" y="48"/>
                        <a:pt x="84" y="48"/>
                        <a:pt x="84" y="48"/>
                      </a:cubicBezTo>
                      <a:cubicBezTo>
                        <a:pt x="84" y="48"/>
                        <a:pt x="84" y="48"/>
                        <a:pt x="84" y="48"/>
                      </a:cubicBezTo>
                      <a:cubicBezTo>
                        <a:pt x="83" y="48"/>
                        <a:pt x="83" y="48"/>
                        <a:pt x="83" y="48"/>
                      </a:cubicBezTo>
                      <a:cubicBezTo>
                        <a:pt x="77" y="49"/>
                        <a:pt x="77" y="49"/>
                        <a:pt x="77" y="49"/>
                      </a:cubicBezTo>
                      <a:cubicBezTo>
                        <a:pt x="76" y="48"/>
                        <a:pt x="76" y="48"/>
                        <a:pt x="76" y="48"/>
                      </a:cubicBezTo>
                      <a:cubicBezTo>
                        <a:pt x="76" y="48"/>
                        <a:pt x="76" y="48"/>
                        <a:pt x="76" y="48"/>
                      </a:cubicBezTo>
                      <a:cubicBezTo>
                        <a:pt x="72" y="42"/>
                        <a:pt x="72" y="42"/>
                        <a:pt x="72" y="42"/>
                      </a:cubicBezTo>
                      <a:cubicBezTo>
                        <a:pt x="72" y="42"/>
                        <a:pt x="72" y="42"/>
                        <a:pt x="72"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0"/>
                        <a:pt x="76" y="18"/>
                      </a:cubicBezTo>
                      <a:cubicBezTo>
                        <a:pt x="78" y="16"/>
                        <a:pt x="78" y="16"/>
                        <a:pt x="78" y="16"/>
                      </a:cubicBezTo>
                      <a:cubicBezTo>
                        <a:pt x="78" y="10"/>
                        <a:pt x="78" y="10"/>
                        <a:pt x="78" y="10"/>
                      </a:cubicBezTo>
                      <a:cubicBezTo>
                        <a:pt x="72" y="4"/>
                        <a:pt x="72" y="4"/>
                        <a:pt x="72" y="4"/>
                      </a:cubicBezTo>
                      <a:cubicBezTo>
                        <a:pt x="64" y="0"/>
                        <a:pt x="64" y="0"/>
                        <a:pt x="64" y="0"/>
                      </a:cubicBezTo>
                      <a:lnTo>
                        <a:pt x="54" y="9"/>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59" name="îŝľiḍè">
                  <a:extLst>
                    <a:ext uri="{FF2B5EF4-FFF2-40B4-BE49-F238E27FC236}">
                      <a16:creationId xmlns:a16="http://schemas.microsoft.com/office/drawing/2014/main" id="{3EC5FD77-4DED-488D-B76E-F5C68289FC8E}"/>
                    </a:ext>
                  </a:extLst>
                </p:cNvPr>
                <p:cNvSpPr/>
                <p:nvPr/>
              </p:nvSpPr>
              <p:spPr bwMode="auto">
                <a:xfrm>
                  <a:off x="1822389" y="4984862"/>
                  <a:ext cx="1181729" cy="1230894"/>
                </a:xfrm>
                <a:custGeom>
                  <a:avLst/>
                  <a:gdLst>
                    <a:gd name="T0" fmla="*/ 10 w 284"/>
                    <a:gd name="T1" fmla="*/ 182 h 296"/>
                    <a:gd name="T2" fmla="*/ 41 w 284"/>
                    <a:gd name="T3" fmla="*/ 181 h 296"/>
                    <a:gd name="T4" fmla="*/ 42 w 284"/>
                    <a:gd name="T5" fmla="*/ 195 h 296"/>
                    <a:gd name="T6" fmla="*/ 68 w 284"/>
                    <a:gd name="T7" fmla="*/ 221 h 296"/>
                    <a:gd name="T8" fmla="*/ 72 w 284"/>
                    <a:gd name="T9" fmla="*/ 260 h 296"/>
                    <a:gd name="T10" fmla="*/ 110 w 284"/>
                    <a:gd name="T11" fmla="*/ 270 h 296"/>
                    <a:gd name="T12" fmla="*/ 118 w 284"/>
                    <a:gd name="T13" fmla="*/ 282 h 296"/>
                    <a:gd name="T14" fmla="*/ 136 w 284"/>
                    <a:gd name="T15" fmla="*/ 296 h 296"/>
                    <a:gd name="T16" fmla="*/ 136 w 284"/>
                    <a:gd name="T17" fmla="*/ 284 h 296"/>
                    <a:gd name="T18" fmla="*/ 135 w 284"/>
                    <a:gd name="T19" fmla="*/ 244 h 296"/>
                    <a:gd name="T20" fmla="*/ 162 w 284"/>
                    <a:gd name="T21" fmla="*/ 236 h 296"/>
                    <a:gd name="T22" fmla="*/ 190 w 284"/>
                    <a:gd name="T23" fmla="*/ 236 h 296"/>
                    <a:gd name="T24" fmla="*/ 220 w 284"/>
                    <a:gd name="T25" fmla="*/ 233 h 296"/>
                    <a:gd name="T26" fmla="*/ 256 w 284"/>
                    <a:gd name="T27" fmla="*/ 211 h 296"/>
                    <a:gd name="T28" fmla="*/ 265 w 284"/>
                    <a:gd name="T29" fmla="*/ 214 h 296"/>
                    <a:gd name="T30" fmla="*/ 270 w 284"/>
                    <a:gd name="T31" fmla="*/ 216 h 296"/>
                    <a:gd name="T32" fmla="*/ 284 w 284"/>
                    <a:gd name="T33" fmla="*/ 205 h 296"/>
                    <a:gd name="T34" fmla="*/ 274 w 284"/>
                    <a:gd name="T35" fmla="*/ 194 h 296"/>
                    <a:gd name="T36" fmla="*/ 252 w 284"/>
                    <a:gd name="T37" fmla="*/ 180 h 296"/>
                    <a:gd name="T38" fmla="*/ 236 w 284"/>
                    <a:gd name="T39" fmla="*/ 182 h 296"/>
                    <a:gd name="T40" fmla="*/ 230 w 284"/>
                    <a:gd name="T41" fmla="*/ 170 h 296"/>
                    <a:gd name="T42" fmla="*/ 234 w 284"/>
                    <a:gd name="T43" fmla="*/ 155 h 296"/>
                    <a:gd name="T44" fmla="*/ 226 w 284"/>
                    <a:gd name="T45" fmla="*/ 136 h 296"/>
                    <a:gd name="T46" fmla="*/ 232 w 284"/>
                    <a:gd name="T47" fmla="*/ 106 h 296"/>
                    <a:gd name="T48" fmla="*/ 216 w 284"/>
                    <a:gd name="T49" fmla="*/ 102 h 296"/>
                    <a:gd name="T50" fmla="*/ 200 w 284"/>
                    <a:gd name="T51" fmla="*/ 84 h 296"/>
                    <a:gd name="T52" fmla="*/ 198 w 284"/>
                    <a:gd name="T53" fmla="*/ 74 h 296"/>
                    <a:gd name="T54" fmla="*/ 206 w 284"/>
                    <a:gd name="T55" fmla="*/ 66 h 296"/>
                    <a:gd name="T56" fmla="*/ 236 w 284"/>
                    <a:gd name="T57" fmla="*/ 63 h 296"/>
                    <a:gd name="T58" fmla="*/ 243 w 284"/>
                    <a:gd name="T59" fmla="*/ 66 h 296"/>
                    <a:gd name="T60" fmla="*/ 256 w 284"/>
                    <a:gd name="T61" fmla="*/ 54 h 296"/>
                    <a:gd name="T62" fmla="*/ 235 w 284"/>
                    <a:gd name="T63" fmla="*/ 52 h 296"/>
                    <a:gd name="T64" fmla="*/ 227 w 284"/>
                    <a:gd name="T65" fmla="*/ 44 h 296"/>
                    <a:gd name="T66" fmla="*/ 222 w 284"/>
                    <a:gd name="T67" fmla="*/ 22 h 296"/>
                    <a:gd name="T68" fmla="*/ 198 w 284"/>
                    <a:gd name="T69" fmla="*/ 34 h 296"/>
                    <a:gd name="T70" fmla="*/ 201 w 284"/>
                    <a:gd name="T71" fmla="*/ 50 h 296"/>
                    <a:gd name="T72" fmla="*/ 193 w 284"/>
                    <a:gd name="T73" fmla="*/ 62 h 296"/>
                    <a:gd name="T74" fmla="*/ 183 w 284"/>
                    <a:gd name="T75" fmla="*/ 85 h 296"/>
                    <a:gd name="T76" fmla="*/ 183 w 284"/>
                    <a:gd name="T77" fmla="*/ 98 h 296"/>
                    <a:gd name="T78" fmla="*/ 178 w 284"/>
                    <a:gd name="T79" fmla="*/ 104 h 296"/>
                    <a:gd name="T80" fmla="*/ 173 w 284"/>
                    <a:gd name="T81" fmla="*/ 107 h 296"/>
                    <a:gd name="T82" fmla="*/ 154 w 284"/>
                    <a:gd name="T83" fmla="*/ 112 h 296"/>
                    <a:gd name="T84" fmla="*/ 138 w 284"/>
                    <a:gd name="T85" fmla="*/ 110 h 296"/>
                    <a:gd name="T86" fmla="*/ 129 w 284"/>
                    <a:gd name="T87" fmla="*/ 106 h 296"/>
                    <a:gd name="T88" fmla="*/ 122 w 284"/>
                    <a:gd name="T89" fmla="*/ 84 h 296"/>
                    <a:gd name="T90" fmla="*/ 113 w 284"/>
                    <a:gd name="T91" fmla="*/ 64 h 296"/>
                    <a:gd name="T92" fmla="*/ 110 w 284"/>
                    <a:gd name="T93" fmla="*/ 57 h 296"/>
                    <a:gd name="T94" fmla="*/ 100 w 284"/>
                    <a:gd name="T95" fmla="*/ 52 h 296"/>
                    <a:gd name="T96" fmla="*/ 86 w 284"/>
                    <a:gd name="T97" fmla="*/ 44 h 296"/>
                    <a:gd name="T98" fmla="*/ 86 w 284"/>
                    <a:gd name="T99" fmla="*/ 35 h 296"/>
                    <a:gd name="T100" fmla="*/ 77 w 284"/>
                    <a:gd name="T101" fmla="*/ 29 h 296"/>
                    <a:gd name="T102" fmla="*/ 61 w 284"/>
                    <a:gd name="T103" fmla="*/ 42 h 296"/>
                    <a:gd name="T104" fmla="*/ 50 w 284"/>
                    <a:gd name="T105" fmla="*/ 21 h 296"/>
                    <a:gd name="T106" fmla="*/ 40 w 284"/>
                    <a:gd name="T107" fmla="*/ 10 h 296"/>
                    <a:gd name="T108" fmla="*/ 28 w 284"/>
                    <a:gd name="T109" fmla="*/ 33 h 296"/>
                    <a:gd name="T110" fmla="*/ 28 w 284"/>
                    <a:gd name="T111" fmla="*/ 54 h 296"/>
                    <a:gd name="T112" fmla="*/ 46 w 284"/>
                    <a:gd name="T113" fmla="*/ 70 h 296"/>
                    <a:gd name="T114" fmla="*/ 31 w 284"/>
                    <a:gd name="T115" fmla="*/ 128 h 296"/>
                    <a:gd name="T116" fmla="*/ 2 w 284"/>
                    <a:gd name="T117" fmla="*/ 174 h 296"/>
                    <a:gd name="T118" fmla="*/ 2 w 284"/>
                    <a:gd name="T119" fmla="*/ 18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296">
                      <a:moveTo>
                        <a:pt x="2" y="182"/>
                      </a:moveTo>
                      <a:cubicBezTo>
                        <a:pt x="0" y="187"/>
                        <a:pt x="0" y="187"/>
                        <a:pt x="0" y="187"/>
                      </a:cubicBezTo>
                      <a:cubicBezTo>
                        <a:pt x="3" y="187"/>
                        <a:pt x="6" y="185"/>
                        <a:pt x="9" y="183"/>
                      </a:cubicBezTo>
                      <a:cubicBezTo>
                        <a:pt x="10" y="182"/>
                        <a:pt x="10" y="182"/>
                        <a:pt x="10" y="182"/>
                      </a:cubicBezTo>
                      <a:cubicBezTo>
                        <a:pt x="10" y="182"/>
                        <a:pt x="10" y="182"/>
                        <a:pt x="10" y="182"/>
                      </a:cubicBezTo>
                      <a:cubicBezTo>
                        <a:pt x="26" y="180"/>
                        <a:pt x="26" y="180"/>
                        <a:pt x="26" y="180"/>
                      </a:cubicBezTo>
                      <a:cubicBezTo>
                        <a:pt x="37" y="175"/>
                        <a:pt x="37" y="175"/>
                        <a:pt x="37" y="175"/>
                      </a:cubicBezTo>
                      <a:cubicBezTo>
                        <a:pt x="41" y="181"/>
                        <a:pt x="41" y="181"/>
                        <a:pt x="41" y="181"/>
                      </a:cubicBezTo>
                      <a:cubicBezTo>
                        <a:pt x="42" y="181"/>
                        <a:pt x="42" y="181"/>
                        <a:pt x="42" y="181"/>
                      </a:cubicBezTo>
                      <a:cubicBezTo>
                        <a:pt x="37" y="189"/>
                        <a:pt x="37" y="189"/>
                        <a:pt x="37" y="189"/>
                      </a:cubicBezTo>
                      <a:cubicBezTo>
                        <a:pt x="42" y="194"/>
                        <a:pt x="42" y="194"/>
                        <a:pt x="42" y="194"/>
                      </a:cubicBezTo>
                      <a:cubicBezTo>
                        <a:pt x="42" y="195"/>
                        <a:pt x="42" y="195"/>
                        <a:pt x="42" y="195"/>
                      </a:cubicBezTo>
                      <a:cubicBezTo>
                        <a:pt x="42" y="196"/>
                        <a:pt x="42" y="196"/>
                        <a:pt x="42" y="196"/>
                      </a:cubicBezTo>
                      <a:cubicBezTo>
                        <a:pt x="38" y="213"/>
                        <a:pt x="38" y="213"/>
                        <a:pt x="38" y="213"/>
                      </a:cubicBezTo>
                      <a:cubicBezTo>
                        <a:pt x="49" y="220"/>
                        <a:pt x="49" y="220"/>
                        <a:pt x="49" y="220"/>
                      </a:cubicBezTo>
                      <a:cubicBezTo>
                        <a:pt x="68" y="221"/>
                        <a:pt x="68" y="221"/>
                        <a:pt x="68" y="221"/>
                      </a:cubicBezTo>
                      <a:cubicBezTo>
                        <a:pt x="65" y="225"/>
                        <a:pt x="65" y="225"/>
                        <a:pt x="65" y="225"/>
                      </a:cubicBezTo>
                      <a:cubicBezTo>
                        <a:pt x="53" y="240"/>
                        <a:pt x="47" y="248"/>
                        <a:pt x="48" y="251"/>
                      </a:cubicBezTo>
                      <a:cubicBezTo>
                        <a:pt x="55" y="253"/>
                        <a:pt x="55" y="253"/>
                        <a:pt x="55" y="253"/>
                      </a:cubicBezTo>
                      <a:cubicBezTo>
                        <a:pt x="64" y="254"/>
                        <a:pt x="70" y="256"/>
                        <a:pt x="72" y="260"/>
                      </a:cubicBezTo>
                      <a:cubicBezTo>
                        <a:pt x="74" y="265"/>
                        <a:pt x="77" y="270"/>
                        <a:pt x="79" y="275"/>
                      </a:cubicBezTo>
                      <a:cubicBezTo>
                        <a:pt x="90" y="281"/>
                        <a:pt x="90" y="281"/>
                        <a:pt x="90" y="281"/>
                      </a:cubicBezTo>
                      <a:cubicBezTo>
                        <a:pt x="96" y="282"/>
                        <a:pt x="96" y="282"/>
                        <a:pt x="96" y="282"/>
                      </a:cubicBezTo>
                      <a:cubicBezTo>
                        <a:pt x="110" y="270"/>
                        <a:pt x="110" y="270"/>
                        <a:pt x="110" y="270"/>
                      </a:cubicBezTo>
                      <a:cubicBezTo>
                        <a:pt x="118" y="281"/>
                        <a:pt x="118" y="281"/>
                        <a:pt x="118" y="281"/>
                      </a:cubicBezTo>
                      <a:cubicBezTo>
                        <a:pt x="118" y="282"/>
                        <a:pt x="118" y="282"/>
                        <a:pt x="118" y="282"/>
                      </a:cubicBezTo>
                      <a:cubicBezTo>
                        <a:pt x="118" y="282"/>
                        <a:pt x="118" y="282"/>
                        <a:pt x="118" y="282"/>
                      </a:cubicBezTo>
                      <a:cubicBezTo>
                        <a:pt x="118" y="282"/>
                        <a:pt x="118" y="282"/>
                        <a:pt x="118" y="282"/>
                      </a:cubicBezTo>
                      <a:cubicBezTo>
                        <a:pt x="120" y="292"/>
                        <a:pt x="120" y="292"/>
                        <a:pt x="120" y="292"/>
                      </a:cubicBezTo>
                      <a:cubicBezTo>
                        <a:pt x="126" y="293"/>
                        <a:pt x="126" y="293"/>
                        <a:pt x="126" y="293"/>
                      </a:cubicBezTo>
                      <a:cubicBezTo>
                        <a:pt x="126" y="293"/>
                        <a:pt x="126" y="293"/>
                        <a:pt x="126" y="293"/>
                      </a:cubicBezTo>
                      <a:cubicBezTo>
                        <a:pt x="136" y="296"/>
                        <a:pt x="136" y="296"/>
                        <a:pt x="136" y="296"/>
                      </a:cubicBezTo>
                      <a:cubicBezTo>
                        <a:pt x="138" y="296"/>
                        <a:pt x="138" y="296"/>
                        <a:pt x="138" y="296"/>
                      </a:cubicBezTo>
                      <a:cubicBezTo>
                        <a:pt x="138" y="295"/>
                        <a:pt x="138" y="295"/>
                        <a:pt x="138" y="295"/>
                      </a:cubicBezTo>
                      <a:cubicBezTo>
                        <a:pt x="136" y="285"/>
                        <a:pt x="136" y="285"/>
                        <a:pt x="136" y="285"/>
                      </a:cubicBezTo>
                      <a:cubicBezTo>
                        <a:pt x="136" y="284"/>
                        <a:pt x="136" y="284"/>
                        <a:pt x="136" y="284"/>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2" y="236"/>
                        <a:pt x="162" y="236"/>
                        <a:pt x="162" y="236"/>
                      </a:cubicBezTo>
                      <a:cubicBezTo>
                        <a:pt x="169" y="241"/>
                        <a:pt x="174" y="246"/>
                        <a:pt x="176" y="249"/>
                      </a:cubicBezTo>
                      <a:cubicBezTo>
                        <a:pt x="178" y="248"/>
                        <a:pt x="183" y="244"/>
                        <a:pt x="189" y="237"/>
                      </a:cubicBezTo>
                      <a:cubicBezTo>
                        <a:pt x="189" y="236"/>
                        <a:pt x="189" y="236"/>
                        <a:pt x="189" y="236"/>
                      </a:cubicBezTo>
                      <a:cubicBezTo>
                        <a:pt x="190" y="236"/>
                        <a:pt x="190" y="236"/>
                        <a:pt x="190" y="236"/>
                      </a:cubicBezTo>
                      <a:cubicBezTo>
                        <a:pt x="210" y="241"/>
                        <a:pt x="210" y="241"/>
                        <a:pt x="210" y="241"/>
                      </a:cubicBezTo>
                      <a:cubicBezTo>
                        <a:pt x="219" y="234"/>
                        <a:pt x="219" y="234"/>
                        <a:pt x="219" y="234"/>
                      </a:cubicBezTo>
                      <a:cubicBezTo>
                        <a:pt x="219" y="233"/>
                        <a:pt x="219" y="233"/>
                        <a:pt x="219" y="233"/>
                      </a:cubicBezTo>
                      <a:cubicBezTo>
                        <a:pt x="220" y="233"/>
                        <a:pt x="220" y="233"/>
                        <a:pt x="220" y="233"/>
                      </a:cubicBezTo>
                      <a:cubicBezTo>
                        <a:pt x="220" y="233"/>
                        <a:pt x="220" y="233"/>
                        <a:pt x="220" y="233"/>
                      </a:cubicBezTo>
                      <a:cubicBezTo>
                        <a:pt x="220" y="233"/>
                        <a:pt x="220" y="233"/>
                        <a:pt x="220" y="233"/>
                      </a:cubicBezTo>
                      <a:cubicBezTo>
                        <a:pt x="229" y="235"/>
                        <a:pt x="229" y="235"/>
                        <a:pt x="229" y="235"/>
                      </a:cubicBezTo>
                      <a:cubicBezTo>
                        <a:pt x="256" y="211"/>
                        <a:pt x="256" y="211"/>
                        <a:pt x="256" y="211"/>
                      </a:cubicBezTo>
                      <a:cubicBezTo>
                        <a:pt x="264" y="213"/>
                        <a:pt x="264" y="213"/>
                        <a:pt x="264" y="213"/>
                      </a:cubicBezTo>
                      <a:cubicBezTo>
                        <a:pt x="264" y="213"/>
                        <a:pt x="264" y="213"/>
                        <a:pt x="264" y="213"/>
                      </a:cubicBezTo>
                      <a:cubicBezTo>
                        <a:pt x="265" y="214"/>
                        <a:pt x="265" y="214"/>
                        <a:pt x="265" y="214"/>
                      </a:cubicBezTo>
                      <a:cubicBezTo>
                        <a:pt x="265" y="214"/>
                        <a:pt x="265" y="214"/>
                        <a:pt x="265" y="214"/>
                      </a:cubicBezTo>
                      <a:cubicBezTo>
                        <a:pt x="266" y="214"/>
                        <a:pt x="266" y="214"/>
                        <a:pt x="266" y="214"/>
                      </a:cubicBezTo>
                      <a:cubicBezTo>
                        <a:pt x="268" y="218"/>
                        <a:pt x="268" y="218"/>
                        <a:pt x="268" y="218"/>
                      </a:cubicBezTo>
                      <a:cubicBezTo>
                        <a:pt x="270" y="216"/>
                        <a:pt x="270" y="216"/>
                        <a:pt x="270" y="216"/>
                      </a:cubicBezTo>
                      <a:cubicBezTo>
                        <a:pt x="270" y="216"/>
                        <a:pt x="270" y="216"/>
                        <a:pt x="270" y="216"/>
                      </a:cubicBezTo>
                      <a:cubicBezTo>
                        <a:pt x="270" y="215"/>
                        <a:pt x="270" y="215"/>
                        <a:pt x="270" y="215"/>
                      </a:cubicBezTo>
                      <a:cubicBezTo>
                        <a:pt x="270" y="215"/>
                        <a:pt x="270" y="215"/>
                        <a:pt x="270" y="215"/>
                      </a:cubicBezTo>
                      <a:cubicBezTo>
                        <a:pt x="278" y="211"/>
                        <a:pt x="278" y="211"/>
                        <a:pt x="278" y="211"/>
                      </a:cubicBezTo>
                      <a:cubicBezTo>
                        <a:pt x="284" y="205"/>
                        <a:pt x="284" y="205"/>
                        <a:pt x="284" y="205"/>
                      </a:cubicBezTo>
                      <a:cubicBezTo>
                        <a:pt x="283" y="193"/>
                        <a:pt x="283" y="193"/>
                        <a:pt x="283" y="193"/>
                      </a:cubicBezTo>
                      <a:cubicBezTo>
                        <a:pt x="282" y="191"/>
                        <a:pt x="282" y="191"/>
                        <a:pt x="282" y="191"/>
                      </a:cubicBezTo>
                      <a:cubicBezTo>
                        <a:pt x="274" y="194"/>
                        <a:pt x="274" y="194"/>
                        <a:pt x="274" y="194"/>
                      </a:cubicBezTo>
                      <a:cubicBezTo>
                        <a:pt x="274" y="194"/>
                        <a:pt x="274" y="194"/>
                        <a:pt x="274" y="194"/>
                      </a:cubicBezTo>
                      <a:cubicBezTo>
                        <a:pt x="272" y="195"/>
                        <a:pt x="270" y="196"/>
                        <a:pt x="267" y="196"/>
                      </a:cubicBezTo>
                      <a:cubicBezTo>
                        <a:pt x="258" y="196"/>
                        <a:pt x="258" y="196"/>
                        <a:pt x="258" y="196"/>
                      </a:cubicBezTo>
                      <a:cubicBezTo>
                        <a:pt x="255" y="196"/>
                        <a:pt x="254" y="195"/>
                        <a:pt x="252" y="193"/>
                      </a:cubicBezTo>
                      <a:cubicBezTo>
                        <a:pt x="252" y="180"/>
                        <a:pt x="252" y="180"/>
                        <a:pt x="252" y="180"/>
                      </a:cubicBezTo>
                      <a:cubicBezTo>
                        <a:pt x="249" y="179"/>
                        <a:pt x="248" y="178"/>
                        <a:pt x="246" y="178"/>
                      </a:cubicBezTo>
                      <a:cubicBezTo>
                        <a:pt x="244" y="179"/>
                        <a:pt x="244" y="179"/>
                        <a:pt x="244" y="179"/>
                      </a:cubicBezTo>
                      <a:cubicBezTo>
                        <a:pt x="242" y="180"/>
                        <a:pt x="242" y="180"/>
                        <a:pt x="242" y="180"/>
                      </a:cubicBezTo>
                      <a:cubicBezTo>
                        <a:pt x="236" y="182"/>
                        <a:pt x="236" y="182"/>
                        <a:pt x="236" y="182"/>
                      </a:cubicBezTo>
                      <a:cubicBezTo>
                        <a:pt x="234" y="182"/>
                        <a:pt x="234" y="182"/>
                        <a:pt x="234" y="182"/>
                      </a:cubicBezTo>
                      <a:cubicBezTo>
                        <a:pt x="234" y="181"/>
                        <a:pt x="234" y="181"/>
                        <a:pt x="234" y="181"/>
                      </a:cubicBezTo>
                      <a:cubicBezTo>
                        <a:pt x="231" y="175"/>
                        <a:pt x="231" y="175"/>
                        <a:pt x="231" y="175"/>
                      </a:cubicBezTo>
                      <a:cubicBezTo>
                        <a:pt x="230" y="170"/>
                        <a:pt x="230" y="170"/>
                        <a:pt x="230" y="170"/>
                      </a:cubicBezTo>
                      <a:cubicBezTo>
                        <a:pt x="230" y="170"/>
                        <a:pt x="230" y="170"/>
                        <a:pt x="230" y="170"/>
                      </a:cubicBezTo>
                      <a:cubicBezTo>
                        <a:pt x="234" y="155"/>
                        <a:pt x="234" y="155"/>
                        <a:pt x="234" y="155"/>
                      </a:cubicBezTo>
                      <a:cubicBezTo>
                        <a:pt x="234" y="155"/>
                        <a:pt x="234" y="155"/>
                        <a:pt x="234" y="155"/>
                      </a:cubicBezTo>
                      <a:cubicBezTo>
                        <a:pt x="234" y="155"/>
                        <a:pt x="234" y="155"/>
                        <a:pt x="234" y="155"/>
                      </a:cubicBezTo>
                      <a:cubicBezTo>
                        <a:pt x="234" y="154"/>
                        <a:pt x="234" y="154"/>
                        <a:pt x="234" y="154"/>
                      </a:cubicBezTo>
                      <a:cubicBezTo>
                        <a:pt x="238" y="147"/>
                        <a:pt x="238" y="147"/>
                        <a:pt x="238" y="147"/>
                      </a:cubicBezTo>
                      <a:cubicBezTo>
                        <a:pt x="226" y="137"/>
                        <a:pt x="226" y="137"/>
                        <a:pt x="226" y="137"/>
                      </a:cubicBezTo>
                      <a:cubicBezTo>
                        <a:pt x="226" y="136"/>
                        <a:pt x="226" y="136"/>
                        <a:pt x="226" y="136"/>
                      </a:cubicBezTo>
                      <a:cubicBezTo>
                        <a:pt x="226" y="136"/>
                        <a:pt x="226" y="136"/>
                        <a:pt x="226" y="136"/>
                      </a:cubicBezTo>
                      <a:cubicBezTo>
                        <a:pt x="226" y="124"/>
                        <a:pt x="226" y="124"/>
                        <a:pt x="226" y="124"/>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5"/>
                        <a:pt x="220" y="95"/>
                        <a:pt x="220" y="95"/>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4"/>
                        <a:pt x="198" y="74"/>
                        <a:pt x="198" y="74"/>
                      </a:cubicBezTo>
                      <a:cubicBezTo>
                        <a:pt x="200" y="74"/>
                        <a:pt x="200" y="74"/>
                        <a:pt x="200" y="74"/>
                      </a:cubicBezTo>
                      <a:cubicBezTo>
                        <a:pt x="205" y="66"/>
                        <a:pt x="205" y="66"/>
                        <a:pt x="205" y="66"/>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6" y="63"/>
                        <a:pt x="236" y="63"/>
                        <a:pt x="236" y="63"/>
                      </a:cubicBezTo>
                      <a:cubicBezTo>
                        <a:pt x="236" y="63"/>
                        <a:pt x="236" y="63"/>
                        <a:pt x="236" y="63"/>
                      </a:cubicBezTo>
                      <a:cubicBezTo>
                        <a:pt x="239" y="64"/>
                        <a:pt x="239" y="64"/>
                        <a:pt x="239" y="64"/>
                      </a:cubicBezTo>
                      <a:cubicBezTo>
                        <a:pt x="240" y="64"/>
                        <a:pt x="240" y="64"/>
                        <a:pt x="240" y="64"/>
                      </a:cubicBezTo>
                      <a:cubicBezTo>
                        <a:pt x="243" y="66"/>
                        <a:pt x="243" y="66"/>
                        <a:pt x="243" y="66"/>
                      </a:cubicBezTo>
                      <a:cubicBezTo>
                        <a:pt x="248" y="63"/>
                        <a:pt x="248" y="63"/>
                        <a:pt x="248" y="63"/>
                      </a:cubicBezTo>
                      <a:cubicBezTo>
                        <a:pt x="253" y="60"/>
                        <a:pt x="253" y="60"/>
                        <a:pt x="253" y="60"/>
                      </a:cubicBezTo>
                      <a:cubicBezTo>
                        <a:pt x="256" y="56"/>
                        <a:pt x="256" y="56"/>
                        <a:pt x="256" y="56"/>
                      </a:cubicBezTo>
                      <a:cubicBezTo>
                        <a:pt x="256" y="54"/>
                        <a:pt x="256" y="54"/>
                        <a:pt x="256" y="54"/>
                      </a:cubicBezTo>
                      <a:cubicBezTo>
                        <a:pt x="256" y="45"/>
                        <a:pt x="256" y="45"/>
                        <a:pt x="256" y="45"/>
                      </a:cubicBezTo>
                      <a:cubicBezTo>
                        <a:pt x="251" y="44"/>
                        <a:pt x="251" y="44"/>
                        <a:pt x="251" y="44"/>
                      </a:cubicBezTo>
                      <a:cubicBezTo>
                        <a:pt x="243" y="47"/>
                        <a:pt x="243" y="47"/>
                        <a:pt x="243" y="47"/>
                      </a:cubicBezTo>
                      <a:cubicBezTo>
                        <a:pt x="240" y="50"/>
                        <a:pt x="238" y="52"/>
                        <a:pt x="235" y="52"/>
                      </a:cubicBezTo>
                      <a:cubicBezTo>
                        <a:pt x="232" y="52"/>
                        <a:pt x="230" y="49"/>
                        <a:pt x="227" y="45"/>
                      </a:cubicBezTo>
                      <a:cubicBezTo>
                        <a:pt x="227" y="45"/>
                        <a:pt x="227" y="45"/>
                        <a:pt x="227" y="45"/>
                      </a:cubicBezTo>
                      <a:cubicBezTo>
                        <a:pt x="227" y="45"/>
                        <a:pt x="227" y="45"/>
                        <a:pt x="227" y="45"/>
                      </a:cubicBezTo>
                      <a:cubicBezTo>
                        <a:pt x="227" y="44"/>
                        <a:pt x="227" y="44"/>
                        <a:pt x="227" y="44"/>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4"/>
                        <a:pt x="214" y="24"/>
                        <a:pt x="214" y="24"/>
                      </a:cubicBezTo>
                      <a:cubicBezTo>
                        <a:pt x="210" y="28"/>
                        <a:pt x="210" y="28"/>
                        <a:pt x="210" y="28"/>
                      </a:cubicBezTo>
                      <a:cubicBezTo>
                        <a:pt x="212" y="40"/>
                        <a:pt x="212" y="40"/>
                        <a:pt x="212" y="40"/>
                      </a:cubicBezTo>
                      <a:cubicBezTo>
                        <a:pt x="198" y="34"/>
                        <a:pt x="198" y="34"/>
                        <a:pt x="198" y="34"/>
                      </a:cubicBezTo>
                      <a:cubicBezTo>
                        <a:pt x="202" y="41"/>
                        <a:pt x="202" y="41"/>
                        <a:pt x="202" y="41"/>
                      </a:cubicBezTo>
                      <a:cubicBezTo>
                        <a:pt x="202" y="41"/>
                        <a:pt x="202" y="41"/>
                        <a:pt x="202" y="41"/>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69"/>
                        <a:pt x="180" y="69"/>
                        <a:pt x="180" y="69"/>
                      </a:cubicBezTo>
                      <a:cubicBezTo>
                        <a:pt x="179" y="76"/>
                        <a:pt x="179" y="76"/>
                        <a:pt x="179" y="76"/>
                      </a:cubicBezTo>
                      <a:cubicBezTo>
                        <a:pt x="179" y="78"/>
                        <a:pt x="180" y="81"/>
                        <a:pt x="182" y="85"/>
                      </a:cubicBezTo>
                      <a:cubicBezTo>
                        <a:pt x="183" y="85"/>
                        <a:pt x="183" y="85"/>
                        <a:pt x="183" y="85"/>
                      </a:cubicBezTo>
                      <a:cubicBezTo>
                        <a:pt x="183" y="86"/>
                        <a:pt x="183" y="86"/>
                        <a:pt x="183" y="86"/>
                      </a:cubicBezTo>
                      <a:cubicBezTo>
                        <a:pt x="184" y="96"/>
                        <a:pt x="184" y="96"/>
                        <a:pt x="184" y="96"/>
                      </a:cubicBezTo>
                      <a:cubicBezTo>
                        <a:pt x="184" y="97"/>
                        <a:pt x="184" y="97"/>
                        <a:pt x="184" y="97"/>
                      </a:cubicBezTo>
                      <a:cubicBezTo>
                        <a:pt x="183" y="98"/>
                        <a:pt x="183" y="98"/>
                        <a:pt x="183" y="98"/>
                      </a:cubicBezTo>
                      <a:cubicBezTo>
                        <a:pt x="178" y="104"/>
                        <a:pt x="178" y="104"/>
                        <a:pt x="178" y="104"/>
                      </a:cubicBezTo>
                      <a:cubicBezTo>
                        <a:pt x="178" y="104"/>
                        <a:pt x="178" y="104"/>
                        <a:pt x="178" y="104"/>
                      </a:cubicBezTo>
                      <a:cubicBezTo>
                        <a:pt x="178" y="104"/>
                        <a:pt x="178" y="104"/>
                        <a:pt x="178" y="104"/>
                      </a:cubicBezTo>
                      <a:cubicBezTo>
                        <a:pt x="178" y="104"/>
                        <a:pt x="178" y="104"/>
                        <a:pt x="178" y="104"/>
                      </a:cubicBezTo>
                      <a:cubicBezTo>
                        <a:pt x="174" y="107"/>
                        <a:pt x="174" y="107"/>
                        <a:pt x="174" y="107"/>
                      </a:cubicBezTo>
                      <a:cubicBezTo>
                        <a:pt x="174" y="107"/>
                        <a:pt x="174" y="107"/>
                        <a:pt x="174"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2" y="105"/>
                        <a:pt x="160" y="106"/>
                        <a:pt x="158" y="107"/>
                      </a:cubicBezTo>
                      <a:cubicBezTo>
                        <a:pt x="154" y="112"/>
                        <a:pt x="154" y="112"/>
                        <a:pt x="154" y="112"/>
                      </a:cubicBezTo>
                      <a:cubicBezTo>
                        <a:pt x="150" y="116"/>
                        <a:pt x="150" y="116"/>
                        <a:pt x="150" y="116"/>
                      </a:cubicBezTo>
                      <a:cubicBezTo>
                        <a:pt x="148" y="119"/>
                        <a:pt x="146" y="120"/>
                        <a:pt x="141" y="119"/>
                      </a:cubicBezTo>
                      <a:cubicBezTo>
                        <a:pt x="138" y="119"/>
                        <a:pt x="138" y="116"/>
                        <a:pt x="138" y="112"/>
                      </a:cubicBezTo>
                      <a:cubicBezTo>
                        <a:pt x="138" y="110"/>
                        <a:pt x="138" y="110"/>
                        <a:pt x="138" y="110"/>
                      </a:cubicBezTo>
                      <a:cubicBezTo>
                        <a:pt x="138" y="107"/>
                        <a:pt x="138" y="107"/>
                        <a:pt x="138" y="107"/>
                      </a:cubicBezTo>
                      <a:cubicBezTo>
                        <a:pt x="136" y="109"/>
                        <a:pt x="136" y="109"/>
                        <a:pt x="136" y="109"/>
                      </a:cubicBezTo>
                      <a:cubicBezTo>
                        <a:pt x="135" y="110"/>
                        <a:pt x="134" y="111"/>
                        <a:pt x="132" y="111"/>
                      </a:cubicBezTo>
                      <a:cubicBezTo>
                        <a:pt x="131" y="110"/>
                        <a:pt x="130" y="109"/>
                        <a:pt x="129" y="106"/>
                      </a:cubicBezTo>
                      <a:cubicBezTo>
                        <a:pt x="129" y="106"/>
                        <a:pt x="129" y="106"/>
                        <a:pt x="129" y="106"/>
                      </a:cubicBezTo>
                      <a:cubicBezTo>
                        <a:pt x="128" y="96"/>
                        <a:pt x="128" y="96"/>
                        <a:pt x="128" y="96"/>
                      </a:cubicBezTo>
                      <a:cubicBezTo>
                        <a:pt x="126" y="88"/>
                        <a:pt x="126" y="88"/>
                        <a:pt x="126" y="88"/>
                      </a:cubicBezTo>
                      <a:cubicBezTo>
                        <a:pt x="122" y="84"/>
                        <a:pt x="122" y="84"/>
                        <a:pt x="122" y="84"/>
                      </a:cubicBezTo>
                      <a:cubicBezTo>
                        <a:pt x="122" y="84"/>
                        <a:pt x="122" y="84"/>
                        <a:pt x="122" y="84"/>
                      </a:cubicBezTo>
                      <a:cubicBezTo>
                        <a:pt x="122" y="83"/>
                        <a:pt x="122" y="83"/>
                        <a:pt x="122" y="83"/>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7"/>
                        <a:pt x="110" y="57"/>
                        <a:pt x="110" y="57"/>
                      </a:cubicBezTo>
                      <a:cubicBezTo>
                        <a:pt x="108" y="47"/>
                        <a:pt x="108" y="47"/>
                        <a:pt x="108" y="47"/>
                      </a:cubicBezTo>
                      <a:cubicBezTo>
                        <a:pt x="107" y="45"/>
                        <a:pt x="107" y="45"/>
                        <a:pt x="107" y="45"/>
                      </a:cubicBezTo>
                      <a:cubicBezTo>
                        <a:pt x="106" y="46"/>
                        <a:pt x="106" y="46"/>
                        <a:pt x="106" y="46"/>
                      </a:cubicBezTo>
                      <a:cubicBezTo>
                        <a:pt x="103" y="50"/>
                        <a:pt x="101" y="52"/>
                        <a:pt x="100" y="52"/>
                      </a:cubicBezTo>
                      <a:cubicBezTo>
                        <a:pt x="99" y="52"/>
                        <a:pt x="97" y="50"/>
                        <a:pt x="94" y="48"/>
                      </a:cubicBezTo>
                      <a:cubicBezTo>
                        <a:pt x="88" y="45"/>
                        <a:pt x="88" y="45"/>
                        <a:pt x="88" y="45"/>
                      </a:cubicBezTo>
                      <a:cubicBezTo>
                        <a:pt x="87" y="44"/>
                        <a:pt x="87" y="44"/>
                        <a:pt x="87" y="44"/>
                      </a:cubicBezTo>
                      <a:cubicBezTo>
                        <a:pt x="86" y="44"/>
                        <a:pt x="86" y="44"/>
                        <a:pt x="86" y="44"/>
                      </a:cubicBezTo>
                      <a:cubicBezTo>
                        <a:pt x="86" y="44"/>
                        <a:pt x="86" y="44"/>
                        <a:pt x="86" y="44"/>
                      </a:cubicBezTo>
                      <a:cubicBezTo>
                        <a:pt x="86" y="43"/>
                        <a:pt x="86" y="43"/>
                        <a:pt x="86" y="43"/>
                      </a:cubicBezTo>
                      <a:cubicBezTo>
                        <a:pt x="86" y="35"/>
                        <a:pt x="86" y="35"/>
                        <a:pt x="86" y="35"/>
                      </a:cubicBezTo>
                      <a:cubicBezTo>
                        <a:pt x="86" y="35"/>
                        <a:pt x="86" y="35"/>
                        <a:pt x="86" y="35"/>
                      </a:cubicBezTo>
                      <a:cubicBezTo>
                        <a:pt x="84" y="29"/>
                        <a:pt x="84" y="29"/>
                        <a:pt x="84" y="29"/>
                      </a:cubicBezTo>
                      <a:cubicBezTo>
                        <a:pt x="81" y="21"/>
                        <a:pt x="81" y="21"/>
                        <a:pt x="81" y="21"/>
                      </a:cubicBezTo>
                      <a:cubicBezTo>
                        <a:pt x="78" y="21"/>
                        <a:pt x="78" y="21"/>
                        <a:pt x="78" y="21"/>
                      </a:cubicBezTo>
                      <a:cubicBezTo>
                        <a:pt x="78" y="24"/>
                        <a:pt x="78" y="27"/>
                        <a:pt x="77" y="29"/>
                      </a:cubicBezTo>
                      <a:cubicBezTo>
                        <a:pt x="76" y="31"/>
                        <a:pt x="75" y="33"/>
                        <a:pt x="72" y="35"/>
                      </a:cubicBezTo>
                      <a:cubicBezTo>
                        <a:pt x="72" y="38"/>
                        <a:pt x="70" y="40"/>
                        <a:pt x="69" y="41"/>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4"/>
                        <a:pt x="50" y="21"/>
                      </a:cubicBezTo>
                      <a:cubicBezTo>
                        <a:pt x="52" y="3"/>
                        <a:pt x="52" y="3"/>
                        <a:pt x="52" y="3"/>
                      </a:cubicBezTo>
                      <a:cubicBezTo>
                        <a:pt x="51" y="0"/>
                        <a:pt x="51" y="0"/>
                        <a:pt x="51" y="0"/>
                      </a:cubicBezTo>
                      <a:cubicBezTo>
                        <a:pt x="44" y="7"/>
                        <a:pt x="44" y="7"/>
                        <a:pt x="44" y="7"/>
                      </a:cubicBezTo>
                      <a:cubicBezTo>
                        <a:pt x="40" y="10"/>
                        <a:pt x="40" y="10"/>
                        <a:pt x="40" y="10"/>
                      </a:cubicBezTo>
                      <a:cubicBezTo>
                        <a:pt x="39" y="13"/>
                        <a:pt x="39" y="13"/>
                        <a:pt x="39" y="13"/>
                      </a:cubicBezTo>
                      <a:cubicBezTo>
                        <a:pt x="40" y="17"/>
                        <a:pt x="41" y="20"/>
                        <a:pt x="41" y="22"/>
                      </a:cubicBezTo>
                      <a:cubicBezTo>
                        <a:pt x="41" y="26"/>
                        <a:pt x="39" y="29"/>
                        <a:pt x="36"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6" y="53"/>
                      </a:cubicBezTo>
                      <a:cubicBezTo>
                        <a:pt x="38" y="52"/>
                        <a:pt x="38" y="52"/>
                        <a:pt x="38" y="52"/>
                      </a:cubicBezTo>
                      <a:cubicBezTo>
                        <a:pt x="46" y="69"/>
                        <a:pt x="46" y="69"/>
                        <a:pt x="46" y="69"/>
                      </a:cubicBezTo>
                      <a:cubicBezTo>
                        <a:pt x="46" y="70"/>
                        <a:pt x="46" y="70"/>
                        <a:pt x="46" y="70"/>
                      </a:cubicBezTo>
                      <a:cubicBezTo>
                        <a:pt x="46" y="70"/>
                        <a:pt x="46" y="70"/>
                        <a:pt x="46" y="70"/>
                      </a:cubicBezTo>
                      <a:cubicBezTo>
                        <a:pt x="46" y="70"/>
                        <a:pt x="46" y="70"/>
                        <a:pt x="46" y="70"/>
                      </a:cubicBezTo>
                      <a:cubicBezTo>
                        <a:pt x="43" y="102"/>
                        <a:pt x="40" y="120"/>
                        <a:pt x="36" y="125"/>
                      </a:cubicBezTo>
                      <a:cubicBezTo>
                        <a:pt x="35" y="126"/>
                        <a:pt x="34" y="127"/>
                        <a:pt x="31" y="128"/>
                      </a:cubicBezTo>
                      <a:cubicBezTo>
                        <a:pt x="28" y="128"/>
                        <a:pt x="26" y="127"/>
                        <a:pt x="24" y="126"/>
                      </a:cubicBezTo>
                      <a:cubicBezTo>
                        <a:pt x="13" y="146"/>
                        <a:pt x="6" y="157"/>
                        <a:pt x="3" y="159"/>
                      </a:cubicBezTo>
                      <a:cubicBezTo>
                        <a:pt x="4" y="159"/>
                        <a:pt x="4" y="159"/>
                        <a:pt x="4" y="159"/>
                      </a:cubicBezTo>
                      <a:cubicBezTo>
                        <a:pt x="2" y="159"/>
                        <a:pt x="1" y="164"/>
                        <a:pt x="2" y="174"/>
                      </a:cubicBezTo>
                      <a:cubicBezTo>
                        <a:pt x="4" y="176"/>
                        <a:pt x="4" y="176"/>
                        <a:pt x="4" y="176"/>
                      </a:cubicBezTo>
                      <a:cubicBezTo>
                        <a:pt x="5" y="176"/>
                        <a:pt x="5" y="176"/>
                        <a:pt x="5" y="176"/>
                      </a:cubicBezTo>
                      <a:cubicBezTo>
                        <a:pt x="6" y="177"/>
                        <a:pt x="6" y="177"/>
                        <a:pt x="6" y="177"/>
                      </a:cubicBezTo>
                      <a:lnTo>
                        <a:pt x="2" y="182"/>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60" name="ïṩḷïḑé">
                  <a:extLst>
                    <a:ext uri="{FF2B5EF4-FFF2-40B4-BE49-F238E27FC236}">
                      <a16:creationId xmlns:a16="http://schemas.microsoft.com/office/drawing/2014/main" id="{A51F4F24-EC00-4AA8-B58A-9F2DAD301F14}"/>
                    </a:ext>
                  </a:extLst>
                </p:cNvPr>
                <p:cNvSpPr/>
                <p:nvPr/>
              </p:nvSpPr>
              <p:spPr bwMode="auto">
                <a:xfrm>
                  <a:off x="2670495" y="4969060"/>
                  <a:ext cx="798940" cy="688318"/>
                </a:xfrm>
                <a:custGeom>
                  <a:avLst/>
                  <a:gdLst>
                    <a:gd name="T0" fmla="*/ 142 w 192"/>
                    <a:gd name="T1" fmla="*/ 7 h 166"/>
                    <a:gd name="T2" fmla="*/ 131 w 192"/>
                    <a:gd name="T3" fmla="*/ 10 h 166"/>
                    <a:gd name="T4" fmla="*/ 129 w 192"/>
                    <a:gd name="T5" fmla="*/ 0 h 166"/>
                    <a:gd name="T6" fmla="*/ 125 w 192"/>
                    <a:gd name="T7" fmla="*/ 10 h 166"/>
                    <a:gd name="T8" fmla="*/ 119 w 192"/>
                    <a:gd name="T9" fmla="*/ 18 h 166"/>
                    <a:gd name="T10" fmla="*/ 108 w 192"/>
                    <a:gd name="T11" fmla="*/ 17 h 166"/>
                    <a:gd name="T12" fmla="*/ 106 w 192"/>
                    <a:gd name="T13" fmla="*/ 25 h 166"/>
                    <a:gd name="T14" fmla="*/ 94 w 192"/>
                    <a:gd name="T15" fmla="*/ 28 h 166"/>
                    <a:gd name="T16" fmla="*/ 90 w 192"/>
                    <a:gd name="T17" fmla="*/ 30 h 166"/>
                    <a:gd name="T18" fmla="*/ 80 w 192"/>
                    <a:gd name="T19" fmla="*/ 26 h 166"/>
                    <a:gd name="T20" fmla="*/ 73 w 192"/>
                    <a:gd name="T21" fmla="*/ 24 h 166"/>
                    <a:gd name="T22" fmla="*/ 84 w 192"/>
                    <a:gd name="T23" fmla="*/ 40 h 166"/>
                    <a:gd name="T24" fmla="*/ 90 w 192"/>
                    <a:gd name="T25" fmla="*/ 46 h 166"/>
                    <a:gd name="T26" fmla="*/ 88 w 192"/>
                    <a:gd name="T27" fmla="*/ 55 h 166"/>
                    <a:gd name="T28" fmla="*/ 69 w 192"/>
                    <a:gd name="T29" fmla="*/ 64 h 166"/>
                    <a:gd name="T30" fmla="*/ 62 w 192"/>
                    <a:gd name="T31" fmla="*/ 65 h 166"/>
                    <a:gd name="T32" fmla="*/ 55 w 192"/>
                    <a:gd name="T33" fmla="*/ 63 h 166"/>
                    <a:gd name="T34" fmla="*/ 47 w 192"/>
                    <a:gd name="T35" fmla="*/ 71 h 166"/>
                    <a:gd name="T36" fmla="*/ 39 w 192"/>
                    <a:gd name="T37" fmla="*/ 74 h 166"/>
                    <a:gd name="T38" fmla="*/ 8 w 192"/>
                    <a:gd name="T39" fmla="*/ 74 h 166"/>
                    <a:gd name="T40" fmla="*/ 4 w 192"/>
                    <a:gd name="T41" fmla="*/ 96 h 166"/>
                    <a:gd name="T42" fmla="*/ 11 w 192"/>
                    <a:gd name="T43" fmla="*/ 100 h 166"/>
                    <a:gd name="T44" fmla="*/ 15 w 192"/>
                    <a:gd name="T45" fmla="*/ 95 h 166"/>
                    <a:gd name="T46" fmla="*/ 28 w 192"/>
                    <a:gd name="T47" fmla="*/ 96 h 166"/>
                    <a:gd name="T48" fmla="*/ 31 w 192"/>
                    <a:gd name="T49" fmla="*/ 118 h 166"/>
                    <a:gd name="T50" fmla="*/ 26 w 192"/>
                    <a:gd name="T51" fmla="*/ 130 h 166"/>
                    <a:gd name="T52" fmla="*/ 38 w 192"/>
                    <a:gd name="T53" fmla="*/ 148 h 166"/>
                    <a:gd name="T54" fmla="*/ 33 w 192"/>
                    <a:gd name="T55" fmla="*/ 166 h 166"/>
                    <a:gd name="T56" fmla="*/ 46 w 192"/>
                    <a:gd name="T57" fmla="*/ 159 h 166"/>
                    <a:gd name="T58" fmla="*/ 55 w 192"/>
                    <a:gd name="T59" fmla="*/ 160 h 166"/>
                    <a:gd name="T60" fmla="*/ 84 w 192"/>
                    <a:gd name="T61" fmla="*/ 160 h 166"/>
                    <a:gd name="T62" fmla="*/ 98 w 192"/>
                    <a:gd name="T63" fmla="*/ 150 h 166"/>
                    <a:gd name="T64" fmla="*/ 114 w 192"/>
                    <a:gd name="T65" fmla="*/ 137 h 166"/>
                    <a:gd name="T66" fmla="*/ 124 w 192"/>
                    <a:gd name="T67" fmla="*/ 141 h 166"/>
                    <a:gd name="T68" fmla="*/ 137 w 192"/>
                    <a:gd name="T69" fmla="*/ 146 h 166"/>
                    <a:gd name="T70" fmla="*/ 146 w 192"/>
                    <a:gd name="T71" fmla="*/ 149 h 166"/>
                    <a:gd name="T72" fmla="*/ 148 w 192"/>
                    <a:gd name="T73" fmla="*/ 144 h 166"/>
                    <a:gd name="T74" fmla="*/ 151 w 192"/>
                    <a:gd name="T75" fmla="*/ 142 h 166"/>
                    <a:gd name="T76" fmla="*/ 157 w 192"/>
                    <a:gd name="T77" fmla="*/ 138 h 166"/>
                    <a:gd name="T78" fmla="*/ 173 w 192"/>
                    <a:gd name="T79" fmla="*/ 126 h 166"/>
                    <a:gd name="T80" fmla="*/ 176 w 192"/>
                    <a:gd name="T81" fmla="*/ 124 h 166"/>
                    <a:gd name="T82" fmla="*/ 183 w 192"/>
                    <a:gd name="T83" fmla="*/ 122 h 166"/>
                    <a:gd name="T84" fmla="*/ 190 w 192"/>
                    <a:gd name="T85" fmla="*/ 118 h 166"/>
                    <a:gd name="T86" fmla="*/ 186 w 192"/>
                    <a:gd name="T87" fmla="*/ 103 h 166"/>
                    <a:gd name="T88" fmla="*/ 188 w 192"/>
                    <a:gd name="T89" fmla="*/ 94 h 166"/>
                    <a:gd name="T90" fmla="*/ 174 w 192"/>
                    <a:gd name="T91" fmla="*/ 83 h 166"/>
                    <a:gd name="T92" fmla="*/ 186 w 192"/>
                    <a:gd name="T93" fmla="*/ 34 h 166"/>
                    <a:gd name="T94" fmla="*/ 178 w 192"/>
                    <a:gd name="T95" fmla="*/ 38 h 166"/>
                    <a:gd name="T96" fmla="*/ 168 w 192"/>
                    <a:gd name="T97" fmla="*/ 38 h 166"/>
                    <a:gd name="T98" fmla="*/ 167 w 192"/>
                    <a:gd name="T99" fmla="*/ 34 h 166"/>
                    <a:gd name="T100" fmla="*/ 166 w 192"/>
                    <a:gd name="T101" fmla="*/ 32 h 166"/>
                    <a:gd name="T102" fmla="*/ 156 w 192"/>
                    <a:gd name="T10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6">
                      <a:moveTo>
                        <a:pt x="150" y="3"/>
                      </a:moveTo>
                      <a:cubicBezTo>
                        <a:pt x="148" y="2"/>
                        <a:pt x="148" y="2"/>
                        <a:pt x="148" y="2"/>
                      </a:cubicBezTo>
                      <a:cubicBezTo>
                        <a:pt x="144" y="4"/>
                        <a:pt x="144" y="4"/>
                        <a:pt x="144" y="4"/>
                      </a:cubicBezTo>
                      <a:cubicBezTo>
                        <a:pt x="142" y="7"/>
                        <a:pt x="142" y="7"/>
                        <a:pt x="142" y="7"/>
                      </a:cubicBezTo>
                      <a:cubicBezTo>
                        <a:pt x="141" y="11"/>
                        <a:pt x="139" y="13"/>
                        <a:pt x="136" y="13"/>
                      </a:cubicBezTo>
                      <a:cubicBezTo>
                        <a:pt x="135" y="13"/>
                        <a:pt x="133" y="12"/>
                        <a:pt x="132" y="10"/>
                      </a:cubicBezTo>
                      <a:cubicBezTo>
                        <a:pt x="131" y="10"/>
                        <a:pt x="131" y="10"/>
                        <a:pt x="131"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29" y="0"/>
                        <a:pt x="129" y="0"/>
                        <a:pt x="129" y="0"/>
                      </a:cubicBezTo>
                      <a:cubicBezTo>
                        <a:pt x="127" y="0"/>
                        <a:pt x="127" y="0"/>
                        <a:pt x="127" y="0"/>
                      </a:cubicBezTo>
                      <a:cubicBezTo>
                        <a:pt x="126" y="0"/>
                        <a:pt x="126" y="0"/>
                        <a:pt x="126" y="0"/>
                      </a:cubicBezTo>
                      <a:cubicBezTo>
                        <a:pt x="125" y="4"/>
                        <a:pt x="125" y="4"/>
                        <a:pt x="125" y="4"/>
                      </a:cubicBezTo>
                      <a:cubicBezTo>
                        <a:pt x="125" y="10"/>
                        <a:pt x="125" y="10"/>
                        <a:pt x="125" y="10"/>
                      </a:cubicBezTo>
                      <a:cubicBezTo>
                        <a:pt x="125" y="10"/>
                        <a:pt x="125" y="10"/>
                        <a:pt x="125" y="10"/>
                      </a:cubicBezTo>
                      <a:cubicBezTo>
                        <a:pt x="124" y="10"/>
                        <a:pt x="124" y="10"/>
                        <a:pt x="124" y="10"/>
                      </a:cubicBezTo>
                      <a:cubicBezTo>
                        <a:pt x="120" y="17"/>
                        <a:pt x="120" y="17"/>
                        <a:pt x="120" y="17"/>
                      </a:cubicBezTo>
                      <a:cubicBezTo>
                        <a:pt x="119" y="18"/>
                        <a:pt x="119" y="18"/>
                        <a:pt x="119" y="18"/>
                      </a:cubicBezTo>
                      <a:cubicBezTo>
                        <a:pt x="118" y="18"/>
                        <a:pt x="118" y="18"/>
                        <a:pt x="118" y="18"/>
                      </a:cubicBezTo>
                      <a:cubicBezTo>
                        <a:pt x="108" y="17"/>
                        <a:pt x="108" y="17"/>
                        <a:pt x="108"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4" y="22"/>
                        <a:pt x="104" y="22"/>
                        <a:pt x="104" y="22"/>
                      </a:cubicBezTo>
                      <a:cubicBezTo>
                        <a:pt x="106" y="25"/>
                        <a:pt x="106" y="25"/>
                        <a:pt x="106" y="25"/>
                      </a:cubicBezTo>
                      <a:cubicBezTo>
                        <a:pt x="106" y="25"/>
                        <a:pt x="106" y="25"/>
                        <a:pt x="106" y="25"/>
                      </a:cubicBezTo>
                      <a:cubicBezTo>
                        <a:pt x="103" y="29"/>
                        <a:pt x="103" y="29"/>
                        <a:pt x="103" y="29"/>
                      </a:cubicBezTo>
                      <a:cubicBezTo>
                        <a:pt x="94" y="29"/>
                        <a:pt x="94" y="29"/>
                        <a:pt x="94" y="29"/>
                      </a:cubicBezTo>
                      <a:cubicBezTo>
                        <a:pt x="94" y="28"/>
                        <a:pt x="94" y="28"/>
                        <a:pt x="94" y="28"/>
                      </a:cubicBezTo>
                      <a:cubicBezTo>
                        <a:pt x="94" y="27"/>
                        <a:pt x="94" y="27"/>
                        <a:pt x="94" y="27"/>
                      </a:cubicBezTo>
                      <a:cubicBezTo>
                        <a:pt x="92" y="26"/>
                        <a:pt x="92" y="26"/>
                        <a:pt x="92" y="26"/>
                      </a:cubicBezTo>
                      <a:cubicBezTo>
                        <a:pt x="91" y="29"/>
                        <a:pt x="91" y="29"/>
                        <a:pt x="91" y="29"/>
                      </a:cubicBezTo>
                      <a:cubicBezTo>
                        <a:pt x="90" y="30"/>
                        <a:pt x="90" y="30"/>
                        <a:pt x="90" y="30"/>
                      </a:cubicBezTo>
                      <a:cubicBezTo>
                        <a:pt x="84" y="30"/>
                        <a:pt x="84" y="30"/>
                        <a:pt x="84" y="30"/>
                      </a:cubicBezTo>
                      <a:cubicBezTo>
                        <a:pt x="84" y="30"/>
                        <a:pt x="84" y="30"/>
                        <a:pt x="84" y="30"/>
                      </a:cubicBezTo>
                      <a:cubicBezTo>
                        <a:pt x="80" y="27"/>
                        <a:pt x="80" y="27"/>
                        <a:pt x="80" y="27"/>
                      </a:cubicBezTo>
                      <a:cubicBezTo>
                        <a:pt x="80" y="26"/>
                        <a:pt x="80" y="26"/>
                        <a:pt x="80" y="26"/>
                      </a:cubicBezTo>
                      <a:cubicBezTo>
                        <a:pt x="80" y="26"/>
                        <a:pt x="80" y="26"/>
                        <a:pt x="80" y="26"/>
                      </a:cubicBezTo>
                      <a:cubicBezTo>
                        <a:pt x="80" y="26"/>
                        <a:pt x="80" y="26"/>
                        <a:pt x="80" y="26"/>
                      </a:cubicBezTo>
                      <a:cubicBezTo>
                        <a:pt x="80" y="25"/>
                        <a:pt x="80" y="25"/>
                        <a:pt x="80" y="25"/>
                      </a:cubicBezTo>
                      <a:cubicBezTo>
                        <a:pt x="73" y="24"/>
                        <a:pt x="73" y="24"/>
                        <a:pt x="73" y="24"/>
                      </a:cubicBezTo>
                      <a:cubicBezTo>
                        <a:pt x="68" y="26"/>
                        <a:pt x="68" y="26"/>
                        <a:pt x="68" y="26"/>
                      </a:cubicBezTo>
                      <a:cubicBezTo>
                        <a:pt x="66" y="28"/>
                        <a:pt x="66" y="28"/>
                        <a:pt x="66" y="28"/>
                      </a:cubicBezTo>
                      <a:cubicBezTo>
                        <a:pt x="74" y="37"/>
                        <a:pt x="74" y="37"/>
                        <a:pt x="74" y="37"/>
                      </a:cubicBezTo>
                      <a:cubicBezTo>
                        <a:pt x="84" y="40"/>
                        <a:pt x="84" y="40"/>
                        <a:pt x="84" y="40"/>
                      </a:cubicBezTo>
                      <a:cubicBezTo>
                        <a:pt x="84" y="40"/>
                        <a:pt x="84" y="40"/>
                        <a:pt x="84" y="40"/>
                      </a:cubicBezTo>
                      <a:cubicBezTo>
                        <a:pt x="84" y="40"/>
                        <a:pt x="84" y="40"/>
                        <a:pt x="84"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0" y="61"/>
                        <a:pt x="80" y="61"/>
                        <a:pt x="80" y="61"/>
                      </a:cubicBezTo>
                      <a:cubicBezTo>
                        <a:pt x="69" y="64"/>
                        <a:pt x="69" y="64"/>
                        <a:pt x="69" y="64"/>
                      </a:cubicBezTo>
                      <a:cubicBezTo>
                        <a:pt x="69" y="64"/>
                        <a:pt x="69" y="64"/>
                        <a:pt x="69"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57" y="63"/>
                        <a:pt x="57" y="63"/>
                        <a:pt x="57" y="63"/>
                      </a:cubicBezTo>
                      <a:cubicBezTo>
                        <a:pt x="55" y="63"/>
                        <a:pt x="55" y="63"/>
                        <a:pt x="55" y="63"/>
                      </a:cubicBezTo>
                      <a:cubicBezTo>
                        <a:pt x="52" y="67"/>
                        <a:pt x="52" y="67"/>
                        <a:pt x="52" y="67"/>
                      </a:cubicBezTo>
                      <a:cubicBezTo>
                        <a:pt x="52" y="67"/>
                        <a:pt x="52" y="67"/>
                        <a:pt x="52" y="67"/>
                      </a:cubicBezTo>
                      <a:cubicBezTo>
                        <a:pt x="52" y="67"/>
                        <a:pt x="52" y="67"/>
                        <a:pt x="52" y="67"/>
                      </a:cubicBezTo>
                      <a:cubicBezTo>
                        <a:pt x="47" y="71"/>
                        <a:pt x="47" y="71"/>
                        <a:pt x="47" y="71"/>
                      </a:cubicBezTo>
                      <a:cubicBezTo>
                        <a:pt x="46" y="71"/>
                        <a:pt x="46" y="71"/>
                        <a:pt x="46" y="71"/>
                      </a:cubicBezTo>
                      <a:cubicBezTo>
                        <a:pt x="46" y="71"/>
                        <a:pt x="46" y="71"/>
                        <a:pt x="46" y="71"/>
                      </a:cubicBezTo>
                      <a:cubicBezTo>
                        <a:pt x="39" y="74"/>
                        <a:pt x="39" y="74"/>
                        <a:pt x="39" y="74"/>
                      </a:cubicBezTo>
                      <a:cubicBezTo>
                        <a:pt x="39" y="74"/>
                        <a:pt x="39" y="74"/>
                        <a:pt x="39" y="74"/>
                      </a:cubicBezTo>
                      <a:cubicBezTo>
                        <a:pt x="30" y="71"/>
                        <a:pt x="30" y="71"/>
                        <a:pt x="30"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0" y="86"/>
                        <a:pt x="0" y="86"/>
                        <a:pt x="0" y="86"/>
                      </a:cubicBezTo>
                      <a:cubicBezTo>
                        <a:pt x="4" y="96"/>
                        <a:pt x="4" y="96"/>
                        <a:pt x="4" y="96"/>
                      </a:cubicBezTo>
                      <a:cubicBezTo>
                        <a:pt x="9" y="98"/>
                        <a:pt x="9" y="98"/>
                        <a:pt x="9" y="98"/>
                      </a:cubicBezTo>
                      <a:cubicBezTo>
                        <a:pt x="9" y="98"/>
                        <a:pt x="9" y="98"/>
                        <a:pt x="9" y="98"/>
                      </a:cubicBezTo>
                      <a:cubicBezTo>
                        <a:pt x="9" y="98"/>
                        <a:pt x="9" y="98"/>
                        <a:pt x="9" y="98"/>
                      </a:cubicBezTo>
                      <a:cubicBezTo>
                        <a:pt x="11" y="100"/>
                        <a:pt x="11" y="100"/>
                        <a:pt x="11" y="100"/>
                      </a:cubicBezTo>
                      <a:cubicBezTo>
                        <a:pt x="14" y="96"/>
                        <a:pt x="14" y="96"/>
                        <a:pt x="14" y="96"/>
                      </a:cubicBezTo>
                      <a:cubicBezTo>
                        <a:pt x="14" y="95"/>
                        <a:pt x="14" y="95"/>
                        <a:pt x="14" y="95"/>
                      </a:cubicBezTo>
                      <a:cubicBezTo>
                        <a:pt x="14" y="95"/>
                        <a:pt x="14" y="95"/>
                        <a:pt x="14"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3" y="110"/>
                        <a:pt x="33" y="110"/>
                        <a:pt x="33" y="110"/>
                      </a:cubicBezTo>
                      <a:cubicBezTo>
                        <a:pt x="33" y="110"/>
                        <a:pt x="33" y="110"/>
                        <a:pt x="33"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1" y="143"/>
                        <a:pt x="31" y="143"/>
                        <a:pt x="31" y="143"/>
                      </a:cubicBezTo>
                      <a:cubicBezTo>
                        <a:pt x="38" y="148"/>
                        <a:pt x="38" y="148"/>
                        <a:pt x="38" y="148"/>
                      </a:cubicBezTo>
                      <a:cubicBezTo>
                        <a:pt x="38" y="149"/>
                        <a:pt x="38" y="149"/>
                        <a:pt x="38" y="149"/>
                      </a:cubicBezTo>
                      <a:cubicBezTo>
                        <a:pt x="39" y="149"/>
                        <a:pt x="39" y="149"/>
                        <a:pt x="39" y="149"/>
                      </a:cubicBezTo>
                      <a:cubicBezTo>
                        <a:pt x="34" y="160"/>
                        <a:pt x="34" y="160"/>
                        <a:pt x="34" y="160"/>
                      </a:cubicBezTo>
                      <a:cubicBezTo>
                        <a:pt x="33" y="166"/>
                        <a:pt x="33" y="166"/>
                        <a:pt x="33" y="166"/>
                      </a:cubicBezTo>
                      <a:cubicBezTo>
                        <a:pt x="34" y="165"/>
                        <a:pt x="34" y="165"/>
                        <a:pt x="34" y="165"/>
                      </a:cubicBezTo>
                      <a:cubicBezTo>
                        <a:pt x="35" y="165"/>
                        <a:pt x="35" y="165"/>
                        <a:pt x="35" y="165"/>
                      </a:cubicBezTo>
                      <a:cubicBezTo>
                        <a:pt x="39" y="163"/>
                        <a:pt x="39" y="163"/>
                        <a:pt x="39" y="163"/>
                      </a:cubicBezTo>
                      <a:cubicBezTo>
                        <a:pt x="46" y="159"/>
                        <a:pt x="46" y="159"/>
                        <a:pt x="46" y="159"/>
                      </a:cubicBezTo>
                      <a:cubicBezTo>
                        <a:pt x="46" y="159"/>
                        <a:pt x="46" y="159"/>
                        <a:pt x="46" y="159"/>
                      </a:cubicBezTo>
                      <a:cubicBezTo>
                        <a:pt x="54" y="160"/>
                        <a:pt x="54" y="160"/>
                        <a:pt x="54"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4" y="160"/>
                        <a:pt x="84" y="160"/>
                        <a:pt x="84" y="160"/>
                      </a:cubicBezTo>
                      <a:cubicBezTo>
                        <a:pt x="91" y="156"/>
                        <a:pt x="91" y="156"/>
                        <a:pt x="91" y="156"/>
                      </a:cubicBezTo>
                      <a:cubicBezTo>
                        <a:pt x="98" y="151"/>
                        <a:pt x="98" y="151"/>
                        <a:pt x="98" y="151"/>
                      </a:cubicBezTo>
                      <a:cubicBezTo>
                        <a:pt x="98" y="150"/>
                        <a:pt x="98" y="150"/>
                        <a:pt x="98" y="150"/>
                      </a:cubicBezTo>
                      <a:cubicBezTo>
                        <a:pt x="98" y="150"/>
                        <a:pt x="98" y="150"/>
                        <a:pt x="98" y="150"/>
                      </a:cubicBezTo>
                      <a:cubicBezTo>
                        <a:pt x="103" y="149"/>
                        <a:pt x="103" y="149"/>
                        <a:pt x="103" y="149"/>
                      </a:cubicBezTo>
                      <a:cubicBezTo>
                        <a:pt x="108" y="145"/>
                        <a:pt x="108" y="145"/>
                        <a:pt x="108" y="145"/>
                      </a:cubicBezTo>
                      <a:cubicBezTo>
                        <a:pt x="114" y="137"/>
                        <a:pt x="114" y="137"/>
                        <a:pt x="114" y="137"/>
                      </a:cubicBezTo>
                      <a:cubicBezTo>
                        <a:pt x="123" y="140"/>
                        <a:pt x="123" y="140"/>
                        <a:pt x="123" y="140"/>
                      </a:cubicBezTo>
                      <a:cubicBezTo>
                        <a:pt x="124" y="140"/>
                        <a:pt x="124" y="140"/>
                        <a:pt x="124" y="140"/>
                      </a:cubicBezTo>
                      <a:cubicBezTo>
                        <a:pt x="124" y="141"/>
                        <a:pt x="124" y="141"/>
                        <a:pt x="124" y="141"/>
                      </a:cubicBezTo>
                      <a:cubicBezTo>
                        <a:pt x="124" y="141"/>
                        <a:pt x="124" y="141"/>
                        <a:pt x="124" y="141"/>
                      </a:cubicBezTo>
                      <a:cubicBezTo>
                        <a:pt x="126" y="144"/>
                        <a:pt x="127" y="146"/>
                        <a:pt x="128" y="146"/>
                      </a:cubicBezTo>
                      <a:cubicBezTo>
                        <a:pt x="133" y="146"/>
                        <a:pt x="133" y="146"/>
                        <a:pt x="133" y="146"/>
                      </a:cubicBezTo>
                      <a:cubicBezTo>
                        <a:pt x="134" y="146"/>
                        <a:pt x="134" y="146"/>
                        <a:pt x="134" y="146"/>
                      </a:cubicBezTo>
                      <a:cubicBezTo>
                        <a:pt x="137" y="146"/>
                        <a:pt x="137" y="146"/>
                        <a:pt x="137" y="146"/>
                      </a:cubicBezTo>
                      <a:cubicBezTo>
                        <a:pt x="138" y="146"/>
                        <a:pt x="138" y="146"/>
                        <a:pt x="138" y="146"/>
                      </a:cubicBezTo>
                      <a:cubicBezTo>
                        <a:pt x="138" y="147"/>
                        <a:pt x="138" y="147"/>
                        <a:pt x="138" y="147"/>
                      </a:cubicBezTo>
                      <a:cubicBezTo>
                        <a:pt x="144" y="149"/>
                        <a:pt x="144" y="149"/>
                        <a:pt x="144" y="149"/>
                      </a:cubicBezTo>
                      <a:cubicBezTo>
                        <a:pt x="146" y="149"/>
                        <a:pt x="146" y="149"/>
                        <a:pt x="146"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8" y="144"/>
                        <a:pt x="148" y="144"/>
                        <a:pt x="148" y="144"/>
                      </a:cubicBezTo>
                      <a:cubicBezTo>
                        <a:pt x="148" y="144"/>
                        <a:pt x="148" y="144"/>
                        <a:pt x="148" y="144"/>
                      </a:cubicBezTo>
                      <a:cubicBezTo>
                        <a:pt x="151" y="142"/>
                        <a:pt x="151" y="142"/>
                        <a:pt x="151" y="142"/>
                      </a:cubicBezTo>
                      <a:cubicBezTo>
                        <a:pt x="151" y="142"/>
                        <a:pt x="151" y="142"/>
                        <a:pt x="151" y="142"/>
                      </a:cubicBezTo>
                      <a:cubicBezTo>
                        <a:pt x="156" y="138"/>
                        <a:pt x="156" y="138"/>
                        <a:pt x="156" y="138"/>
                      </a:cubicBezTo>
                      <a:cubicBezTo>
                        <a:pt x="156" y="138"/>
                        <a:pt x="156" y="138"/>
                        <a:pt x="156" y="138"/>
                      </a:cubicBezTo>
                      <a:cubicBezTo>
                        <a:pt x="156" y="138"/>
                        <a:pt x="156" y="138"/>
                        <a:pt x="156" y="138"/>
                      </a:cubicBezTo>
                      <a:cubicBezTo>
                        <a:pt x="157" y="138"/>
                        <a:pt x="157" y="138"/>
                        <a:pt x="157" y="138"/>
                      </a:cubicBezTo>
                      <a:cubicBezTo>
                        <a:pt x="161" y="138"/>
                        <a:pt x="161" y="138"/>
                        <a:pt x="161" y="138"/>
                      </a:cubicBezTo>
                      <a:cubicBezTo>
                        <a:pt x="161" y="136"/>
                        <a:pt x="162" y="133"/>
                        <a:pt x="165" y="131"/>
                      </a:cubicBezTo>
                      <a:cubicBezTo>
                        <a:pt x="168" y="129"/>
                        <a:pt x="170" y="128"/>
                        <a:pt x="171" y="128"/>
                      </a:cubicBezTo>
                      <a:cubicBezTo>
                        <a:pt x="173" y="126"/>
                        <a:pt x="173" y="126"/>
                        <a:pt x="173"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6" y="123"/>
                        <a:pt x="176" y="123"/>
                        <a:pt x="176" y="123"/>
                      </a:cubicBezTo>
                      <a:cubicBezTo>
                        <a:pt x="177" y="123"/>
                        <a:pt x="177" y="123"/>
                        <a:pt x="177" y="123"/>
                      </a:cubicBezTo>
                      <a:cubicBezTo>
                        <a:pt x="183" y="122"/>
                        <a:pt x="183" y="122"/>
                        <a:pt x="183" y="122"/>
                      </a:cubicBezTo>
                      <a:cubicBezTo>
                        <a:pt x="187" y="122"/>
                        <a:pt x="187" y="122"/>
                        <a:pt x="187" y="122"/>
                      </a:cubicBezTo>
                      <a:cubicBezTo>
                        <a:pt x="188" y="120"/>
                        <a:pt x="188" y="120"/>
                        <a:pt x="188"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8"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8" y="89"/>
                        <a:pt x="190" y="87"/>
                      </a:cubicBezTo>
                      <a:cubicBezTo>
                        <a:pt x="190" y="80"/>
                        <a:pt x="190" y="80"/>
                        <a:pt x="190" y="80"/>
                      </a:cubicBezTo>
                      <a:cubicBezTo>
                        <a:pt x="189" y="79"/>
                        <a:pt x="188" y="78"/>
                        <a:pt x="186" y="78"/>
                      </a:cubicBezTo>
                      <a:cubicBezTo>
                        <a:pt x="174" y="83"/>
                        <a:pt x="174" y="83"/>
                        <a:pt x="174" y="83"/>
                      </a:cubicBezTo>
                      <a:cubicBezTo>
                        <a:pt x="174" y="70"/>
                        <a:pt x="174" y="70"/>
                        <a:pt x="174" y="70"/>
                      </a:cubicBezTo>
                      <a:cubicBezTo>
                        <a:pt x="175" y="68"/>
                        <a:pt x="179" y="64"/>
                        <a:pt x="186" y="60"/>
                      </a:cubicBezTo>
                      <a:cubicBezTo>
                        <a:pt x="183" y="46"/>
                        <a:pt x="183" y="46"/>
                        <a:pt x="183" y="46"/>
                      </a:cubicBezTo>
                      <a:cubicBezTo>
                        <a:pt x="182" y="41"/>
                        <a:pt x="183" y="37"/>
                        <a:pt x="186" y="34"/>
                      </a:cubicBezTo>
                      <a:cubicBezTo>
                        <a:pt x="186" y="32"/>
                        <a:pt x="186" y="32"/>
                        <a:pt x="186" y="32"/>
                      </a:cubicBezTo>
                      <a:cubicBezTo>
                        <a:pt x="182" y="32"/>
                        <a:pt x="182" y="32"/>
                        <a:pt x="182" y="32"/>
                      </a:cubicBezTo>
                      <a:cubicBezTo>
                        <a:pt x="180" y="32"/>
                        <a:pt x="180" y="32"/>
                        <a:pt x="180" y="32"/>
                      </a:cubicBezTo>
                      <a:cubicBezTo>
                        <a:pt x="178" y="38"/>
                        <a:pt x="178" y="38"/>
                        <a:pt x="178" y="38"/>
                      </a:cubicBezTo>
                      <a:cubicBezTo>
                        <a:pt x="177" y="40"/>
                        <a:pt x="175" y="41"/>
                        <a:pt x="174" y="41"/>
                      </a:cubicBezTo>
                      <a:cubicBezTo>
                        <a:pt x="173" y="41"/>
                        <a:pt x="173" y="41"/>
                        <a:pt x="173" y="41"/>
                      </a:cubicBezTo>
                      <a:cubicBezTo>
                        <a:pt x="169" y="38"/>
                        <a:pt x="169" y="38"/>
                        <a:pt x="169"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6" y="30"/>
                        <a:pt x="166" y="30"/>
                        <a:pt x="166" y="30"/>
                      </a:cubicBezTo>
                      <a:cubicBezTo>
                        <a:pt x="166" y="30"/>
                        <a:pt x="166" y="30"/>
                        <a:pt x="166" y="30"/>
                      </a:cubicBezTo>
                      <a:cubicBezTo>
                        <a:pt x="166" y="30"/>
                        <a:pt x="166" y="30"/>
                        <a:pt x="166" y="30"/>
                      </a:cubicBezTo>
                      <a:cubicBezTo>
                        <a:pt x="166" y="32"/>
                        <a:pt x="166" y="32"/>
                        <a:pt x="166" y="32"/>
                      </a:cubicBezTo>
                      <a:cubicBezTo>
                        <a:pt x="158" y="32"/>
                        <a:pt x="158" y="32"/>
                        <a:pt x="158" y="32"/>
                      </a:cubicBezTo>
                      <a:cubicBezTo>
                        <a:pt x="158" y="30"/>
                        <a:pt x="158" y="30"/>
                        <a:pt x="158" y="30"/>
                      </a:cubicBezTo>
                      <a:cubicBezTo>
                        <a:pt x="156" y="26"/>
                        <a:pt x="156" y="26"/>
                        <a:pt x="156" y="26"/>
                      </a:cubicBezTo>
                      <a:cubicBezTo>
                        <a:pt x="156" y="20"/>
                        <a:pt x="156" y="20"/>
                        <a:pt x="156" y="20"/>
                      </a:cubicBezTo>
                      <a:cubicBezTo>
                        <a:pt x="152" y="12"/>
                        <a:pt x="152" y="12"/>
                        <a:pt x="152" y="12"/>
                      </a:cubicBezTo>
                      <a:cubicBezTo>
                        <a:pt x="152" y="6"/>
                        <a:pt x="152" y="6"/>
                        <a:pt x="152" y="6"/>
                      </a:cubicBezTo>
                      <a:lnTo>
                        <a:pt x="150" y="3"/>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61" name="íŝļíḑe">
                  <a:extLst>
                    <a:ext uri="{FF2B5EF4-FFF2-40B4-BE49-F238E27FC236}">
                      <a16:creationId xmlns:a16="http://schemas.microsoft.com/office/drawing/2014/main" id="{CA66B17A-C4E0-4911-9699-DF01D9B54ACE}"/>
                    </a:ext>
                  </a:extLst>
                </p:cNvPr>
                <p:cNvSpPr/>
                <p:nvPr/>
              </p:nvSpPr>
              <p:spPr bwMode="auto">
                <a:xfrm>
                  <a:off x="2944418" y="4519545"/>
                  <a:ext cx="591742" cy="598766"/>
                </a:xfrm>
                <a:custGeom>
                  <a:avLst/>
                  <a:gdLst>
                    <a:gd name="T0" fmla="*/ 134 w 142"/>
                    <a:gd name="T1" fmla="*/ 16 h 144"/>
                    <a:gd name="T2" fmla="*/ 129 w 142"/>
                    <a:gd name="T3" fmla="*/ 14 h 144"/>
                    <a:gd name="T4" fmla="*/ 125 w 142"/>
                    <a:gd name="T5" fmla="*/ 12 h 144"/>
                    <a:gd name="T6" fmla="*/ 117 w 142"/>
                    <a:gd name="T7" fmla="*/ 14 h 144"/>
                    <a:gd name="T8" fmla="*/ 111 w 142"/>
                    <a:gd name="T9" fmla="*/ 11 h 144"/>
                    <a:gd name="T10" fmla="*/ 110 w 142"/>
                    <a:gd name="T11" fmla="*/ 10 h 144"/>
                    <a:gd name="T12" fmla="*/ 102 w 142"/>
                    <a:gd name="T13" fmla="*/ 2 h 144"/>
                    <a:gd name="T14" fmla="*/ 88 w 142"/>
                    <a:gd name="T15" fmla="*/ 8 h 144"/>
                    <a:gd name="T16" fmla="*/ 86 w 142"/>
                    <a:gd name="T17" fmla="*/ 20 h 144"/>
                    <a:gd name="T18" fmla="*/ 81 w 142"/>
                    <a:gd name="T19" fmla="*/ 30 h 144"/>
                    <a:gd name="T20" fmla="*/ 72 w 142"/>
                    <a:gd name="T21" fmla="*/ 43 h 144"/>
                    <a:gd name="T22" fmla="*/ 58 w 142"/>
                    <a:gd name="T23" fmla="*/ 59 h 144"/>
                    <a:gd name="T24" fmla="*/ 44 w 142"/>
                    <a:gd name="T25" fmla="*/ 72 h 144"/>
                    <a:gd name="T26" fmla="*/ 36 w 142"/>
                    <a:gd name="T27" fmla="*/ 82 h 144"/>
                    <a:gd name="T28" fmla="*/ 0 w 142"/>
                    <a:gd name="T29" fmla="*/ 84 h 144"/>
                    <a:gd name="T30" fmla="*/ 10 w 142"/>
                    <a:gd name="T31" fmla="*/ 113 h 144"/>
                    <a:gd name="T32" fmla="*/ 16 w 142"/>
                    <a:gd name="T33" fmla="*/ 117 h 144"/>
                    <a:gd name="T34" fmla="*/ 21 w 142"/>
                    <a:gd name="T35" fmla="*/ 131 h 144"/>
                    <a:gd name="T36" fmla="*/ 22 w 142"/>
                    <a:gd name="T37" fmla="*/ 134 h 144"/>
                    <a:gd name="T38" fmla="*/ 31 w 142"/>
                    <a:gd name="T39" fmla="*/ 131 h 144"/>
                    <a:gd name="T40" fmla="*/ 35 w 142"/>
                    <a:gd name="T41" fmla="*/ 133 h 144"/>
                    <a:gd name="T42" fmla="*/ 38 w 142"/>
                    <a:gd name="T43" fmla="*/ 123 h 144"/>
                    <a:gd name="T44" fmla="*/ 55 w 142"/>
                    <a:gd name="T45" fmla="*/ 116 h 144"/>
                    <a:gd name="T46" fmla="*/ 56 w 142"/>
                    <a:gd name="T47" fmla="*/ 106 h 144"/>
                    <a:gd name="T48" fmla="*/ 60 w 142"/>
                    <a:gd name="T49" fmla="*/ 103 h 144"/>
                    <a:gd name="T50" fmla="*/ 61 w 142"/>
                    <a:gd name="T51" fmla="*/ 103 h 144"/>
                    <a:gd name="T52" fmla="*/ 68 w 142"/>
                    <a:gd name="T53" fmla="*/ 110 h 144"/>
                    <a:gd name="T54" fmla="*/ 70 w 142"/>
                    <a:gd name="T55" fmla="*/ 116 h 144"/>
                    <a:gd name="T56" fmla="*/ 76 w 142"/>
                    <a:gd name="T57" fmla="*/ 108 h 144"/>
                    <a:gd name="T58" fmla="*/ 81 w 142"/>
                    <a:gd name="T59" fmla="*/ 106 h 144"/>
                    <a:gd name="T60" fmla="*/ 87 w 142"/>
                    <a:gd name="T61" fmla="*/ 107 h 144"/>
                    <a:gd name="T62" fmla="*/ 90 w 142"/>
                    <a:gd name="T63" fmla="*/ 118 h 144"/>
                    <a:gd name="T64" fmla="*/ 94 w 142"/>
                    <a:gd name="T65" fmla="*/ 127 h 144"/>
                    <a:gd name="T66" fmla="*/ 97 w 142"/>
                    <a:gd name="T67" fmla="*/ 135 h 144"/>
                    <a:gd name="T68" fmla="*/ 104 w 142"/>
                    <a:gd name="T69" fmla="*/ 135 h 144"/>
                    <a:gd name="T70" fmla="*/ 104 w 142"/>
                    <a:gd name="T71" fmla="*/ 136 h 144"/>
                    <a:gd name="T72" fmla="*/ 108 w 142"/>
                    <a:gd name="T73" fmla="*/ 144 h 144"/>
                    <a:gd name="T74" fmla="*/ 110 w 142"/>
                    <a:gd name="T75" fmla="*/ 138 h 144"/>
                    <a:gd name="T76" fmla="*/ 112 w 142"/>
                    <a:gd name="T77" fmla="*/ 137 h 144"/>
                    <a:gd name="T78" fmla="*/ 115 w 142"/>
                    <a:gd name="T79" fmla="*/ 135 h 144"/>
                    <a:gd name="T80" fmla="*/ 118 w 142"/>
                    <a:gd name="T81" fmla="*/ 132 h 144"/>
                    <a:gd name="T82" fmla="*/ 94 w 142"/>
                    <a:gd name="T83" fmla="*/ 84 h 144"/>
                    <a:gd name="T84" fmla="*/ 88 w 142"/>
                    <a:gd name="T85" fmla="*/ 64 h 144"/>
                    <a:gd name="T86" fmla="*/ 87 w 142"/>
                    <a:gd name="T87" fmla="*/ 64 h 144"/>
                    <a:gd name="T88" fmla="*/ 91 w 142"/>
                    <a:gd name="T89" fmla="*/ 52 h 144"/>
                    <a:gd name="T90" fmla="*/ 130 w 142"/>
                    <a:gd name="T91" fmla="*/ 44 h 144"/>
                    <a:gd name="T92" fmla="*/ 140 w 142"/>
                    <a:gd name="T93"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144">
                      <a:moveTo>
                        <a:pt x="142" y="29"/>
                      </a:moveTo>
                      <a:cubicBezTo>
                        <a:pt x="139" y="22"/>
                        <a:pt x="139" y="22"/>
                        <a:pt x="139" y="22"/>
                      </a:cubicBezTo>
                      <a:cubicBezTo>
                        <a:pt x="134" y="16"/>
                        <a:pt x="134" y="16"/>
                        <a:pt x="134" y="16"/>
                      </a:cubicBezTo>
                      <a:cubicBezTo>
                        <a:pt x="130" y="15"/>
                        <a:pt x="130" y="15"/>
                        <a:pt x="130" y="15"/>
                      </a:cubicBezTo>
                      <a:cubicBezTo>
                        <a:pt x="129" y="15"/>
                        <a:pt x="129" y="15"/>
                        <a:pt x="129" y="15"/>
                      </a:cubicBezTo>
                      <a:cubicBezTo>
                        <a:pt x="129" y="14"/>
                        <a:pt x="129" y="14"/>
                        <a:pt x="129" y="14"/>
                      </a:cubicBezTo>
                      <a:cubicBezTo>
                        <a:pt x="129" y="14"/>
                        <a:pt x="129" y="14"/>
                        <a:pt x="129" y="14"/>
                      </a:cubicBezTo>
                      <a:cubicBezTo>
                        <a:pt x="125" y="12"/>
                        <a:pt x="125" y="12"/>
                        <a:pt x="125" y="12"/>
                      </a:cubicBezTo>
                      <a:cubicBezTo>
                        <a:pt x="125" y="12"/>
                        <a:pt x="125" y="12"/>
                        <a:pt x="125" y="12"/>
                      </a:cubicBezTo>
                      <a:cubicBezTo>
                        <a:pt x="124" y="12"/>
                        <a:pt x="124" y="12"/>
                        <a:pt x="124" y="12"/>
                      </a:cubicBezTo>
                      <a:cubicBezTo>
                        <a:pt x="122" y="13"/>
                        <a:pt x="122" y="13"/>
                        <a:pt x="122" y="13"/>
                      </a:cubicBezTo>
                      <a:cubicBezTo>
                        <a:pt x="117" y="14"/>
                        <a:pt x="117" y="14"/>
                        <a:pt x="117" y="14"/>
                      </a:cubicBezTo>
                      <a:cubicBezTo>
                        <a:pt x="117" y="14"/>
                        <a:pt x="117" y="14"/>
                        <a:pt x="117" y="14"/>
                      </a:cubicBezTo>
                      <a:cubicBezTo>
                        <a:pt x="116" y="13"/>
                        <a:pt x="116" y="13"/>
                        <a:pt x="116" y="13"/>
                      </a:cubicBezTo>
                      <a:cubicBezTo>
                        <a:pt x="111" y="11"/>
                        <a:pt x="111" y="11"/>
                        <a:pt x="111" y="11"/>
                      </a:cubicBezTo>
                      <a:cubicBezTo>
                        <a:pt x="111" y="11"/>
                        <a:pt x="111" y="11"/>
                        <a:pt x="111" y="11"/>
                      </a:cubicBezTo>
                      <a:cubicBezTo>
                        <a:pt x="110" y="11"/>
                        <a:pt x="110" y="11"/>
                        <a:pt x="110" y="11"/>
                      </a:cubicBezTo>
                      <a:cubicBezTo>
                        <a:pt x="110" y="10"/>
                        <a:pt x="110" y="10"/>
                        <a:pt x="110" y="10"/>
                      </a:cubicBezTo>
                      <a:cubicBezTo>
                        <a:pt x="110" y="10"/>
                        <a:pt x="110" y="10"/>
                        <a:pt x="110" y="10"/>
                      </a:cubicBezTo>
                      <a:cubicBezTo>
                        <a:pt x="106" y="6"/>
                        <a:pt x="106" y="6"/>
                        <a:pt x="106" y="6"/>
                      </a:cubicBezTo>
                      <a:cubicBezTo>
                        <a:pt x="102" y="2"/>
                        <a:pt x="102" y="2"/>
                        <a:pt x="102" y="2"/>
                      </a:cubicBezTo>
                      <a:cubicBezTo>
                        <a:pt x="98" y="0"/>
                        <a:pt x="98" y="0"/>
                        <a:pt x="98" y="0"/>
                      </a:cubicBezTo>
                      <a:cubicBezTo>
                        <a:pt x="94" y="4"/>
                        <a:pt x="94" y="4"/>
                        <a:pt x="94"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2" y="44"/>
                        <a:pt x="72" y="44"/>
                        <a:pt x="72" y="44"/>
                      </a:cubicBezTo>
                      <a:cubicBezTo>
                        <a:pt x="68" y="46"/>
                        <a:pt x="65" y="49"/>
                        <a:pt x="62" y="52"/>
                      </a:cubicBezTo>
                      <a:cubicBezTo>
                        <a:pt x="58" y="59"/>
                        <a:pt x="58" y="59"/>
                        <a:pt x="58" y="59"/>
                      </a:cubicBezTo>
                      <a:cubicBezTo>
                        <a:pt x="57" y="61"/>
                        <a:pt x="54" y="63"/>
                        <a:pt x="48" y="66"/>
                      </a:cubicBezTo>
                      <a:cubicBezTo>
                        <a:pt x="44" y="72"/>
                        <a:pt x="44" y="72"/>
                        <a:pt x="44" y="72"/>
                      </a:cubicBezTo>
                      <a:cubicBezTo>
                        <a:pt x="44" y="72"/>
                        <a:pt x="44" y="72"/>
                        <a:pt x="44" y="72"/>
                      </a:cubicBezTo>
                      <a:cubicBezTo>
                        <a:pt x="37" y="82"/>
                        <a:pt x="37" y="82"/>
                        <a:pt x="37" y="82"/>
                      </a:cubicBezTo>
                      <a:cubicBezTo>
                        <a:pt x="36" y="82"/>
                        <a:pt x="36" y="82"/>
                        <a:pt x="36" y="82"/>
                      </a:cubicBezTo>
                      <a:cubicBezTo>
                        <a:pt x="36" y="82"/>
                        <a:pt x="36" y="82"/>
                        <a:pt x="36" y="82"/>
                      </a:cubicBezTo>
                      <a:cubicBezTo>
                        <a:pt x="36" y="82"/>
                        <a:pt x="36" y="82"/>
                        <a:pt x="36" y="82"/>
                      </a:cubicBezTo>
                      <a:cubicBezTo>
                        <a:pt x="4" y="80"/>
                        <a:pt x="4" y="80"/>
                        <a:pt x="4" y="80"/>
                      </a:cubicBezTo>
                      <a:cubicBezTo>
                        <a:pt x="0" y="84"/>
                        <a:pt x="0" y="84"/>
                        <a:pt x="0" y="84"/>
                      </a:cubicBezTo>
                      <a:cubicBezTo>
                        <a:pt x="0" y="90"/>
                        <a:pt x="0" y="90"/>
                        <a:pt x="0" y="90"/>
                      </a:cubicBezTo>
                      <a:cubicBezTo>
                        <a:pt x="3" y="104"/>
                        <a:pt x="3" y="104"/>
                        <a:pt x="3" y="104"/>
                      </a:cubicBezTo>
                      <a:cubicBezTo>
                        <a:pt x="10" y="113"/>
                        <a:pt x="10" y="113"/>
                        <a:pt x="10" y="113"/>
                      </a:cubicBezTo>
                      <a:cubicBezTo>
                        <a:pt x="16" y="116"/>
                        <a:pt x="16" y="116"/>
                        <a:pt x="16" y="116"/>
                      </a:cubicBezTo>
                      <a:cubicBezTo>
                        <a:pt x="16" y="117"/>
                        <a:pt x="16" y="117"/>
                        <a:pt x="16"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2" y="134"/>
                        <a:pt x="22" y="134"/>
                        <a:pt x="22" y="134"/>
                      </a:cubicBezTo>
                      <a:cubicBezTo>
                        <a:pt x="24" y="129"/>
                        <a:pt x="24" y="129"/>
                        <a:pt x="24" y="129"/>
                      </a:cubicBezTo>
                      <a:cubicBezTo>
                        <a:pt x="25" y="129"/>
                        <a:pt x="25" y="129"/>
                        <a:pt x="25" y="129"/>
                      </a:cubicBezTo>
                      <a:cubicBezTo>
                        <a:pt x="31" y="131"/>
                        <a:pt x="31" y="131"/>
                        <a:pt x="31" y="131"/>
                      </a:cubicBezTo>
                      <a:cubicBezTo>
                        <a:pt x="32" y="133"/>
                        <a:pt x="32" y="133"/>
                        <a:pt x="32" y="133"/>
                      </a:cubicBezTo>
                      <a:cubicBezTo>
                        <a:pt x="35" y="133"/>
                        <a:pt x="35" y="133"/>
                        <a:pt x="35" y="133"/>
                      </a:cubicBezTo>
                      <a:cubicBezTo>
                        <a:pt x="35" y="133"/>
                        <a:pt x="35" y="133"/>
                        <a:pt x="35" y="133"/>
                      </a:cubicBezTo>
                      <a:cubicBezTo>
                        <a:pt x="34" y="130"/>
                        <a:pt x="34" y="130"/>
                        <a:pt x="34" y="130"/>
                      </a:cubicBezTo>
                      <a:cubicBezTo>
                        <a:pt x="34" y="130"/>
                        <a:pt x="34" y="130"/>
                        <a:pt x="34" y="130"/>
                      </a:cubicBezTo>
                      <a:cubicBezTo>
                        <a:pt x="38" y="123"/>
                        <a:pt x="38" y="123"/>
                        <a:pt x="38" y="123"/>
                      </a:cubicBezTo>
                      <a:cubicBezTo>
                        <a:pt x="39" y="121"/>
                        <a:pt x="41" y="120"/>
                        <a:pt x="44" y="121"/>
                      </a:cubicBezTo>
                      <a:cubicBezTo>
                        <a:pt x="51" y="121"/>
                        <a:pt x="51" y="121"/>
                        <a:pt x="51" y="121"/>
                      </a:cubicBezTo>
                      <a:cubicBezTo>
                        <a:pt x="55" y="116"/>
                        <a:pt x="55" y="116"/>
                        <a:pt x="55" y="116"/>
                      </a:cubicBezTo>
                      <a:cubicBezTo>
                        <a:pt x="55" y="111"/>
                        <a:pt x="55" y="111"/>
                        <a:pt x="55" y="111"/>
                      </a:cubicBezTo>
                      <a:cubicBezTo>
                        <a:pt x="56" y="106"/>
                        <a:pt x="56" y="106"/>
                        <a:pt x="56" y="106"/>
                      </a:cubicBezTo>
                      <a:cubicBezTo>
                        <a:pt x="56" y="106"/>
                        <a:pt x="56" y="106"/>
                        <a:pt x="56" y="106"/>
                      </a:cubicBezTo>
                      <a:cubicBezTo>
                        <a:pt x="57" y="105"/>
                        <a:pt x="57" y="105"/>
                        <a:pt x="57" y="105"/>
                      </a:cubicBezTo>
                      <a:cubicBezTo>
                        <a:pt x="57" y="105"/>
                        <a:pt x="57" y="105"/>
                        <a:pt x="57" y="105"/>
                      </a:cubicBezTo>
                      <a:cubicBezTo>
                        <a:pt x="60" y="103"/>
                        <a:pt x="60" y="103"/>
                        <a:pt x="60" y="103"/>
                      </a:cubicBezTo>
                      <a:cubicBezTo>
                        <a:pt x="60" y="103"/>
                        <a:pt x="60" y="103"/>
                        <a:pt x="60" y="103"/>
                      </a:cubicBezTo>
                      <a:cubicBezTo>
                        <a:pt x="60" y="103"/>
                        <a:pt x="60" y="103"/>
                        <a:pt x="60" y="103"/>
                      </a:cubicBezTo>
                      <a:cubicBezTo>
                        <a:pt x="61" y="103"/>
                        <a:pt x="61" y="103"/>
                        <a:pt x="61" y="103"/>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3"/>
                        <a:pt x="72" y="113"/>
                        <a:pt x="72" y="113"/>
                      </a:cubicBezTo>
                      <a:cubicBezTo>
                        <a:pt x="72" y="113"/>
                        <a:pt x="72" y="113"/>
                        <a:pt x="72" y="113"/>
                      </a:cubicBezTo>
                      <a:cubicBezTo>
                        <a:pt x="76" y="108"/>
                        <a:pt x="76" y="108"/>
                        <a:pt x="76" y="108"/>
                      </a:cubicBezTo>
                      <a:cubicBezTo>
                        <a:pt x="76" y="108"/>
                        <a:pt x="76" y="108"/>
                        <a:pt x="76" y="108"/>
                      </a:cubicBezTo>
                      <a:cubicBezTo>
                        <a:pt x="80" y="106"/>
                        <a:pt x="80" y="106"/>
                        <a:pt x="80" y="106"/>
                      </a:cubicBezTo>
                      <a:cubicBezTo>
                        <a:pt x="81" y="106"/>
                        <a:pt x="81" y="106"/>
                        <a:pt x="81" y="106"/>
                      </a:cubicBezTo>
                      <a:cubicBezTo>
                        <a:pt x="81" y="105"/>
                        <a:pt x="81" y="105"/>
                        <a:pt x="81" y="105"/>
                      </a:cubicBezTo>
                      <a:cubicBezTo>
                        <a:pt x="86" y="107"/>
                        <a:pt x="86" y="107"/>
                        <a:pt x="86" y="107"/>
                      </a:cubicBezTo>
                      <a:cubicBezTo>
                        <a:pt x="87" y="107"/>
                        <a:pt x="87" y="107"/>
                        <a:pt x="87" y="107"/>
                      </a:cubicBezTo>
                      <a:cubicBezTo>
                        <a:pt x="88" y="107"/>
                        <a:pt x="88" y="107"/>
                        <a:pt x="88" y="107"/>
                      </a:cubicBezTo>
                      <a:cubicBezTo>
                        <a:pt x="90" y="113"/>
                        <a:pt x="90" y="113"/>
                        <a:pt x="90" y="113"/>
                      </a:cubicBezTo>
                      <a:cubicBezTo>
                        <a:pt x="90" y="118"/>
                        <a:pt x="90" y="118"/>
                        <a:pt x="90" y="118"/>
                      </a:cubicBezTo>
                      <a:cubicBezTo>
                        <a:pt x="94" y="126"/>
                        <a:pt x="94" y="126"/>
                        <a:pt x="94" y="126"/>
                      </a:cubicBezTo>
                      <a:cubicBezTo>
                        <a:pt x="94" y="126"/>
                        <a:pt x="94" y="126"/>
                        <a:pt x="94" y="126"/>
                      </a:cubicBezTo>
                      <a:cubicBezTo>
                        <a:pt x="94" y="127"/>
                        <a:pt x="94" y="127"/>
                        <a:pt x="94" y="127"/>
                      </a:cubicBezTo>
                      <a:cubicBezTo>
                        <a:pt x="94" y="132"/>
                        <a:pt x="94" y="132"/>
                        <a:pt x="94" y="132"/>
                      </a:cubicBezTo>
                      <a:cubicBezTo>
                        <a:pt x="96" y="135"/>
                        <a:pt x="96" y="135"/>
                        <a:pt x="96" y="135"/>
                      </a:cubicBezTo>
                      <a:cubicBezTo>
                        <a:pt x="97" y="135"/>
                        <a:pt x="97" y="135"/>
                        <a:pt x="97" y="135"/>
                      </a:cubicBezTo>
                      <a:cubicBezTo>
                        <a:pt x="98" y="133"/>
                        <a:pt x="98" y="133"/>
                        <a:pt x="98" y="133"/>
                      </a:cubicBezTo>
                      <a:cubicBezTo>
                        <a:pt x="99" y="132"/>
                        <a:pt x="99" y="132"/>
                        <a:pt x="99" y="132"/>
                      </a:cubicBezTo>
                      <a:cubicBezTo>
                        <a:pt x="104" y="135"/>
                        <a:pt x="104" y="135"/>
                        <a:pt x="104"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3"/>
                        <a:pt x="108" y="143"/>
                        <a:pt x="108" y="143"/>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2" y="137"/>
                        <a:pt x="112" y="137"/>
                        <a:pt x="112" y="137"/>
                      </a:cubicBezTo>
                      <a:cubicBezTo>
                        <a:pt x="114" y="135"/>
                        <a:pt x="114" y="135"/>
                        <a:pt x="114" y="135"/>
                      </a:cubicBezTo>
                      <a:cubicBezTo>
                        <a:pt x="115" y="135"/>
                        <a:pt x="115" y="135"/>
                        <a:pt x="115" y="135"/>
                      </a:cubicBezTo>
                      <a:cubicBezTo>
                        <a:pt x="115" y="135"/>
                        <a:pt x="115" y="135"/>
                        <a:pt x="115" y="135"/>
                      </a:cubicBezTo>
                      <a:cubicBezTo>
                        <a:pt x="118" y="135"/>
                        <a:pt x="118" y="135"/>
                        <a:pt x="118" y="135"/>
                      </a:cubicBezTo>
                      <a:cubicBezTo>
                        <a:pt x="118" y="133"/>
                        <a:pt x="118" y="133"/>
                        <a:pt x="118" y="133"/>
                      </a:cubicBezTo>
                      <a:cubicBezTo>
                        <a:pt x="118" y="132"/>
                        <a:pt x="118" y="132"/>
                        <a:pt x="118" y="132"/>
                      </a:cubicBezTo>
                      <a:cubicBezTo>
                        <a:pt x="116" y="113"/>
                        <a:pt x="116" y="113"/>
                        <a:pt x="116" y="113"/>
                      </a:cubicBezTo>
                      <a:cubicBezTo>
                        <a:pt x="108" y="101"/>
                        <a:pt x="108" y="101"/>
                        <a:pt x="108" y="101"/>
                      </a:cubicBezTo>
                      <a:cubicBezTo>
                        <a:pt x="94" y="84"/>
                        <a:pt x="94" y="84"/>
                        <a:pt x="94" y="84"/>
                      </a:cubicBezTo>
                      <a:cubicBezTo>
                        <a:pt x="93" y="84"/>
                        <a:pt x="93" y="84"/>
                        <a:pt x="93" y="84"/>
                      </a:cubicBezTo>
                      <a:cubicBezTo>
                        <a:pt x="92" y="73"/>
                        <a:pt x="92" y="73"/>
                        <a:pt x="92" y="73"/>
                      </a:cubicBezTo>
                      <a:cubicBezTo>
                        <a:pt x="88" y="64"/>
                        <a:pt x="88" y="64"/>
                        <a:pt x="88" y="64"/>
                      </a:cubicBezTo>
                      <a:cubicBezTo>
                        <a:pt x="88" y="64"/>
                        <a:pt x="88" y="64"/>
                        <a:pt x="88" y="64"/>
                      </a:cubicBezTo>
                      <a:cubicBezTo>
                        <a:pt x="87" y="64"/>
                        <a:pt x="87" y="64"/>
                        <a:pt x="87" y="64"/>
                      </a:cubicBezTo>
                      <a:cubicBezTo>
                        <a:pt x="87" y="64"/>
                        <a:pt x="87" y="64"/>
                        <a:pt x="87" y="64"/>
                      </a:cubicBezTo>
                      <a:cubicBezTo>
                        <a:pt x="88" y="63"/>
                        <a:pt x="88" y="63"/>
                        <a:pt x="88" y="63"/>
                      </a:cubicBezTo>
                      <a:cubicBezTo>
                        <a:pt x="90" y="52"/>
                        <a:pt x="90" y="52"/>
                        <a:pt x="90" y="52"/>
                      </a:cubicBezTo>
                      <a:cubicBezTo>
                        <a:pt x="91" y="52"/>
                        <a:pt x="91" y="52"/>
                        <a:pt x="91" y="52"/>
                      </a:cubicBezTo>
                      <a:cubicBezTo>
                        <a:pt x="92" y="52"/>
                        <a:pt x="92" y="52"/>
                        <a:pt x="92" y="52"/>
                      </a:cubicBezTo>
                      <a:cubicBezTo>
                        <a:pt x="117" y="51"/>
                        <a:pt x="117" y="51"/>
                        <a:pt x="117" y="51"/>
                      </a:cubicBezTo>
                      <a:cubicBezTo>
                        <a:pt x="130" y="44"/>
                        <a:pt x="130" y="44"/>
                        <a:pt x="130" y="44"/>
                      </a:cubicBezTo>
                      <a:cubicBezTo>
                        <a:pt x="130" y="44"/>
                        <a:pt x="130" y="44"/>
                        <a:pt x="130" y="44"/>
                      </a:cubicBezTo>
                      <a:cubicBezTo>
                        <a:pt x="131" y="43"/>
                        <a:pt x="131" y="43"/>
                        <a:pt x="131" y="43"/>
                      </a:cubicBezTo>
                      <a:cubicBezTo>
                        <a:pt x="136" y="42"/>
                        <a:pt x="139" y="40"/>
                        <a:pt x="140" y="38"/>
                      </a:cubicBezTo>
                      <a:cubicBezTo>
                        <a:pt x="141" y="36"/>
                        <a:pt x="142" y="33"/>
                        <a:pt x="142" y="29"/>
                      </a:cubicBez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62" name="í$ḷïḓe">
                  <a:extLst>
                    <a:ext uri="{FF2B5EF4-FFF2-40B4-BE49-F238E27FC236}">
                      <a16:creationId xmlns:a16="http://schemas.microsoft.com/office/drawing/2014/main" id="{A37092CC-D982-4C52-9BC1-66F68E83D460}"/>
                    </a:ext>
                  </a:extLst>
                </p:cNvPr>
                <p:cNvSpPr/>
                <p:nvPr/>
              </p:nvSpPr>
              <p:spPr bwMode="auto">
                <a:xfrm>
                  <a:off x="3527381" y="3130617"/>
                  <a:ext cx="449514" cy="985067"/>
                </a:xfrm>
                <a:custGeom>
                  <a:avLst/>
                  <a:gdLst>
                    <a:gd name="T0" fmla="*/ 100 w 108"/>
                    <a:gd name="T1" fmla="*/ 4 h 237"/>
                    <a:gd name="T2" fmla="*/ 94 w 108"/>
                    <a:gd name="T3" fmla="*/ 6 h 237"/>
                    <a:gd name="T4" fmla="*/ 88 w 108"/>
                    <a:gd name="T5" fmla="*/ 12 h 237"/>
                    <a:gd name="T6" fmla="*/ 87 w 108"/>
                    <a:gd name="T7" fmla="*/ 12 h 237"/>
                    <a:gd name="T8" fmla="*/ 68 w 108"/>
                    <a:gd name="T9" fmla="*/ 14 h 237"/>
                    <a:gd name="T10" fmla="*/ 61 w 108"/>
                    <a:gd name="T11" fmla="*/ 20 h 237"/>
                    <a:gd name="T12" fmla="*/ 56 w 108"/>
                    <a:gd name="T13" fmla="*/ 24 h 237"/>
                    <a:gd name="T14" fmla="*/ 46 w 108"/>
                    <a:gd name="T15" fmla="*/ 24 h 237"/>
                    <a:gd name="T16" fmla="*/ 42 w 108"/>
                    <a:gd name="T17" fmla="*/ 38 h 237"/>
                    <a:gd name="T18" fmla="*/ 41 w 108"/>
                    <a:gd name="T19" fmla="*/ 38 h 237"/>
                    <a:gd name="T20" fmla="*/ 33 w 108"/>
                    <a:gd name="T21" fmla="*/ 46 h 237"/>
                    <a:gd name="T22" fmla="*/ 21 w 108"/>
                    <a:gd name="T23" fmla="*/ 60 h 237"/>
                    <a:gd name="T24" fmla="*/ 14 w 108"/>
                    <a:gd name="T25" fmla="*/ 68 h 237"/>
                    <a:gd name="T26" fmla="*/ 13 w 108"/>
                    <a:gd name="T27" fmla="*/ 77 h 237"/>
                    <a:gd name="T28" fmla="*/ 13 w 108"/>
                    <a:gd name="T29" fmla="*/ 85 h 237"/>
                    <a:gd name="T30" fmla="*/ 8 w 108"/>
                    <a:gd name="T31" fmla="*/ 92 h 237"/>
                    <a:gd name="T32" fmla="*/ 8 w 108"/>
                    <a:gd name="T33" fmla="*/ 112 h 237"/>
                    <a:gd name="T34" fmla="*/ 12 w 108"/>
                    <a:gd name="T35" fmla="*/ 122 h 237"/>
                    <a:gd name="T36" fmla="*/ 11 w 108"/>
                    <a:gd name="T37" fmla="*/ 132 h 237"/>
                    <a:gd name="T38" fmla="*/ 3 w 108"/>
                    <a:gd name="T39" fmla="*/ 162 h 237"/>
                    <a:gd name="T40" fmla="*/ 9 w 108"/>
                    <a:gd name="T41" fmla="*/ 186 h 237"/>
                    <a:gd name="T42" fmla="*/ 7 w 108"/>
                    <a:gd name="T43" fmla="*/ 237 h 237"/>
                    <a:gd name="T44" fmla="*/ 17 w 108"/>
                    <a:gd name="T45" fmla="*/ 228 h 237"/>
                    <a:gd name="T46" fmla="*/ 56 w 108"/>
                    <a:gd name="T47" fmla="*/ 208 h 237"/>
                    <a:gd name="T48" fmla="*/ 75 w 108"/>
                    <a:gd name="T49" fmla="*/ 210 h 237"/>
                    <a:gd name="T50" fmla="*/ 91 w 108"/>
                    <a:gd name="T51" fmla="*/ 196 h 237"/>
                    <a:gd name="T52" fmla="*/ 95 w 108"/>
                    <a:gd name="T53" fmla="*/ 186 h 237"/>
                    <a:gd name="T54" fmla="*/ 95 w 108"/>
                    <a:gd name="T55" fmla="*/ 184 h 237"/>
                    <a:gd name="T56" fmla="*/ 97 w 108"/>
                    <a:gd name="T57" fmla="*/ 170 h 237"/>
                    <a:gd name="T58" fmla="*/ 98 w 108"/>
                    <a:gd name="T59" fmla="*/ 162 h 237"/>
                    <a:gd name="T60" fmla="*/ 95 w 108"/>
                    <a:gd name="T61" fmla="*/ 140 h 237"/>
                    <a:gd name="T62" fmla="*/ 96 w 108"/>
                    <a:gd name="T63" fmla="*/ 134 h 237"/>
                    <a:gd name="T64" fmla="*/ 108 w 108"/>
                    <a:gd name="T65" fmla="*/ 108 h 237"/>
                    <a:gd name="T66" fmla="*/ 91 w 108"/>
                    <a:gd name="T67" fmla="*/ 92 h 237"/>
                    <a:gd name="T68" fmla="*/ 88 w 108"/>
                    <a:gd name="T69" fmla="*/ 85 h 237"/>
                    <a:gd name="T70" fmla="*/ 90 w 108"/>
                    <a:gd name="T71" fmla="*/ 73 h 237"/>
                    <a:gd name="T72" fmla="*/ 92 w 108"/>
                    <a:gd name="T73" fmla="*/ 65 h 237"/>
                    <a:gd name="T74" fmla="*/ 104 w 108"/>
                    <a:gd name="T75" fmla="*/ 56 h 237"/>
                    <a:gd name="T76" fmla="*/ 107 w 108"/>
                    <a:gd name="T77" fmla="*/ 33 h 237"/>
                    <a:gd name="T78" fmla="*/ 100 w 108"/>
                    <a:gd name="T79" fmla="*/ 32 h 237"/>
                    <a:gd name="T80" fmla="*/ 91 w 108"/>
                    <a:gd name="T81" fmla="*/ 26 h 237"/>
                    <a:gd name="T82" fmla="*/ 90 w 108"/>
                    <a:gd name="T83" fmla="*/ 1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237">
                      <a:moveTo>
                        <a:pt x="101" y="12"/>
                      </a:moveTo>
                      <a:cubicBezTo>
                        <a:pt x="102" y="10"/>
                        <a:pt x="102" y="10"/>
                        <a:pt x="102" y="10"/>
                      </a:cubicBezTo>
                      <a:cubicBezTo>
                        <a:pt x="100" y="4"/>
                        <a:pt x="100" y="4"/>
                        <a:pt x="100" y="4"/>
                      </a:cubicBezTo>
                      <a:cubicBezTo>
                        <a:pt x="97" y="0"/>
                        <a:pt x="97" y="0"/>
                        <a:pt x="97" y="0"/>
                      </a:cubicBezTo>
                      <a:cubicBezTo>
                        <a:pt x="94" y="6"/>
                        <a:pt x="94" y="6"/>
                        <a:pt x="94" y="6"/>
                      </a:cubicBezTo>
                      <a:cubicBezTo>
                        <a:pt x="94" y="6"/>
                        <a:pt x="94" y="6"/>
                        <a:pt x="94" y="6"/>
                      </a:cubicBezTo>
                      <a:cubicBezTo>
                        <a:pt x="94" y="6"/>
                        <a:pt x="94" y="6"/>
                        <a:pt x="94" y="6"/>
                      </a:cubicBezTo>
                      <a:cubicBezTo>
                        <a:pt x="94" y="6"/>
                        <a:pt x="94" y="6"/>
                        <a:pt x="94" y="6"/>
                      </a:cubicBezTo>
                      <a:cubicBezTo>
                        <a:pt x="88" y="12"/>
                        <a:pt x="88" y="12"/>
                        <a:pt x="88" y="12"/>
                      </a:cubicBezTo>
                      <a:cubicBezTo>
                        <a:pt x="88" y="12"/>
                        <a:pt x="88" y="12"/>
                        <a:pt x="88" y="12"/>
                      </a:cubicBezTo>
                      <a:cubicBezTo>
                        <a:pt x="88" y="12"/>
                        <a:pt x="88" y="12"/>
                        <a:pt x="88" y="12"/>
                      </a:cubicBezTo>
                      <a:cubicBezTo>
                        <a:pt x="87" y="12"/>
                        <a:pt x="87" y="12"/>
                        <a:pt x="87" y="12"/>
                      </a:cubicBezTo>
                      <a:cubicBezTo>
                        <a:pt x="78" y="15"/>
                        <a:pt x="78" y="15"/>
                        <a:pt x="78" y="15"/>
                      </a:cubicBezTo>
                      <a:cubicBezTo>
                        <a:pt x="77" y="15"/>
                        <a:pt x="77" y="15"/>
                        <a:pt x="77" y="15"/>
                      </a:cubicBezTo>
                      <a:cubicBezTo>
                        <a:pt x="68" y="14"/>
                        <a:pt x="68" y="14"/>
                        <a:pt x="68" y="14"/>
                      </a:cubicBezTo>
                      <a:cubicBezTo>
                        <a:pt x="62" y="15"/>
                        <a:pt x="62" y="15"/>
                        <a:pt x="62" y="15"/>
                      </a:cubicBezTo>
                      <a:cubicBezTo>
                        <a:pt x="61" y="20"/>
                        <a:pt x="61" y="20"/>
                        <a:pt x="61" y="20"/>
                      </a:cubicBezTo>
                      <a:cubicBezTo>
                        <a:pt x="61" y="20"/>
                        <a:pt x="61" y="20"/>
                        <a:pt x="61" y="20"/>
                      </a:cubicBezTo>
                      <a:cubicBezTo>
                        <a:pt x="61" y="20"/>
                        <a:pt x="61" y="20"/>
                        <a:pt x="61" y="20"/>
                      </a:cubicBezTo>
                      <a:cubicBezTo>
                        <a:pt x="56" y="23"/>
                        <a:pt x="56" y="23"/>
                        <a:pt x="56" y="23"/>
                      </a:cubicBezTo>
                      <a:cubicBezTo>
                        <a:pt x="56" y="24"/>
                        <a:pt x="56" y="24"/>
                        <a:pt x="56" y="24"/>
                      </a:cubicBezTo>
                      <a:cubicBezTo>
                        <a:pt x="55" y="24"/>
                        <a:pt x="55" y="24"/>
                        <a:pt x="55" y="24"/>
                      </a:cubicBezTo>
                      <a:cubicBezTo>
                        <a:pt x="47" y="23"/>
                        <a:pt x="47" y="23"/>
                        <a:pt x="47" y="23"/>
                      </a:cubicBezTo>
                      <a:cubicBezTo>
                        <a:pt x="46" y="24"/>
                        <a:pt x="46" y="24"/>
                        <a:pt x="46" y="24"/>
                      </a:cubicBezTo>
                      <a:cubicBezTo>
                        <a:pt x="46" y="32"/>
                        <a:pt x="46" y="32"/>
                        <a:pt x="46" y="32"/>
                      </a:cubicBezTo>
                      <a:cubicBezTo>
                        <a:pt x="46" y="32"/>
                        <a:pt x="46" y="32"/>
                        <a:pt x="46" y="32"/>
                      </a:cubicBezTo>
                      <a:cubicBezTo>
                        <a:pt x="42" y="38"/>
                        <a:pt x="42" y="38"/>
                        <a:pt x="42" y="38"/>
                      </a:cubicBezTo>
                      <a:cubicBezTo>
                        <a:pt x="42" y="38"/>
                        <a:pt x="42" y="38"/>
                        <a:pt x="42" y="38"/>
                      </a:cubicBezTo>
                      <a:cubicBezTo>
                        <a:pt x="42" y="38"/>
                        <a:pt x="42" y="38"/>
                        <a:pt x="42" y="38"/>
                      </a:cubicBezTo>
                      <a:cubicBezTo>
                        <a:pt x="41" y="38"/>
                        <a:pt x="41" y="38"/>
                        <a:pt x="41" y="38"/>
                      </a:cubicBezTo>
                      <a:cubicBezTo>
                        <a:pt x="34" y="46"/>
                        <a:pt x="34" y="46"/>
                        <a:pt x="34" y="46"/>
                      </a:cubicBezTo>
                      <a:cubicBezTo>
                        <a:pt x="33" y="46"/>
                        <a:pt x="33" y="46"/>
                        <a:pt x="33" y="46"/>
                      </a:cubicBezTo>
                      <a:cubicBezTo>
                        <a:pt x="33" y="46"/>
                        <a:pt x="33" y="46"/>
                        <a:pt x="33" y="46"/>
                      </a:cubicBezTo>
                      <a:cubicBezTo>
                        <a:pt x="25" y="48"/>
                        <a:pt x="25" y="48"/>
                        <a:pt x="25" y="48"/>
                      </a:cubicBezTo>
                      <a:cubicBezTo>
                        <a:pt x="20" y="53"/>
                        <a:pt x="20" y="53"/>
                        <a:pt x="20" y="53"/>
                      </a:cubicBezTo>
                      <a:cubicBezTo>
                        <a:pt x="21" y="60"/>
                        <a:pt x="21" y="60"/>
                        <a:pt x="21" y="60"/>
                      </a:cubicBezTo>
                      <a:cubicBezTo>
                        <a:pt x="21" y="62"/>
                        <a:pt x="21" y="62"/>
                        <a:pt x="21" y="62"/>
                      </a:cubicBezTo>
                      <a:cubicBezTo>
                        <a:pt x="20" y="62"/>
                        <a:pt x="20" y="62"/>
                        <a:pt x="20" y="62"/>
                      </a:cubicBezTo>
                      <a:cubicBezTo>
                        <a:pt x="14" y="68"/>
                        <a:pt x="14" y="68"/>
                        <a:pt x="14" y="68"/>
                      </a:cubicBezTo>
                      <a:cubicBezTo>
                        <a:pt x="10" y="72"/>
                        <a:pt x="10" y="72"/>
                        <a:pt x="10" y="72"/>
                      </a:cubicBezTo>
                      <a:cubicBezTo>
                        <a:pt x="13" y="77"/>
                        <a:pt x="13" y="77"/>
                        <a:pt x="13" y="77"/>
                      </a:cubicBezTo>
                      <a:cubicBezTo>
                        <a:pt x="13" y="77"/>
                        <a:pt x="13" y="77"/>
                        <a:pt x="13" y="77"/>
                      </a:cubicBezTo>
                      <a:cubicBezTo>
                        <a:pt x="13" y="78"/>
                        <a:pt x="13" y="78"/>
                        <a:pt x="13" y="78"/>
                      </a:cubicBezTo>
                      <a:cubicBezTo>
                        <a:pt x="13" y="85"/>
                        <a:pt x="13" y="85"/>
                        <a:pt x="13" y="85"/>
                      </a:cubicBezTo>
                      <a:cubicBezTo>
                        <a:pt x="13" y="85"/>
                        <a:pt x="13" y="85"/>
                        <a:pt x="13" y="85"/>
                      </a:cubicBezTo>
                      <a:cubicBezTo>
                        <a:pt x="13" y="86"/>
                        <a:pt x="13" y="86"/>
                        <a:pt x="13" y="86"/>
                      </a:cubicBezTo>
                      <a:cubicBezTo>
                        <a:pt x="8" y="92"/>
                        <a:pt x="8" y="92"/>
                        <a:pt x="8" y="92"/>
                      </a:cubicBezTo>
                      <a:cubicBezTo>
                        <a:pt x="8" y="92"/>
                        <a:pt x="8" y="92"/>
                        <a:pt x="8" y="92"/>
                      </a:cubicBezTo>
                      <a:cubicBezTo>
                        <a:pt x="2" y="99"/>
                        <a:pt x="2" y="99"/>
                        <a:pt x="2" y="99"/>
                      </a:cubicBezTo>
                      <a:cubicBezTo>
                        <a:pt x="3" y="107"/>
                        <a:pt x="3" y="107"/>
                        <a:pt x="3" y="107"/>
                      </a:cubicBezTo>
                      <a:cubicBezTo>
                        <a:pt x="8" y="112"/>
                        <a:pt x="8" y="112"/>
                        <a:pt x="8" y="112"/>
                      </a:cubicBezTo>
                      <a:cubicBezTo>
                        <a:pt x="8" y="112"/>
                        <a:pt x="8" y="112"/>
                        <a:pt x="8" y="112"/>
                      </a:cubicBezTo>
                      <a:cubicBezTo>
                        <a:pt x="8" y="112"/>
                        <a:pt x="8" y="112"/>
                        <a:pt x="8" y="112"/>
                      </a:cubicBezTo>
                      <a:cubicBezTo>
                        <a:pt x="11" y="116"/>
                        <a:pt x="12" y="120"/>
                        <a:pt x="12" y="122"/>
                      </a:cubicBezTo>
                      <a:cubicBezTo>
                        <a:pt x="12" y="131"/>
                        <a:pt x="12" y="131"/>
                        <a:pt x="12" y="131"/>
                      </a:cubicBezTo>
                      <a:cubicBezTo>
                        <a:pt x="12" y="131"/>
                        <a:pt x="12" y="131"/>
                        <a:pt x="12" y="131"/>
                      </a:cubicBezTo>
                      <a:cubicBezTo>
                        <a:pt x="11" y="132"/>
                        <a:pt x="11" y="132"/>
                        <a:pt x="11" y="132"/>
                      </a:cubicBezTo>
                      <a:cubicBezTo>
                        <a:pt x="3" y="138"/>
                        <a:pt x="3" y="138"/>
                        <a:pt x="3" y="138"/>
                      </a:cubicBezTo>
                      <a:cubicBezTo>
                        <a:pt x="2" y="150"/>
                        <a:pt x="2" y="150"/>
                        <a:pt x="2" y="150"/>
                      </a:cubicBezTo>
                      <a:cubicBezTo>
                        <a:pt x="3" y="162"/>
                        <a:pt x="3" y="162"/>
                        <a:pt x="3" y="162"/>
                      </a:cubicBezTo>
                      <a:cubicBezTo>
                        <a:pt x="3" y="166"/>
                        <a:pt x="5" y="173"/>
                        <a:pt x="9" y="184"/>
                      </a:cubicBezTo>
                      <a:cubicBezTo>
                        <a:pt x="9" y="185"/>
                        <a:pt x="9" y="185"/>
                        <a:pt x="9" y="185"/>
                      </a:cubicBezTo>
                      <a:cubicBezTo>
                        <a:pt x="9" y="186"/>
                        <a:pt x="9" y="186"/>
                        <a:pt x="9" y="186"/>
                      </a:cubicBezTo>
                      <a:cubicBezTo>
                        <a:pt x="0" y="226"/>
                        <a:pt x="0" y="226"/>
                        <a:pt x="0" y="226"/>
                      </a:cubicBezTo>
                      <a:cubicBezTo>
                        <a:pt x="1" y="234"/>
                        <a:pt x="1" y="234"/>
                        <a:pt x="1" y="234"/>
                      </a:cubicBezTo>
                      <a:cubicBezTo>
                        <a:pt x="7" y="237"/>
                        <a:pt x="7" y="237"/>
                        <a:pt x="7" y="237"/>
                      </a:cubicBezTo>
                      <a:cubicBezTo>
                        <a:pt x="16" y="228"/>
                        <a:pt x="16" y="228"/>
                        <a:pt x="16" y="228"/>
                      </a:cubicBezTo>
                      <a:cubicBezTo>
                        <a:pt x="16" y="228"/>
                        <a:pt x="16" y="228"/>
                        <a:pt x="16" y="228"/>
                      </a:cubicBezTo>
                      <a:cubicBezTo>
                        <a:pt x="17" y="228"/>
                        <a:pt x="17" y="228"/>
                        <a:pt x="17" y="228"/>
                      </a:cubicBezTo>
                      <a:cubicBezTo>
                        <a:pt x="48" y="216"/>
                        <a:pt x="48" y="216"/>
                        <a:pt x="48" y="216"/>
                      </a:cubicBezTo>
                      <a:cubicBezTo>
                        <a:pt x="56" y="208"/>
                        <a:pt x="56" y="208"/>
                        <a:pt x="56" y="208"/>
                      </a:cubicBezTo>
                      <a:cubicBezTo>
                        <a:pt x="56" y="208"/>
                        <a:pt x="56" y="208"/>
                        <a:pt x="56" y="208"/>
                      </a:cubicBezTo>
                      <a:cubicBezTo>
                        <a:pt x="57" y="208"/>
                        <a:pt x="57" y="208"/>
                        <a:pt x="57" y="208"/>
                      </a:cubicBezTo>
                      <a:cubicBezTo>
                        <a:pt x="58" y="208"/>
                        <a:pt x="58" y="208"/>
                        <a:pt x="58" y="208"/>
                      </a:cubicBezTo>
                      <a:cubicBezTo>
                        <a:pt x="75" y="210"/>
                        <a:pt x="75" y="210"/>
                        <a:pt x="75" y="210"/>
                      </a:cubicBezTo>
                      <a:cubicBezTo>
                        <a:pt x="78" y="210"/>
                        <a:pt x="83" y="208"/>
                        <a:pt x="90" y="204"/>
                      </a:cubicBezTo>
                      <a:cubicBezTo>
                        <a:pt x="90" y="196"/>
                        <a:pt x="90" y="196"/>
                        <a:pt x="90" y="196"/>
                      </a:cubicBezTo>
                      <a:cubicBezTo>
                        <a:pt x="91" y="196"/>
                        <a:pt x="91" y="196"/>
                        <a:pt x="91" y="196"/>
                      </a:cubicBezTo>
                      <a:cubicBezTo>
                        <a:pt x="91" y="196"/>
                        <a:pt x="91" y="196"/>
                        <a:pt x="91" y="196"/>
                      </a:cubicBezTo>
                      <a:cubicBezTo>
                        <a:pt x="96" y="191"/>
                        <a:pt x="96" y="191"/>
                        <a:pt x="96" y="191"/>
                      </a:cubicBezTo>
                      <a:cubicBezTo>
                        <a:pt x="95" y="186"/>
                        <a:pt x="95" y="186"/>
                        <a:pt x="95" y="186"/>
                      </a:cubicBezTo>
                      <a:cubicBezTo>
                        <a:pt x="95" y="186"/>
                        <a:pt x="95" y="186"/>
                        <a:pt x="95" y="186"/>
                      </a:cubicBezTo>
                      <a:cubicBezTo>
                        <a:pt x="95" y="185"/>
                        <a:pt x="95" y="185"/>
                        <a:pt x="95" y="185"/>
                      </a:cubicBezTo>
                      <a:cubicBezTo>
                        <a:pt x="95" y="184"/>
                        <a:pt x="95" y="184"/>
                        <a:pt x="95" y="184"/>
                      </a:cubicBezTo>
                      <a:cubicBezTo>
                        <a:pt x="95" y="184"/>
                        <a:pt x="95" y="184"/>
                        <a:pt x="95" y="184"/>
                      </a:cubicBezTo>
                      <a:cubicBezTo>
                        <a:pt x="97" y="182"/>
                        <a:pt x="97" y="181"/>
                        <a:pt x="96" y="180"/>
                      </a:cubicBezTo>
                      <a:cubicBezTo>
                        <a:pt x="94" y="177"/>
                        <a:pt x="95" y="174"/>
                        <a:pt x="97" y="170"/>
                      </a:cubicBezTo>
                      <a:cubicBezTo>
                        <a:pt x="99" y="168"/>
                        <a:pt x="99" y="168"/>
                        <a:pt x="99" y="168"/>
                      </a:cubicBezTo>
                      <a:cubicBezTo>
                        <a:pt x="99" y="168"/>
                        <a:pt x="99" y="168"/>
                        <a:pt x="99" y="168"/>
                      </a:cubicBezTo>
                      <a:cubicBezTo>
                        <a:pt x="98" y="162"/>
                        <a:pt x="98" y="162"/>
                        <a:pt x="98" y="162"/>
                      </a:cubicBezTo>
                      <a:cubicBezTo>
                        <a:pt x="92" y="155"/>
                        <a:pt x="92" y="155"/>
                        <a:pt x="92" y="155"/>
                      </a:cubicBezTo>
                      <a:cubicBezTo>
                        <a:pt x="90" y="153"/>
                        <a:pt x="89" y="150"/>
                        <a:pt x="91" y="147"/>
                      </a:cubicBezTo>
                      <a:cubicBezTo>
                        <a:pt x="92" y="145"/>
                        <a:pt x="93" y="142"/>
                        <a:pt x="95" y="140"/>
                      </a:cubicBezTo>
                      <a:cubicBezTo>
                        <a:pt x="96" y="134"/>
                        <a:pt x="96" y="134"/>
                        <a:pt x="96" y="134"/>
                      </a:cubicBezTo>
                      <a:cubicBezTo>
                        <a:pt x="96" y="134"/>
                        <a:pt x="96" y="134"/>
                        <a:pt x="96" y="134"/>
                      </a:cubicBezTo>
                      <a:cubicBezTo>
                        <a:pt x="96" y="134"/>
                        <a:pt x="96" y="134"/>
                        <a:pt x="96" y="134"/>
                      </a:cubicBezTo>
                      <a:cubicBezTo>
                        <a:pt x="101" y="124"/>
                        <a:pt x="101" y="124"/>
                        <a:pt x="101" y="124"/>
                      </a:cubicBezTo>
                      <a:cubicBezTo>
                        <a:pt x="102" y="120"/>
                        <a:pt x="102" y="120"/>
                        <a:pt x="102" y="120"/>
                      </a:cubicBezTo>
                      <a:cubicBezTo>
                        <a:pt x="108" y="108"/>
                        <a:pt x="108" y="108"/>
                        <a:pt x="108" y="108"/>
                      </a:cubicBezTo>
                      <a:cubicBezTo>
                        <a:pt x="104" y="100"/>
                        <a:pt x="104" y="100"/>
                        <a:pt x="104" y="100"/>
                      </a:cubicBezTo>
                      <a:cubicBezTo>
                        <a:pt x="92" y="92"/>
                        <a:pt x="92" y="92"/>
                        <a:pt x="92" y="92"/>
                      </a:cubicBezTo>
                      <a:cubicBezTo>
                        <a:pt x="91" y="92"/>
                        <a:pt x="91" y="92"/>
                        <a:pt x="91" y="92"/>
                      </a:cubicBezTo>
                      <a:cubicBezTo>
                        <a:pt x="91" y="92"/>
                        <a:pt x="91" y="92"/>
                        <a:pt x="91" y="92"/>
                      </a:cubicBezTo>
                      <a:cubicBezTo>
                        <a:pt x="91" y="92"/>
                        <a:pt x="91" y="92"/>
                        <a:pt x="91" y="92"/>
                      </a:cubicBezTo>
                      <a:cubicBezTo>
                        <a:pt x="88" y="85"/>
                        <a:pt x="88" y="85"/>
                        <a:pt x="88" y="85"/>
                      </a:cubicBezTo>
                      <a:cubicBezTo>
                        <a:pt x="88" y="85"/>
                        <a:pt x="88" y="85"/>
                        <a:pt x="88" y="85"/>
                      </a:cubicBezTo>
                      <a:cubicBezTo>
                        <a:pt x="88" y="84"/>
                        <a:pt x="88" y="84"/>
                        <a:pt x="88" y="84"/>
                      </a:cubicBezTo>
                      <a:cubicBezTo>
                        <a:pt x="90" y="73"/>
                        <a:pt x="90" y="73"/>
                        <a:pt x="90" y="73"/>
                      </a:cubicBezTo>
                      <a:cubicBezTo>
                        <a:pt x="90" y="73"/>
                        <a:pt x="90" y="73"/>
                        <a:pt x="90" y="73"/>
                      </a:cubicBezTo>
                      <a:cubicBezTo>
                        <a:pt x="90" y="73"/>
                        <a:pt x="90" y="73"/>
                        <a:pt x="90" y="73"/>
                      </a:cubicBezTo>
                      <a:cubicBezTo>
                        <a:pt x="92" y="65"/>
                        <a:pt x="92" y="65"/>
                        <a:pt x="92" y="65"/>
                      </a:cubicBezTo>
                      <a:cubicBezTo>
                        <a:pt x="92" y="62"/>
                        <a:pt x="92" y="60"/>
                        <a:pt x="94" y="58"/>
                      </a:cubicBezTo>
                      <a:cubicBezTo>
                        <a:pt x="94" y="58"/>
                        <a:pt x="96" y="57"/>
                        <a:pt x="97" y="57"/>
                      </a:cubicBezTo>
                      <a:cubicBezTo>
                        <a:pt x="104" y="56"/>
                        <a:pt x="104" y="56"/>
                        <a:pt x="104" y="56"/>
                      </a:cubicBezTo>
                      <a:cubicBezTo>
                        <a:pt x="106" y="51"/>
                        <a:pt x="106" y="51"/>
                        <a:pt x="106" y="51"/>
                      </a:cubicBezTo>
                      <a:cubicBezTo>
                        <a:pt x="108" y="38"/>
                        <a:pt x="108" y="38"/>
                        <a:pt x="108" y="38"/>
                      </a:cubicBezTo>
                      <a:cubicBezTo>
                        <a:pt x="107" y="33"/>
                        <a:pt x="107" y="33"/>
                        <a:pt x="107" y="33"/>
                      </a:cubicBezTo>
                      <a:cubicBezTo>
                        <a:pt x="100" y="32"/>
                        <a:pt x="100" y="32"/>
                        <a:pt x="100" y="32"/>
                      </a:cubicBezTo>
                      <a:cubicBezTo>
                        <a:pt x="100" y="32"/>
                        <a:pt x="100" y="32"/>
                        <a:pt x="100" y="32"/>
                      </a:cubicBezTo>
                      <a:cubicBezTo>
                        <a:pt x="100" y="32"/>
                        <a:pt x="100" y="32"/>
                        <a:pt x="100" y="32"/>
                      </a:cubicBezTo>
                      <a:cubicBezTo>
                        <a:pt x="92" y="28"/>
                        <a:pt x="92" y="28"/>
                        <a:pt x="92" y="28"/>
                      </a:cubicBezTo>
                      <a:cubicBezTo>
                        <a:pt x="91" y="27"/>
                        <a:pt x="91" y="27"/>
                        <a:pt x="91" y="27"/>
                      </a:cubicBezTo>
                      <a:cubicBezTo>
                        <a:pt x="91" y="26"/>
                        <a:pt x="91" y="26"/>
                        <a:pt x="91" y="26"/>
                      </a:cubicBezTo>
                      <a:cubicBezTo>
                        <a:pt x="91" y="26"/>
                        <a:pt x="91" y="26"/>
                        <a:pt x="91" y="26"/>
                      </a:cubicBezTo>
                      <a:cubicBezTo>
                        <a:pt x="90" y="16"/>
                        <a:pt x="90" y="16"/>
                        <a:pt x="90" y="16"/>
                      </a:cubicBezTo>
                      <a:cubicBezTo>
                        <a:pt x="90" y="16"/>
                        <a:pt x="90" y="16"/>
                        <a:pt x="90" y="16"/>
                      </a:cubicBezTo>
                      <a:cubicBezTo>
                        <a:pt x="90" y="14"/>
                        <a:pt x="90" y="14"/>
                        <a:pt x="90" y="14"/>
                      </a:cubicBezTo>
                      <a:lnTo>
                        <a:pt x="101" y="12"/>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63" name="îS1îḍe">
                  <a:extLst>
                    <a:ext uri="{FF2B5EF4-FFF2-40B4-BE49-F238E27FC236}">
                      <a16:creationId xmlns:a16="http://schemas.microsoft.com/office/drawing/2014/main" id="{D4DB103E-E94C-4CD5-987A-7672257D6EFE}"/>
                    </a:ext>
                  </a:extLst>
                </p:cNvPr>
                <p:cNvSpPr/>
                <p:nvPr/>
              </p:nvSpPr>
              <p:spPr bwMode="auto">
                <a:xfrm>
                  <a:off x="3551964" y="5499345"/>
                  <a:ext cx="1055304" cy="835815"/>
                </a:xfrm>
                <a:custGeom>
                  <a:avLst/>
                  <a:gdLst>
                    <a:gd name="T0" fmla="*/ 244 w 254"/>
                    <a:gd name="T1" fmla="*/ 64 h 201"/>
                    <a:gd name="T2" fmla="*/ 254 w 254"/>
                    <a:gd name="T3" fmla="*/ 63 h 201"/>
                    <a:gd name="T4" fmla="*/ 236 w 254"/>
                    <a:gd name="T5" fmla="*/ 44 h 201"/>
                    <a:gd name="T6" fmla="*/ 223 w 254"/>
                    <a:gd name="T7" fmla="*/ 22 h 201"/>
                    <a:gd name="T8" fmla="*/ 202 w 254"/>
                    <a:gd name="T9" fmla="*/ 27 h 201"/>
                    <a:gd name="T10" fmla="*/ 200 w 254"/>
                    <a:gd name="T11" fmla="*/ 29 h 201"/>
                    <a:gd name="T12" fmla="*/ 182 w 254"/>
                    <a:gd name="T13" fmla="*/ 25 h 201"/>
                    <a:gd name="T14" fmla="*/ 150 w 254"/>
                    <a:gd name="T15" fmla="*/ 40 h 201"/>
                    <a:gd name="T16" fmla="*/ 150 w 254"/>
                    <a:gd name="T17" fmla="*/ 19 h 201"/>
                    <a:gd name="T18" fmla="*/ 149 w 254"/>
                    <a:gd name="T19" fmla="*/ 10 h 201"/>
                    <a:gd name="T20" fmla="*/ 138 w 254"/>
                    <a:gd name="T21" fmla="*/ 10 h 201"/>
                    <a:gd name="T22" fmla="*/ 126 w 254"/>
                    <a:gd name="T23" fmla="*/ 9 h 201"/>
                    <a:gd name="T24" fmla="*/ 110 w 254"/>
                    <a:gd name="T25" fmla="*/ 1 h 201"/>
                    <a:gd name="T26" fmla="*/ 105 w 254"/>
                    <a:gd name="T27" fmla="*/ 24 h 201"/>
                    <a:gd name="T28" fmla="*/ 82 w 254"/>
                    <a:gd name="T29" fmla="*/ 18 h 201"/>
                    <a:gd name="T30" fmla="*/ 78 w 254"/>
                    <a:gd name="T31" fmla="*/ 16 h 201"/>
                    <a:gd name="T32" fmla="*/ 72 w 254"/>
                    <a:gd name="T33" fmla="*/ 33 h 201"/>
                    <a:gd name="T34" fmla="*/ 75 w 254"/>
                    <a:gd name="T35" fmla="*/ 47 h 201"/>
                    <a:gd name="T36" fmla="*/ 68 w 254"/>
                    <a:gd name="T37" fmla="*/ 61 h 201"/>
                    <a:gd name="T38" fmla="*/ 52 w 254"/>
                    <a:gd name="T39" fmla="*/ 102 h 201"/>
                    <a:gd name="T40" fmla="*/ 29 w 254"/>
                    <a:gd name="T41" fmla="*/ 117 h 201"/>
                    <a:gd name="T42" fmla="*/ 32 w 254"/>
                    <a:gd name="T43" fmla="*/ 124 h 201"/>
                    <a:gd name="T44" fmla="*/ 19 w 254"/>
                    <a:gd name="T45" fmla="*/ 142 h 201"/>
                    <a:gd name="T46" fmla="*/ 5 w 254"/>
                    <a:gd name="T47" fmla="*/ 146 h 201"/>
                    <a:gd name="T48" fmla="*/ 2 w 254"/>
                    <a:gd name="T49" fmla="*/ 184 h 201"/>
                    <a:gd name="T50" fmla="*/ 8 w 254"/>
                    <a:gd name="T51" fmla="*/ 196 h 201"/>
                    <a:gd name="T52" fmla="*/ 21 w 254"/>
                    <a:gd name="T53" fmla="*/ 200 h 201"/>
                    <a:gd name="T54" fmla="*/ 22 w 254"/>
                    <a:gd name="T55" fmla="*/ 199 h 201"/>
                    <a:gd name="T56" fmla="*/ 18 w 254"/>
                    <a:gd name="T57" fmla="*/ 186 h 201"/>
                    <a:gd name="T58" fmla="*/ 12 w 254"/>
                    <a:gd name="T59" fmla="*/ 182 h 201"/>
                    <a:gd name="T60" fmla="*/ 18 w 254"/>
                    <a:gd name="T61" fmla="*/ 173 h 201"/>
                    <a:gd name="T62" fmla="*/ 32 w 254"/>
                    <a:gd name="T63" fmla="*/ 162 h 201"/>
                    <a:gd name="T64" fmla="*/ 64 w 254"/>
                    <a:gd name="T65" fmla="*/ 141 h 201"/>
                    <a:gd name="T66" fmla="*/ 70 w 254"/>
                    <a:gd name="T67" fmla="*/ 145 h 201"/>
                    <a:gd name="T68" fmla="*/ 75 w 254"/>
                    <a:gd name="T69" fmla="*/ 141 h 201"/>
                    <a:gd name="T70" fmla="*/ 96 w 254"/>
                    <a:gd name="T71" fmla="*/ 137 h 201"/>
                    <a:gd name="T72" fmla="*/ 98 w 254"/>
                    <a:gd name="T73" fmla="*/ 136 h 201"/>
                    <a:gd name="T74" fmla="*/ 119 w 254"/>
                    <a:gd name="T75" fmla="*/ 128 h 201"/>
                    <a:gd name="T76" fmla="*/ 124 w 254"/>
                    <a:gd name="T77" fmla="*/ 96 h 201"/>
                    <a:gd name="T78" fmla="*/ 130 w 254"/>
                    <a:gd name="T79" fmla="*/ 94 h 201"/>
                    <a:gd name="T80" fmla="*/ 132 w 254"/>
                    <a:gd name="T81" fmla="*/ 95 h 201"/>
                    <a:gd name="T82" fmla="*/ 159 w 254"/>
                    <a:gd name="T83" fmla="*/ 112 h 201"/>
                    <a:gd name="T84" fmla="*/ 156 w 254"/>
                    <a:gd name="T85" fmla="*/ 103 h 201"/>
                    <a:gd name="T86" fmla="*/ 166 w 254"/>
                    <a:gd name="T87" fmla="*/ 99 h 201"/>
                    <a:gd name="T88" fmla="*/ 173 w 254"/>
                    <a:gd name="T89" fmla="*/ 95 h 201"/>
                    <a:gd name="T90" fmla="*/ 193 w 254"/>
                    <a:gd name="T91" fmla="*/ 101 h 201"/>
                    <a:gd name="T92" fmla="*/ 206 w 254"/>
                    <a:gd name="T93" fmla="*/ 92 h 201"/>
                    <a:gd name="T94" fmla="*/ 207 w 254"/>
                    <a:gd name="T95" fmla="*/ 94 h 201"/>
                    <a:gd name="T96" fmla="*/ 238 w 254"/>
                    <a:gd name="T97" fmla="*/ 6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4" h="201">
                      <a:moveTo>
                        <a:pt x="238" y="69"/>
                      </a:moveTo>
                      <a:cubicBezTo>
                        <a:pt x="242" y="68"/>
                        <a:pt x="244" y="67"/>
                        <a:pt x="244" y="65"/>
                      </a:cubicBezTo>
                      <a:cubicBezTo>
                        <a:pt x="244" y="64"/>
                        <a:pt x="244" y="64"/>
                        <a:pt x="244" y="64"/>
                      </a:cubicBezTo>
                      <a:cubicBezTo>
                        <a:pt x="245" y="63"/>
                        <a:pt x="245" y="63"/>
                        <a:pt x="245" y="63"/>
                      </a:cubicBezTo>
                      <a:cubicBezTo>
                        <a:pt x="246" y="63"/>
                        <a:pt x="246" y="63"/>
                        <a:pt x="246" y="63"/>
                      </a:cubicBezTo>
                      <a:cubicBezTo>
                        <a:pt x="254" y="63"/>
                        <a:pt x="254" y="63"/>
                        <a:pt x="254" y="63"/>
                      </a:cubicBezTo>
                      <a:cubicBezTo>
                        <a:pt x="254" y="58"/>
                        <a:pt x="254" y="58"/>
                        <a:pt x="254" y="58"/>
                      </a:cubicBezTo>
                      <a:cubicBezTo>
                        <a:pt x="252" y="58"/>
                        <a:pt x="250" y="57"/>
                        <a:pt x="248" y="55"/>
                      </a:cubicBezTo>
                      <a:cubicBezTo>
                        <a:pt x="236" y="44"/>
                        <a:pt x="236" y="44"/>
                        <a:pt x="236" y="44"/>
                      </a:cubicBezTo>
                      <a:cubicBezTo>
                        <a:pt x="236" y="44"/>
                        <a:pt x="236" y="44"/>
                        <a:pt x="236" y="44"/>
                      </a:cubicBezTo>
                      <a:cubicBezTo>
                        <a:pt x="230" y="29"/>
                        <a:pt x="230" y="29"/>
                        <a:pt x="230" y="29"/>
                      </a:cubicBezTo>
                      <a:cubicBezTo>
                        <a:pt x="223" y="22"/>
                        <a:pt x="223" y="22"/>
                        <a:pt x="223" y="22"/>
                      </a:cubicBezTo>
                      <a:cubicBezTo>
                        <a:pt x="214" y="21"/>
                        <a:pt x="208" y="21"/>
                        <a:pt x="203" y="22"/>
                      </a:cubicBezTo>
                      <a:cubicBezTo>
                        <a:pt x="201" y="22"/>
                        <a:pt x="201" y="22"/>
                        <a:pt x="201" y="22"/>
                      </a:cubicBezTo>
                      <a:cubicBezTo>
                        <a:pt x="202" y="27"/>
                        <a:pt x="202" y="27"/>
                        <a:pt x="202" y="27"/>
                      </a:cubicBezTo>
                      <a:cubicBezTo>
                        <a:pt x="202" y="28"/>
                        <a:pt x="202" y="28"/>
                        <a:pt x="202" y="28"/>
                      </a:cubicBezTo>
                      <a:cubicBezTo>
                        <a:pt x="202" y="29"/>
                        <a:pt x="202" y="29"/>
                        <a:pt x="202" y="29"/>
                      </a:cubicBezTo>
                      <a:cubicBezTo>
                        <a:pt x="200" y="29"/>
                        <a:pt x="200" y="29"/>
                        <a:pt x="200" y="29"/>
                      </a:cubicBezTo>
                      <a:cubicBezTo>
                        <a:pt x="194" y="32"/>
                        <a:pt x="194" y="32"/>
                        <a:pt x="194" y="32"/>
                      </a:cubicBezTo>
                      <a:cubicBezTo>
                        <a:pt x="193" y="31"/>
                        <a:pt x="193" y="31"/>
                        <a:pt x="193" y="31"/>
                      </a:cubicBezTo>
                      <a:cubicBezTo>
                        <a:pt x="188" y="26"/>
                        <a:pt x="184" y="24"/>
                        <a:pt x="182" y="25"/>
                      </a:cubicBezTo>
                      <a:cubicBezTo>
                        <a:pt x="168" y="32"/>
                        <a:pt x="160" y="35"/>
                        <a:pt x="158" y="33"/>
                      </a:cubicBezTo>
                      <a:cubicBezTo>
                        <a:pt x="156" y="34"/>
                        <a:pt x="154" y="35"/>
                        <a:pt x="152" y="38"/>
                      </a:cubicBezTo>
                      <a:cubicBezTo>
                        <a:pt x="150" y="40"/>
                        <a:pt x="150" y="40"/>
                        <a:pt x="150" y="40"/>
                      </a:cubicBezTo>
                      <a:cubicBezTo>
                        <a:pt x="149" y="38"/>
                        <a:pt x="149" y="38"/>
                        <a:pt x="149" y="38"/>
                      </a:cubicBezTo>
                      <a:cubicBezTo>
                        <a:pt x="145" y="34"/>
                        <a:pt x="143" y="31"/>
                        <a:pt x="143" y="29"/>
                      </a:cubicBezTo>
                      <a:cubicBezTo>
                        <a:pt x="143" y="27"/>
                        <a:pt x="146" y="24"/>
                        <a:pt x="150" y="19"/>
                      </a:cubicBezTo>
                      <a:cubicBezTo>
                        <a:pt x="156" y="12"/>
                        <a:pt x="159" y="9"/>
                        <a:pt x="159" y="8"/>
                      </a:cubicBezTo>
                      <a:cubicBezTo>
                        <a:pt x="158" y="6"/>
                        <a:pt x="158" y="6"/>
                        <a:pt x="158" y="6"/>
                      </a:cubicBezTo>
                      <a:cubicBezTo>
                        <a:pt x="156" y="5"/>
                        <a:pt x="153" y="7"/>
                        <a:pt x="149" y="10"/>
                      </a:cubicBezTo>
                      <a:cubicBezTo>
                        <a:pt x="145" y="13"/>
                        <a:pt x="142" y="14"/>
                        <a:pt x="141" y="14"/>
                      </a:cubicBezTo>
                      <a:cubicBezTo>
                        <a:pt x="140" y="14"/>
                        <a:pt x="139" y="12"/>
                        <a:pt x="139" y="10"/>
                      </a:cubicBezTo>
                      <a:cubicBezTo>
                        <a:pt x="138" y="10"/>
                        <a:pt x="138" y="10"/>
                        <a:pt x="138" y="10"/>
                      </a:cubicBezTo>
                      <a:cubicBezTo>
                        <a:pt x="135" y="3"/>
                        <a:pt x="135" y="3"/>
                        <a:pt x="135" y="3"/>
                      </a:cubicBezTo>
                      <a:cubicBezTo>
                        <a:pt x="127" y="8"/>
                        <a:pt x="127" y="8"/>
                        <a:pt x="127" y="8"/>
                      </a:cubicBezTo>
                      <a:cubicBezTo>
                        <a:pt x="126" y="9"/>
                        <a:pt x="126" y="9"/>
                        <a:pt x="126" y="9"/>
                      </a:cubicBezTo>
                      <a:cubicBezTo>
                        <a:pt x="126" y="8"/>
                        <a:pt x="126" y="8"/>
                        <a:pt x="126" y="8"/>
                      </a:cubicBezTo>
                      <a:cubicBezTo>
                        <a:pt x="126" y="8"/>
                        <a:pt x="126" y="8"/>
                        <a:pt x="126" y="8"/>
                      </a:cubicBezTo>
                      <a:cubicBezTo>
                        <a:pt x="120" y="5"/>
                        <a:pt x="115" y="3"/>
                        <a:pt x="110" y="1"/>
                      </a:cubicBezTo>
                      <a:cubicBezTo>
                        <a:pt x="106" y="0"/>
                        <a:pt x="102" y="1"/>
                        <a:pt x="99" y="6"/>
                      </a:cubicBezTo>
                      <a:cubicBezTo>
                        <a:pt x="102" y="12"/>
                        <a:pt x="102" y="12"/>
                        <a:pt x="102" y="12"/>
                      </a:cubicBezTo>
                      <a:cubicBezTo>
                        <a:pt x="105" y="18"/>
                        <a:pt x="106" y="22"/>
                        <a:pt x="105" y="24"/>
                      </a:cubicBezTo>
                      <a:cubicBezTo>
                        <a:pt x="104" y="26"/>
                        <a:pt x="103" y="27"/>
                        <a:pt x="102" y="27"/>
                      </a:cubicBezTo>
                      <a:cubicBezTo>
                        <a:pt x="99" y="28"/>
                        <a:pt x="96" y="27"/>
                        <a:pt x="91" y="23"/>
                      </a:cubicBezTo>
                      <a:cubicBezTo>
                        <a:pt x="88" y="21"/>
                        <a:pt x="85" y="19"/>
                        <a:pt x="82" y="18"/>
                      </a:cubicBezTo>
                      <a:cubicBezTo>
                        <a:pt x="78" y="16"/>
                        <a:pt x="78" y="16"/>
                        <a:pt x="78" y="16"/>
                      </a:cubicBezTo>
                      <a:cubicBezTo>
                        <a:pt x="78" y="16"/>
                        <a:pt x="78" y="16"/>
                        <a:pt x="78" y="16"/>
                      </a:cubicBezTo>
                      <a:cubicBezTo>
                        <a:pt x="78" y="16"/>
                        <a:pt x="78" y="16"/>
                        <a:pt x="78" y="16"/>
                      </a:cubicBezTo>
                      <a:cubicBezTo>
                        <a:pt x="78" y="17"/>
                        <a:pt x="78" y="17"/>
                        <a:pt x="78" y="17"/>
                      </a:cubicBezTo>
                      <a:cubicBezTo>
                        <a:pt x="78" y="26"/>
                        <a:pt x="78" y="26"/>
                        <a:pt x="78" y="26"/>
                      </a:cubicBezTo>
                      <a:cubicBezTo>
                        <a:pt x="72" y="33"/>
                        <a:pt x="72" y="33"/>
                        <a:pt x="72" y="33"/>
                      </a:cubicBezTo>
                      <a:cubicBezTo>
                        <a:pt x="72" y="40"/>
                        <a:pt x="72" y="40"/>
                        <a:pt x="72" y="40"/>
                      </a:cubicBezTo>
                      <a:cubicBezTo>
                        <a:pt x="74" y="47"/>
                        <a:pt x="74" y="47"/>
                        <a:pt x="74" y="47"/>
                      </a:cubicBezTo>
                      <a:cubicBezTo>
                        <a:pt x="75" y="47"/>
                        <a:pt x="75" y="47"/>
                        <a:pt x="75" y="47"/>
                      </a:cubicBezTo>
                      <a:cubicBezTo>
                        <a:pt x="70" y="54"/>
                        <a:pt x="70" y="54"/>
                        <a:pt x="70" y="54"/>
                      </a:cubicBezTo>
                      <a:cubicBezTo>
                        <a:pt x="68" y="60"/>
                        <a:pt x="68" y="60"/>
                        <a:pt x="68" y="60"/>
                      </a:cubicBezTo>
                      <a:cubicBezTo>
                        <a:pt x="68" y="61"/>
                        <a:pt x="68" y="61"/>
                        <a:pt x="68" y="61"/>
                      </a:cubicBezTo>
                      <a:cubicBezTo>
                        <a:pt x="62" y="67"/>
                        <a:pt x="62" y="67"/>
                        <a:pt x="62" y="67"/>
                      </a:cubicBezTo>
                      <a:cubicBezTo>
                        <a:pt x="52" y="90"/>
                        <a:pt x="52" y="90"/>
                        <a:pt x="52" y="90"/>
                      </a:cubicBezTo>
                      <a:cubicBezTo>
                        <a:pt x="52" y="102"/>
                        <a:pt x="52" y="102"/>
                        <a:pt x="52" y="102"/>
                      </a:cubicBezTo>
                      <a:cubicBezTo>
                        <a:pt x="52" y="102"/>
                        <a:pt x="52" y="102"/>
                        <a:pt x="52" y="102"/>
                      </a:cubicBezTo>
                      <a:cubicBezTo>
                        <a:pt x="30" y="115"/>
                        <a:pt x="30" y="115"/>
                        <a:pt x="30" y="115"/>
                      </a:cubicBezTo>
                      <a:cubicBezTo>
                        <a:pt x="29" y="117"/>
                        <a:pt x="29" y="117"/>
                        <a:pt x="29" y="117"/>
                      </a:cubicBezTo>
                      <a:cubicBezTo>
                        <a:pt x="32" y="124"/>
                        <a:pt x="32" y="124"/>
                        <a:pt x="32" y="124"/>
                      </a:cubicBezTo>
                      <a:cubicBezTo>
                        <a:pt x="32" y="124"/>
                        <a:pt x="32" y="124"/>
                        <a:pt x="32" y="124"/>
                      </a:cubicBezTo>
                      <a:cubicBezTo>
                        <a:pt x="32" y="124"/>
                        <a:pt x="32" y="124"/>
                        <a:pt x="32" y="124"/>
                      </a:cubicBezTo>
                      <a:cubicBezTo>
                        <a:pt x="30" y="133"/>
                        <a:pt x="30" y="133"/>
                        <a:pt x="30" y="133"/>
                      </a:cubicBezTo>
                      <a:cubicBezTo>
                        <a:pt x="21" y="132"/>
                        <a:pt x="21" y="132"/>
                        <a:pt x="21" y="132"/>
                      </a:cubicBezTo>
                      <a:cubicBezTo>
                        <a:pt x="19" y="142"/>
                        <a:pt x="19" y="142"/>
                        <a:pt x="19" y="142"/>
                      </a:cubicBezTo>
                      <a:cubicBezTo>
                        <a:pt x="8" y="142"/>
                        <a:pt x="8" y="142"/>
                        <a:pt x="8" y="142"/>
                      </a:cubicBezTo>
                      <a:cubicBezTo>
                        <a:pt x="5" y="146"/>
                        <a:pt x="5" y="146"/>
                        <a:pt x="5" y="146"/>
                      </a:cubicBezTo>
                      <a:cubicBezTo>
                        <a:pt x="5" y="146"/>
                        <a:pt x="5" y="146"/>
                        <a:pt x="5" y="146"/>
                      </a:cubicBezTo>
                      <a:cubicBezTo>
                        <a:pt x="2" y="153"/>
                        <a:pt x="2" y="153"/>
                        <a:pt x="2" y="153"/>
                      </a:cubicBezTo>
                      <a:cubicBezTo>
                        <a:pt x="0" y="178"/>
                        <a:pt x="0" y="178"/>
                        <a:pt x="0" y="178"/>
                      </a:cubicBezTo>
                      <a:cubicBezTo>
                        <a:pt x="2" y="184"/>
                        <a:pt x="2" y="184"/>
                        <a:pt x="2" y="184"/>
                      </a:cubicBezTo>
                      <a:cubicBezTo>
                        <a:pt x="3" y="184"/>
                        <a:pt x="3" y="184"/>
                        <a:pt x="3" y="184"/>
                      </a:cubicBezTo>
                      <a:cubicBezTo>
                        <a:pt x="3" y="190"/>
                        <a:pt x="3" y="190"/>
                        <a:pt x="3" y="190"/>
                      </a:cubicBezTo>
                      <a:cubicBezTo>
                        <a:pt x="8" y="196"/>
                        <a:pt x="8" y="196"/>
                        <a:pt x="8" y="196"/>
                      </a:cubicBezTo>
                      <a:cubicBezTo>
                        <a:pt x="8" y="196"/>
                        <a:pt x="8" y="196"/>
                        <a:pt x="8" y="196"/>
                      </a:cubicBezTo>
                      <a:cubicBezTo>
                        <a:pt x="8" y="201"/>
                        <a:pt x="8" y="201"/>
                        <a:pt x="8" y="201"/>
                      </a:cubicBezTo>
                      <a:cubicBezTo>
                        <a:pt x="21" y="200"/>
                        <a:pt x="21" y="200"/>
                        <a:pt x="21" y="200"/>
                      </a:cubicBezTo>
                      <a:cubicBezTo>
                        <a:pt x="22" y="199"/>
                        <a:pt x="22" y="199"/>
                        <a:pt x="22" y="199"/>
                      </a:cubicBezTo>
                      <a:cubicBezTo>
                        <a:pt x="22" y="199"/>
                        <a:pt x="22" y="199"/>
                        <a:pt x="22" y="199"/>
                      </a:cubicBezTo>
                      <a:cubicBezTo>
                        <a:pt x="22" y="199"/>
                        <a:pt x="22" y="199"/>
                        <a:pt x="22" y="199"/>
                      </a:cubicBezTo>
                      <a:cubicBezTo>
                        <a:pt x="22" y="198"/>
                        <a:pt x="22" y="198"/>
                        <a:pt x="22" y="198"/>
                      </a:cubicBezTo>
                      <a:cubicBezTo>
                        <a:pt x="26" y="194"/>
                        <a:pt x="26" y="194"/>
                        <a:pt x="26" y="194"/>
                      </a:cubicBezTo>
                      <a:cubicBezTo>
                        <a:pt x="18" y="186"/>
                        <a:pt x="18" y="186"/>
                        <a:pt x="18" y="186"/>
                      </a:cubicBezTo>
                      <a:cubicBezTo>
                        <a:pt x="17" y="186"/>
                        <a:pt x="17" y="186"/>
                        <a:pt x="17" y="186"/>
                      </a:cubicBezTo>
                      <a:cubicBezTo>
                        <a:pt x="12" y="182"/>
                        <a:pt x="12" y="182"/>
                        <a:pt x="12" y="182"/>
                      </a:cubicBezTo>
                      <a:cubicBezTo>
                        <a:pt x="12" y="182"/>
                        <a:pt x="12" y="182"/>
                        <a:pt x="12" y="182"/>
                      </a:cubicBezTo>
                      <a:cubicBezTo>
                        <a:pt x="12" y="181"/>
                        <a:pt x="12" y="181"/>
                        <a:pt x="12" y="181"/>
                      </a:cubicBezTo>
                      <a:cubicBezTo>
                        <a:pt x="12" y="173"/>
                        <a:pt x="12" y="173"/>
                        <a:pt x="12" y="173"/>
                      </a:cubicBezTo>
                      <a:cubicBezTo>
                        <a:pt x="18" y="173"/>
                        <a:pt x="18" y="173"/>
                        <a:pt x="18" y="173"/>
                      </a:cubicBezTo>
                      <a:cubicBezTo>
                        <a:pt x="19" y="170"/>
                        <a:pt x="19" y="170"/>
                        <a:pt x="19" y="170"/>
                      </a:cubicBezTo>
                      <a:cubicBezTo>
                        <a:pt x="16" y="162"/>
                        <a:pt x="16" y="162"/>
                        <a:pt x="16" y="162"/>
                      </a:cubicBezTo>
                      <a:cubicBezTo>
                        <a:pt x="32" y="162"/>
                        <a:pt x="32" y="162"/>
                        <a:pt x="32" y="162"/>
                      </a:cubicBezTo>
                      <a:cubicBezTo>
                        <a:pt x="60" y="149"/>
                        <a:pt x="60" y="149"/>
                        <a:pt x="60" y="149"/>
                      </a:cubicBezTo>
                      <a:cubicBezTo>
                        <a:pt x="63" y="143"/>
                        <a:pt x="63" y="143"/>
                        <a:pt x="63" y="143"/>
                      </a:cubicBezTo>
                      <a:cubicBezTo>
                        <a:pt x="64" y="141"/>
                        <a:pt x="64" y="141"/>
                        <a:pt x="64" y="141"/>
                      </a:cubicBezTo>
                      <a:cubicBezTo>
                        <a:pt x="70" y="144"/>
                        <a:pt x="70" y="144"/>
                        <a:pt x="70" y="144"/>
                      </a:cubicBezTo>
                      <a:cubicBezTo>
                        <a:pt x="70" y="144"/>
                        <a:pt x="70" y="144"/>
                        <a:pt x="70" y="144"/>
                      </a:cubicBezTo>
                      <a:cubicBezTo>
                        <a:pt x="70" y="145"/>
                        <a:pt x="70" y="145"/>
                        <a:pt x="70" y="145"/>
                      </a:cubicBezTo>
                      <a:cubicBezTo>
                        <a:pt x="73" y="148"/>
                        <a:pt x="73" y="148"/>
                        <a:pt x="73" y="148"/>
                      </a:cubicBezTo>
                      <a:cubicBezTo>
                        <a:pt x="76" y="147"/>
                        <a:pt x="76" y="147"/>
                        <a:pt x="76" y="147"/>
                      </a:cubicBezTo>
                      <a:cubicBezTo>
                        <a:pt x="75" y="141"/>
                        <a:pt x="75" y="141"/>
                        <a:pt x="75" y="141"/>
                      </a:cubicBezTo>
                      <a:cubicBezTo>
                        <a:pt x="84" y="141"/>
                        <a:pt x="84" y="141"/>
                        <a:pt x="84" y="141"/>
                      </a:cubicBezTo>
                      <a:cubicBezTo>
                        <a:pt x="93" y="143"/>
                        <a:pt x="93" y="143"/>
                        <a:pt x="93" y="143"/>
                      </a:cubicBezTo>
                      <a:cubicBezTo>
                        <a:pt x="96" y="137"/>
                        <a:pt x="96" y="137"/>
                        <a:pt x="96" y="137"/>
                      </a:cubicBezTo>
                      <a:cubicBezTo>
                        <a:pt x="97" y="136"/>
                        <a:pt x="97" y="136"/>
                        <a:pt x="97" y="136"/>
                      </a:cubicBezTo>
                      <a:cubicBezTo>
                        <a:pt x="97" y="136"/>
                        <a:pt x="97" y="136"/>
                        <a:pt x="97" y="136"/>
                      </a:cubicBezTo>
                      <a:cubicBezTo>
                        <a:pt x="98" y="136"/>
                        <a:pt x="98" y="136"/>
                        <a:pt x="98" y="136"/>
                      </a:cubicBezTo>
                      <a:cubicBezTo>
                        <a:pt x="107" y="133"/>
                        <a:pt x="107" y="133"/>
                        <a:pt x="107" y="133"/>
                      </a:cubicBezTo>
                      <a:cubicBezTo>
                        <a:pt x="109" y="119"/>
                        <a:pt x="109" y="119"/>
                        <a:pt x="109" y="119"/>
                      </a:cubicBezTo>
                      <a:cubicBezTo>
                        <a:pt x="119" y="128"/>
                        <a:pt x="119" y="128"/>
                        <a:pt x="119" y="128"/>
                      </a:cubicBezTo>
                      <a:cubicBezTo>
                        <a:pt x="123" y="128"/>
                        <a:pt x="123" y="128"/>
                        <a:pt x="123" y="128"/>
                      </a:cubicBezTo>
                      <a:cubicBezTo>
                        <a:pt x="125" y="126"/>
                        <a:pt x="125" y="126"/>
                        <a:pt x="125" y="126"/>
                      </a:cubicBezTo>
                      <a:cubicBezTo>
                        <a:pt x="124" y="96"/>
                        <a:pt x="124" y="96"/>
                        <a:pt x="124" y="96"/>
                      </a:cubicBezTo>
                      <a:cubicBezTo>
                        <a:pt x="124" y="95"/>
                        <a:pt x="124" y="95"/>
                        <a:pt x="124" y="95"/>
                      </a:cubicBezTo>
                      <a:cubicBezTo>
                        <a:pt x="124" y="93"/>
                        <a:pt x="124" y="93"/>
                        <a:pt x="124" y="93"/>
                      </a:cubicBezTo>
                      <a:cubicBezTo>
                        <a:pt x="130" y="94"/>
                        <a:pt x="130" y="94"/>
                        <a:pt x="130" y="94"/>
                      </a:cubicBezTo>
                      <a:cubicBezTo>
                        <a:pt x="131" y="94"/>
                        <a:pt x="131" y="94"/>
                        <a:pt x="131" y="94"/>
                      </a:cubicBezTo>
                      <a:cubicBezTo>
                        <a:pt x="132" y="95"/>
                        <a:pt x="132" y="95"/>
                        <a:pt x="132" y="95"/>
                      </a:cubicBezTo>
                      <a:cubicBezTo>
                        <a:pt x="132" y="95"/>
                        <a:pt x="132" y="95"/>
                        <a:pt x="132" y="95"/>
                      </a:cubicBezTo>
                      <a:cubicBezTo>
                        <a:pt x="143" y="115"/>
                        <a:pt x="143" y="115"/>
                        <a:pt x="143" y="115"/>
                      </a:cubicBezTo>
                      <a:cubicBezTo>
                        <a:pt x="156" y="113"/>
                        <a:pt x="156" y="113"/>
                        <a:pt x="156" y="113"/>
                      </a:cubicBezTo>
                      <a:cubicBezTo>
                        <a:pt x="159" y="112"/>
                        <a:pt x="159" y="112"/>
                        <a:pt x="159" y="112"/>
                      </a:cubicBezTo>
                      <a:cubicBezTo>
                        <a:pt x="161" y="108"/>
                        <a:pt x="161" y="108"/>
                        <a:pt x="161" y="108"/>
                      </a:cubicBezTo>
                      <a:cubicBezTo>
                        <a:pt x="157" y="104"/>
                        <a:pt x="157" y="104"/>
                        <a:pt x="157" y="104"/>
                      </a:cubicBezTo>
                      <a:cubicBezTo>
                        <a:pt x="156" y="103"/>
                        <a:pt x="156" y="103"/>
                        <a:pt x="156" y="103"/>
                      </a:cubicBezTo>
                      <a:cubicBezTo>
                        <a:pt x="165" y="100"/>
                        <a:pt x="165" y="100"/>
                        <a:pt x="165" y="100"/>
                      </a:cubicBezTo>
                      <a:cubicBezTo>
                        <a:pt x="166" y="99"/>
                        <a:pt x="166" y="99"/>
                        <a:pt x="166" y="99"/>
                      </a:cubicBezTo>
                      <a:cubicBezTo>
                        <a:pt x="166" y="99"/>
                        <a:pt x="166" y="99"/>
                        <a:pt x="166" y="99"/>
                      </a:cubicBezTo>
                      <a:cubicBezTo>
                        <a:pt x="170" y="103"/>
                        <a:pt x="170" y="103"/>
                        <a:pt x="170" y="103"/>
                      </a:cubicBezTo>
                      <a:cubicBezTo>
                        <a:pt x="173" y="101"/>
                        <a:pt x="173" y="101"/>
                        <a:pt x="173" y="101"/>
                      </a:cubicBezTo>
                      <a:cubicBezTo>
                        <a:pt x="173" y="95"/>
                        <a:pt x="173" y="95"/>
                        <a:pt x="173" y="95"/>
                      </a:cubicBezTo>
                      <a:cubicBezTo>
                        <a:pt x="175" y="95"/>
                        <a:pt x="175" y="95"/>
                        <a:pt x="175" y="95"/>
                      </a:cubicBezTo>
                      <a:cubicBezTo>
                        <a:pt x="182" y="95"/>
                        <a:pt x="182" y="95"/>
                        <a:pt x="182" y="95"/>
                      </a:cubicBezTo>
                      <a:cubicBezTo>
                        <a:pt x="186" y="95"/>
                        <a:pt x="190" y="98"/>
                        <a:pt x="193" y="101"/>
                      </a:cubicBezTo>
                      <a:cubicBezTo>
                        <a:pt x="194" y="103"/>
                        <a:pt x="194" y="103"/>
                        <a:pt x="194" y="103"/>
                      </a:cubicBezTo>
                      <a:cubicBezTo>
                        <a:pt x="196" y="93"/>
                        <a:pt x="196" y="93"/>
                        <a:pt x="196" y="93"/>
                      </a:cubicBezTo>
                      <a:cubicBezTo>
                        <a:pt x="198" y="91"/>
                        <a:pt x="201" y="90"/>
                        <a:pt x="206" y="92"/>
                      </a:cubicBezTo>
                      <a:cubicBezTo>
                        <a:pt x="207" y="93"/>
                        <a:pt x="207" y="93"/>
                        <a:pt x="207" y="93"/>
                      </a:cubicBezTo>
                      <a:cubicBezTo>
                        <a:pt x="207" y="93"/>
                        <a:pt x="207" y="93"/>
                        <a:pt x="207" y="93"/>
                      </a:cubicBezTo>
                      <a:cubicBezTo>
                        <a:pt x="207" y="94"/>
                        <a:pt x="207" y="94"/>
                        <a:pt x="207" y="94"/>
                      </a:cubicBezTo>
                      <a:cubicBezTo>
                        <a:pt x="208" y="94"/>
                        <a:pt x="208" y="94"/>
                        <a:pt x="209" y="94"/>
                      </a:cubicBezTo>
                      <a:cubicBezTo>
                        <a:pt x="211" y="94"/>
                        <a:pt x="218" y="89"/>
                        <a:pt x="230" y="80"/>
                      </a:cubicBezTo>
                      <a:cubicBezTo>
                        <a:pt x="230" y="74"/>
                        <a:pt x="233" y="70"/>
                        <a:pt x="238" y="69"/>
                      </a:cubicBez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64" name="ïṧļiḍè">
                  <a:extLst>
                    <a:ext uri="{FF2B5EF4-FFF2-40B4-BE49-F238E27FC236}">
                      <a16:creationId xmlns:a16="http://schemas.microsoft.com/office/drawing/2014/main" id="{DE815EE2-3A46-4C40-8D90-FCE287C39E33}"/>
                    </a:ext>
                  </a:extLst>
                </p:cNvPr>
                <p:cNvSpPr/>
                <p:nvPr/>
              </p:nvSpPr>
              <p:spPr bwMode="auto">
                <a:xfrm>
                  <a:off x="4637119" y="4552907"/>
                  <a:ext cx="507459" cy="581207"/>
                </a:xfrm>
                <a:custGeom>
                  <a:avLst/>
                  <a:gdLst>
                    <a:gd name="T0" fmla="*/ 64 w 122"/>
                    <a:gd name="T1" fmla="*/ 6 h 140"/>
                    <a:gd name="T2" fmla="*/ 43 w 122"/>
                    <a:gd name="T3" fmla="*/ 2 h 140"/>
                    <a:gd name="T4" fmla="*/ 38 w 122"/>
                    <a:gd name="T5" fmla="*/ 26 h 140"/>
                    <a:gd name="T6" fmla="*/ 28 w 122"/>
                    <a:gd name="T7" fmla="*/ 32 h 140"/>
                    <a:gd name="T8" fmla="*/ 23 w 122"/>
                    <a:gd name="T9" fmla="*/ 41 h 140"/>
                    <a:gd name="T10" fmla="*/ 17 w 122"/>
                    <a:gd name="T11" fmla="*/ 53 h 140"/>
                    <a:gd name="T12" fmla="*/ 6 w 122"/>
                    <a:gd name="T13" fmla="*/ 68 h 140"/>
                    <a:gd name="T14" fmla="*/ 1 w 122"/>
                    <a:gd name="T15" fmla="*/ 78 h 140"/>
                    <a:gd name="T16" fmla="*/ 11 w 122"/>
                    <a:gd name="T17" fmla="*/ 93 h 140"/>
                    <a:gd name="T18" fmla="*/ 16 w 122"/>
                    <a:gd name="T19" fmla="*/ 101 h 140"/>
                    <a:gd name="T20" fmla="*/ 16 w 122"/>
                    <a:gd name="T21" fmla="*/ 102 h 140"/>
                    <a:gd name="T22" fmla="*/ 16 w 122"/>
                    <a:gd name="T23" fmla="*/ 104 h 140"/>
                    <a:gd name="T24" fmla="*/ 15 w 122"/>
                    <a:gd name="T25" fmla="*/ 105 h 140"/>
                    <a:gd name="T26" fmla="*/ 27 w 122"/>
                    <a:gd name="T27" fmla="*/ 123 h 140"/>
                    <a:gd name="T28" fmla="*/ 33 w 122"/>
                    <a:gd name="T29" fmla="*/ 135 h 140"/>
                    <a:gd name="T30" fmla="*/ 46 w 122"/>
                    <a:gd name="T31" fmla="*/ 130 h 140"/>
                    <a:gd name="T32" fmla="*/ 46 w 122"/>
                    <a:gd name="T33" fmla="*/ 129 h 140"/>
                    <a:gd name="T34" fmla="*/ 53 w 122"/>
                    <a:gd name="T35" fmla="*/ 125 h 140"/>
                    <a:gd name="T36" fmla="*/ 66 w 122"/>
                    <a:gd name="T37" fmla="*/ 136 h 140"/>
                    <a:gd name="T38" fmla="*/ 68 w 122"/>
                    <a:gd name="T39" fmla="*/ 136 h 140"/>
                    <a:gd name="T40" fmla="*/ 74 w 122"/>
                    <a:gd name="T41" fmla="*/ 134 h 140"/>
                    <a:gd name="T42" fmla="*/ 76 w 122"/>
                    <a:gd name="T43" fmla="*/ 134 h 140"/>
                    <a:gd name="T44" fmla="*/ 84 w 122"/>
                    <a:gd name="T45" fmla="*/ 140 h 140"/>
                    <a:gd name="T46" fmla="*/ 85 w 122"/>
                    <a:gd name="T47" fmla="*/ 124 h 140"/>
                    <a:gd name="T48" fmla="*/ 86 w 122"/>
                    <a:gd name="T49" fmla="*/ 123 h 140"/>
                    <a:gd name="T50" fmla="*/ 89 w 122"/>
                    <a:gd name="T51" fmla="*/ 113 h 140"/>
                    <a:gd name="T52" fmla="*/ 88 w 122"/>
                    <a:gd name="T53" fmla="*/ 111 h 140"/>
                    <a:gd name="T54" fmla="*/ 90 w 122"/>
                    <a:gd name="T55" fmla="*/ 110 h 140"/>
                    <a:gd name="T56" fmla="*/ 101 w 122"/>
                    <a:gd name="T57" fmla="*/ 94 h 140"/>
                    <a:gd name="T58" fmla="*/ 103 w 122"/>
                    <a:gd name="T59" fmla="*/ 94 h 140"/>
                    <a:gd name="T60" fmla="*/ 103 w 122"/>
                    <a:gd name="T61" fmla="*/ 102 h 140"/>
                    <a:gd name="T62" fmla="*/ 115 w 122"/>
                    <a:gd name="T63" fmla="*/ 92 h 140"/>
                    <a:gd name="T64" fmla="*/ 112 w 122"/>
                    <a:gd name="T65" fmla="*/ 86 h 140"/>
                    <a:gd name="T66" fmla="*/ 115 w 122"/>
                    <a:gd name="T67" fmla="*/ 68 h 140"/>
                    <a:gd name="T68" fmla="*/ 109 w 122"/>
                    <a:gd name="T69" fmla="*/ 68 h 140"/>
                    <a:gd name="T70" fmla="*/ 108 w 122"/>
                    <a:gd name="T71" fmla="*/ 67 h 140"/>
                    <a:gd name="T72" fmla="*/ 106 w 122"/>
                    <a:gd name="T73" fmla="*/ 58 h 140"/>
                    <a:gd name="T74" fmla="*/ 122 w 122"/>
                    <a:gd name="T75" fmla="*/ 58 h 140"/>
                    <a:gd name="T76" fmla="*/ 109 w 122"/>
                    <a:gd name="T77" fmla="*/ 43 h 140"/>
                    <a:gd name="T78" fmla="*/ 117 w 122"/>
                    <a:gd name="T79" fmla="*/ 33 h 140"/>
                    <a:gd name="T80" fmla="*/ 111 w 122"/>
                    <a:gd name="T81" fmla="*/ 34 h 140"/>
                    <a:gd name="T82" fmla="*/ 111 w 122"/>
                    <a:gd name="T83" fmla="*/ 33 h 140"/>
                    <a:gd name="T84" fmla="*/ 103 w 122"/>
                    <a:gd name="T85" fmla="*/ 24 h 140"/>
                    <a:gd name="T86" fmla="*/ 81 w 122"/>
                    <a:gd name="T87" fmla="*/ 32 h 140"/>
                    <a:gd name="T88" fmla="*/ 79 w 122"/>
                    <a:gd name="T89" fmla="*/ 32 h 140"/>
                    <a:gd name="T90" fmla="*/ 78 w 122"/>
                    <a:gd name="T91" fmla="*/ 18 h 140"/>
                    <a:gd name="T92" fmla="*/ 82 w 122"/>
                    <a:gd name="T9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140">
                      <a:moveTo>
                        <a:pt x="75" y="2"/>
                      </a:moveTo>
                      <a:cubicBezTo>
                        <a:pt x="70" y="4"/>
                        <a:pt x="67" y="5"/>
                        <a:pt x="64" y="6"/>
                      </a:cubicBezTo>
                      <a:cubicBezTo>
                        <a:pt x="61" y="6"/>
                        <a:pt x="57" y="5"/>
                        <a:pt x="52" y="3"/>
                      </a:cubicBezTo>
                      <a:cubicBezTo>
                        <a:pt x="43" y="2"/>
                        <a:pt x="43" y="2"/>
                        <a:pt x="43" y="2"/>
                      </a:cubicBezTo>
                      <a:cubicBezTo>
                        <a:pt x="40" y="3"/>
                        <a:pt x="37" y="7"/>
                        <a:pt x="32" y="14"/>
                      </a:cubicBezTo>
                      <a:cubicBezTo>
                        <a:pt x="38" y="26"/>
                        <a:pt x="38" y="26"/>
                        <a:pt x="38" y="26"/>
                      </a:cubicBezTo>
                      <a:cubicBezTo>
                        <a:pt x="28" y="32"/>
                        <a:pt x="28" y="32"/>
                        <a:pt x="28" y="32"/>
                      </a:cubicBezTo>
                      <a:cubicBezTo>
                        <a:pt x="28" y="32"/>
                        <a:pt x="28" y="32"/>
                        <a:pt x="28" y="32"/>
                      </a:cubicBezTo>
                      <a:cubicBezTo>
                        <a:pt x="20" y="30"/>
                        <a:pt x="20" y="30"/>
                        <a:pt x="20" y="30"/>
                      </a:cubicBezTo>
                      <a:cubicBezTo>
                        <a:pt x="23" y="36"/>
                        <a:pt x="24" y="39"/>
                        <a:pt x="23" y="41"/>
                      </a:cubicBezTo>
                      <a:cubicBezTo>
                        <a:pt x="22" y="44"/>
                        <a:pt x="22" y="44"/>
                        <a:pt x="22" y="44"/>
                      </a:cubicBezTo>
                      <a:cubicBezTo>
                        <a:pt x="20" y="49"/>
                        <a:pt x="18" y="52"/>
                        <a:pt x="17" y="53"/>
                      </a:cubicBezTo>
                      <a:cubicBezTo>
                        <a:pt x="3" y="66"/>
                        <a:pt x="3" y="66"/>
                        <a:pt x="3" y="66"/>
                      </a:cubicBezTo>
                      <a:cubicBezTo>
                        <a:pt x="6" y="68"/>
                        <a:pt x="6" y="68"/>
                        <a:pt x="6" y="68"/>
                      </a:cubicBezTo>
                      <a:cubicBezTo>
                        <a:pt x="4" y="70"/>
                        <a:pt x="4" y="70"/>
                        <a:pt x="4" y="70"/>
                      </a:cubicBezTo>
                      <a:cubicBezTo>
                        <a:pt x="1" y="72"/>
                        <a:pt x="0" y="76"/>
                        <a:pt x="1" y="78"/>
                      </a:cubicBezTo>
                      <a:cubicBezTo>
                        <a:pt x="11" y="93"/>
                        <a:pt x="11" y="93"/>
                        <a:pt x="11" y="93"/>
                      </a:cubicBezTo>
                      <a:cubicBezTo>
                        <a:pt x="11" y="93"/>
                        <a:pt x="11" y="93"/>
                        <a:pt x="11" y="93"/>
                      </a:cubicBezTo>
                      <a:cubicBezTo>
                        <a:pt x="11" y="93"/>
                        <a:pt x="11" y="93"/>
                        <a:pt x="11" y="93"/>
                      </a:cubicBezTo>
                      <a:cubicBezTo>
                        <a:pt x="16" y="101"/>
                        <a:pt x="16" y="101"/>
                        <a:pt x="16" y="101"/>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9" y="106"/>
                        <a:pt x="21" y="107"/>
                      </a:cubicBezTo>
                      <a:cubicBezTo>
                        <a:pt x="24" y="109"/>
                        <a:pt x="26" y="114"/>
                        <a:pt x="27" y="123"/>
                      </a:cubicBezTo>
                      <a:cubicBezTo>
                        <a:pt x="29" y="131"/>
                        <a:pt x="29" y="131"/>
                        <a:pt x="29" y="131"/>
                      </a:cubicBezTo>
                      <a:cubicBezTo>
                        <a:pt x="30" y="133"/>
                        <a:pt x="31" y="134"/>
                        <a:pt x="33" y="135"/>
                      </a:cubicBezTo>
                      <a:cubicBezTo>
                        <a:pt x="36" y="136"/>
                        <a:pt x="40" y="136"/>
                        <a:pt x="43" y="134"/>
                      </a:cubicBezTo>
                      <a:cubicBezTo>
                        <a:pt x="45" y="132"/>
                        <a:pt x="47" y="131"/>
                        <a:pt x="46" y="130"/>
                      </a:cubicBezTo>
                      <a:cubicBezTo>
                        <a:pt x="46" y="130"/>
                        <a:pt x="46" y="130"/>
                        <a:pt x="46" y="130"/>
                      </a:cubicBezTo>
                      <a:cubicBezTo>
                        <a:pt x="46" y="129"/>
                        <a:pt x="46" y="129"/>
                        <a:pt x="46" y="129"/>
                      </a:cubicBezTo>
                      <a:cubicBezTo>
                        <a:pt x="53" y="124"/>
                        <a:pt x="53" y="124"/>
                        <a:pt x="53" y="124"/>
                      </a:cubicBezTo>
                      <a:cubicBezTo>
                        <a:pt x="53" y="125"/>
                        <a:pt x="53" y="125"/>
                        <a:pt x="53" y="125"/>
                      </a:cubicBezTo>
                      <a:cubicBezTo>
                        <a:pt x="59" y="134"/>
                        <a:pt x="59" y="134"/>
                        <a:pt x="59" y="134"/>
                      </a:cubicBezTo>
                      <a:cubicBezTo>
                        <a:pt x="61" y="135"/>
                        <a:pt x="63"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7" y="135"/>
                        <a:pt x="77" y="135"/>
                        <a:pt x="77" y="135"/>
                      </a:cubicBezTo>
                      <a:cubicBezTo>
                        <a:pt x="84" y="140"/>
                        <a:pt x="84" y="140"/>
                        <a:pt x="84" y="140"/>
                      </a:cubicBezTo>
                      <a:cubicBezTo>
                        <a:pt x="86" y="137"/>
                        <a:pt x="86" y="137"/>
                        <a:pt x="86" y="137"/>
                      </a:cubicBezTo>
                      <a:cubicBezTo>
                        <a:pt x="85" y="124"/>
                        <a:pt x="85" y="124"/>
                        <a:pt x="85" y="124"/>
                      </a:cubicBezTo>
                      <a:cubicBezTo>
                        <a:pt x="86" y="123"/>
                        <a:pt x="86" y="123"/>
                        <a:pt x="86" y="123"/>
                      </a:cubicBezTo>
                      <a:cubicBezTo>
                        <a:pt x="86" y="123"/>
                        <a:pt x="86" y="123"/>
                        <a:pt x="86" y="123"/>
                      </a:cubicBezTo>
                      <a:cubicBezTo>
                        <a:pt x="91" y="117"/>
                        <a:pt x="91" y="117"/>
                        <a:pt x="91" y="117"/>
                      </a:cubicBezTo>
                      <a:cubicBezTo>
                        <a:pt x="91" y="116"/>
                        <a:pt x="91" y="115"/>
                        <a:pt x="89" y="113"/>
                      </a:cubicBezTo>
                      <a:cubicBezTo>
                        <a:pt x="87" y="112"/>
                        <a:pt x="87" y="112"/>
                        <a:pt x="87" y="112"/>
                      </a:cubicBezTo>
                      <a:cubicBezTo>
                        <a:pt x="88" y="111"/>
                        <a:pt x="88" y="111"/>
                        <a:pt x="88" y="111"/>
                      </a:cubicBezTo>
                      <a:cubicBezTo>
                        <a:pt x="89" y="110"/>
                        <a:pt x="89" y="110"/>
                        <a:pt x="89" y="110"/>
                      </a:cubicBezTo>
                      <a:cubicBezTo>
                        <a:pt x="90" y="110"/>
                        <a:pt x="90" y="110"/>
                        <a:pt x="90" y="110"/>
                      </a:cubicBezTo>
                      <a:cubicBezTo>
                        <a:pt x="100" y="93"/>
                        <a:pt x="100" y="93"/>
                        <a:pt x="100" y="93"/>
                      </a:cubicBezTo>
                      <a:cubicBezTo>
                        <a:pt x="101" y="94"/>
                        <a:pt x="101" y="94"/>
                        <a:pt x="101" y="94"/>
                      </a:cubicBezTo>
                      <a:cubicBezTo>
                        <a:pt x="103" y="94"/>
                        <a:pt x="103" y="94"/>
                        <a:pt x="103" y="94"/>
                      </a:cubicBezTo>
                      <a:cubicBezTo>
                        <a:pt x="103" y="94"/>
                        <a:pt x="103" y="94"/>
                        <a:pt x="103" y="94"/>
                      </a:cubicBezTo>
                      <a:cubicBezTo>
                        <a:pt x="103" y="95"/>
                        <a:pt x="103" y="95"/>
                        <a:pt x="103" y="95"/>
                      </a:cubicBezTo>
                      <a:cubicBezTo>
                        <a:pt x="103" y="102"/>
                        <a:pt x="103" y="102"/>
                        <a:pt x="103" y="102"/>
                      </a:cubicBezTo>
                      <a:cubicBezTo>
                        <a:pt x="103" y="102"/>
                        <a:pt x="103" y="102"/>
                        <a:pt x="103" y="102"/>
                      </a:cubicBezTo>
                      <a:cubicBezTo>
                        <a:pt x="115" y="92"/>
                        <a:pt x="115" y="92"/>
                        <a:pt x="115" y="92"/>
                      </a:cubicBezTo>
                      <a:cubicBezTo>
                        <a:pt x="114" y="86"/>
                        <a:pt x="114" y="86"/>
                        <a:pt x="114" y="86"/>
                      </a:cubicBezTo>
                      <a:cubicBezTo>
                        <a:pt x="112" y="86"/>
                        <a:pt x="112" y="86"/>
                        <a:pt x="112" y="86"/>
                      </a:cubicBezTo>
                      <a:cubicBezTo>
                        <a:pt x="108" y="87"/>
                        <a:pt x="108" y="87"/>
                        <a:pt x="108" y="87"/>
                      </a:cubicBezTo>
                      <a:cubicBezTo>
                        <a:pt x="115" y="68"/>
                        <a:pt x="115" y="68"/>
                        <a:pt x="115" y="68"/>
                      </a:cubicBezTo>
                      <a:cubicBezTo>
                        <a:pt x="109" y="68"/>
                        <a:pt x="109" y="68"/>
                        <a:pt x="109" y="68"/>
                      </a:cubicBezTo>
                      <a:cubicBezTo>
                        <a:pt x="109" y="68"/>
                        <a:pt x="109" y="68"/>
                        <a:pt x="109" y="68"/>
                      </a:cubicBezTo>
                      <a:cubicBezTo>
                        <a:pt x="108" y="68"/>
                        <a:pt x="108" y="68"/>
                        <a:pt x="108" y="68"/>
                      </a:cubicBezTo>
                      <a:cubicBezTo>
                        <a:pt x="108" y="67"/>
                        <a:pt x="108" y="67"/>
                        <a:pt x="108" y="67"/>
                      </a:cubicBezTo>
                      <a:cubicBezTo>
                        <a:pt x="106" y="64"/>
                        <a:pt x="106" y="64"/>
                        <a:pt x="106" y="64"/>
                      </a:cubicBezTo>
                      <a:cubicBezTo>
                        <a:pt x="105" y="62"/>
                        <a:pt x="105" y="60"/>
                        <a:pt x="106" y="58"/>
                      </a:cubicBezTo>
                      <a:cubicBezTo>
                        <a:pt x="116" y="58"/>
                        <a:pt x="116" y="58"/>
                        <a:pt x="116" y="58"/>
                      </a:cubicBezTo>
                      <a:cubicBezTo>
                        <a:pt x="122" y="58"/>
                        <a:pt x="122" y="58"/>
                        <a:pt x="122" y="58"/>
                      </a:cubicBezTo>
                      <a:cubicBezTo>
                        <a:pt x="122" y="56"/>
                        <a:pt x="121" y="52"/>
                        <a:pt x="117" y="46"/>
                      </a:cubicBezTo>
                      <a:cubicBezTo>
                        <a:pt x="109" y="43"/>
                        <a:pt x="109" y="43"/>
                        <a:pt x="109" y="43"/>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3"/>
                        <a:pt x="111" y="33"/>
                        <a:pt x="111" y="33"/>
                      </a:cubicBezTo>
                      <a:cubicBezTo>
                        <a:pt x="111" y="33"/>
                        <a:pt x="111" y="33"/>
                        <a:pt x="111" y="33"/>
                      </a:cubicBezTo>
                      <a:cubicBezTo>
                        <a:pt x="111" y="32"/>
                        <a:pt x="111" y="32"/>
                        <a:pt x="111" y="32"/>
                      </a:cubicBezTo>
                      <a:cubicBezTo>
                        <a:pt x="109" y="28"/>
                        <a:pt x="107" y="25"/>
                        <a:pt x="103" y="24"/>
                      </a:cubicBezTo>
                      <a:cubicBezTo>
                        <a:pt x="87" y="24"/>
                        <a:pt x="87" y="24"/>
                        <a:pt x="87" y="24"/>
                      </a:cubicBezTo>
                      <a:cubicBezTo>
                        <a:pt x="81" y="32"/>
                        <a:pt x="81" y="32"/>
                        <a:pt x="81" y="32"/>
                      </a:cubicBezTo>
                      <a:cubicBezTo>
                        <a:pt x="81" y="32"/>
                        <a:pt x="81" y="32"/>
                        <a:pt x="81" y="32"/>
                      </a:cubicBezTo>
                      <a:cubicBezTo>
                        <a:pt x="79" y="32"/>
                        <a:pt x="79" y="32"/>
                        <a:pt x="79" y="32"/>
                      </a:cubicBezTo>
                      <a:cubicBezTo>
                        <a:pt x="53" y="24"/>
                        <a:pt x="53" y="24"/>
                        <a:pt x="53" y="24"/>
                      </a:cubicBezTo>
                      <a:cubicBezTo>
                        <a:pt x="78" y="18"/>
                        <a:pt x="78" y="18"/>
                        <a:pt x="78" y="18"/>
                      </a:cubicBezTo>
                      <a:cubicBezTo>
                        <a:pt x="79" y="18"/>
                        <a:pt x="83" y="14"/>
                        <a:pt x="90" y="6"/>
                      </a:cubicBezTo>
                      <a:cubicBezTo>
                        <a:pt x="82" y="0"/>
                        <a:pt x="82" y="0"/>
                        <a:pt x="82" y="0"/>
                      </a:cubicBezTo>
                      <a:lnTo>
                        <a:pt x="75" y="2"/>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65" name="îṩliḋe">
                  <a:extLst>
                    <a:ext uri="{FF2B5EF4-FFF2-40B4-BE49-F238E27FC236}">
                      <a16:creationId xmlns:a16="http://schemas.microsoft.com/office/drawing/2014/main" id="{F7FAF4B2-0B15-4487-832C-9D0F6D675F55}"/>
                    </a:ext>
                  </a:extLst>
                </p:cNvPr>
                <p:cNvSpPr/>
                <p:nvPr/>
              </p:nvSpPr>
              <p:spPr bwMode="auto">
                <a:xfrm>
                  <a:off x="4150730" y="4050716"/>
                  <a:ext cx="635641" cy="776114"/>
                </a:xfrm>
                <a:custGeom>
                  <a:avLst/>
                  <a:gdLst>
                    <a:gd name="T0" fmla="*/ 96 w 153"/>
                    <a:gd name="T1" fmla="*/ 53 h 187"/>
                    <a:gd name="T2" fmla="*/ 85 w 153"/>
                    <a:gd name="T3" fmla="*/ 28 h 187"/>
                    <a:gd name="T4" fmla="*/ 55 w 153"/>
                    <a:gd name="T5" fmla="*/ 17 h 187"/>
                    <a:gd name="T6" fmla="*/ 37 w 153"/>
                    <a:gd name="T7" fmla="*/ 0 h 187"/>
                    <a:gd name="T8" fmla="*/ 48 w 153"/>
                    <a:gd name="T9" fmla="*/ 17 h 187"/>
                    <a:gd name="T10" fmla="*/ 49 w 153"/>
                    <a:gd name="T11" fmla="*/ 19 h 187"/>
                    <a:gd name="T12" fmla="*/ 36 w 153"/>
                    <a:gd name="T13" fmla="*/ 36 h 187"/>
                    <a:gd name="T14" fmla="*/ 19 w 153"/>
                    <a:gd name="T15" fmla="*/ 23 h 187"/>
                    <a:gd name="T16" fmla="*/ 23 w 153"/>
                    <a:gd name="T17" fmla="*/ 35 h 187"/>
                    <a:gd name="T18" fmla="*/ 23 w 153"/>
                    <a:gd name="T19" fmla="*/ 36 h 187"/>
                    <a:gd name="T20" fmla="*/ 22 w 153"/>
                    <a:gd name="T21" fmla="*/ 41 h 187"/>
                    <a:gd name="T22" fmla="*/ 14 w 153"/>
                    <a:gd name="T23" fmla="*/ 44 h 187"/>
                    <a:gd name="T24" fmla="*/ 11 w 153"/>
                    <a:gd name="T25" fmla="*/ 51 h 187"/>
                    <a:gd name="T26" fmla="*/ 8 w 153"/>
                    <a:gd name="T27" fmla="*/ 63 h 187"/>
                    <a:gd name="T28" fmla="*/ 8 w 153"/>
                    <a:gd name="T29" fmla="*/ 63 h 187"/>
                    <a:gd name="T30" fmla="*/ 4 w 153"/>
                    <a:gd name="T31" fmla="*/ 65 h 187"/>
                    <a:gd name="T32" fmla="*/ 14 w 153"/>
                    <a:gd name="T33" fmla="*/ 81 h 187"/>
                    <a:gd name="T34" fmla="*/ 18 w 153"/>
                    <a:gd name="T35" fmla="*/ 81 h 187"/>
                    <a:gd name="T36" fmla="*/ 35 w 153"/>
                    <a:gd name="T37" fmla="*/ 89 h 187"/>
                    <a:gd name="T38" fmla="*/ 35 w 153"/>
                    <a:gd name="T39" fmla="*/ 89 h 187"/>
                    <a:gd name="T40" fmla="*/ 34 w 153"/>
                    <a:gd name="T41" fmla="*/ 100 h 187"/>
                    <a:gd name="T42" fmla="*/ 30 w 153"/>
                    <a:gd name="T43" fmla="*/ 109 h 187"/>
                    <a:gd name="T44" fmla="*/ 25 w 153"/>
                    <a:gd name="T45" fmla="*/ 115 h 187"/>
                    <a:gd name="T46" fmla="*/ 25 w 153"/>
                    <a:gd name="T47" fmla="*/ 115 h 187"/>
                    <a:gd name="T48" fmla="*/ 26 w 153"/>
                    <a:gd name="T49" fmla="*/ 127 h 187"/>
                    <a:gd name="T50" fmla="*/ 38 w 153"/>
                    <a:gd name="T51" fmla="*/ 129 h 187"/>
                    <a:gd name="T52" fmla="*/ 43 w 153"/>
                    <a:gd name="T53" fmla="*/ 134 h 187"/>
                    <a:gd name="T54" fmla="*/ 51 w 153"/>
                    <a:gd name="T55" fmla="*/ 176 h 187"/>
                    <a:gd name="T56" fmla="*/ 49 w 153"/>
                    <a:gd name="T57" fmla="*/ 179 h 187"/>
                    <a:gd name="T58" fmla="*/ 50 w 153"/>
                    <a:gd name="T59" fmla="*/ 182 h 187"/>
                    <a:gd name="T60" fmla="*/ 73 w 153"/>
                    <a:gd name="T61" fmla="*/ 173 h 187"/>
                    <a:gd name="T62" fmla="*/ 78 w 153"/>
                    <a:gd name="T63" fmla="*/ 175 h 187"/>
                    <a:gd name="T64" fmla="*/ 79 w 153"/>
                    <a:gd name="T65" fmla="*/ 175 h 187"/>
                    <a:gd name="T66" fmla="*/ 87 w 153"/>
                    <a:gd name="T67" fmla="*/ 170 h 187"/>
                    <a:gd name="T68" fmla="*/ 110 w 153"/>
                    <a:gd name="T69" fmla="*/ 180 h 187"/>
                    <a:gd name="T70" fmla="*/ 116 w 153"/>
                    <a:gd name="T71" fmla="*/ 184 h 187"/>
                    <a:gd name="T72" fmla="*/ 134 w 153"/>
                    <a:gd name="T73" fmla="*/ 163 h 187"/>
                    <a:gd name="T74" fmla="*/ 130 w 153"/>
                    <a:gd name="T75" fmla="*/ 148 h 187"/>
                    <a:gd name="T76" fmla="*/ 144 w 153"/>
                    <a:gd name="T77" fmla="*/ 149 h 187"/>
                    <a:gd name="T78" fmla="*/ 144 w 153"/>
                    <a:gd name="T79" fmla="*/ 135 h 187"/>
                    <a:gd name="T80" fmla="*/ 153 w 153"/>
                    <a:gd name="T81" fmla="*/ 123 h 187"/>
                    <a:gd name="T82" fmla="*/ 142 w 153"/>
                    <a:gd name="T83" fmla="*/ 111 h 187"/>
                    <a:gd name="T84" fmla="*/ 136 w 153"/>
                    <a:gd name="T85" fmla="*/ 116 h 187"/>
                    <a:gd name="T86" fmla="*/ 135 w 153"/>
                    <a:gd name="T87" fmla="*/ 115 h 187"/>
                    <a:gd name="T88" fmla="*/ 126 w 153"/>
                    <a:gd name="T89" fmla="*/ 107 h 187"/>
                    <a:gd name="T90" fmla="*/ 113 w 153"/>
                    <a:gd name="T91" fmla="*/ 99 h 187"/>
                    <a:gd name="T92" fmla="*/ 110 w 153"/>
                    <a:gd name="T93" fmla="*/ 85 h 187"/>
                    <a:gd name="T94" fmla="*/ 117 w 153"/>
                    <a:gd name="T95" fmla="*/ 64 h 187"/>
                    <a:gd name="T96" fmla="*/ 129 w 153"/>
                    <a:gd name="T97" fmla="*/ 65 h 187"/>
                    <a:gd name="T98" fmla="*/ 130 w 153"/>
                    <a:gd name="T99" fmla="*/ 52 h 187"/>
                    <a:gd name="T100" fmla="*/ 97 w 153"/>
                    <a:gd name="T101" fmla="*/ 54 h 187"/>
                    <a:gd name="T102" fmla="*/ 96 w 153"/>
                    <a:gd name="T103" fmla="*/ 5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87">
                      <a:moveTo>
                        <a:pt x="96" y="53"/>
                      </a:moveTo>
                      <a:cubicBezTo>
                        <a:pt x="96" y="53"/>
                        <a:pt x="96" y="53"/>
                        <a:pt x="96" y="53"/>
                      </a:cubicBezTo>
                      <a:cubicBezTo>
                        <a:pt x="96" y="53"/>
                        <a:pt x="96" y="53"/>
                        <a:pt x="96" y="53"/>
                      </a:cubicBezTo>
                      <a:cubicBezTo>
                        <a:pt x="92" y="37"/>
                        <a:pt x="88" y="29"/>
                        <a:pt x="85" y="28"/>
                      </a:cubicBezTo>
                      <a:cubicBezTo>
                        <a:pt x="71" y="23"/>
                        <a:pt x="71" y="23"/>
                        <a:pt x="71" y="23"/>
                      </a:cubicBezTo>
                      <a:cubicBezTo>
                        <a:pt x="63" y="21"/>
                        <a:pt x="57" y="19"/>
                        <a:pt x="55" y="17"/>
                      </a:cubicBezTo>
                      <a:cubicBezTo>
                        <a:pt x="51" y="15"/>
                        <a:pt x="46" y="9"/>
                        <a:pt x="40" y="0"/>
                      </a:cubicBezTo>
                      <a:cubicBezTo>
                        <a:pt x="37" y="0"/>
                        <a:pt x="37" y="0"/>
                        <a:pt x="37" y="0"/>
                      </a:cubicBezTo>
                      <a:cubicBezTo>
                        <a:pt x="38" y="1"/>
                        <a:pt x="38" y="1"/>
                        <a:pt x="38" y="1"/>
                      </a:cubicBezTo>
                      <a:cubicBezTo>
                        <a:pt x="38" y="4"/>
                        <a:pt x="42" y="9"/>
                        <a:pt x="48" y="17"/>
                      </a:cubicBezTo>
                      <a:cubicBezTo>
                        <a:pt x="49" y="18"/>
                        <a:pt x="49" y="18"/>
                        <a:pt x="49" y="18"/>
                      </a:cubicBezTo>
                      <a:cubicBezTo>
                        <a:pt x="49" y="19"/>
                        <a:pt x="49" y="19"/>
                        <a:pt x="49" y="19"/>
                      </a:cubicBezTo>
                      <a:cubicBezTo>
                        <a:pt x="43" y="30"/>
                        <a:pt x="43" y="30"/>
                        <a:pt x="43" y="30"/>
                      </a:cubicBezTo>
                      <a:cubicBezTo>
                        <a:pt x="40" y="35"/>
                        <a:pt x="38" y="37"/>
                        <a:pt x="36" y="36"/>
                      </a:cubicBezTo>
                      <a:cubicBezTo>
                        <a:pt x="34" y="35"/>
                        <a:pt x="31" y="31"/>
                        <a:pt x="26" y="25"/>
                      </a:cubicBezTo>
                      <a:cubicBezTo>
                        <a:pt x="19" y="23"/>
                        <a:pt x="19" y="23"/>
                        <a:pt x="19" y="23"/>
                      </a:cubicBezTo>
                      <a:cubicBezTo>
                        <a:pt x="19" y="25"/>
                        <a:pt x="20" y="29"/>
                        <a:pt x="23" y="35"/>
                      </a:cubicBezTo>
                      <a:cubicBezTo>
                        <a:pt x="23" y="35"/>
                        <a:pt x="23" y="35"/>
                        <a:pt x="23" y="35"/>
                      </a:cubicBezTo>
                      <a:cubicBezTo>
                        <a:pt x="23" y="36"/>
                        <a:pt x="23" y="36"/>
                        <a:pt x="23" y="36"/>
                      </a:cubicBezTo>
                      <a:cubicBezTo>
                        <a:pt x="23" y="36"/>
                        <a:pt x="23" y="36"/>
                        <a:pt x="23" y="36"/>
                      </a:cubicBezTo>
                      <a:cubicBezTo>
                        <a:pt x="23" y="37"/>
                        <a:pt x="23" y="37"/>
                        <a:pt x="23" y="37"/>
                      </a:cubicBezTo>
                      <a:cubicBezTo>
                        <a:pt x="22" y="41"/>
                        <a:pt x="22" y="41"/>
                        <a:pt x="22" y="41"/>
                      </a:cubicBezTo>
                      <a:cubicBezTo>
                        <a:pt x="14" y="44"/>
                        <a:pt x="14" y="44"/>
                        <a:pt x="14" y="44"/>
                      </a:cubicBezTo>
                      <a:cubicBezTo>
                        <a:pt x="14" y="44"/>
                        <a:pt x="14" y="44"/>
                        <a:pt x="14" y="44"/>
                      </a:cubicBezTo>
                      <a:cubicBezTo>
                        <a:pt x="12" y="45"/>
                        <a:pt x="12" y="45"/>
                        <a:pt x="12" y="45"/>
                      </a:cubicBezTo>
                      <a:cubicBezTo>
                        <a:pt x="11" y="46"/>
                        <a:pt x="11" y="48"/>
                        <a:pt x="11" y="51"/>
                      </a:cubicBezTo>
                      <a:cubicBezTo>
                        <a:pt x="12" y="57"/>
                        <a:pt x="12" y="60"/>
                        <a:pt x="10" y="62"/>
                      </a:cubicBezTo>
                      <a:cubicBezTo>
                        <a:pt x="10" y="63"/>
                        <a:pt x="9" y="63"/>
                        <a:pt x="8" y="63"/>
                      </a:cubicBezTo>
                      <a:cubicBezTo>
                        <a:pt x="8" y="63"/>
                        <a:pt x="8" y="63"/>
                        <a:pt x="8" y="63"/>
                      </a:cubicBezTo>
                      <a:cubicBezTo>
                        <a:pt x="8" y="63"/>
                        <a:pt x="8" y="63"/>
                        <a:pt x="8" y="63"/>
                      </a:cubicBezTo>
                      <a:cubicBezTo>
                        <a:pt x="0" y="61"/>
                        <a:pt x="0" y="61"/>
                        <a:pt x="0" y="61"/>
                      </a:cubicBezTo>
                      <a:cubicBezTo>
                        <a:pt x="0" y="63"/>
                        <a:pt x="2" y="64"/>
                        <a:pt x="4" y="65"/>
                      </a:cubicBezTo>
                      <a:cubicBezTo>
                        <a:pt x="8" y="69"/>
                        <a:pt x="11" y="74"/>
                        <a:pt x="14" y="80"/>
                      </a:cubicBezTo>
                      <a:cubicBezTo>
                        <a:pt x="14" y="81"/>
                        <a:pt x="14" y="81"/>
                        <a:pt x="14" y="81"/>
                      </a:cubicBezTo>
                      <a:cubicBezTo>
                        <a:pt x="14" y="81"/>
                        <a:pt x="14" y="81"/>
                        <a:pt x="14" y="81"/>
                      </a:cubicBezTo>
                      <a:cubicBezTo>
                        <a:pt x="18" y="81"/>
                        <a:pt x="18" y="81"/>
                        <a:pt x="18" y="81"/>
                      </a:cubicBezTo>
                      <a:cubicBezTo>
                        <a:pt x="22" y="80"/>
                        <a:pt x="26" y="81"/>
                        <a:pt x="30" y="83"/>
                      </a:cubicBezTo>
                      <a:cubicBezTo>
                        <a:pt x="35" y="89"/>
                        <a:pt x="35" y="89"/>
                        <a:pt x="35" y="89"/>
                      </a:cubicBezTo>
                      <a:cubicBezTo>
                        <a:pt x="35" y="89"/>
                        <a:pt x="35" y="89"/>
                        <a:pt x="35" y="89"/>
                      </a:cubicBezTo>
                      <a:cubicBezTo>
                        <a:pt x="35" y="89"/>
                        <a:pt x="35" y="89"/>
                        <a:pt x="35" y="89"/>
                      </a:cubicBezTo>
                      <a:cubicBezTo>
                        <a:pt x="35" y="89"/>
                        <a:pt x="35" y="89"/>
                        <a:pt x="35" y="89"/>
                      </a:cubicBezTo>
                      <a:cubicBezTo>
                        <a:pt x="34" y="100"/>
                        <a:pt x="34" y="100"/>
                        <a:pt x="34" y="100"/>
                      </a:cubicBezTo>
                      <a:cubicBezTo>
                        <a:pt x="36" y="101"/>
                        <a:pt x="36" y="103"/>
                        <a:pt x="36" y="105"/>
                      </a:cubicBezTo>
                      <a:cubicBezTo>
                        <a:pt x="35" y="107"/>
                        <a:pt x="33" y="108"/>
                        <a:pt x="30" y="109"/>
                      </a:cubicBezTo>
                      <a:cubicBezTo>
                        <a:pt x="27" y="109"/>
                        <a:pt x="26" y="111"/>
                        <a:pt x="25" y="115"/>
                      </a:cubicBezTo>
                      <a:cubicBezTo>
                        <a:pt x="25" y="115"/>
                        <a:pt x="25" y="115"/>
                        <a:pt x="25" y="115"/>
                      </a:cubicBezTo>
                      <a:cubicBezTo>
                        <a:pt x="25" y="115"/>
                        <a:pt x="25" y="115"/>
                        <a:pt x="25" y="115"/>
                      </a:cubicBezTo>
                      <a:cubicBezTo>
                        <a:pt x="25" y="115"/>
                        <a:pt x="25" y="115"/>
                        <a:pt x="25" y="115"/>
                      </a:cubicBezTo>
                      <a:cubicBezTo>
                        <a:pt x="22" y="122"/>
                        <a:pt x="22" y="122"/>
                        <a:pt x="22" y="122"/>
                      </a:cubicBezTo>
                      <a:cubicBezTo>
                        <a:pt x="26" y="127"/>
                        <a:pt x="26" y="127"/>
                        <a:pt x="26" y="127"/>
                      </a:cubicBezTo>
                      <a:cubicBezTo>
                        <a:pt x="37" y="129"/>
                        <a:pt x="37" y="129"/>
                        <a:pt x="37" y="129"/>
                      </a:cubicBezTo>
                      <a:cubicBezTo>
                        <a:pt x="38" y="129"/>
                        <a:pt x="38" y="129"/>
                        <a:pt x="38" y="129"/>
                      </a:cubicBezTo>
                      <a:cubicBezTo>
                        <a:pt x="38" y="129"/>
                        <a:pt x="38" y="129"/>
                        <a:pt x="38" y="129"/>
                      </a:cubicBezTo>
                      <a:cubicBezTo>
                        <a:pt x="43" y="134"/>
                        <a:pt x="43" y="134"/>
                        <a:pt x="43" y="134"/>
                      </a:cubicBezTo>
                      <a:cubicBezTo>
                        <a:pt x="36" y="144"/>
                        <a:pt x="36" y="144"/>
                        <a:pt x="36" y="144"/>
                      </a:cubicBezTo>
                      <a:cubicBezTo>
                        <a:pt x="51" y="176"/>
                        <a:pt x="51" y="176"/>
                        <a:pt x="51" y="176"/>
                      </a:cubicBezTo>
                      <a:cubicBezTo>
                        <a:pt x="52" y="177"/>
                        <a:pt x="52" y="177"/>
                        <a:pt x="52" y="177"/>
                      </a:cubicBezTo>
                      <a:cubicBezTo>
                        <a:pt x="49" y="179"/>
                        <a:pt x="49" y="179"/>
                        <a:pt x="49" y="179"/>
                      </a:cubicBezTo>
                      <a:cubicBezTo>
                        <a:pt x="50" y="182"/>
                        <a:pt x="50" y="182"/>
                        <a:pt x="50" y="182"/>
                      </a:cubicBezTo>
                      <a:cubicBezTo>
                        <a:pt x="50" y="182"/>
                        <a:pt x="50" y="182"/>
                        <a:pt x="50" y="182"/>
                      </a:cubicBezTo>
                      <a:cubicBezTo>
                        <a:pt x="78" y="165"/>
                        <a:pt x="78" y="165"/>
                        <a:pt x="78" y="165"/>
                      </a:cubicBezTo>
                      <a:cubicBezTo>
                        <a:pt x="73" y="173"/>
                        <a:pt x="73" y="173"/>
                        <a:pt x="73" y="173"/>
                      </a:cubicBezTo>
                      <a:cubicBezTo>
                        <a:pt x="70" y="179"/>
                        <a:pt x="68" y="184"/>
                        <a:pt x="67" y="187"/>
                      </a:cubicBezTo>
                      <a:cubicBezTo>
                        <a:pt x="72" y="185"/>
                        <a:pt x="76" y="182"/>
                        <a:pt x="78" y="175"/>
                      </a:cubicBezTo>
                      <a:cubicBezTo>
                        <a:pt x="78" y="175"/>
                        <a:pt x="78" y="175"/>
                        <a:pt x="78" y="175"/>
                      </a:cubicBezTo>
                      <a:cubicBezTo>
                        <a:pt x="79" y="175"/>
                        <a:pt x="79" y="175"/>
                        <a:pt x="79" y="175"/>
                      </a:cubicBezTo>
                      <a:cubicBezTo>
                        <a:pt x="86" y="171"/>
                        <a:pt x="86" y="171"/>
                        <a:pt x="86" y="171"/>
                      </a:cubicBezTo>
                      <a:cubicBezTo>
                        <a:pt x="87" y="170"/>
                        <a:pt x="87" y="170"/>
                        <a:pt x="87" y="170"/>
                      </a:cubicBezTo>
                      <a:cubicBezTo>
                        <a:pt x="98" y="179"/>
                        <a:pt x="98" y="179"/>
                        <a:pt x="98" y="179"/>
                      </a:cubicBezTo>
                      <a:cubicBezTo>
                        <a:pt x="110" y="180"/>
                        <a:pt x="110" y="180"/>
                        <a:pt x="110" y="180"/>
                      </a:cubicBezTo>
                      <a:cubicBezTo>
                        <a:pt x="110" y="180"/>
                        <a:pt x="110" y="180"/>
                        <a:pt x="110" y="180"/>
                      </a:cubicBezTo>
                      <a:cubicBezTo>
                        <a:pt x="116" y="184"/>
                        <a:pt x="116" y="184"/>
                        <a:pt x="116" y="184"/>
                      </a:cubicBezTo>
                      <a:cubicBezTo>
                        <a:pt x="130" y="171"/>
                        <a:pt x="130" y="171"/>
                        <a:pt x="130" y="171"/>
                      </a:cubicBezTo>
                      <a:cubicBezTo>
                        <a:pt x="132" y="170"/>
                        <a:pt x="133" y="167"/>
                        <a:pt x="134" y="163"/>
                      </a:cubicBezTo>
                      <a:cubicBezTo>
                        <a:pt x="136" y="160"/>
                        <a:pt x="136" y="160"/>
                        <a:pt x="136" y="160"/>
                      </a:cubicBezTo>
                      <a:cubicBezTo>
                        <a:pt x="136" y="159"/>
                        <a:pt x="134" y="155"/>
                        <a:pt x="130" y="148"/>
                      </a:cubicBezTo>
                      <a:cubicBezTo>
                        <a:pt x="127" y="143"/>
                        <a:pt x="127" y="143"/>
                        <a:pt x="127" y="143"/>
                      </a:cubicBezTo>
                      <a:cubicBezTo>
                        <a:pt x="144" y="149"/>
                        <a:pt x="144" y="149"/>
                        <a:pt x="144" y="149"/>
                      </a:cubicBezTo>
                      <a:cubicBezTo>
                        <a:pt x="150" y="146"/>
                        <a:pt x="150" y="146"/>
                        <a:pt x="150" y="146"/>
                      </a:cubicBezTo>
                      <a:cubicBezTo>
                        <a:pt x="144" y="135"/>
                        <a:pt x="144" y="135"/>
                        <a:pt x="144" y="135"/>
                      </a:cubicBezTo>
                      <a:cubicBezTo>
                        <a:pt x="144" y="134"/>
                        <a:pt x="144" y="134"/>
                        <a:pt x="144" y="134"/>
                      </a:cubicBezTo>
                      <a:cubicBezTo>
                        <a:pt x="153" y="123"/>
                        <a:pt x="153" y="123"/>
                        <a:pt x="153" y="123"/>
                      </a:cubicBezTo>
                      <a:cubicBezTo>
                        <a:pt x="149" y="117"/>
                        <a:pt x="149" y="117"/>
                        <a:pt x="149" y="117"/>
                      </a:cubicBezTo>
                      <a:cubicBezTo>
                        <a:pt x="146" y="113"/>
                        <a:pt x="143" y="111"/>
                        <a:pt x="142" y="111"/>
                      </a:cubicBezTo>
                      <a:cubicBezTo>
                        <a:pt x="141" y="111"/>
                        <a:pt x="141" y="111"/>
                        <a:pt x="141" y="111"/>
                      </a:cubicBezTo>
                      <a:cubicBezTo>
                        <a:pt x="136" y="116"/>
                        <a:pt x="136" y="116"/>
                        <a:pt x="136" y="116"/>
                      </a:cubicBezTo>
                      <a:cubicBezTo>
                        <a:pt x="136" y="115"/>
                        <a:pt x="136" y="115"/>
                        <a:pt x="136" y="115"/>
                      </a:cubicBezTo>
                      <a:cubicBezTo>
                        <a:pt x="135" y="115"/>
                        <a:pt x="135" y="115"/>
                        <a:pt x="135" y="115"/>
                      </a:cubicBezTo>
                      <a:cubicBezTo>
                        <a:pt x="128" y="113"/>
                        <a:pt x="128" y="113"/>
                        <a:pt x="128" y="113"/>
                      </a:cubicBezTo>
                      <a:cubicBezTo>
                        <a:pt x="126" y="107"/>
                        <a:pt x="126" y="107"/>
                        <a:pt x="126" y="107"/>
                      </a:cubicBezTo>
                      <a:cubicBezTo>
                        <a:pt x="123" y="106"/>
                        <a:pt x="120" y="105"/>
                        <a:pt x="118" y="102"/>
                      </a:cubicBezTo>
                      <a:cubicBezTo>
                        <a:pt x="113" y="99"/>
                        <a:pt x="113" y="99"/>
                        <a:pt x="113" y="99"/>
                      </a:cubicBezTo>
                      <a:cubicBezTo>
                        <a:pt x="110" y="97"/>
                        <a:pt x="108" y="95"/>
                        <a:pt x="108" y="93"/>
                      </a:cubicBezTo>
                      <a:cubicBezTo>
                        <a:pt x="107" y="91"/>
                        <a:pt x="108" y="88"/>
                        <a:pt x="110" y="85"/>
                      </a:cubicBezTo>
                      <a:cubicBezTo>
                        <a:pt x="114" y="78"/>
                        <a:pt x="117" y="73"/>
                        <a:pt x="117" y="69"/>
                      </a:cubicBezTo>
                      <a:cubicBezTo>
                        <a:pt x="117" y="64"/>
                        <a:pt x="117" y="64"/>
                        <a:pt x="117" y="64"/>
                      </a:cubicBezTo>
                      <a:cubicBezTo>
                        <a:pt x="120" y="64"/>
                        <a:pt x="120" y="64"/>
                        <a:pt x="120" y="64"/>
                      </a:cubicBezTo>
                      <a:cubicBezTo>
                        <a:pt x="129" y="65"/>
                        <a:pt x="129" y="65"/>
                        <a:pt x="129" y="65"/>
                      </a:cubicBezTo>
                      <a:cubicBezTo>
                        <a:pt x="130" y="64"/>
                        <a:pt x="131" y="60"/>
                        <a:pt x="132" y="53"/>
                      </a:cubicBezTo>
                      <a:cubicBezTo>
                        <a:pt x="130" y="52"/>
                        <a:pt x="130" y="52"/>
                        <a:pt x="130" y="52"/>
                      </a:cubicBezTo>
                      <a:cubicBezTo>
                        <a:pt x="123" y="57"/>
                        <a:pt x="118" y="59"/>
                        <a:pt x="115" y="61"/>
                      </a:cubicBezTo>
                      <a:cubicBezTo>
                        <a:pt x="110" y="62"/>
                        <a:pt x="105" y="59"/>
                        <a:pt x="97" y="54"/>
                      </a:cubicBezTo>
                      <a:cubicBezTo>
                        <a:pt x="97" y="53"/>
                        <a:pt x="97" y="53"/>
                        <a:pt x="97" y="53"/>
                      </a:cubicBezTo>
                      <a:lnTo>
                        <a:pt x="96" y="53"/>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66" name="ïšḻíďe">
                  <a:extLst>
                    <a:ext uri="{FF2B5EF4-FFF2-40B4-BE49-F238E27FC236}">
                      <a16:creationId xmlns:a16="http://schemas.microsoft.com/office/drawing/2014/main" id="{E82C3B78-B755-433C-8DBB-0BF86928F4D6}"/>
                    </a:ext>
                  </a:extLst>
                </p:cNvPr>
                <p:cNvSpPr/>
                <p:nvPr/>
              </p:nvSpPr>
              <p:spPr bwMode="auto">
                <a:xfrm>
                  <a:off x="4308762" y="3950629"/>
                  <a:ext cx="784893" cy="605790"/>
                </a:xfrm>
                <a:custGeom>
                  <a:avLst/>
                  <a:gdLst>
                    <a:gd name="T0" fmla="*/ 120 w 189"/>
                    <a:gd name="T1" fmla="*/ 23 h 146"/>
                    <a:gd name="T2" fmla="*/ 85 w 189"/>
                    <a:gd name="T3" fmla="*/ 9 h 146"/>
                    <a:gd name="T4" fmla="*/ 85 w 189"/>
                    <a:gd name="T5" fmla="*/ 1 h 146"/>
                    <a:gd name="T6" fmla="*/ 82 w 189"/>
                    <a:gd name="T7" fmla="*/ 0 h 146"/>
                    <a:gd name="T8" fmla="*/ 66 w 189"/>
                    <a:gd name="T9" fmla="*/ 16 h 146"/>
                    <a:gd name="T10" fmla="*/ 58 w 189"/>
                    <a:gd name="T11" fmla="*/ 24 h 146"/>
                    <a:gd name="T12" fmla="*/ 48 w 189"/>
                    <a:gd name="T13" fmla="*/ 19 h 146"/>
                    <a:gd name="T14" fmla="*/ 31 w 189"/>
                    <a:gd name="T15" fmla="*/ 25 h 146"/>
                    <a:gd name="T16" fmla="*/ 10 w 189"/>
                    <a:gd name="T17" fmla="*/ 11 h 146"/>
                    <a:gd name="T18" fmla="*/ 2 w 189"/>
                    <a:gd name="T19" fmla="*/ 17 h 146"/>
                    <a:gd name="T20" fmla="*/ 2 w 189"/>
                    <a:gd name="T21" fmla="*/ 18 h 146"/>
                    <a:gd name="T22" fmla="*/ 0 w 189"/>
                    <a:gd name="T23" fmla="*/ 20 h 146"/>
                    <a:gd name="T24" fmla="*/ 4 w 189"/>
                    <a:gd name="T25" fmla="*/ 21 h 146"/>
                    <a:gd name="T26" fmla="*/ 5 w 189"/>
                    <a:gd name="T27" fmla="*/ 21 h 146"/>
                    <a:gd name="T28" fmla="*/ 34 w 189"/>
                    <a:gd name="T29" fmla="*/ 43 h 146"/>
                    <a:gd name="T30" fmla="*/ 62 w 189"/>
                    <a:gd name="T31" fmla="*/ 75 h 146"/>
                    <a:gd name="T32" fmla="*/ 90 w 189"/>
                    <a:gd name="T33" fmla="*/ 72 h 146"/>
                    <a:gd name="T34" fmla="*/ 91 w 189"/>
                    <a:gd name="T35" fmla="*/ 71 h 146"/>
                    <a:gd name="T36" fmla="*/ 99 w 189"/>
                    <a:gd name="T37" fmla="*/ 73 h 146"/>
                    <a:gd name="T38" fmla="*/ 100 w 189"/>
                    <a:gd name="T39" fmla="*/ 75 h 146"/>
                    <a:gd name="T40" fmla="*/ 93 w 189"/>
                    <a:gd name="T41" fmla="*/ 93 h 146"/>
                    <a:gd name="T42" fmla="*/ 84 w 189"/>
                    <a:gd name="T43" fmla="*/ 93 h 146"/>
                    <a:gd name="T44" fmla="*/ 74 w 189"/>
                    <a:gd name="T45" fmla="*/ 117 h 146"/>
                    <a:gd name="T46" fmla="*/ 89 w 189"/>
                    <a:gd name="T47" fmla="*/ 127 h 146"/>
                    <a:gd name="T48" fmla="*/ 93 w 189"/>
                    <a:gd name="T49" fmla="*/ 133 h 146"/>
                    <a:gd name="T50" fmla="*/ 100 w 189"/>
                    <a:gd name="T51" fmla="*/ 133 h 146"/>
                    <a:gd name="T52" fmla="*/ 115 w 189"/>
                    <a:gd name="T53" fmla="*/ 139 h 146"/>
                    <a:gd name="T54" fmla="*/ 118 w 189"/>
                    <a:gd name="T55" fmla="*/ 143 h 146"/>
                    <a:gd name="T56" fmla="*/ 132 w 189"/>
                    <a:gd name="T57" fmla="*/ 144 h 146"/>
                    <a:gd name="T58" fmla="*/ 152 w 189"/>
                    <a:gd name="T59" fmla="*/ 143 h 146"/>
                    <a:gd name="T60" fmla="*/ 159 w 189"/>
                    <a:gd name="T61" fmla="*/ 139 h 146"/>
                    <a:gd name="T62" fmla="*/ 158 w 189"/>
                    <a:gd name="T63" fmla="*/ 131 h 146"/>
                    <a:gd name="T64" fmla="*/ 162 w 189"/>
                    <a:gd name="T65" fmla="*/ 119 h 146"/>
                    <a:gd name="T66" fmla="*/ 170 w 189"/>
                    <a:gd name="T67" fmla="*/ 111 h 146"/>
                    <a:gd name="T68" fmla="*/ 186 w 189"/>
                    <a:gd name="T69" fmla="*/ 111 h 146"/>
                    <a:gd name="T70" fmla="*/ 181 w 189"/>
                    <a:gd name="T71" fmla="*/ 98 h 146"/>
                    <a:gd name="T72" fmla="*/ 174 w 189"/>
                    <a:gd name="T73" fmla="*/ 97 h 146"/>
                    <a:gd name="T74" fmla="*/ 174 w 189"/>
                    <a:gd name="T75" fmla="*/ 97 h 146"/>
                    <a:gd name="T76" fmla="*/ 156 w 189"/>
                    <a:gd name="T77" fmla="*/ 86 h 146"/>
                    <a:gd name="T78" fmla="*/ 147 w 189"/>
                    <a:gd name="T79" fmla="*/ 83 h 146"/>
                    <a:gd name="T80" fmla="*/ 132 w 189"/>
                    <a:gd name="T81"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46">
                      <a:moveTo>
                        <a:pt x="132" y="43"/>
                      </a:moveTo>
                      <a:cubicBezTo>
                        <a:pt x="128" y="39"/>
                        <a:pt x="124" y="33"/>
                        <a:pt x="120" y="23"/>
                      </a:cubicBezTo>
                      <a:cubicBezTo>
                        <a:pt x="109" y="23"/>
                        <a:pt x="102" y="21"/>
                        <a:pt x="99" y="17"/>
                      </a:cubicBezTo>
                      <a:cubicBezTo>
                        <a:pt x="96" y="13"/>
                        <a:pt x="92" y="11"/>
                        <a:pt x="85" y="9"/>
                      </a:cubicBezTo>
                      <a:cubicBezTo>
                        <a:pt x="83" y="8"/>
                        <a:pt x="83" y="8"/>
                        <a:pt x="83" y="8"/>
                      </a:cubicBezTo>
                      <a:cubicBezTo>
                        <a:pt x="85" y="1"/>
                        <a:pt x="85" y="1"/>
                        <a:pt x="85" y="1"/>
                      </a:cubicBezTo>
                      <a:cubicBezTo>
                        <a:pt x="84" y="1"/>
                        <a:pt x="84" y="1"/>
                        <a:pt x="84" y="1"/>
                      </a:cubicBezTo>
                      <a:cubicBezTo>
                        <a:pt x="82" y="0"/>
                        <a:pt x="82" y="0"/>
                        <a:pt x="82" y="0"/>
                      </a:cubicBezTo>
                      <a:cubicBezTo>
                        <a:pt x="77" y="3"/>
                        <a:pt x="74" y="5"/>
                        <a:pt x="72" y="8"/>
                      </a:cubicBezTo>
                      <a:cubicBezTo>
                        <a:pt x="71" y="11"/>
                        <a:pt x="69" y="14"/>
                        <a:pt x="66" y="16"/>
                      </a:cubicBezTo>
                      <a:cubicBezTo>
                        <a:pt x="64" y="23"/>
                        <a:pt x="62" y="26"/>
                        <a:pt x="60" y="26"/>
                      </a:cubicBezTo>
                      <a:cubicBezTo>
                        <a:pt x="59" y="26"/>
                        <a:pt x="58" y="25"/>
                        <a:pt x="58" y="24"/>
                      </a:cubicBezTo>
                      <a:cubicBezTo>
                        <a:pt x="54" y="21"/>
                        <a:pt x="54" y="21"/>
                        <a:pt x="54" y="21"/>
                      </a:cubicBezTo>
                      <a:cubicBezTo>
                        <a:pt x="52" y="20"/>
                        <a:pt x="50" y="19"/>
                        <a:pt x="48" y="19"/>
                      </a:cubicBezTo>
                      <a:cubicBezTo>
                        <a:pt x="44" y="20"/>
                        <a:pt x="44" y="20"/>
                        <a:pt x="44" y="20"/>
                      </a:cubicBezTo>
                      <a:cubicBezTo>
                        <a:pt x="41" y="23"/>
                        <a:pt x="37" y="25"/>
                        <a:pt x="31" y="25"/>
                      </a:cubicBezTo>
                      <a:cubicBezTo>
                        <a:pt x="16" y="25"/>
                        <a:pt x="16" y="25"/>
                        <a:pt x="16" y="25"/>
                      </a:cubicBezTo>
                      <a:cubicBezTo>
                        <a:pt x="11" y="22"/>
                        <a:pt x="9" y="17"/>
                        <a:pt x="10" y="11"/>
                      </a:cubicBezTo>
                      <a:cubicBezTo>
                        <a:pt x="4" y="9"/>
                        <a:pt x="4" y="9"/>
                        <a:pt x="4" y="9"/>
                      </a:cubicBezTo>
                      <a:cubicBezTo>
                        <a:pt x="2" y="17"/>
                        <a:pt x="2" y="17"/>
                        <a:pt x="2" y="17"/>
                      </a:cubicBezTo>
                      <a:cubicBezTo>
                        <a:pt x="2" y="17"/>
                        <a:pt x="2" y="17"/>
                        <a:pt x="2" y="17"/>
                      </a:cubicBezTo>
                      <a:cubicBezTo>
                        <a:pt x="2" y="18"/>
                        <a:pt x="2" y="18"/>
                        <a:pt x="2" y="18"/>
                      </a:cubicBezTo>
                      <a:cubicBezTo>
                        <a:pt x="1" y="18"/>
                        <a:pt x="1" y="18"/>
                        <a:pt x="1" y="18"/>
                      </a:cubicBezTo>
                      <a:cubicBezTo>
                        <a:pt x="0" y="20"/>
                        <a:pt x="0" y="20"/>
                        <a:pt x="0" y="20"/>
                      </a:cubicBezTo>
                      <a:cubicBezTo>
                        <a:pt x="4" y="21"/>
                        <a:pt x="4" y="21"/>
                        <a:pt x="4" y="21"/>
                      </a:cubicBezTo>
                      <a:cubicBezTo>
                        <a:pt x="4" y="21"/>
                        <a:pt x="4" y="21"/>
                        <a:pt x="4" y="21"/>
                      </a:cubicBezTo>
                      <a:cubicBezTo>
                        <a:pt x="5" y="21"/>
                        <a:pt x="5" y="21"/>
                        <a:pt x="5" y="21"/>
                      </a:cubicBezTo>
                      <a:cubicBezTo>
                        <a:pt x="5" y="21"/>
                        <a:pt x="5" y="21"/>
                        <a:pt x="5" y="21"/>
                      </a:cubicBezTo>
                      <a:cubicBezTo>
                        <a:pt x="12" y="31"/>
                        <a:pt x="17" y="37"/>
                        <a:pt x="20" y="38"/>
                      </a:cubicBezTo>
                      <a:cubicBezTo>
                        <a:pt x="21" y="39"/>
                        <a:pt x="26" y="41"/>
                        <a:pt x="34" y="43"/>
                      </a:cubicBezTo>
                      <a:cubicBezTo>
                        <a:pt x="49" y="48"/>
                        <a:pt x="49" y="48"/>
                        <a:pt x="49" y="48"/>
                      </a:cubicBezTo>
                      <a:cubicBezTo>
                        <a:pt x="53" y="50"/>
                        <a:pt x="58" y="59"/>
                        <a:pt x="62" y="75"/>
                      </a:cubicBezTo>
                      <a:cubicBezTo>
                        <a:pt x="69" y="79"/>
                        <a:pt x="73" y="81"/>
                        <a:pt x="76" y="81"/>
                      </a:cubicBezTo>
                      <a:cubicBezTo>
                        <a:pt x="78" y="79"/>
                        <a:pt x="83" y="77"/>
                        <a:pt x="90" y="72"/>
                      </a:cubicBezTo>
                      <a:cubicBezTo>
                        <a:pt x="90" y="72"/>
                        <a:pt x="90" y="72"/>
                        <a:pt x="90" y="72"/>
                      </a:cubicBezTo>
                      <a:cubicBezTo>
                        <a:pt x="91" y="71"/>
                        <a:pt x="91" y="71"/>
                        <a:pt x="91" y="71"/>
                      </a:cubicBezTo>
                      <a:cubicBezTo>
                        <a:pt x="92" y="72"/>
                        <a:pt x="92" y="72"/>
                        <a:pt x="92" y="72"/>
                      </a:cubicBezTo>
                      <a:cubicBezTo>
                        <a:pt x="99" y="73"/>
                        <a:pt x="99" y="73"/>
                        <a:pt x="99" y="73"/>
                      </a:cubicBezTo>
                      <a:cubicBezTo>
                        <a:pt x="100" y="73"/>
                        <a:pt x="100" y="73"/>
                        <a:pt x="100" y="73"/>
                      </a:cubicBezTo>
                      <a:cubicBezTo>
                        <a:pt x="100" y="75"/>
                        <a:pt x="100" y="75"/>
                        <a:pt x="100" y="75"/>
                      </a:cubicBezTo>
                      <a:cubicBezTo>
                        <a:pt x="99" y="76"/>
                        <a:pt x="99" y="76"/>
                        <a:pt x="99" y="76"/>
                      </a:cubicBezTo>
                      <a:cubicBezTo>
                        <a:pt x="97" y="85"/>
                        <a:pt x="95" y="91"/>
                        <a:pt x="93" y="93"/>
                      </a:cubicBezTo>
                      <a:cubicBezTo>
                        <a:pt x="84" y="93"/>
                        <a:pt x="84" y="93"/>
                        <a:pt x="84" y="93"/>
                      </a:cubicBezTo>
                      <a:cubicBezTo>
                        <a:pt x="84" y="93"/>
                        <a:pt x="84" y="93"/>
                        <a:pt x="84" y="93"/>
                      </a:cubicBezTo>
                      <a:cubicBezTo>
                        <a:pt x="84" y="97"/>
                        <a:pt x="81" y="103"/>
                        <a:pt x="76" y="111"/>
                      </a:cubicBezTo>
                      <a:cubicBezTo>
                        <a:pt x="74" y="113"/>
                        <a:pt x="74" y="115"/>
                        <a:pt x="74" y="117"/>
                      </a:cubicBezTo>
                      <a:cubicBezTo>
                        <a:pt x="83" y="123"/>
                        <a:pt x="83" y="123"/>
                        <a:pt x="83" y="123"/>
                      </a:cubicBezTo>
                      <a:cubicBezTo>
                        <a:pt x="85" y="126"/>
                        <a:pt x="87" y="127"/>
                        <a:pt x="89" y="127"/>
                      </a:cubicBezTo>
                      <a:cubicBezTo>
                        <a:pt x="91" y="127"/>
                        <a:pt x="91" y="127"/>
                        <a:pt x="91" y="127"/>
                      </a:cubicBezTo>
                      <a:cubicBezTo>
                        <a:pt x="93" y="133"/>
                        <a:pt x="93" y="133"/>
                        <a:pt x="93" y="133"/>
                      </a:cubicBezTo>
                      <a:cubicBezTo>
                        <a:pt x="97" y="135"/>
                        <a:pt x="97" y="135"/>
                        <a:pt x="97" y="135"/>
                      </a:cubicBezTo>
                      <a:cubicBezTo>
                        <a:pt x="100" y="133"/>
                        <a:pt x="100" y="133"/>
                        <a:pt x="100" y="133"/>
                      </a:cubicBezTo>
                      <a:cubicBezTo>
                        <a:pt x="101" y="131"/>
                        <a:pt x="102" y="131"/>
                        <a:pt x="104" y="131"/>
                      </a:cubicBezTo>
                      <a:cubicBezTo>
                        <a:pt x="108" y="131"/>
                        <a:pt x="111" y="133"/>
                        <a:pt x="115" y="139"/>
                      </a:cubicBezTo>
                      <a:cubicBezTo>
                        <a:pt x="115" y="139"/>
                        <a:pt x="115" y="139"/>
                        <a:pt x="115" y="139"/>
                      </a:cubicBezTo>
                      <a:cubicBezTo>
                        <a:pt x="118" y="143"/>
                        <a:pt x="118" y="143"/>
                        <a:pt x="118" y="143"/>
                      </a:cubicBezTo>
                      <a:cubicBezTo>
                        <a:pt x="119" y="143"/>
                        <a:pt x="119" y="143"/>
                        <a:pt x="119" y="143"/>
                      </a:cubicBezTo>
                      <a:cubicBezTo>
                        <a:pt x="121" y="141"/>
                        <a:pt x="126" y="142"/>
                        <a:pt x="132" y="144"/>
                      </a:cubicBezTo>
                      <a:cubicBezTo>
                        <a:pt x="142" y="146"/>
                        <a:pt x="142" y="146"/>
                        <a:pt x="142" y="146"/>
                      </a:cubicBezTo>
                      <a:cubicBezTo>
                        <a:pt x="152" y="143"/>
                        <a:pt x="152" y="143"/>
                        <a:pt x="152" y="143"/>
                      </a:cubicBezTo>
                      <a:cubicBezTo>
                        <a:pt x="156" y="141"/>
                        <a:pt x="156" y="141"/>
                        <a:pt x="156" y="141"/>
                      </a:cubicBezTo>
                      <a:cubicBezTo>
                        <a:pt x="159" y="139"/>
                        <a:pt x="159" y="139"/>
                        <a:pt x="159" y="139"/>
                      </a:cubicBezTo>
                      <a:cubicBezTo>
                        <a:pt x="156" y="136"/>
                        <a:pt x="156" y="136"/>
                        <a:pt x="156" y="136"/>
                      </a:cubicBezTo>
                      <a:cubicBezTo>
                        <a:pt x="156" y="135"/>
                        <a:pt x="156" y="133"/>
                        <a:pt x="158" y="131"/>
                      </a:cubicBezTo>
                      <a:cubicBezTo>
                        <a:pt x="161" y="129"/>
                        <a:pt x="162" y="127"/>
                        <a:pt x="162" y="124"/>
                      </a:cubicBezTo>
                      <a:cubicBezTo>
                        <a:pt x="162" y="119"/>
                        <a:pt x="162" y="119"/>
                        <a:pt x="162" y="119"/>
                      </a:cubicBezTo>
                      <a:cubicBezTo>
                        <a:pt x="162" y="117"/>
                        <a:pt x="162" y="115"/>
                        <a:pt x="163" y="115"/>
                      </a:cubicBezTo>
                      <a:cubicBezTo>
                        <a:pt x="164" y="113"/>
                        <a:pt x="166" y="112"/>
                        <a:pt x="170" y="111"/>
                      </a:cubicBezTo>
                      <a:cubicBezTo>
                        <a:pt x="175" y="111"/>
                        <a:pt x="181" y="113"/>
                        <a:pt x="189" y="119"/>
                      </a:cubicBezTo>
                      <a:cubicBezTo>
                        <a:pt x="186" y="111"/>
                        <a:pt x="186" y="111"/>
                        <a:pt x="186" y="111"/>
                      </a:cubicBezTo>
                      <a:cubicBezTo>
                        <a:pt x="182" y="105"/>
                        <a:pt x="182" y="105"/>
                        <a:pt x="182" y="105"/>
                      </a:cubicBezTo>
                      <a:cubicBezTo>
                        <a:pt x="181" y="98"/>
                        <a:pt x="181" y="98"/>
                        <a:pt x="181" y="98"/>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56" y="86"/>
                        <a:pt x="156" y="86"/>
                        <a:pt x="156" y="86"/>
                      </a:cubicBezTo>
                      <a:cubicBezTo>
                        <a:pt x="147" y="85"/>
                        <a:pt x="147" y="85"/>
                        <a:pt x="147" y="85"/>
                      </a:cubicBezTo>
                      <a:cubicBezTo>
                        <a:pt x="147" y="83"/>
                        <a:pt x="147" y="83"/>
                        <a:pt x="147" y="83"/>
                      </a:cubicBezTo>
                      <a:cubicBezTo>
                        <a:pt x="146" y="73"/>
                        <a:pt x="146" y="73"/>
                        <a:pt x="146" y="73"/>
                      </a:cubicBezTo>
                      <a:cubicBezTo>
                        <a:pt x="140" y="57"/>
                        <a:pt x="136" y="46"/>
                        <a:pt x="132" y="43"/>
                      </a:cubicBez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67" name="ïSḻíḓê">
                  <a:extLst>
                    <a:ext uri="{FF2B5EF4-FFF2-40B4-BE49-F238E27FC236}">
                      <a16:creationId xmlns:a16="http://schemas.microsoft.com/office/drawing/2014/main" id="{AB16F6E9-40B5-4E3B-857B-47724F12E255}"/>
                    </a:ext>
                  </a:extLst>
                </p:cNvPr>
                <p:cNvSpPr/>
                <p:nvPr/>
              </p:nvSpPr>
              <p:spPr bwMode="auto">
                <a:xfrm>
                  <a:off x="3897878" y="2789971"/>
                  <a:ext cx="730460" cy="1043012"/>
                </a:xfrm>
                <a:custGeom>
                  <a:avLst/>
                  <a:gdLst>
                    <a:gd name="T0" fmla="*/ 158 w 176"/>
                    <a:gd name="T1" fmla="*/ 74 h 251"/>
                    <a:gd name="T2" fmla="*/ 140 w 176"/>
                    <a:gd name="T3" fmla="*/ 69 h 251"/>
                    <a:gd name="T4" fmla="*/ 139 w 176"/>
                    <a:gd name="T5" fmla="*/ 52 h 251"/>
                    <a:gd name="T6" fmla="*/ 134 w 176"/>
                    <a:gd name="T7" fmla="*/ 46 h 251"/>
                    <a:gd name="T8" fmla="*/ 117 w 176"/>
                    <a:gd name="T9" fmla="*/ 38 h 251"/>
                    <a:gd name="T10" fmla="*/ 117 w 176"/>
                    <a:gd name="T11" fmla="*/ 24 h 251"/>
                    <a:gd name="T12" fmla="*/ 113 w 176"/>
                    <a:gd name="T13" fmla="*/ 20 h 251"/>
                    <a:gd name="T14" fmla="*/ 105 w 176"/>
                    <a:gd name="T15" fmla="*/ 15 h 251"/>
                    <a:gd name="T16" fmla="*/ 100 w 176"/>
                    <a:gd name="T17" fmla="*/ 0 h 251"/>
                    <a:gd name="T18" fmla="*/ 89 w 176"/>
                    <a:gd name="T19" fmla="*/ 8 h 251"/>
                    <a:gd name="T20" fmla="*/ 78 w 176"/>
                    <a:gd name="T21" fmla="*/ 24 h 251"/>
                    <a:gd name="T22" fmla="*/ 71 w 176"/>
                    <a:gd name="T23" fmla="*/ 33 h 251"/>
                    <a:gd name="T24" fmla="*/ 59 w 176"/>
                    <a:gd name="T25" fmla="*/ 39 h 251"/>
                    <a:gd name="T26" fmla="*/ 45 w 176"/>
                    <a:gd name="T27" fmla="*/ 39 h 251"/>
                    <a:gd name="T28" fmla="*/ 32 w 176"/>
                    <a:gd name="T29" fmla="*/ 50 h 251"/>
                    <a:gd name="T30" fmla="*/ 24 w 176"/>
                    <a:gd name="T31" fmla="*/ 45 h 251"/>
                    <a:gd name="T32" fmla="*/ 17 w 176"/>
                    <a:gd name="T33" fmla="*/ 32 h 251"/>
                    <a:gd name="T34" fmla="*/ 8 w 176"/>
                    <a:gd name="T35" fmla="*/ 48 h 251"/>
                    <a:gd name="T36" fmla="*/ 7 w 176"/>
                    <a:gd name="T37" fmla="*/ 48 h 251"/>
                    <a:gd name="T38" fmla="*/ 15 w 176"/>
                    <a:gd name="T39" fmla="*/ 84 h 251"/>
                    <a:gd name="T40" fmla="*/ 18 w 176"/>
                    <a:gd name="T41" fmla="*/ 94 h 251"/>
                    <a:gd name="T42" fmla="*/ 6 w 176"/>
                    <a:gd name="T43" fmla="*/ 100 h 251"/>
                    <a:gd name="T44" fmla="*/ 24 w 176"/>
                    <a:gd name="T45" fmla="*/ 120 h 251"/>
                    <a:gd name="T46" fmla="*/ 24 w 176"/>
                    <a:gd name="T47" fmla="*/ 120 h 251"/>
                    <a:gd name="T48" fmla="*/ 19 w 176"/>
                    <a:gd name="T49" fmla="*/ 140 h 251"/>
                    <a:gd name="T50" fmla="*/ 8 w 176"/>
                    <a:gd name="T51" fmla="*/ 147 h 251"/>
                    <a:gd name="T52" fmla="*/ 18 w 176"/>
                    <a:gd name="T53" fmla="*/ 179 h 251"/>
                    <a:gd name="T54" fmla="*/ 24 w 176"/>
                    <a:gd name="T55" fmla="*/ 189 h 251"/>
                    <a:gd name="T56" fmla="*/ 16 w 176"/>
                    <a:gd name="T57" fmla="*/ 208 h 251"/>
                    <a:gd name="T58" fmla="*/ 10 w 176"/>
                    <a:gd name="T59" fmla="*/ 225 h 251"/>
                    <a:gd name="T60" fmla="*/ 11 w 176"/>
                    <a:gd name="T61" fmla="*/ 238 h 251"/>
                    <a:gd name="T62" fmla="*/ 13 w 176"/>
                    <a:gd name="T63" fmla="*/ 241 h 251"/>
                    <a:gd name="T64" fmla="*/ 14 w 176"/>
                    <a:gd name="T65" fmla="*/ 244 h 251"/>
                    <a:gd name="T66" fmla="*/ 14 w 176"/>
                    <a:gd name="T67" fmla="*/ 244 h 251"/>
                    <a:gd name="T68" fmla="*/ 47 w 176"/>
                    <a:gd name="T69" fmla="*/ 248 h 251"/>
                    <a:gd name="T70" fmla="*/ 56 w 176"/>
                    <a:gd name="T71" fmla="*/ 232 h 251"/>
                    <a:gd name="T72" fmla="*/ 104 w 176"/>
                    <a:gd name="T73" fmla="*/ 176 h 251"/>
                    <a:gd name="T74" fmla="*/ 125 w 176"/>
                    <a:gd name="T75" fmla="*/ 164 h 251"/>
                    <a:gd name="T76" fmla="*/ 117 w 176"/>
                    <a:gd name="T77" fmla="*/ 156 h 251"/>
                    <a:gd name="T78" fmla="*/ 115 w 176"/>
                    <a:gd name="T79" fmla="*/ 147 h 251"/>
                    <a:gd name="T80" fmla="*/ 87 w 176"/>
                    <a:gd name="T81" fmla="*/ 119 h 251"/>
                    <a:gd name="T82" fmla="*/ 61 w 176"/>
                    <a:gd name="T83" fmla="*/ 114 h 251"/>
                    <a:gd name="T84" fmla="*/ 51 w 176"/>
                    <a:gd name="T85" fmla="*/ 100 h 251"/>
                    <a:gd name="T86" fmla="*/ 67 w 176"/>
                    <a:gd name="T87" fmla="*/ 74 h 251"/>
                    <a:gd name="T88" fmla="*/ 71 w 176"/>
                    <a:gd name="T89" fmla="*/ 61 h 251"/>
                    <a:gd name="T90" fmla="*/ 104 w 176"/>
                    <a:gd name="T91" fmla="*/ 67 h 251"/>
                    <a:gd name="T92" fmla="*/ 101 w 176"/>
                    <a:gd name="T93" fmla="*/ 80 h 251"/>
                    <a:gd name="T94" fmla="*/ 120 w 176"/>
                    <a:gd name="T95" fmla="*/ 95 h 251"/>
                    <a:gd name="T96" fmla="*/ 150 w 176"/>
                    <a:gd name="T97" fmla="*/ 122 h 251"/>
                    <a:gd name="T98" fmla="*/ 166 w 176"/>
                    <a:gd name="T99" fmla="*/ 102 h 251"/>
                    <a:gd name="T100" fmla="*/ 168 w 176"/>
                    <a:gd name="T101" fmla="*/ 92 h 251"/>
                    <a:gd name="T102" fmla="*/ 175 w 176"/>
                    <a:gd name="T103" fmla="*/ 87 h 251"/>
                    <a:gd name="T104" fmla="*/ 163 w 176"/>
                    <a:gd name="T105"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51">
                      <a:moveTo>
                        <a:pt x="162" y="76"/>
                      </a:moveTo>
                      <a:cubicBezTo>
                        <a:pt x="159" y="74"/>
                        <a:pt x="159" y="74"/>
                        <a:pt x="159" y="74"/>
                      </a:cubicBezTo>
                      <a:cubicBezTo>
                        <a:pt x="159" y="74"/>
                        <a:pt x="159" y="74"/>
                        <a:pt x="159" y="74"/>
                      </a:cubicBezTo>
                      <a:cubicBezTo>
                        <a:pt x="158" y="74"/>
                        <a:pt x="158" y="74"/>
                        <a:pt x="158" y="74"/>
                      </a:cubicBezTo>
                      <a:cubicBezTo>
                        <a:pt x="156" y="72"/>
                        <a:pt x="156" y="72"/>
                        <a:pt x="156" y="72"/>
                      </a:cubicBezTo>
                      <a:cubicBezTo>
                        <a:pt x="145" y="68"/>
                        <a:pt x="145" y="68"/>
                        <a:pt x="145" y="68"/>
                      </a:cubicBezTo>
                      <a:cubicBezTo>
                        <a:pt x="142" y="68"/>
                        <a:pt x="142" y="68"/>
                        <a:pt x="142" y="68"/>
                      </a:cubicBezTo>
                      <a:cubicBezTo>
                        <a:pt x="140" y="69"/>
                        <a:pt x="140" y="69"/>
                        <a:pt x="140" y="69"/>
                      </a:cubicBezTo>
                      <a:cubicBezTo>
                        <a:pt x="135" y="61"/>
                        <a:pt x="135" y="61"/>
                        <a:pt x="135" y="61"/>
                      </a:cubicBezTo>
                      <a:cubicBezTo>
                        <a:pt x="136" y="60"/>
                        <a:pt x="136" y="60"/>
                        <a:pt x="136" y="60"/>
                      </a:cubicBezTo>
                      <a:cubicBezTo>
                        <a:pt x="139" y="56"/>
                        <a:pt x="139" y="56"/>
                        <a:pt x="139" y="56"/>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3" y="44"/>
                        <a:pt x="123" y="44"/>
                        <a:pt x="123" y="44"/>
                      </a:cubicBezTo>
                      <a:cubicBezTo>
                        <a:pt x="117" y="38"/>
                        <a:pt x="117" y="38"/>
                        <a:pt x="117" y="38"/>
                      </a:cubicBezTo>
                      <a:cubicBezTo>
                        <a:pt x="117" y="38"/>
                        <a:pt x="117" y="38"/>
                        <a:pt x="117" y="38"/>
                      </a:cubicBezTo>
                      <a:cubicBezTo>
                        <a:pt x="115" y="34"/>
                        <a:pt x="115" y="34"/>
                        <a:pt x="115" y="34"/>
                      </a:cubicBezTo>
                      <a:cubicBezTo>
                        <a:pt x="114" y="32"/>
                        <a:pt x="114" y="32"/>
                        <a:pt x="114" y="32"/>
                      </a:cubicBezTo>
                      <a:cubicBezTo>
                        <a:pt x="117" y="24"/>
                        <a:pt x="117" y="24"/>
                        <a:pt x="117" y="24"/>
                      </a:cubicBezTo>
                      <a:cubicBezTo>
                        <a:pt x="117" y="18"/>
                        <a:pt x="117" y="18"/>
                        <a:pt x="117" y="18"/>
                      </a:cubicBezTo>
                      <a:cubicBezTo>
                        <a:pt x="117" y="16"/>
                        <a:pt x="117" y="16"/>
                        <a:pt x="117" y="16"/>
                      </a:cubicBezTo>
                      <a:cubicBezTo>
                        <a:pt x="114" y="20"/>
                        <a:pt x="114" y="20"/>
                        <a:pt x="114" y="20"/>
                      </a:cubicBezTo>
                      <a:cubicBezTo>
                        <a:pt x="113" y="20"/>
                        <a:pt x="113" y="20"/>
                        <a:pt x="113" y="20"/>
                      </a:cubicBezTo>
                      <a:cubicBezTo>
                        <a:pt x="113" y="21"/>
                        <a:pt x="113" y="21"/>
                        <a:pt x="113" y="21"/>
                      </a:cubicBezTo>
                      <a:cubicBezTo>
                        <a:pt x="112" y="20"/>
                        <a:pt x="112" y="20"/>
                        <a:pt x="112" y="20"/>
                      </a:cubicBezTo>
                      <a:cubicBezTo>
                        <a:pt x="111" y="20"/>
                        <a:pt x="111" y="20"/>
                        <a:pt x="111" y="20"/>
                      </a:cubicBezTo>
                      <a:cubicBezTo>
                        <a:pt x="105" y="15"/>
                        <a:pt x="105" y="15"/>
                        <a:pt x="105" y="15"/>
                      </a:cubicBezTo>
                      <a:cubicBezTo>
                        <a:pt x="104" y="14"/>
                        <a:pt x="104" y="14"/>
                        <a:pt x="104" y="14"/>
                      </a:cubicBezTo>
                      <a:cubicBezTo>
                        <a:pt x="104" y="13"/>
                        <a:pt x="104" y="13"/>
                        <a:pt x="104" y="13"/>
                      </a:cubicBezTo>
                      <a:cubicBezTo>
                        <a:pt x="103" y="4"/>
                        <a:pt x="103" y="4"/>
                        <a:pt x="103" y="4"/>
                      </a:cubicBezTo>
                      <a:cubicBezTo>
                        <a:pt x="100" y="0"/>
                        <a:pt x="100" y="0"/>
                        <a:pt x="100" y="0"/>
                      </a:cubicBezTo>
                      <a:cubicBezTo>
                        <a:pt x="94" y="0"/>
                        <a:pt x="94" y="0"/>
                        <a:pt x="94" y="0"/>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3" y="32"/>
                        <a:pt x="73" y="32"/>
                        <a:pt x="73" y="32"/>
                      </a:cubicBezTo>
                      <a:cubicBezTo>
                        <a:pt x="73" y="33"/>
                        <a:pt x="73" y="33"/>
                        <a:pt x="73" y="33"/>
                      </a:cubicBezTo>
                      <a:cubicBezTo>
                        <a:pt x="72" y="33"/>
                        <a:pt x="72" y="33"/>
                        <a:pt x="72" y="33"/>
                      </a:cubicBezTo>
                      <a:cubicBezTo>
                        <a:pt x="71" y="33"/>
                        <a:pt x="71" y="33"/>
                        <a:pt x="71" y="33"/>
                      </a:cubicBezTo>
                      <a:cubicBezTo>
                        <a:pt x="65" y="34"/>
                        <a:pt x="65" y="34"/>
                        <a:pt x="65" y="34"/>
                      </a:cubicBezTo>
                      <a:cubicBezTo>
                        <a:pt x="59" y="38"/>
                        <a:pt x="59" y="38"/>
                        <a:pt x="59" y="38"/>
                      </a:cubicBezTo>
                      <a:cubicBezTo>
                        <a:pt x="59" y="39"/>
                        <a:pt x="59" y="39"/>
                        <a:pt x="59" y="39"/>
                      </a:cubicBezTo>
                      <a:cubicBezTo>
                        <a:pt x="59" y="39"/>
                        <a:pt x="59" y="39"/>
                        <a:pt x="59" y="39"/>
                      </a:cubicBezTo>
                      <a:cubicBezTo>
                        <a:pt x="58" y="39"/>
                        <a:pt x="58" y="39"/>
                        <a:pt x="58" y="39"/>
                      </a:cubicBezTo>
                      <a:cubicBezTo>
                        <a:pt x="57" y="39"/>
                        <a:pt x="57" y="39"/>
                        <a:pt x="57" y="39"/>
                      </a:cubicBezTo>
                      <a:cubicBezTo>
                        <a:pt x="46" y="35"/>
                        <a:pt x="46" y="35"/>
                        <a:pt x="46" y="35"/>
                      </a:cubicBezTo>
                      <a:cubicBezTo>
                        <a:pt x="45" y="39"/>
                        <a:pt x="45" y="39"/>
                        <a:pt x="45" y="39"/>
                      </a:cubicBezTo>
                      <a:cubicBezTo>
                        <a:pt x="45" y="40"/>
                        <a:pt x="45" y="40"/>
                        <a:pt x="45" y="40"/>
                      </a:cubicBezTo>
                      <a:cubicBezTo>
                        <a:pt x="40" y="48"/>
                        <a:pt x="40" y="48"/>
                        <a:pt x="40" y="48"/>
                      </a:cubicBezTo>
                      <a:cubicBezTo>
                        <a:pt x="39" y="49"/>
                        <a:pt x="38" y="50"/>
                        <a:pt x="37" y="50"/>
                      </a:cubicBezTo>
                      <a:cubicBezTo>
                        <a:pt x="32" y="50"/>
                        <a:pt x="32" y="50"/>
                        <a:pt x="32" y="50"/>
                      </a:cubicBezTo>
                      <a:cubicBezTo>
                        <a:pt x="25" y="47"/>
                        <a:pt x="25" y="47"/>
                        <a:pt x="25" y="47"/>
                      </a:cubicBezTo>
                      <a:cubicBezTo>
                        <a:pt x="24" y="46"/>
                        <a:pt x="24" y="46"/>
                        <a:pt x="24" y="46"/>
                      </a:cubicBezTo>
                      <a:cubicBezTo>
                        <a:pt x="24" y="46"/>
                        <a:pt x="24" y="46"/>
                        <a:pt x="24" y="46"/>
                      </a:cubicBezTo>
                      <a:cubicBezTo>
                        <a:pt x="24" y="45"/>
                        <a:pt x="24" y="45"/>
                        <a:pt x="24" y="45"/>
                      </a:cubicBezTo>
                      <a:cubicBezTo>
                        <a:pt x="23" y="36"/>
                        <a:pt x="23" y="36"/>
                        <a:pt x="23" y="36"/>
                      </a:cubicBezTo>
                      <a:cubicBezTo>
                        <a:pt x="21" y="28"/>
                        <a:pt x="21" y="28"/>
                        <a:pt x="21" y="28"/>
                      </a:cubicBezTo>
                      <a:cubicBezTo>
                        <a:pt x="19" y="26"/>
                        <a:pt x="19" y="26"/>
                        <a:pt x="19" y="26"/>
                      </a:cubicBezTo>
                      <a:cubicBezTo>
                        <a:pt x="17" y="32"/>
                        <a:pt x="17" y="32"/>
                        <a:pt x="17" y="32"/>
                      </a:cubicBezTo>
                      <a:cubicBezTo>
                        <a:pt x="17" y="32"/>
                        <a:pt x="17" y="32"/>
                        <a:pt x="17" y="32"/>
                      </a:cubicBezTo>
                      <a:cubicBezTo>
                        <a:pt x="17" y="32"/>
                        <a:pt x="17" y="32"/>
                        <a:pt x="17" y="32"/>
                      </a:cubicBezTo>
                      <a:cubicBezTo>
                        <a:pt x="12" y="38"/>
                        <a:pt x="12" y="38"/>
                        <a:pt x="12" y="38"/>
                      </a:cubicBezTo>
                      <a:cubicBezTo>
                        <a:pt x="8" y="48"/>
                        <a:pt x="8" y="48"/>
                        <a:pt x="8" y="48"/>
                      </a:cubicBezTo>
                      <a:cubicBezTo>
                        <a:pt x="8" y="48"/>
                        <a:pt x="8" y="48"/>
                        <a:pt x="8" y="48"/>
                      </a:cubicBezTo>
                      <a:cubicBezTo>
                        <a:pt x="8" y="48"/>
                        <a:pt x="8" y="48"/>
                        <a:pt x="8" y="48"/>
                      </a:cubicBezTo>
                      <a:cubicBezTo>
                        <a:pt x="8" y="48"/>
                        <a:pt x="8" y="48"/>
                        <a:pt x="8" y="48"/>
                      </a:cubicBezTo>
                      <a:cubicBezTo>
                        <a:pt x="7" y="48"/>
                        <a:pt x="7" y="48"/>
                        <a:pt x="7" y="48"/>
                      </a:cubicBezTo>
                      <a:cubicBezTo>
                        <a:pt x="4" y="54"/>
                        <a:pt x="4" y="54"/>
                        <a:pt x="4" y="54"/>
                      </a:cubicBezTo>
                      <a:cubicBezTo>
                        <a:pt x="4" y="55"/>
                        <a:pt x="3" y="58"/>
                        <a:pt x="0" y="61"/>
                      </a:cubicBezTo>
                      <a:cubicBezTo>
                        <a:pt x="3" y="70"/>
                        <a:pt x="3" y="70"/>
                        <a:pt x="3" y="70"/>
                      </a:cubicBezTo>
                      <a:cubicBezTo>
                        <a:pt x="15" y="84"/>
                        <a:pt x="15" y="84"/>
                        <a:pt x="15" y="84"/>
                      </a:cubicBezTo>
                      <a:cubicBezTo>
                        <a:pt x="15" y="84"/>
                        <a:pt x="15" y="84"/>
                        <a:pt x="15" y="84"/>
                      </a:cubicBezTo>
                      <a:cubicBezTo>
                        <a:pt x="19" y="92"/>
                        <a:pt x="19" y="92"/>
                        <a:pt x="19" y="92"/>
                      </a:cubicBezTo>
                      <a:cubicBezTo>
                        <a:pt x="19" y="93"/>
                        <a:pt x="19" y="93"/>
                        <a:pt x="19" y="93"/>
                      </a:cubicBezTo>
                      <a:cubicBezTo>
                        <a:pt x="18" y="94"/>
                        <a:pt x="18" y="94"/>
                        <a:pt x="18" y="94"/>
                      </a:cubicBezTo>
                      <a:cubicBezTo>
                        <a:pt x="18" y="94"/>
                        <a:pt x="18" y="94"/>
                        <a:pt x="18" y="94"/>
                      </a:cubicBezTo>
                      <a:cubicBezTo>
                        <a:pt x="15" y="98"/>
                        <a:pt x="15" y="98"/>
                        <a:pt x="15" y="98"/>
                      </a:cubicBezTo>
                      <a:cubicBezTo>
                        <a:pt x="14" y="98"/>
                        <a:pt x="14" y="98"/>
                        <a:pt x="14" y="98"/>
                      </a:cubicBezTo>
                      <a:cubicBezTo>
                        <a:pt x="6" y="100"/>
                        <a:pt x="6" y="100"/>
                        <a:pt x="6" y="100"/>
                      </a:cubicBezTo>
                      <a:cubicBezTo>
                        <a:pt x="7" y="106"/>
                        <a:pt x="7" y="106"/>
                        <a:pt x="7" y="106"/>
                      </a:cubicBezTo>
                      <a:cubicBezTo>
                        <a:pt x="13" y="110"/>
                        <a:pt x="13" y="110"/>
                        <a:pt x="13"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2" y="134"/>
                        <a:pt x="22" y="134"/>
                        <a:pt x="22" y="134"/>
                      </a:cubicBezTo>
                      <a:cubicBezTo>
                        <a:pt x="22" y="134"/>
                        <a:pt x="22" y="134"/>
                        <a:pt x="22" y="134"/>
                      </a:cubicBezTo>
                      <a:cubicBezTo>
                        <a:pt x="22" y="134"/>
                        <a:pt x="22" y="134"/>
                        <a:pt x="22" y="134"/>
                      </a:cubicBezTo>
                      <a:cubicBezTo>
                        <a:pt x="19" y="140"/>
                        <a:pt x="19" y="140"/>
                        <a:pt x="19" y="140"/>
                      </a:cubicBezTo>
                      <a:cubicBezTo>
                        <a:pt x="19" y="142"/>
                        <a:pt x="19" y="142"/>
                        <a:pt x="19" y="142"/>
                      </a:cubicBezTo>
                      <a:cubicBezTo>
                        <a:pt x="18" y="142"/>
                        <a:pt x="18" y="142"/>
                        <a:pt x="18" y="142"/>
                      </a:cubicBezTo>
                      <a:cubicBezTo>
                        <a:pt x="8" y="143"/>
                        <a:pt x="8" y="143"/>
                        <a:pt x="8" y="143"/>
                      </a:cubicBezTo>
                      <a:cubicBezTo>
                        <a:pt x="8" y="147"/>
                        <a:pt x="8" y="147"/>
                        <a:pt x="8" y="147"/>
                      </a:cubicBezTo>
                      <a:cubicBezTo>
                        <a:pt x="5" y="156"/>
                        <a:pt x="5" y="156"/>
                        <a:pt x="5" y="156"/>
                      </a:cubicBezTo>
                      <a:cubicBezTo>
                        <a:pt x="4" y="166"/>
                        <a:pt x="4" y="166"/>
                        <a:pt x="4" y="166"/>
                      </a:cubicBezTo>
                      <a:cubicBezTo>
                        <a:pt x="6" y="172"/>
                        <a:pt x="6" y="172"/>
                        <a:pt x="6" y="172"/>
                      </a:cubicBezTo>
                      <a:cubicBezTo>
                        <a:pt x="18" y="179"/>
                        <a:pt x="18" y="179"/>
                        <a:pt x="18" y="179"/>
                      </a:cubicBezTo>
                      <a:cubicBezTo>
                        <a:pt x="19" y="180"/>
                        <a:pt x="19" y="180"/>
                        <a:pt x="19" y="180"/>
                      </a:cubicBezTo>
                      <a:cubicBezTo>
                        <a:pt x="24" y="188"/>
                        <a:pt x="24" y="188"/>
                        <a:pt x="24" y="188"/>
                      </a:cubicBezTo>
                      <a:cubicBezTo>
                        <a:pt x="24" y="189"/>
                        <a:pt x="24" y="189"/>
                        <a:pt x="24" y="189"/>
                      </a:cubicBezTo>
                      <a:cubicBezTo>
                        <a:pt x="24" y="189"/>
                        <a:pt x="24" y="189"/>
                        <a:pt x="24" y="189"/>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5"/>
                        <a:pt x="10" y="225"/>
                        <a:pt x="10" y="225"/>
                      </a:cubicBezTo>
                      <a:cubicBezTo>
                        <a:pt x="8" y="227"/>
                        <a:pt x="7" y="228"/>
                        <a:pt x="6" y="231"/>
                      </a:cubicBezTo>
                      <a:cubicBezTo>
                        <a:pt x="5" y="232"/>
                        <a:pt x="5" y="232"/>
                        <a:pt x="6" y="233"/>
                      </a:cubicBezTo>
                      <a:cubicBezTo>
                        <a:pt x="7" y="234"/>
                        <a:pt x="7" y="234"/>
                        <a:pt x="7" y="234"/>
                      </a:cubicBezTo>
                      <a:cubicBezTo>
                        <a:pt x="11" y="238"/>
                        <a:pt x="11" y="238"/>
                        <a:pt x="11" y="238"/>
                      </a:cubicBezTo>
                      <a:cubicBezTo>
                        <a:pt x="11" y="238"/>
                        <a:pt x="11" y="238"/>
                        <a:pt x="11" y="238"/>
                      </a:cubicBezTo>
                      <a:cubicBezTo>
                        <a:pt x="11" y="238"/>
                        <a:pt x="11" y="238"/>
                        <a:pt x="11" y="238"/>
                      </a:cubicBezTo>
                      <a:cubicBezTo>
                        <a:pt x="13" y="241"/>
                        <a:pt x="13" y="241"/>
                        <a:pt x="13" y="241"/>
                      </a:cubicBezTo>
                      <a:cubicBezTo>
                        <a:pt x="13" y="241"/>
                        <a:pt x="13" y="241"/>
                        <a:pt x="13" y="241"/>
                      </a:cubicBezTo>
                      <a:cubicBezTo>
                        <a:pt x="13" y="241"/>
                        <a:pt x="13" y="241"/>
                        <a:pt x="13" y="241"/>
                      </a:cubicBezTo>
                      <a:cubicBezTo>
                        <a:pt x="14" y="242"/>
                        <a:pt x="14" y="242"/>
                        <a:pt x="14" y="242"/>
                      </a:cubicBezTo>
                      <a:cubicBezTo>
                        <a:pt x="14" y="242"/>
                        <a:pt x="14" y="242"/>
                        <a:pt x="14" y="242"/>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5" y="246"/>
                        <a:pt x="15" y="246"/>
                        <a:pt x="15" y="246"/>
                      </a:cubicBezTo>
                      <a:cubicBezTo>
                        <a:pt x="18" y="248"/>
                        <a:pt x="18" y="248"/>
                        <a:pt x="18" y="248"/>
                      </a:cubicBezTo>
                      <a:cubicBezTo>
                        <a:pt x="33" y="251"/>
                        <a:pt x="33" y="251"/>
                        <a:pt x="33" y="251"/>
                      </a:cubicBezTo>
                      <a:cubicBezTo>
                        <a:pt x="37" y="251"/>
                        <a:pt x="42" y="250"/>
                        <a:pt x="47" y="248"/>
                      </a:cubicBezTo>
                      <a:cubicBezTo>
                        <a:pt x="51" y="246"/>
                        <a:pt x="56" y="245"/>
                        <a:pt x="61" y="246"/>
                      </a:cubicBezTo>
                      <a:cubicBezTo>
                        <a:pt x="61" y="243"/>
                        <a:pt x="61" y="243"/>
                        <a:pt x="61" y="243"/>
                      </a:cubicBezTo>
                      <a:cubicBezTo>
                        <a:pt x="57" y="232"/>
                        <a:pt x="57" y="232"/>
                        <a:pt x="57" y="232"/>
                      </a:cubicBezTo>
                      <a:cubicBezTo>
                        <a:pt x="56" y="232"/>
                        <a:pt x="56" y="232"/>
                        <a:pt x="56" y="232"/>
                      </a:cubicBezTo>
                      <a:cubicBezTo>
                        <a:pt x="57" y="232"/>
                        <a:pt x="57" y="232"/>
                        <a:pt x="57" y="232"/>
                      </a:cubicBezTo>
                      <a:cubicBezTo>
                        <a:pt x="79" y="200"/>
                        <a:pt x="79" y="200"/>
                        <a:pt x="79" y="200"/>
                      </a:cubicBezTo>
                      <a:cubicBezTo>
                        <a:pt x="104" y="176"/>
                        <a:pt x="104" y="176"/>
                        <a:pt x="104" y="176"/>
                      </a:cubicBezTo>
                      <a:cubicBezTo>
                        <a:pt x="104" y="176"/>
                        <a:pt x="104" y="176"/>
                        <a:pt x="104" y="176"/>
                      </a:cubicBezTo>
                      <a:cubicBezTo>
                        <a:pt x="112" y="174"/>
                        <a:pt x="112" y="174"/>
                        <a:pt x="112" y="174"/>
                      </a:cubicBezTo>
                      <a:cubicBezTo>
                        <a:pt x="116" y="169"/>
                        <a:pt x="116" y="169"/>
                        <a:pt x="116" y="169"/>
                      </a:cubicBezTo>
                      <a:cubicBezTo>
                        <a:pt x="116" y="169"/>
                        <a:pt x="116" y="169"/>
                        <a:pt x="116" y="169"/>
                      </a:cubicBezTo>
                      <a:cubicBezTo>
                        <a:pt x="119" y="166"/>
                        <a:pt x="122" y="165"/>
                        <a:pt x="125" y="164"/>
                      </a:cubicBezTo>
                      <a:cubicBezTo>
                        <a:pt x="123" y="162"/>
                        <a:pt x="123" y="162"/>
                        <a:pt x="123" y="162"/>
                      </a:cubicBezTo>
                      <a:cubicBezTo>
                        <a:pt x="117" y="156"/>
                        <a:pt x="117" y="156"/>
                        <a:pt x="117" y="156"/>
                      </a:cubicBezTo>
                      <a:cubicBezTo>
                        <a:pt x="117" y="156"/>
                        <a:pt x="117" y="156"/>
                        <a:pt x="117" y="156"/>
                      </a:cubicBezTo>
                      <a:cubicBezTo>
                        <a:pt x="117" y="156"/>
                        <a:pt x="117" y="156"/>
                        <a:pt x="117" y="156"/>
                      </a:cubicBezTo>
                      <a:cubicBezTo>
                        <a:pt x="113" y="151"/>
                        <a:pt x="113" y="151"/>
                        <a:pt x="113" y="151"/>
                      </a:cubicBezTo>
                      <a:cubicBezTo>
                        <a:pt x="113" y="150"/>
                        <a:pt x="113" y="150"/>
                        <a:pt x="113" y="150"/>
                      </a:cubicBezTo>
                      <a:cubicBezTo>
                        <a:pt x="113" y="150"/>
                        <a:pt x="113" y="150"/>
                        <a:pt x="113" y="150"/>
                      </a:cubicBezTo>
                      <a:cubicBezTo>
                        <a:pt x="115" y="147"/>
                        <a:pt x="115" y="147"/>
                        <a:pt x="115" y="147"/>
                      </a:cubicBezTo>
                      <a:cubicBezTo>
                        <a:pt x="109" y="148"/>
                        <a:pt x="109" y="148"/>
                        <a:pt x="109" y="148"/>
                      </a:cubicBezTo>
                      <a:cubicBezTo>
                        <a:pt x="98" y="146"/>
                        <a:pt x="98" y="146"/>
                        <a:pt x="98" y="146"/>
                      </a:cubicBezTo>
                      <a:cubicBezTo>
                        <a:pt x="94" y="144"/>
                        <a:pt x="91" y="141"/>
                        <a:pt x="90" y="138"/>
                      </a:cubicBezTo>
                      <a:cubicBezTo>
                        <a:pt x="88" y="131"/>
                        <a:pt x="87" y="125"/>
                        <a:pt x="87" y="119"/>
                      </a:cubicBezTo>
                      <a:cubicBezTo>
                        <a:pt x="86" y="121"/>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3"/>
                        <a:pt x="52" y="112"/>
                      </a:cubicBezTo>
                      <a:cubicBezTo>
                        <a:pt x="49" y="110"/>
                        <a:pt x="48" y="108"/>
                        <a:pt x="48" y="107"/>
                      </a:cubicBezTo>
                      <a:cubicBezTo>
                        <a:pt x="47" y="104"/>
                        <a:pt x="48" y="102"/>
                        <a:pt x="51" y="100"/>
                      </a:cubicBezTo>
                      <a:cubicBezTo>
                        <a:pt x="53" y="98"/>
                        <a:pt x="57" y="94"/>
                        <a:pt x="59" y="90"/>
                      </a:cubicBezTo>
                      <a:cubicBezTo>
                        <a:pt x="57" y="87"/>
                        <a:pt x="55" y="83"/>
                        <a:pt x="57" y="80"/>
                      </a:cubicBezTo>
                      <a:cubicBezTo>
                        <a:pt x="57" y="79"/>
                        <a:pt x="57" y="79"/>
                        <a:pt x="57" y="79"/>
                      </a:cubicBezTo>
                      <a:cubicBezTo>
                        <a:pt x="57" y="77"/>
                        <a:pt x="61" y="76"/>
                        <a:pt x="67" y="74"/>
                      </a:cubicBezTo>
                      <a:cubicBezTo>
                        <a:pt x="67" y="72"/>
                        <a:pt x="68" y="70"/>
                        <a:pt x="69" y="70"/>
                      </a:cubicBezTo>
                      <a:cubicBezTo>
                        <a:pt x="75" y="70"/>
                        <a:pt x="75" y="70"/>
                        <a:pt x="75" y="70"/>
                      </a:cubicBezTo>
                      <a:cubicBezTo>
                        <a:pt x="74" y="70"/>
                        <a:pt x="74" y="70"/>
                        <a:pt x="74" y="70"/>
                      </a:cubicBezTo>
                      <a:cubicBezTo>
                        <a:pt x="70" y="67"/>
                        <a:pt x="69" y="64"/>
                        <a:pt x="71" y="61"/>
                      </a:cubicBezTo>
                      <a:cubicBezTo>
                        <a:pt x="74" y="59"/>
                        <a:pt x="74" y="59"/>
                        <a:pt x="74" y="59"/>
                      </a:cubicBezTo>
                      <a:cubicBezTo>
                        <a:pt x="77" y="58"/>
                        <a:pt x="82" y="58"/>
                        <a:pt x="86" y="60"/>
                      </a:cubicBezTo>
                      <a:cubicBezTo>
                        <a:pt x="95" y="67"/>
                        <a:pt x="95" y="67"/>
                        <a:pt x="95" y="67"/>
                      </a:cubicBezTo>
                      <a:cubicBezTo>
                        <a:pt x="104" y="67"/>
                        <a:pt x="104" y="67"/>
                        <a:pt x="104" y="67"/>
                      </a:cubicBezTo>
                      <a:cubicBezTo>
                        <a:pt x="107" y="69"/>
                        <a:pt x="107" y="69"/>
                        <a:pt x="107" y="69"/>
                      </a:cubicBezTo>
                      <a:cubicBezTo>
                        <a:pt x="107" y="72"/>
                        <a:pt x="107" y="72"/>
                        <a:pt x="107" y="72"/>
                      </a:cubicBezTo>
                      <a:cubicBezTo>
                        <a:pt x="107" y="74"/>
                        <a:pt x="106" y="76"/>
                        <a:pt x="105" y="76"/>
                      </a:cubicBezTo>
                      <a:cubicBezTo>
                        <a:pt x="103" y="76"/>
                        <a:pt x="102" y="78"/>
                        <a:pt x="101" y="80"/>
                      </a:cubicBezTo>
                      <a:cubicBezTo>
                        <a:pt x="105" y="90"/>
                        <a:pt x="105" y="90"/>
                        <a:pt x="105" y="90"/>
                      </a:cubicBezTo>
                      <a:cubicBezTo>
                        <a:pt x="108" y="86"/>
                        <a:pt x="110" y="84"/>
                        <a:pt x="113" y="84"/>
                      </a:cubicBezTo>
                      <a:cubicBezTo>
                        <a:pt x="114" y="84"/>
                        <a:pt x="115" y="84"/>
                        <a:pt x="117" y="86"/>
                      </a:cubicBezTo>
                      <a:cubicBezTo>
                        <a:pt x="118" y="88"/>
                        <a:pt x="119" y="92"/>
                        <a:pt x="120" y="95"/>
                      </a:cubicBezTo>
                      <a:cubicBezTo>
                        <a:pt x="120" y="100"/>
                        <a:pt x="121" y="103"/>
                        <a:pt x="123" y="105"/>
                      </a:cubicBezTo>
                      <a:cubicBezTo>
                        <a:pt x="126" y="110"/>
                        <a:pt x="126" y="110"/>
                        <a:pt x="126" y="110"/>
                      </a:cubicBezTo>
                      <a:cubicBezTo>
                        <a:pt x="131" y="116"/>
                        <a:pt x="133" y="120"/>
                        <a:pt x="134" y="124"/>
                      </a:cubicBezTo>
                      <a:cubicBezTo>
                        <a:pt x="150" y="122"/>
                        <a:pt x="150" y="122"/>
                        <a:pt x="150" y="122"/>
                      </a:cubicBezTo>
                      <a:cubicBezTo>
                        <a:pt x="157" y="118"/>
                        <a:pt x="157" y="118"/>
                        <a:pt x="157" y="118"/>
                      </a:cubicBezTo>
                      <a:cubicBezTo>
                        <a:pt x="163" y="110"/>
                        <a:pt x="163" y="110"/>
                        <a:pt x="163" y="110"/>
                      </a:cubicBezTo>
                      <a:cubicBezTo>
                        <a:pt x="166" y="102"/>
                        <a:pt x="166" y="102"/>
                        <a:pt x="166" y="102"/>
                      </a:cubicBezTo>
                      <a:cubicBezTo>
                        <a:pt x="166" y="102"/>
                        <a:pt x="166" y="102"/>
                        <a:pt x="166" y="102"/>
                      </a:cubicBezTo>
                      <a:cubicBezTo>
                        <a:pt x="166" y="102"/>
                        <a:pt x="166" y="102"/>
                        <a:pt x="166" y="102"/>
                      </a:cubicBezTo>
                      <a:cubicBezTo>
                        <a:pt x="168" y="94"/>
                        <a:pt x="168" y="94"/>
                        <a:pt x="168" y="94"/>
                      </a:cubicBezTo>
                      <a:cubicBezTo>
                        <a:pt x="168" y="93"/>
                        <a:pt x="168" y="93"/>
                        <a:pt x="168" y="93"/>
                      </a:cubicBezTo>
                      <a:cubicBezTo>
                        <a:pt x="168" y="92"/>
                        <a:pt x="168" y="92"/>
                        <a:pt x="168" y="92"/>
                      </a:cubicBezTo>
                      <a:cubicBezTo>
                        <a:pt x="169" y="92"/>
                        <a:pt x="169" y="92"/>
                        <a:pt x="169" y="92"/>
                      </a:cubicBezTo>
                      <a:cubicBezTo>
                        <a:pt x="175" y="88"/>
                        <a:pt x="175" y="88"/>
                        <a:pt x="175" y="88"/>
                      </a:cubicBezTo>
                      <a:cubicBezTo>
                        <a:pt x="176" y="88"/>
                        <a:pt x="176" y="88"/>
                        <a:pt x="176" y="88"/>
                      </a:cubicBezTo>
                      <a:cubicBezTo>
                        <a:pt x="175" y="87"/>
                        <a:pt x="175" y="87"/>
                        <a:pt x="175" y="87"/>
                      </a:cubicBezTo>
                      <a:cubicBezTo>
                        <a:pt x="165" y="84"/>
                        <a:pt x="165" y="84"/>
                        <a:pt x="165" y="84"/>
                      </a:cubicBezTo>
                      <a:cubicBezTo>
                        <a:pt x="165" y="84"/>
                        <a:pt x="165" y="84"/>
                        <a:pt x="165" y="84"/>
                      </a:cubicBezTo>
                      <a:cubicBezTo>
                        <a:pt x="165" y="84"/>
                        <a:pt x="165" y="84"/>
                        <a:pt x="165" y="84"/>
                      </a:cubicBezTo>
                      <a:cubicBezTo>
                        <a:pt x="163" y="78"/>
                        <a:pt x="163" y="78"/>
                        <a:pt x="163" y="78"/>
                      </a:cubicBezTo>
                      <a:lnTo>
                        <a:pt x="162" y="76"/>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68" name="îşḻíḑè">
                  <a:extLst>
                    <a:ext uri="{FF2B5EF4-FFF2-40B4-BE49-F238E27FC236}">
                      <a16:creationId xmlns:a16="http://schemas.microsoft.com/office/drawing/2014/main" id="{86E76468-93B6-4623-BAE3-BC4476F004F7}"/>
                    </a:ext>
                  </a:extLst>
                </p:cNvPr>
                <p:cNvSpPr/>
                <p:nvPr/>
              </p:nvSpPr>
              <p:spPr bwMode="auto">
                <a:xfrm>
                  <a:off x="1985837" y="1120099"/>
                  <a:ext cx="2967493" cy="2530270"/>
                </a:xfrm>
                <a:custGeom>
                  <a:avLst/>
                  <a:gdLst>
                    <a:gd name="T0" fmla="*/ 673 w 714"/>
                    <a:gd name="T1" fmla="*/ 51 h 609"/>
                    <a:gd name="T2" fmla="*/ 632 w 714"/>
                    <a:gd name="T3" fmla="*/ 59 h 609"/>
                    <a:gd name="T4" fmla="*/ 609 w 714"/>
                    <a:gd name="T5" fmla="*/ 28 h 609"/>
                    <a:gd name="T6" fmla="*/ 584 w 714"/>
                    <a:gd name="T7" fmla="*/ 30 h 609"/>
                    <a:gd name="T8" fmla="*/ 564 w 714"/>
                    <a:gd name="T9" fmla="*/ 11 h 609"/>
                    <a:gd name="T10" fmla="*/ 570 w 714"/>
                    <a:gd name="T11" fmla="*/ 22 h 609"/>
                    <a:gd name="T12" fmla="*/ 575 w 714"/>
                    <a:gd name="T13" fmla="*/ 42 h 609"/>
                    <a:gd name="T14" fmla="*/ 553 w 714"/>
                    <a:gd name="T15" fmla="*/ 122 h 609"/>
                    <a:gd name="T16" fmla="*/ 491 w 714"/>
                    <a:gd name="T17" fmla="*/ 157 h 609"/>
                    <a:gd name="T18" fmla="*/ 522 w 714"/>
                    <a:gd name="T19" fmla="*/ 214 h 609"/>
                    <a:gd name="T20" fmla="*/ 568 w 714"/>
                    <a:gd name="T21" fmla="*/ 214 h 609"/>
                    <a:gd name="T22" fmla="*/ 509 w 714"/>
                    <a:gd name="T23" fmla="*/ 270 h 609"/>
                    <a:gd name="T24" fmla="*/ 455 w 714"/>
                    <a:gd name="T25" fmla="*/ 332 h 609"/>
                    <a:gd name="T26" fmla="*/ 393 w 714"/>
                    <a:gd name="T27" fmla="*/ 364 h 609"/>
                    <a:gd name="T28" fmla="*/ 353 w 714"/>
                    <a:gd name="T29" fmla="*/ 422 h 609"/>
                    <a:gd name="T30" fmla="*/ 215 w 714"/>
                    <a:gd name="T31" fmla="*/ 465 h 609"/>
                    <a:gd name="T32" fmla="*/ 101 w 714"/>
                    <a:gd name="T33" fmla="*/ 427 h 609"/>
                    <a:gd name="T34" fmla="*/ 1 w 714"/>
                    <a:gd name="T35" fmla="*/ 422 h 609"/>
                    <a:gd name="T36" fmla="*/ 12 w 714"/>
                    <a:gd name="T37" fmla="*/ 454 h 609"/>
                    <a:gd name="T38" fmla="*/ 23 w 714"/>
                    <a:gd name="T39" fmla="*/ 494 h 609"/>
                    <a:gd name="T40" fmla="*/ 69 w 714"/>
                    <a:gd name="T41" fmla="*/ 483 h 609"/>
                    <a:gd name="T42" fmla="*/ 69 w 714"/>
                    <a:gd name="T43" fmla="*/ 522 h 609"/>
                    <a:gd name="T44" fmla="*/ 95 w 714"/>
                    <a:gd name="T45" fmla="*/ 541 h 609"/>
                    <a:gd name="T46" fmla="*/ 109 w 714"/>
                    <a:gd name="T47" fmla="*/ 559 h 609"/>
                    <a:gd name="T48" fmla="*/ 121 w 714"/>
                    <a:gd name="T49" fmla="*/ 556 h 609"/>
                    <a:gd name="T50" fmla="*/ 180 w 714"/>
                    <a:gd name="T51" fmla="*/ 535 h 609"/>
                    <a:gd name="T52" fmla="*/ 191 w 714"/>
                    <a:gd name="T53" fmla="*/ 562 h 609"/>
                    <a:gd name="T54" fmla="*/ 167 w 714"/>
                    <a:gd name="T55" fmla="*/ 581 h 609"/>
                    <a:gd name="T56" fmla="*/ 209 w 714"/>
                    <a:gd name="T57" fmla="*/ 605 h 609"/>
                    <a:gd name="T58" fmla="*/ 237 w 714"/>
                    <a:gd name="T59" fmla="*/ 553 h 609"/>
                    <a:gd name="T60" fmla="*/ 261 w 714"/>
                    <a:gd name="T61" fmla="*/ 546 h 609"/>
                    <a:gd name="T62" fmla="*/ 270 w 714"/>
                    <a:gd name="T63" fmla="*/ 590 h 609"/>
                    <a:gd name="T64" fmla="*/ 307 w 714"/>
                    <a:gd name="T65" fmla="*/ 608 h 609"/>
                    <a:gd name="T66" fmla="*/ 333 w 714"/>
                    <a:gd name="T67" fmla="*/ 564 h 609"/>
                    <a:gd name="T68" fmla="*/ 367 w 714"/>
                    <a:gd name="T69" fmla="*/ 538 h 609"/>
                    <a:gd name="T70" fmla="*/ 377 w 714"/>
                    <a:gd name="T71" fmla="*/ 533 h 609"/>
                    <a:gd name="T72" fmla="*/ 403 w 714"/>
                    <a:gd name="T73" fmla="*/ 526 h 609"/>
                    <a:gd name="T74" fmla="*/ 425 w 714"/>
                    <a:gd name="T75" fmla="*/ 503 h 609"/>
                    <a:gd name="T76" fmla="*/ 457 w 714"/>
                    <a:gd name="T77" fmla="*/ 492 h 609"/>
                    <a:gd name="T78" fmla="*/ 456 w 714"/>
                    <a:gd name="T79" fmla="*/ 462 h 609"/>
                    <a:gd name="T80" fmla="*/ 479 w 714"/>
                    <a:gd name="T81" fmla="*/ 420 h 609"/>
                    <a:gd name="T82" fmla="*/ 494 w 714"/>
                    <a:gd name="T83" fmla="*/ 448 h 609"/>
                    <a:gd name="T84" fmla="*/ 506 w 714"/>
                    <a:gd name="T85" fmla="*/ 432 h 609"/>
                    <a:gd name="T86" fmla="*/ 537 w 714"/>
                    <a:gd name="T87" fmla="*/ 403 h 609"/>
                    <a:gd name="T88" fmla="*/ 562 w 714"/>
                    <a:gd name="T89" fmla="*/ 398 h 609"/>
                    <a:gd name="T90" fmla="*/ 572 w 714"/>
                    <a:gd name="T91" fmla="*/ 417 h 609"/>
                    <a:gd name="T92" fmla="*/ 601 w 714"/>
                    <a:gd name="T93" fmla="*/ 444 h 609"/>
                    <a:gd name="T94" fmla="*/ 613 w 714"/>
                    <a:gd name="T95" fmla="*/ 436 h 609"/>
                    <a:gd name="T96" fmla="*/ 633 w 714"/>
                    <a:gd name="T97" fmla="*/ 416 h 609"/>
                    <a:gd name="T98" fmla="*/ 677 w 714"/>
                    <a:gd name="T99" fmla="*/ 385 h 609"/>
                    <a:gd name="T100" fmla="*/ 712 w 714"/>
                    <a:gd name="T101" fmla="*/ 354 h 609"/>
                    <a:gd name="T102" fmla="*/ 699 w 714"/>
                    <a:gd name="T103" fmla="*/ 324 h 609"/>
                    <a:gd name="T104" fmla="*/ 674 w 714"/>
                    <a:gd name="T105" fmla="*/ 322 h 609"/>
                    <a:gd name="T106" fmla="*/ 657 w 714"/>
                    <a:gd name="T107" fmla="*/ 295 h 609"/>
                    <a:gd name="T108" fmla="*/ 637 w 714"/>
                    <a:gd name="T109" fmla="*/ 263 h 609"/>
                    <a:gd name="T110" fmla="*/ 652 w 714"/>
                    <a:gd name="T111" fmla="*/ 254 h 609"/>
                    <a:gd name="T112" fmla="*/ 662 w 714"/>
                    <a:gd name="T113" fmla="*/ 226 h 609"/>
                    <a:gd name="T114" fmla="*/ 657 w 714"/>
                    <a:gd name="T115" fmla="*/ 190 h 609"/>
                    <a:gd name="T116" fmla="*/ 672 w 714"/>
                    <a:gd name="T117" fmla="*/ 168 h 609"/>
                    <a:gd name="T118" fmla="*/ 691 w 714"/>
                    <a:gd name="T119" fmla="*/ 163 h 609"/>
                    <a:gd name="T120" fmla="*/ 699 w 714"/>
                    <a:gd name="T121" fmla="*/ 125 h 609"/>
                    <a:gd name="T122" fmla="*/ 701 w 714"/>
                    <a:gd name="T123" fmla="*/ 8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4" h="609">
                      <a:moveTo>
                        <a:pt x="699" y="64"/>
                      </a:moveTo>
                      <a:cubicBezTo>
                        <a:pt x="697" y="56"/>
                        <a:pt x="697" y="56"/>
                        <a:pt x="697" y="56"/>
                      </a:cubicBezTo>
                      <a:cubicBezTo>
                        <a:pt x="689" y="43"/>
                        <a:pt x="689" y="43"/>
                        <a:pt x="689" y="43"/>
                      </a:cubicBezTo>
                      <a:cubicBezTo>
                        <a:pt x="683" y="40"/>
                        <a:pt x="683" y="40"/>
                        <a:pt x="683" y="40"/>
                      </a:cubicBezTo>
                      <a:cubicBezTo>
                        <a:pt x="677" y="43"/>
                        <a:pt x="677" y="43"/>
                        <a:pt x="677" y="43"/>
                      </a:cubicBezTo>
                      <a:cubicBezTo>
                        <a:pt x="674" y="50"/>
                        <a:pt x="674" y="50"/>
                        <a:pt x="674" y="50"/>
                      </a:cubicBezTo>
                      <a:cubicBezTo>
                        <a:pt x="673" y="51"/>
                        <a:pt x="673" y="51"/>
                        <a:pt x="673" y="51"/>
                      </a:cubicBezTo>
                      <a:cubicBezTo>
                        <a:pt x="673" y="51"/>
                        <a:pt x="673" y="51"/>
                        <a:pt x="673" y="51"/>
                      </a:cubicBezTo>
                      <a:cubicBezTo>
                        <a:pt x="672" y="51"/>
                        <a:pt x="672" y="51"/>
                        <a:pt x="672" y="51"/>
                      </a:cubicBezTo>
                      <a:cubicBezTo>
                        <a:pt x="661" y="53"/>
                        <a:pt x="661" y="53"/>
                        <a:pt x="661" y="53"/>
                      </a:cubicBezTo>
                      <a:cubicBezTo>
                        <a:pt x="660" y="54"/>
                        <a:pt x="659" y="54"/>
                        <a:pt x="658" y="56"/>
                      </a:cubicBezTo>
                      <a:cubicBezTo>
                        <a:pt x="655" y="58"/>
                        <a:pt x="655" y="58"/>
                        <a:pt x="655" y="58"/>
                      </a:cubicBezTo>
                      <a:cubicBezTo>
                        <a:pt x="649" y="63"/>
                        <a:pt x="649" y="63"/>
                        <a:pt x="649" y="63"/>
                      </a:cubicBezTo>
                      <a:cubicBezTo>
                        <a:pt x="648" y="64"/>
                        <a:pt x="648" y="64"/>
                        <a:pt x="648" y="64"/>
                      </a:cubicBezTo>
                      <a:cubicBezTo>
                        <a:pt x="643" y="65"/>
                        <a:pt x="643" y="65"/>
                        <a:pt x="643" y="65"/>
                      </a:cubicBezTo>
                      <a:cubicBezTo>
                        <a:pt x="640" y="64"/>
                        <a:pt x="637" y="62"/>
                        <a:pt x="632" y="59"/>
                      </a:cubicBezTo>
                      <a:cubicBezTo>
                        <a:pt x="631" y="58"/>
                        <a:pt x="631" y="58"/>
                        <a:pt x="631" y="58"/>
                      </a:cubicBezTo>
                      <a:cubicBezTo>
                        <a:pt x="623" y="50"/>
                        <a:pt x="619" y="45"/>
                        <a:pt x="619" y="42"/>
                      </a:cubicBezTo>
                      <a:cubicBezTo>
                        <a:pt x="619" y="31"/>
                        <a:pt x="619" y="31"/>
                        <a:pt x="619" y="31"/>
                      </a:cubicBezTo>
                      <a:cubicBezTo>
                        <a:pt x="619" y="31"/>
                        <a:pt x="619" y="31"/>
                        <a:pt x="619" y="31"/>
                      </a:cubicBezTo>
                      <a:cubicBezTo>
                        <a:pt x="619" y="30"/>
                        <a:pt x="619" y="30"/>
                        <a:pt x="619" y="30"/>
                      </a:cubicBezTo>
                      <a:cubicBezTo>
                        <a:pt x="621" y="28"/>
                        <a:pt x="621" y="28"/>
                        <a:pt x="621" y="28"/>
                      </a:cubicBezTo>
                      <a:cubicBezTo>
                        <a:pt x="609" y="24"/>
                        <a:pt x="609" y="24"/>
                        <a:pt x="609" y="24"/>
                      </a:cubicBezTo>
                      <a:cubicBezTo>
                        <a:pt x="609" y="28"/>
                        <a:pt x="609" y="28"/>
                        <a:pt x="609" y="28"/>
                      </a:cubicBezTo>
                      <a:cubicBezTo>
                        <a:pt x="609" y="30"/>
                        <a:pt x="607" y="31"/>
                        <a:pt x="605" y="32"/>
                      </a:cubicBezTo>
                      <a:cubicBezTo>
                        <a:pt x="601" y="34"/>
                        <a:pt x="601" y="34"/>
                        <a:pt x="601" y="34"/>
                      </a:cubicBezTo>
                      <a:cubicBezTo>
                        <a:pt x="600" y="34"/>
                        <a:pt x="600" y="34"/>
                        <a:pt x="600" y="34"/>
                      </a:cubicBezTo>
                      <a:cubicBezTo>
                        <a:pt x="600" y="33"/>
                        <a:pt x="600" y="33"/>
                        <a:pt x="600" y="33"/>
                      </a:cubicBezTo>
                      <a:cubicBezTo>
                        <a:pt x="594" y="32"/>
                        <a:pt x="594" y="32"/>
                        <a:pt x="594" y="32"/>
                      </a:cubicBezTo>
                      <a:cubicBezTo>
                        <a:pt x="595" y="36"/>
                        <a:pt x="595" y="36"/>
                        <a:pt x="595" y="36"/>
                      </a:cubicBezTo>
                      <a:cubicBezTo>
                        <a:pt x="585" y="30"/>
                        <a:pt x="585" y="30"/>
                        <a:pt x="585" y="30"/>
                      </a:cubicBezTo>
                      <a:cubicBezTo>
                        <a:pt x="584" y="30"/>
                        <a:pt x="584" y="30"/>
                        <a:pt x="584" y="30"/>
                      </a:cubicBezTo>
                      <a:cubicBezTo>
                        <a:pt x="584" y="29"/>
                        <a:pt x="584" y="29"/>
                        <a:pt x="584" y="29"/>
                      </a:cubicBezTo>
                      <a:cubicBezTo>
                        <a:pt x="584" y="29"/>
                        <a:pt x="584" y="29"/>
                        <a:pt x="584" y="29"/>
                      </a:cubicBezTo>
                      <a:cubicBezTo>
                        <a:pt x="582" y="25"/>
                        <a:pt x="581" y="20"/>
                        <a:pt x="581" y="16"/>
                      </a:cubicBezTo>
                      <a:cubicBezTo>
                        <a:pt x="581" y="12"/>
                        <a:pt x="582" y="9"/>
                        <a:pt x="583" y="8"/>
                      </a:cubicBezTo>
                      <a:cubicBezTo>
                        <a:pt x="586" y="3"/>
                        <a:pt x="586" y="3"/>
                        <a:pt x="586" y="3"/>
                      </a:cubicBezTo>
                      <a:cubicBezTo>
                        <a:pt x="585" y="0"/>
                        <a:pt x="585" y="0"/>
                        <a:pt x="585" y="0"/>
                      </a:cubicBezTo>
                      <a:cubicBezTo>
                        <a:pt x="575" y="1"/>
                        <a:pt x="575" y="1"/>
                        <a:pt x="575" y="1"/>
                      </a:cubicBezTo>
                      <a:cubicBezTo>
                        <a:pt x="569" y="2"/>
                        <a:pt x="566" y="5"/>
                        <a:pt x="564" y="11"/>
                      </a:cubicBezTo>
                      <a:cubicBezTo>
                        <a:pt x="564" y="11"/>
                        <a:pt x="564" y="11"/>
                        <a:pt x="564" y="11"/>
                      </a:cubicBezTo>
                      <a:cubicBezTo>
                        <a:pt x="564" y="11"/>
                        <a:pt x="564" y="11"/>
                        <a:pt x="564" y="11"/>
                      </a:cubicBezTo>
                      <a:cubicBezTo>
                        <a:pt x="558" y="20"/>
                        <a:pt x="558" y="20"/>
                        <a:pt x="558" y="20"/>
                      </a:cubicBezTo>
                      <a:cubicBezTo>
                        <a:pt x="564" y="20"/>
                        <a:pt x="564" y="20"/>
                        <a:pt x="564" y="20"/>
                      </a:cubicBezTo>
                      <a:cubicBezTo>
                        <a:pt x="564" y="20"/>
                        <a:pt x="564" y="20"/>
                        <a:pt x="564" y="20"/>
                      </a:cubicBezTo>
                      <a:cubicBezTo>
                        <a:pt x="565" y="20"/>
                        <a:pt x="565" y="20"/>
                        <a:pt x="565" y="20"/>
                      </a:cubicBezTo>
                      <a:cubicBezTo>
                        <a:pt x="565" y="20"/>
                        <a:pt x="565" y="20"/>
                        <a:pt x="565" y="20"/>
                      </a:cubicBezTo>
                      <a:cubicBezTo>
                        <a:pt x="570" y="22"/>
                        <a:pt x="570" y="22"/>
                        <a:pt x="570" y="22"/>
                      </a:cubicBezTo>
                      <a:cubicBezTo>
                        <a:pt x="571" y="22"/>
                        <a:pt x="571" y="22"/>
                        <a:pt x="571" y="22"/>
                      </a:cubicBezTo>
                      <a:cubicBezTo>
                        <a:pt x="571" y="23"/>
                        <a:pt x="571" y="23"/>
                        <a:pt x="571" y="23"/>
                      </a:cubicBezTo>
                      <a:cubicBezTo>
                        <a:pt x="571" y="24"/>
                        <a:pt x="571" y="24"/>
                        <a:pt x="571" y="24"/>
                      </a:cubicBezTo>
                      <a:cubicBezTo>
                        <a:pt x="572" y="32"/>
                        <a:pt x="572" y="32"/>
                        <a:pt x="572" y="32"/>
                      </a:cubicBezTo>
                      <a:cubicBezTo>
                        <a:pt x="575" y="40"/>
                        <a:pt x="575" y="40"/>
                        <a:pt x="575" y="40"/>
                      </a:cubicBezTo>
                      <a:cubicBezTo>
                        <a:pt x="575" y="41"/>
                        <a:pt x="575" y="41"/>
                        <a:pt x="575" y="41"/>
                      </a:cubicBezTo>
                      <a:cubicBezTo>
                        <a:pt x="575" y="41"/>
                        <a:pt x="575" y="41"/>
                        <a:pt x="575" y="41"/>
                      </a:cubicBezTo>
                      <a:cubicBezTo>
                        <a:pt x="575" y="42"/>
                        <a:pt x="575" y="42"/>
                        <a:pt x="575" y="42"/>
                      </a:cubicBezTo>
                      <a:cubicBezTo>
                        <a:pt x="561" y="68"/>
                        <a:pt x="561" y="68"/>
                        <a:pt x="561" y="68"/>
                      </a:cubicBezTo>
                      <a:cubicBezTo>
                        <a:pt x="559" y="71"/>
                        <a:pt x="558" y="81"/>
                        <a:pt x="557" y="95"/>
                      </a:cubicBezTo>
                      <a:cubicBezTo>
                        <a:pt x="557" y="96"/>
                        <a:pt x="557" y="96"/>
                        <a:pt x="557" y="96"/>
                      </a:cubicBezTo>
                      <a:cubicBezTo>
                        <a:pt x="552" y="106"/>
                        <a:pt x="552" y="106"/>
                        <a:pt x="552" y="106"/>
                      </a:cubicBezTo>
                      <a:cubicBezTo>
                        <a:pt x="555" y="110"/>
                        <a:pt x="555" y="110"/>
                        <a:pt x="555" y="110"/>
                      </a:cubicBezTo>
                      <a:cubicBezTo>
                        <a:pt x="555" y="111"/>
                        <a:pt x="555" y="111"/>
                        <a:pt x="555" y="111"/>
                      </a:cubicBezTo>
                      <a:cubicBezTo>
                        <a:pt x="556" y="117"/>
                        <a:pt x="555" y="121"/>
                        <a:pt x="554" y="122"/>
                      </a:cubicBezTo>
                      <a:cubicBezTo>
                        <a:pt x="553" y="122"/>
                        <a:pt x="553" y="122"/>
                        <a:pt x="553" y="122"/>
                      </a:cubicBezTo>
                      <a:cubicBezTo>
                        <a:pt x="550" y="124"/>
                        <a:pt x="541" y="133"/>
                        <a:pt x="526" y="151"/>
                      </a:cubicBezTo>
                      <a:cubicBezTo>
                        <a:pt x="525" y="152"/>
                        <a:pt x="525" y="152"/>
                        <a:pt x="525" y="152"/>
                      </a:cubicBezTo>
                      <a:cubicBezTo>
                        <a:pt x="524" y="152"/>
                        <a:pt x="524" y="152"/>
                        <a:pt x="524" y="152"/>
                      </a:cubicBezTo>
                      <a:cubicBezTo>
                        <a:pt x="523" y="151"/>
                        <a:pt x="523" y="151"/>
                        <a:pt x="523" y="151"/>
                      </a:cubicBezTo>
                      <a:cubicBezTo>
                        <a:pt x="517" y="148"/>
                        <a:pt x="513" y="144"/>
                        <a:pt x="510" y="141"/>
                      </a:cubicBezTo>
                      <a:cubicBezTo>
                        <a:pt x="507" y="140"/>
                        <a:pt x="501" y="138"/>
                        <a:pt x="491" y="138"/>
                      </a:cubicBezTo>
                      <a:cubicBezTo>
                        <a:pt x="491" y="157"/>
                        <a:pt x="491" y="157"/>
                        <a:pt x="491" y="157"/>
                      </a:cubicBezTo>
                      <a:cubicBezTo>
                        <a:pt x="491" y="157"/>
                        <a:pt x="491" y="157"/>
                        <a:pt x="491" y="157"/>
                      </a:cubicBezTo>
                      <a:cubicBezTo>
                        <a:pt x="483" y="192"/>
                        <a:pt x="483" y="192"/>
                        <a:pt x="483" y="192"/>
                      </a:cubicBezTo>
                      <a:cubicBezTo>
                        <a:pt x="482" y="196"/>
                        <a:pt x="481" y="204"/>
                        <a:pt x="481" y="216"/>
                      </a:cubicBezTo>
                      <a:cubicBezTo>
                        <a:pt x="484" y="220"/>
                        <a:pt x="484" y="220"/>
                        <a:pt x="484" y="220"/>
                      </a:cubicBezTo>
                      <a:cubicBezTo>
                        <a:pt x="487" y="215"/>
                        <a:pt x="487" y="215"/>
                        <a:pt x="487" y="215"/>
                      </a:cubicBezTo>
                      <a:cubicBezTo>
                        <a:pt x="487" y="215"/>
                        <a:pt x="487" y="215"/>
                        <a:pt x="487" y="215"/>
                      </a:cubicBezTo>
                      <a:cubicBezTo>
                        <a:pt x="487" y="214"/>
                        <a:pt x="487" y="214"/>
                        <a:pt x="487" y="214"/>
                      </a:cubicBezTo>
                      <a:cubicBezTo>
                        <a:pt x="497" y="210"/>
                        <a:pt x="497" y="210"/>
                        <a:pt x="497" y="210"/>
                      </a:cubicBezTo>
                      <a:cubicBezTo>
                        <a:pt x="522" y="214"/>
                        <a:pt x="522" y="214"/>
                        <a:pt x="522" y="214"/>
                      </a:cubicBezTo>
                      <a:cubicBezTo>
                        <a:pt x="525" y="210"/>
                        <a:pt x="525" y="210"/>
                        <a:pt x="525" y="210"/>
                      </a:cubicBezTo>
                      <a:cubicBezTo>
                        <a:pt x="529" y="204"/>
                        <a:pt x="529" y="204"/>
                        <a:pt x="529" y="204"/>
                      </a:cubicBezTo>
                      <a:cubicBezTo>
                        <a:pt x="529" y="204"/>
                        <a:pt x="529" y="204"/>
                        <a:pt x="529" y="204"/>
                      </a:cubicBezTo>
                      <a:cubicBezTo>
                        <a:pt x="529" y="204"/>
                        <a:pt x="529" y="204"/>
                        <a:pt x="529" y="204"/>
                      </a:cubicBezTo>
                      <a:cubicBezTo>
                        <a:pt x="530" y="203"/>
                        <a:pt x="530" y="203"/>
                        <a:pt x="530" y="203"/>
                      </a:cubicBezTo>
                      <a:cubicBezTo>
                        <a:pt x="540" y="201"/>
                        <a:pt x="540" y="201"/>
                        <a:pt x="540" y="201"/>
                      </a:cubicBezTo>
                      <a:cubicBezTo>
                        <a:pt x="553" y="200"/>
                        <a:pt x="553" y="200"/>
                        <a:pt x="553" y="200"/>
                      </a:cubicBezTo>
                      <a:cubicBezTo>
                        <a:pt x="557" y="201"/>
                        <a:pt x="562" y="206"/>
                        <a:pt x="568" y="214"/>
                      </a:cubicBezTo>
                      <a:cubicBezTo>
                        <a:pt x="584" y="222"/>
                        <a:pt x="593" y="230"/>
                        <a:pt x="595" y="236"/>
                      </a:cubicBezTo>
                      <a:cubicBezTo>
                        <a:pt x="596" y="239"/>
                        <a:pt x="596" y="242"/>
                        <a:pt x="595" y="244"/>
                      </a:cubicBezTo>
                      <a:cubicBezTo>
                        <a:pt x="593" y="247"/>
                        <a:pt x="591" y="249"/>
                        <a:pt x="587" y="249"/>
                      </a:cubicBezTo>
                      <a:cubicBezTo>
                        <a:pt x="586" y="249"/>
                        <a:pt x="586" y="249"/>
                        <a:pt x="586" y="249"/>
                      </a:cubicBezTo>
                      <a:cubicBezTo>
                        <a:pt x="567" y="248"/>
                        <a:pt x="555" y="248"/>
                        <a:pt x="551" y="250"/>
                      </a:cubicBezTo>
                      <a:cubicBezTo>
                        <a:pt x="542" y="256"/>
                        <a:pt x="542" y="256"/>
                        <a:pt x="542" y="256"/>
                      </a:cubicBezTo>
                      <a:cubicBezTo>
                        <a:pt x="530" y="265"/>
                        <a:pt x="522" y="269"/>
                        <a:pt x="517" y="269"/>
                      </a:cubicBezTo>
                      <a:cubicBezTo>
                        <a:pt x="509" y="270"/>
                        <a:pt x="509" y="270"/>
                        <a:pt x="509" y="270"/>
                      </a:cubicBezTo>
                      <a:cubicBezTo>
                        <a:pt x="505" y="290"/>
                        <a:pt x="505" y="290"/>
                        <a:pt x="505" y="290"/>
                      </a:cubicBezTo>
                      <a:cubicBezTo>
                        <a:pt x="503" y="296"/>
                        <a:pt x="501" y="300"/>
                        <a:pt x="498" y="303"/>
                      </a:cubicBezTo>
                      <a:cubicBezTo>
                        <a:pt x="495" y="306"/>
                        <a:pt x="490" y="308"/>
                        <a:pt x="483" y="310"/>
                      </a:cubicBezTo>
                      <a:cubicBezTo>
                        <a:pt x="476" y="311"/>
                        <a:pt x="469" y="314"/>
                        <a:pt x="463" y="317"/>
                      </a:cubicBezTo>
                      <a:cubicBezTo>
                        <a:pt x="457" y="332"/>
                        <a:pt x="457" y="332"/>
                        <a:pt x="457"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7" y="338"/>
                        <a:pt x="427" y="338"/>
                        <a:pt x="427" y="338"/>
                      </a:cubicBezTo>
                      <a:cubicBezTo>
                        <a:pt x="419" y="336"/>
                        <a:pt x="414" y="334"/>
                        <a:pt x="410" y="332"/>
                      </a:cubicBezTo>
                      <a:cubicBezTo>
                        <a:pt x="405" y="330"/>
                        <a:pt x="400" y="329"/>
                        <a:pt x="395" y="331"/>
                      </a:cubicBezTo>
                      <a:cubicBezTo>
                        <a:pt x="390" y="338"/>
                        <a:pt x="387" y="346"/>
                        <a:pt x="388" y="355"/>
                      </a:cubicBezTo>
                      <a:cubicBezTo>
                        <a:pt x="388" y="360"/>
                        <a:pt x="389" y="363"/>
                        <a:pt x="391" y="364"/>
                      </a:cubicBezTo>
                      <a:cubicBezTo>
                        <a:pt x="393" y="364"/>
                        <a:pt x="393" y="364"/>
                        <a:pt x="393" y="364"/>
                      </a:cubicBezTo>
                      <a:cubicBezTo>
                        <a:pt x="397" y="362"/>
                        <a:pt x="397" y="362"/>
                        <a:pt x="397" y="362"/>
                      </a:cubicBezTo>
                      <a:cubicBezTo>
                        <a:pt x="397" y="374"/>
                        <a:pt x="397" y="374"/>
                        <a:pt x="397" y="374"/>
                      </a:cubicBezTo>
                      <a:cubicBezTo>
                        <a:pt x="397" y="379"/>
                        <a:pt x="396" y="382"/>
                        <a:pt x="393" y="384"/>
                      </a:cubicBezTo>
                      <a:cubicBezTo>
                        <a:pt x="391" y="386"/>
                        <a:pt x="387" y="388"/>
                        <a:pt x="382" y="389"/>
                      </a:cubicBezTo>
                      <a:cubicBezTo>
                        <a:pt x="379" y="390"/>
                        <a:pt x="379" y="390"/>
                        <a:pt x="379" y="390"/>
                      </a:cubicBezTo>
                      <a:cubicBezTo>
                        <a:pt x="375" y="392"/>
                        <a:pt x="366" y="402"/>
                        <a:pt x="354" y="422"/>
                      </a:cubicBezTo>
                      <a:cubicBezTo>
                        <a:pt x="354" y="422"/>
                        <a:pt x="354" y="422"/>
                        <a:pt x="354" y="422"/>
                      </a:cubicBezTo>
                      <a:cubicBezTo>
                        <a:pt x="353" y="422"/>
                        <a:pt x="353" y="422"/>
                        <a:pt x="353" y="422"/>
                      </a:cubicBezTo>
                      <a:cubicBezTo>
                        <a:pt x="341" y="430"/>
                        <a:pt x="341" y="430"/>
                        <a:pt x="341" y="430"/>
                      </a:cubicBezTo>
                      <a:cubicBezTo>
                        <a:pt x="343" y="430"/>
                        <a:pt x="345" y="430"/>
                        <a:pt x="344" y="432"/>
                      </a:cubicBezTo>
                      <a:cubicBezTo>
                        <a:pt x="344" y="434"/>
                        <a:pt x="343" y="434"/>
                        <a:pt x="339" y="434"/>
                      </a:cubicBezTo>
                      <a:cubicBezTo>
                        <a:pt x="305" y="434"/>
                        <a:pt x="305" y="434"/>
                        <a:pt x="305" y="434"/>
                      </a:cubicBezTo>
                      <a:cubicBezTo>
                        <a:pt x="267" y="432"/>
                        <a:pt x="238" y="443"/>
                        <a:pt x="217" y="464"/>
                      </a:cubicBezTo>
                      <a:cubicBezTo>
                        <a:pt x="216" y="465"/>
                        <a:pt x="216" y="465"/>
                        <a:pt x="216" y="465"/>
                      </a:cubicBezTo>
                      <a:cubicBezTo>
                        <a:pt x="215" y="465"/>
                        <a:pt x="215" y="465"/>
                        <a:pt x="215" y="465"/>
                      </a:cubicBezTo>
                      <a:cubicBezTo>
                        <a:pt x="215" y="465"/>
                        <a:pt x="215" y="465"/>
                        <a:pt x="215" y="465"/>
                      </a:cubicBezTo>
                      <a:cubicBezTo>
                        <a:pt x="201" y="467"/>
                        <a:pt x="201" y="467"/>
                        <a:pt x="201" y="467"/>
                      </a:cubicBezTo>
                      <a:cubicBezTo>
                        <a:pt x="200" y="467"/>
                        <a:pt x="200" y="467"/>
                        <a:pt x="200" y="467"/>
                      </a:cubicBezTo>
                      <a:cubicBezTo>
                        <a:pt x="199" y="467"/>
                        <a:pt x="199" y="467"/>
                        <a:pt x="199" y="467"/>
                      </a:cubicBezTo>
                      <a:cubicBezTo>
                        <a:pt x="195" y="458"/>
                        <a:pt x="195" y="458"/>
                        <a:pt x="195" y="458"/>
                      </a:cubicBezTo>
                      <a:cubicBezTo>
                        <a:pt x="181" y="461"/>
                        <a:pt x="181" y="461"/>
                        <a:pt x="181" y="461"/>
                      </a:cubicBezTo>
                      <a:cubicBezTo>
                        <a:pt x="173" y="462"/>
                        <a:pt x="163" y="460"/>
                        <a:pt x="152" y="454"/>
                      </a:cubicBezTo>
                      <a:cubicBezTo>
                        <a:pt x="142" y="450"/>
                        <a:pt x="133" y="444"/>
                        <a:pt x="123" y="436"/>
                      </a:cubicBezTo>
                      <a:cubicBezTo>
                        <a:pt x="117" y="432"/>
                        <a:pt x="110" y="428"/>
                        <a:pt x="101" y="427"/>
                      </a:cubicBezTo>
                      <a:cubicBezTo>
                        <a:pt x="88" y="426"/>
                        <a:pt x="88" y="426"/>
                        <a:pt x="88" y="426"/>
                      </a:cubicBezTo>
                      <a:cubicBezTo>
                        <a:pt x="74" y="428"/>
                        <a:pt x="74" y="428"/>
                        <a:pt x="74" y="428"/>
                      </a:cubicBezTo>
                      <a:cubicBezTo>
                        <a:pt x="63" y="429"/>
                        <a:pt x="53" y="429"/>
                        <a:pt x="43" y="428"/>
                      </a:cubicBezTo>
                      <a:cubicBezTo>
                        <a:pt x="32" y="428"/>
                        <a:pt x="18" y="424"/>
                        <a:pt x="1" y="419"/>
                      </a:cubicBezTo>
                      <a:cubicBezTo>
                        <a:pt x="0" y="422"/>
                        <a:pt x="0" y="422"/>
                        <a:pt x="0" y="422"/>
                      </a:cubicBezTo>
                      <a:cubicBezTo>
                        <a:pt x="0" y="422"/>
                        <a:pt x="0" y="422"/>
                        <a:pt x="0" y="422"/>
                      </a:cubicBezTo>
                      <a:cubicBezTo>
                        <a:pt x="1" y="422"/>
                        <a:pt x="1" y="422"/>
                        <a:pt x="1" y="422"/>
                      </a:cubicBezTo>
                      <a:cubicBezTo>
                        <a:pt x="1" y="422"/>
                        <a:pt x="1" y="422"/>
                        <a:pt x="1" y="422"/>
                      </a:cubicBezTo>
                      <a:cubicBezTo>
                        <a:pt x="1" y="422"/>
                        <a:pt x="1" y="422"/>
                        <a:pt x="1" y="422"/>
                      </a:cubicBezTo>
                      <a:cubicBezTo>
                        <a:pt x="1" y="426"/>
                        <a:pt x="1" y="426"/>
                        <a:pt x="1" y="426"/>
                      </a:cubicBezTo>
                      <a:cubicBezTo>
                        <a:pt x="5" y="434"/>
                        <a:pt x="5" y="434"/>
                        <a:pt x="5" y="434"/>
                      </a:cubicBezTo>
                      <a:cubicBezTo>
                        <a:pt x="13" y="444"/>
                        <a:pt x="13" y="444"/>
                        <a:pt x="13" y="444"/>
                      </a:cubicBezTo>
                      <a:cubicBezTo>
                        <a:pt x="14" y="446"/>
                        <a:pt x="14" y="446"/>
                        <a:pt x="14" y="446"/>
                      </a:cubicBezTo>
                      <a:cubicBezTo>
                        <a:pt x="12" y="453"/>
                        <a:pt x="12" y="453"/>
                        <a:pt x="12" y="453"/>
                      </a:cubicBezTo>
                      <a:cubicBezTo>
                        <a:pt x="12" y="454"/>
                        <a:pt x="12" y="454"/>
                        <a:pt x="12" y="454"/>
                      </a:cubicBezTo>
                      <a:cubicBezTo>
                        <a:pt x="12" y="454"/>
                        <a:pt x="12" y="454"/>
                        <a:pt x="12" y="454"/>
                      </a:cubicBezTo>
                      <a:cubicBezTo>
                        <a:pt x="7" y="460"/>
                        <a:pt x="7" y="460"/>
                        <a:pt x="7" y="460"/>
                      </a:cubicBezTo>
                      <a:cubicBezTo>
                        <a:pt x="12" y="465"/>
                        <a:pt x="12" y="465"/>
                        <a:pt x="12" y="465"/>
                      </a:cubicBezTo>
                      <a:cubicBezTo>
                        <a:pt x="14" y="467"/>
                        <a:pt x="15" y="469"/>
                        <a:pt x="15" y="470"/>
                      </a:cubicBezTo>
                      <a:cubicBezTo>
                        <a:pt x="17" y="478"/>
                        <a:pt x="17" y="478"/>
                        <a:pt x="17" y="478"/>
                      </a:cubicBezTo>
                      <a:cubicBezTo>
                        <a:pt x="23" y="484"/>
                        <a:pt x="23" y="484"/>
                        <a:pt x="23" y="484"/>
                      </a:cubicBezTo>
                      <a:cubicBezTo>
                        <a:pt x="23" y="485"/>
                        <a:pt x="23" y="485"/>
                        <a:pt x="23"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8"/>
                        <a:pt x="39" y="488"/>
                        <a:pt x="39" y="488"/>
                      </a:cubicBezTo>
                      <a:cubicBezTo>
                        <a:pt x="60" y="486"/>
                        <a:pt x="60" y="486"/>
                        <a:pt x="60" y="486"/>
                      </a:cubicBezTo>
                      <a:cubicBezTo>
                        <a:pt x="69" y="483"/>
                        <a:pt x="69" y="483"/>
                        <a:pt x="69" y="483"/>
                      </a:cubicBezTo>
                      <a:cubicBezTo>
                        <a:pt x="69" y="483"/>
                        <a:pt x="69" y="483"/>
                        <a:pt x="69" y="483"/>
                      </a:cubicBezTo>
                      <a:cubicBezTo>
                        <a:pt x="71" y="482"/>
                        <a:pt x="71" y="482"/>
                        <a:pt x="71"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3" y="514"/>
                        <a:pt x="63" y="514"/>
                        <a:pt x="63" y="514"/>
                      </a:cubicBezTo>
                      <a:cubicBezTo>
                        <a:pt x="63" y="517"/>
                        <a:pt x="63" y="517"/>
                        <a:pt x="63" y="517"/>
                      </a:cubicBezTo>
                      <a:cubicBezTo>
                        <a:pt x="69" y="522"/>
                        <a:pt x="69" y="522"/>
                        <a:pt x="69" y="522"/>
                      </a:cubicBezTo>
                      <a:cubicBezTo>
                        <a:pt x="74" y="526"/>
                        <a:pt x="74" y="526"/>
                        <a:pt x="74" y="526"/>
                      </a:cubicBezTo>
                      <a:cubicBezTo>
                        <a:pt x="74" y="526"/>
                        <a:pt x="74" y="526"/>
                        <a:pt x="74" y="526"/>
                      </a:cubicBezTo>
                      <a:cubicBezTo>
                        <a:pt x="77" y="529"/>
                        <a:pt x="79" y="531"/>
                        <a:pt x="81" y="532"/>
                      </a:cubicBezTo>
                      <a:cubicBezTo>
                        <a:pt x="84" y="532"/>
                        <a:pt x="87" y="535"/>
                        <a:pt x="89" y="538"/>
                      </a:cubicBezTo>
                      <a:cubicBezTo>
                        <a:pt x="89" y="539"/>
                        <a:pt x="89" y="539"/>
                        <a:pt x="89" y="539"/>
                      </a:cubicBezTo>
                      <a:cubicBezTo>
                        <a:pt x="93" y="541"/>
                        <a:pt x="93" y="541"/>
                        <a:pt x="93" y="541"/>
                      </a:cubicBezTo>
                      <a:cubicBezTo>
                        <a:pt x="95" y="541"/>
                        <a:pt x="95" y="541"/>
                        <a:pt x="95" y="541"/>
                      </a:cubicBezTo>
                      <a:cubicBezTo>
                        <a:pt x="95" y="541"/>
                        <a:pt x="95" y="541"/>
                        <a:pt x="95" y="541"/>
                      </a:cubicBezTo>
                      <a:cubicBezTo>
                        <a:pt x="96" y="546"/>
                        <a:pt x="96" y="546"/>
                        <a:pt x="96" y="546"/>
                      </a:cubicBezTo>
                      <a:cubicBezTo>
                        <a:pt x="96" y="546"/>
                        <a:pt x="96" y="546"/>
                        <a:pt x="96" y="546"/>
                      </a:cubicBezTo>
                      <a:cubicBezTo>
                        <a:pt x="97" y="550"/>
                        <a:pt x="97" y="550"/>
                        <a:pt x="97" y="550"/>
                      </a:cubicBezTo>
                      <a:cubicBezTo>
                        <a:pt x="98" y="556"/>
                        <a:pt x="98" y="556"/>
                        <a:pt x="98" y="556"/>
                      </a:cubicBezTo>
                      <a:cubicBezTo>
                        <a:pt x="108" y="558"/>
                        <a:pt x="108" y="558"/>
                        <a:pt x="108" y="558"/>
                      </a:cubicBezTo>
                      <a:cubicBezTo>
                        <a:pt x="109" y="558"/>
                        <a:pt x="109" y="558"/>
                        <a:pt x="109" y="558"/>
                      </a:cubicBezTo>
                      <a:cubicBezTo>
                        <a:pt x="109" y="558"/>
                        <a:pt x="109" y="558"/>
                        <a:pt x="109" y="558"/>
                      </a:cubicBezTo>
                      <a:cubicBezTo>
                        <a:pt x="109" y="559"/>
                        <a:pt x="109" y="559"/>
                        <a:pt x="109" y="559"/>
                      </a:cubicBezTo>
                      <a:cubicBezTo>
                        <a:pt x="110" y="560"/>
                        <a:pt x="110" y="560"/>
                        <a:pt x="110" y="560"/>
                      </a:cubicBezTo>
                      <a:cubicBezTo>
                        <a:pt x="113" y="565"/>
                        <a:pt x="113" y="565"/>
                        <a:pt x="113" y="565"/>
                      </a:cubicBezTo>
                      <a:cubicBezTo>
                        <a:pt x="121" y="568"/>
                        <a:pt x="121" y="568"/>
                        <a:pt x="121" y="568"/>
                      </a:cubicBezTo>
                      <a:cubicBezTo>
                        <a:pt x="126" y="565"/>
                        <a:pt x="126" y="565"/>
                        <a:pt x="126" y="565"/>
                      </a:cubicBezTo>
                      <a:cubicBezTo>
                        <a:pt x="125" y="562"/>
                        <a:pt x="125" y="562"/>
                        <a:pt x="125" y="562"/>
                      </a:cubicBezTo>
                      <a:cubicBezTo>
                        <a:pt x="120" y="557"/>
                        <a:pt x="120" y="557"/>
                        <a:pt x="120" y="557"/>
                      </a:cubicBezTo>
                      <a:cubicBezTo>
                        <a:pt x="121" y="556"/>
                        <a:pt x="121" y="556"/>
                        <a:pt x="121" y="556"/>
                      </a:cubicBezTo>
                      <a:cubicBezTo>
                        <a:pt x="121" y="556"/>
                        <a:pt x="121" y="556"/>
                        <a:pt x="121" y="556"/>
                      </a:cubicBezTo>
                      <a:cubicBezTo>
                        <a:pt x="125" y="547"/>
                        <a:pt x="125" y="547"/>
                        <a:pt x="125" y="547"/>
                      </a:cubicBezTo>
                      <a:cubicBezTo>
                        <a:pt x="135" y="547"/>
                        <a:pt x="135" y="547"/>
                        <a:pt x="135" y="547"/>
                      </a:cubicBezTo>
                      <a:cubicBezTo>
                        <a:pt x="135" y="548"/>
                        <a:pt x="135" y="548"/>
                        <a:pt x="135" y="548"/>
                      </a:cubicBezTo>
                      <a:cubicBezTo>
                        <a:pt x="149" y="552"/>
                        <a:pt x="149" y="552"/>
                        <a:pt x="149" y="552"/>
                      </a:cubicBezTo>
                      <a:cubicBezTo>
                        <a:pt x="157" y="551"/>
                        <a:pt x="157" y="551"/>
                        <a:pt x="157" y="551"/>
                      </a:cubicBezTo>
                      <a:cubicBezTo>
                        <a:pt x="163" y="546"/>
                        <a:pt x="163" y="546"/>
                        <a:pt x="163" y="546"/>
                      </a:cubicBezTo>
                      <a:cubicBezTo>
                        <a:pt x="169" y="537"/>
                        <a:pt x="174" y="534"/>
                        <a:pt x="177" y="536"/>
                      </a:cubicBezTo>
                      <a:cubicBezTo>
                        <a:pt x="180" y="535"/>
                        <a:pt x="180" y="535"/>
                        <a:pt x="180" y="535"/>
                      </a:cubicBezTo>
                      <a:cubicBezTo>
                        <a:pt x="183" y="535"/>
                        <a:pt x="185" y="536"/>
                        <a:pt x="187" y="536"/>
                      </a:cubicBezTo>
                      <a:cubicBezTo>
                        <a:pt x="187" y="537"/>
                        <a:pt x="187" y="538"/>
                        <a:pt x="187" y="538"/>
                      </a:cubicBezTo>
                      <a:cubicBezTo>
                        <a:pt x="187" y="540"/>
                        <a:pt x="189" y="543"/>
                        <a:pt x="191" y="548"/>
                      </a:cubicBezTo>
                      <a:cubicBezTo>
                        <a:pt x="191" y="548"/>
                        <a:pt x="191" y="548"/>
                        <a:pt x="191" y="548"/>
                      </a:cubicBezTo>
                      <a:cubicBezTo>
                        <a:pt x="191" y="548"/>
                        <a:pt x="191" y="548"/>
                        <a:pt x="191" y="548"/>
                      </a:cubicBezTo>
                      <a:cubicBezTo>
                        <a:pt x="193" y="554"/>
                        <a:pt x="193" y="554"/>
                        <a:pt x="193" y="554"/>
                      </a:cubicBezTo>
                      <a:cubicBezTo>
                        <a:pt x="193" y="555"/>
                        <a:pt x="193" y="555"/>
                        <a:pt x="193" y="555"/>
                      </a:cubicBezTo>
                      <a:cubicBezTo>
                        <a:pt x="191" y="562"/>
                        <a:pt x="191" y="562"/>
                        <a:pt x="191" y="562"/>
                      </a:cubicBezTo>
                      <a:cubicBezTo>
                        <a:pt x="191" y="562"/>
                        <a:pt x="191" y="562"/>
                        <a:pt x="191" y="562"/>
                      </a:cubicBezTo>
                      <a:cubicBezTo>
                        <a:pt x="191" y="562"/>
                        <a:pt x="191" y="562"/>
                        <a:pt x="191" y="562"/>
                      </a:cubicBezTo>
                      <a:cubicBezTo>
                        <a:pt x="191" y="562"/>
                        <a:pt x="191" y="562"/>
                        <a:pt x="191" y="562"/>
                      </a:cubicBezTo>
                      <a:cubicBezTo>
                        <a:pt x="184" y="570"/>
                        <a:pt x="184" y="570"/>
                        <a:pt x="184" y="570"/>
                      </a:cubicBezTo>
                      <a:cubicBezTo>
                        <a:pt x="183" y="571"/>
                        <a:pt x="183" y="571"/>
                        <a:pt x="183" y="571"/>
                      </a:cubicBezTo>
                      <a:cubicBezTo>
                        <a:pt x="183" y="571"/>
                        <a:pt x="183" y="571"/>
                        <a:pt x="183" y="571"/>
                      </a:cubicBezTo>
                      <a:cubicBezTo>
                        <a:pt x="169" y="577"/>
                        <a:pt x="169" y="577"/>
                        <a:pt x="169" y="577"/>
                      </a:cubicBezTo>
                      <a:cubicBezTo>
                        <a:pt x="167" y="581"/>
                        <a:pt x="167" y="581"/>
                        <a:pt x="167" y="581"/>
                      </a:cubicBezTo>
                      <a:cubicBezTo>
                        <a:pt x="165" y="593"/>
                        <a:pt x="165" y="593"/>
                        <a:pt x="165" y="593"/>
                      </a:cubicBezTo>
                      <a:cubicBezTo>
                        <a:pt x="166" y="598"/>
                        <a:pt x="166" y="598"/>
                        <a:pt x="166" y="598"/>
                      </a:cubicBezTo>
                      <a:cubicBezTo>
                        <a:pt x="170" y="604"/>
                        <a:pt x="170" y="604"/>
                        <a:pt x="170" y="604"/>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2"/>
                        <a:pt x="213" y="602"/>
                        <a:pt x="214" y="602"/>
                      </a:cubicBezTo>
                      <a:cubicBezTo>
                        <a:pt x="224" y="603"/>
                        <a:pt x="224" y="603"/>
                        <a:pt x="224" y="603"/>
                      </a:cubicBezTo>
                      <a:cubicBezTo>
                        <a:pt x="225" y="602"/>
                        <a:pt x="225" y="602"/>
                        <a:pt x="225" y="602"/>
                      </a:cubicBezTo>
                      <a:cubicBezTo>
                        <a:pt x="224" y="599"/>
                        <a:pt x="224" y="596"/>
                        <a:pt x="225" y="594"/>
                      </a:cubicBezTo>
                      <a:cubicBezTo>
                        <a:pt x="229" y="587"/>
                        <a:pt x="229" y="587"/>
                        <a:pt x="229" y="587"/>
                      </a:cubicBezTo>
                      <a:cubicBezTo>
                        <a:pt x="229" y="574"/>
                        <a:pt x="229" y="574"/>
                        <a:pt x="229" y="574"/>
                      </a:cubicBezTo>
                      <a:cubicBezTo>
                        <a:pt x="229" y="574"/>
                        <a:pt x="229" y="574"/>
                        <a:pt x="229" y="574"/>
                      </a:cubicBezTo>
                      <a:cubicBezTo>
                        <a:pt x="237" y="553"/>
                        <a:pt x="237" y="553"/>
                        <a:pt x="237" y="553"/>
                      </a:cubicBezTo>
                      <a:cubicBezTo>
                        <a:pt x="237" y="553"/>
                        <a:pt x="237" y="553"/>
                        <a:pt x="237" y="553"/>
                      </a:cubicBezTo>
                      <a:cubicBezTo>
                        <a:pt x="237" y="552"/>
                        <a:pt x="237" y="552"/>
                        <a:pt x="237" y="552"/>
                      </a:cubicBezTo>
                      <a:cubicBezTo>
                        <a:pt x="237" y="552"/>
                        <a:pt x="237" y="552"/>
                        <a:pt x="237" y="552"/>
                      </a:cubicBezTo>
                      <a:cubicBezTo>
                        <a:pt x="237" y="552"/>
                        <a:pt x="237" y="552"/>
                        <a:pt x="237" y="552"/>
                      </a:cubicBezTo>
                      <a:cubicBezTo>
                        <a:pt x="250" y="542"/>
                        <a:pt x="250" y="542"/>
                        <a:pt x="250" y="542"/>
                      </a:cubicBezTo>
                      <a:cubicBezTo>
                        <a:pt x="251" y="541"/>
                        <a:pt x="251" y="541"/>
                        <a:pt x="251" y="541"/>
                      </a:cubicBezTo>
                      <a:cubicBezTo>
                        <a:pt x="261" y="546"/>
                        <a:pt x="261" y="546"/>
                        <a:pt x="261" y="546"/>
                      </a:cubicBezTo>
                      <a:cubicBezTo>
                        <a:pt x="261" y="546"/>
                        <a:pt x="261" y="546"/>
                        <a:pt x="261" y="546"/>
                      </a:cubicBezTo>
                      <a:cubicBezTo>
                        <a:pt x="267" y="550"/>
                        <a:pt x="270" y="553"/>
                        <a:pt x="270" y="555"/>
                      </a:cubicBezTo>
                      <a:cubicBezTo>
                        <a:pt x="269" y="564"/>
                        <a:pt x="269" y="564"/>
                        <a:pt x="269" y="564"/>
                      </a:cubicBezTo>
                      <a:cubicBezTo>
                        <a:pt x="265" y="570"/>
                        <a:pt x="265" y="570"/>
                        <a:pt x="265" y="570"/>
                      </a:cubicBezTo>
                      <a:cubicBezTo>
                        <a:pt x="263" y="578"/>
                        <a:pt x="263" y="578"/>
                        <a:pt x="263" y="578"/>
                      </a:cubicBezTo>
                      <a:cubicBezTo>
                        <a:pt x="263" y="586"/>
                        <a:pt x="263" y="586"/>
                        <a:pt x="263" y="586"/>
                      </a:cubicBezTo>
                      <a:cubicBezTo>
                        <a:pt x="265" y="590"/>
                        <a:pt x="265" y="590"/>
                        <a:pt x="265" y="590"/>
                      </a:cubicBezTo>
                      <a:cubicBezTo>
                        <a:pt x="269" y="590"/>
                        <a:pt x="269" y="590"/>
                        <a:pt x="269" y="590"/>
                      </a:cubicBezTo>
                      <a:cubicBezTo>
                        <a:pt x="270" y="590"/>
                        <a:pt x="270" y="590"/>
                        <a:pt x="270" y="590"/>
                      </a:cubicBezTo>
                      <a:cubicBezTo>
                        <a:pt x="276" y="590"/>
                        <a:pt x="276" y="590"/>
                        <a:pt x="276" y="590"/>
                      </a:cubicBezTo>
                      <a:cubicBezTo>
                        <a:pt x="279" y="592"/>
                        <a:pt x="281" y="594"/>
                        <a:pt x="283" y="598"/>
                      </a:cubicBezTo>
                      <a:cubicBezTo>
                        <a:pt x="286" y="600"/>
                        <a:pt x="286" y="600"/>
                        <a:pt x="286" y="600"/>
                      </a:cubicBezTo>
                      <a:cubicBezTo>
                        <a:pt x="287" y="600"/>
                        <a:pt x="287" y="600"/>
                        <a:pt x="287" y="600"/>
                      </a:cubicBezTo>
                      <a:cubicBezTo>
                        <a:pt x="287" y="600"/>
                        <a:pt x="287" y="600"/>
                        <a:pt x="287" y="600"/>
                      </a:cubicBezTo>
                      <a:cubicBezTo>
                        <a:pt x="287" y="600"/>
                        <a:pt x="287" y="600"/>
                        <a:pt x="287" y="600"/>
                      </a:cubicBezTo>
                      <a:cubicBezTo>
                        <a:pt x="301" y="606"/>
                        <a:pt x="301" y="606"/>
                        <a:pt x="301" y="606"/>
                      </a:cubicBezTo>
                      <a:cubicBezTo>
                        <a:pt x="307" y="608"/>
                        <a:pt x="307" y="608"/>
                        <a:pt x="307" y="608"/>
                      </a:cubicBezTo>
                      <a:cubicBezTo>
                        <a:pt x="315" y="607"/>
                        <a:pt x="315" y="607"/>
                        <a:pt x="315" y="607"/>
                      </a:cubicBezTo>
                      <a:cubicBezTo>
                        <a:pt x="319" y="602"/>
                        <a:pt x="319" y="602"/>
                        <a:pt x="319" y="602"/>
                      </a:cubicBezTo>
                      <a:cubicBezTo>
                        <a:pt x="323" y="582"/>
                        <a:pt x="323" y="582"/>
                        <a:pt x="323" y="582"/>
                      </a:cubicBezTo>
                      <a:cubicBezTo>
                        <a:pt x="324" y="572"/>
                        <a:pt x="324" y="572"/>
                        <a:pt x="324" y="572"/>
                      </a:cubicBezTo>
                      <a:cubicBezTo>
                        <a:pt x="324" y="571"/>
                        <a:pt x="324" y="571"/>
                        <a:pt x="324" y="571"/>
                      </a:cubicBezTo>
                      <a:cubicBezTo>
                        <a:pt x="325" y="570"/>
                        <a:pt x="325" y="570"/>
                        <a:pt x="325" y="570"/>
                      </a:cubicBezTo>
                      <a:cubicBezTo>
                        <a:pt x="325" y="570"/>
                        <a:pt x="325" y="570"/>
                        <a:pt x="325" y="570"/>
                      </a:cubicBezTo>
                      <a:cubicBezTo>
                        <a:pt x="333" y="564"/>
                        <a:pt x="333" y="564"/>
                        <a:pt x="333" y="564"/>
                      </a:cubicBezTo>
                      <a:cubicBezTo>
                        <a:pt x="337" y="558"/>
                        <a:pt x="337" y="558"/>
                        <a:pt x="337" y="558"/>
                      </a:cubicBezTo>
                      <a:cubicBezTo>
                        <a:pt x="337" y="558"/>
                        <a:pt x="337" y="558"/>
                        <a:pt x="337" y="558"/>
                      </a:cubicBezTo>
                      <a:cubicBezTo>
                        <a:pt x="345" y="554"/>
                        <a:pt x="345" y="554"/>
                        <a:pt x="345" y="554"/>
                      </a:cubicBezTo>
                      <a:cubicBezTo>
                        <a:pt x="350" y="551"/>
                        <a:pt x="350" y="551"/>
                        <a:pt x="350" y="551"/>
                      </a:cubicBezTo>
                      <a:cubicBezTo>
                        <a:pt x="356" y="549"/>
                        <a:pt x="356" y="549"/>
                        <a:pt x="356" y="549"/>
                      </a:cubicBezTo>
                      <a:cubicBezTo>
                        <a:pt x="353" y="537"/>
                        <a:pt x="353" y="537"/>
                        <a:pt x="353" y="537"/>
                      </a:cubicBezTo>
                      <a:cubicBezTo>
                        <a:pt x="367" y="538"/>
                        <a:pt x="367" y="538"/>
                        <a:pt x="367" y="538"/>
                      </a:cubicBezTo>
                      <a:cubicBezTo>
                        <a:pt x="367" y="538"/>
                        <a:pt x="367" y="538"/>
                        <a:pt x="367" y="538"/>
                      </a:cubicBezTo>
                      <a:cubicBezTo>
                        <a:pt x="367" y="539"/>
                        <a:pt x="367" y="539"/>
                        <a:pt x="367" y="539"/>
                      </a:cubicBezTo>
                      <a:cubicBezTo>
                        <a:pt x="367" y="539"/>
                        <a:pt x="367" y="539"/>
                        <a:pt x="367" y="539"/>
                      </a:cubicBezTo>
                      <a:cubicBezTo>
                        <a:pt x="374" y="542"/>
                        <a:pt x="374" y="542"/>
                        <a:pt x="374" y="542"/>
                      </a:cubicBezTo>
                      <a:cubicBezTo>
                        <a:pt x="374" y="542"/>
                        <a:pt x="374" y="542"/>
                        <a:pt x="374" y="542"/>
                      </a:cubicBezTo>
                      <a:cubicBezTo>
                        <a:pt x="374" y="541"/>
                        <a:pt x="374" y="541"/>
                        <a:pt x="374" y="541"/>
                      </a:cubicBezTo>
                      <a:cubicBezTo>
                        <a:pt x="376" y="534"/>
                        <a:pt x="376" y="534"/>
                        <a:pt x="376" y="534"/>
                      </a:cubicBezTo>
                      <a:cubicBezTo>
                        <a:pt x="376" y="532"/>
                        <a:pt x="376" y="532"/>
                        <a:pt x="376" y="532"/>
                      </a:cubicBezTo>
                      <a:cubicBezTo>
                        <a:pt x="377" y="533"/>
                        <a:pt x="377" y="533"/>
                        <a:pt x="377" y="533"/>
                      </a:cubicBezTo>
                      <a:cubicBezTo>
                        <a:pt x="378" y="533"/>
                        <a:pt x="378" y="533"/>
                        <a:pt x="378" y="533"/>
                      </a:cubicBezTo>
                      <a:cubicBezTo>
                        <a:pt x="384" y="534"/>
                        <a:pt x="384" y="534"/>
                        <a:pt x="384" y="534"/>
                      </a:cubicBezTo>
                      <a:cubicBezTo>
                        <a:pt x="387" y="534"/>
                        <a:pt x="387" y="534"/>
                        <a:pt x="387" y="534"/>
                      </a:cubicBezTo>
                      <a:cubicBezTo>
                        <a:pt x="393" y="528"/>
                        <a:pt x="393" y="528"/>
                        <a:pt x="393" y="528"/>
                      </a:cubicBezTo>
                      <a:cubicBezTo>
                        <a:pt x="394" y="528"/>
                        <a:pt x="394" y="528"/>
                        <a:pt x="394" y="528"/>
                      </a:cubicBezTo>
                      <a:cubicBezTo>
                        <a:pt x="394" y="527"/>
                        <a:pt x="394" y="527"/>
                        <a:pt x="394" y="527"/>
                      </a:cubicBezTo>
                      <a:cubicBezTo>
                        <a:pt x="395" y="527"/>
                        <a:pt x="395" y="527"/>
                        <a:pt x="395" y="527"/>
                      </a:cubicBezTo>
                      <a:cubicBezTo>
                        <a:pt x="403" y="526"/>
                        <a:pt x="403" y="526"/>
                        <a:pt x="403" y="526"/>
                      </a:cubicBezTo>
                      <a:cubicBezTo>
                        <a:pt x="409" y="519"/>
                        <a:pt x="409" y="519"/>
                        <a:pt x="409" y="519"/>
                      </a:cubicBezTo>
                      <a:cubicBezTo>
                        <a:pt x="413" y="514"/>
                        <a:pt x="413" y="514"/>
                        <a:pt x="413" y="514"/>
                      </a:cubicBezTo>
                      <a:cubicBezTo>
                        <a:pt x="413" y="508"/>
                        <a:pt x="413" y="508"/>
                        <a:pt x="413" y="508"/>
                      </a:cubicBezTo>
                      <a:cubicBezTo>
                        <a:pt x="413" y="505"/>
                        <a:pt x="414" y="504"/>
                        <a:pt x="417" y="502"/>
                      </a:cubicBezTo>
                      <a:cubicBezTo>
                        <a:pt x="417" y="502"/>
                        <a:pt x="417" y="502"/>
                        <a:pt x="417" y="502"/>
                      </a:cubicBezTo>
                      <a:cubicBezTo>
                        <a:pt x="417" y="502"/>
                        <a:pt x="417" y="502"/>
                        <a:pt x="417" y="502"/>
                      </a:cubicBezTo>
                      <a:cubicBezTo>
                        <a:pt x="418" y="502"/>
                        <a:pt x="418" y="502"/>
                        <a:pt x="418" y="502"/>
                      </a:cubicBezTo>
                      <a:cubicBezTo>
                        <a:pt x="425" y="503"/>
                        <a:pt x="425" y="503"/>
                        <a:pt x="425" y="503"/>
                      </a:cubicBezTo>
                      <a:cubicBezTo>
                        <a:pt x="429" y="501"/>
                        <a:pt x="429" y="501"/>
                        <a:pt x="429" y="501"/>
                      </a:cubicBezTo>
                      <a:cubicBezTo>
                        <a:pt x="430" y="496"/>
                        <a:pt x="430" y="496"/>
                        <a:pt x="430" y="496"/>
                      </a:cubicBezTo>
                      <a:cubicBezTo>
                        <a:pt x="438" y="493"/>
                        <a:pt x="438" y="493"/>
                        <a:pt x="438" y="493"/>
                      </a:cubicBezTo>
                      <a:cubicBezTo>
                        <a:pt x="438" y="493"/>
                        <a:pt x="438" y="493"/>
                        <a:pt x="438" y="493"/>
                      </a:cubicBezTo>
                      <a:cubicBezTo>
                        <a:pt x="439" y="493"/>
                        <a:pt x="439" y="493"/>
                        <a:pt x="439" y="493"/>
                      </a:cubicBezTo>
                      <a:cubicBezTo>
                        <a:pt x="439" y="493"/>
                        <a:pt x="439" y="493"/>
                        <a:pt x="439" y="493"/>
                      </a:cubicBezTo>
                      <a:cubicBezTo>
                        <a:pt x="449" y="494"/>
                        <a:pt x="449" y="494"/>
                        <a:pt x="449" y="494"/>
                      </a:cubicBezTo>
                      <a:cubicBezTo>
                        <a:pt x="457" y="492"/>
                        <a:pt x="457" y="492"/>
                        <a:pt x="457" y="492"/>
                      </a:cubicBezTo>
                      <a:cubicBezTo>
                        <a:pt x="461" y="488"/>
                        <a:pt x="461" y="488"/>
                        <a:pt x="461" y="488"/>
                      </a:cubicBezTo>
                      <a:cubicBezTo>
                        <a:pt x="465" y="481"/>
                        <a:pt x="465" y="481"/>
                        <a:pt x="465" y="481"/>
                      </a:cubicBezTo>
                      <a:cubicBezTo>
                        <a:pt x="459" y="475"/>
                        <a:pt x="459" y="475"/>
                        <a:pt x="459" y="475"/>
                      </a:cubicBezTo>
                      <a:cubicBezTo>
                        <a:pt x="459" y="474"/>
                        <a:pt x="459" y="474"/>
                        <a:pt x="459" y="474"/>
                      </a:cubicBezTo>
                      <a:cubicBezTo>
                        <a:pt x="459" y="474"/>
                        <a:pt x="459" y="474"/>
                        <a:pt x="459" y="474"/>
                      </a:cubicBezTo>
                      <a:cubicBezTo>
                        <a:pt x="457" y="470"/>
                        <a:pt x="457" y="470"/>
                        <a:pt x="457" y="470"/>
                      </a:cubicBezTo>
                      <a:cubicBezTo>
                        <a:pt x="457" y="470"/>
                        <a:pt x="457" y="470"/>
                        <a:pt x="457" y="470"/>
                      </a:cubicBezTo>
                      <a:cubicBezTo>
                        <a:pt x="456" y="462"/>
                        <a:pt x="456" y="462"/>
                        <a:pt x="456" y="462"/>
                      </a:cubicBezTo>
                      <a:cubicBezTo>
                        <a:pt x="456" y="462"/>
                        <a:pt x="456" y="462"/>
                        <a:pt x="456" y="462"/>
                      </a:cubicBezTo>
                      <a:cubicBezTo>
                        <a:pt x="459" y="456"/>
                        <a:pt x="459" y="456"/>
                        <a:pt x="459" y="456"/>
                      </a:cubicBezTo>
                      <a:cubicBezTo>
                        <a:pt x="459" y="454"/>
                        <a:pt x="461" y="451"/>
                        <a:pt x="464" y="448"/>
                      </a:cubicBezTo>
                      <a:cubicBezTo>
                        <a:pt x="468" y="439"/>
                        <a:pt x="468" y="439"/>
                        <a:pt x="468" y="439"/>
                      </a:cubicBezTo>
                      <a:cubicBezTo>
                        <a:pt x="468" y="438"/>
                        <a:pt x="468" y="438"/>
                        <a:pt x="468" y="438"/>
                      </a:cubicBezTo>
                      <a:cubicBezTo>
                        <a:pt x="469" y="438"/>
                        <a:pt x="469" y="438"/>
                        <a:pt x="469" y="438"/>
                      </a:cubicBezTo>
                      <a:cubicBezTo>
                        <a:pt x="473" y="432"/>
                        <a:pt x="473" y="432"/>
                        <a:pt x="473" y="432"/>
                      </a:cubicBezTo>
                      <a:cubicBezTo>
                        <a:pt x="479" y="420"/>
                        <a:pt x="479" y="420"/>
                        <a:pt x="479" y="420"/>
                      </a:cubicBezTo>
                      <a:cubicBezTo>
                        <a:pt x="484" y="428"/>
                        <a:pt x="484" y="428"/>
                        <a:pt x="484" y="428"/>
                      </a:cubicBezTo>
                      <a:cubicBezTo>
                        <a:pt x="485" y="428"/>
                        <a:pt x="485" y="428"/>
                        <a:pt x="485" y="428"/>
                      </a:cubicBezTo>
                      <a:cubicBezTo>
                        <a:pt x="485" y="429"/>
                        <a:pt x="485" y="429"/>
                        <a:pt x="485" y="429"/>
                      </a:cubicBezTo>
                      <a:cubicBezTo>
                        <a:pt x="487" y="437"/>
                        <a:pt x="487" y="437"/>
                        <a:pt x="487" y="437"/>
                      </a:cubicBezTo>
                      <a:cubicBezTo>
                        <a:pt x="487" y="437"/>
                        <a:pt x="487" y="437"/>
                        <a:pt x="487" y="437"/>
                      </a:cubicBezTo>
                      <a:cubicBezTo>
                        <a:pt x="488" y="445"/>
                        <a:pt x="488" y="445"/>
                        <a:pt x="488" y="445"/>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8"/>
                        <a:pt x="495" y="448"/>
                        <a:pt x="495" y="448"/>
                      </a:cubicBezTo>
                      <a:cubicBezTo>
                        <a:pt x="496" y="448"/>
                        <a:pt x="496" y="448"/>
                        <a:pt x="496" y="448"/>
                      </a:cubicBezTo>
                      <a:cubicBezTo>
                        <a:pt x="501" y="440"/>
                        <a:pt x="501" y="440"/>
                        <a:pt x="501" y="440"/>
                      </a:cubicBezTo>
                      <a:cubicBezTo>
                        <a:pt x="503" y="432"/>
                        <a:pt x="503" y="432"/>
                        <a:pt x="503" y="432"/>
                      </a:cubicBezTo>
                      <a:cubicBezTo>
                        <a:pt x="505" y="432"/>
                        <a:pt x="505" y="432"/>
                        <a:pt x="505" y="432"/>
                      </a:cubicBezTo>
                      <a:cubicBezTo>
                        <a:pt x="506" y="432"/>
                        <a:pt x="506" y="432"/>
                        <a:pt x="506" y="432"/>
                      </a:cubicBezTo>
                      <a:cubicBezTo>
                        <a:pt x="517" y="436"/>
                        <a:pt x="517" y="436"/>
                        <a:pt x="517" y="436"/>
                      </a:cubicBezTo>
                      <a:cubicBezTo>
                        <a:pt x="523" y="432"/>
                        <a:pt x="523" y="432"/>
                        <a:pt x="523" y="432"/>
                      </a:cubicBezTo>
                      <a:cubicBezTo>
                        <a:pt x="523" y="432"/>
                        <a:pt x="523" y="432"/>
                        <a:pt x="523" y="432"/>
                      </a:cubicBezTo>
                      <a:cubicBezTo>
                        <a:pt x="524" y="432"/>
                        <a:pt x="524" y="432"/>
                        <a:pt x="524" y="432"/>
                      </a:cubicBezTo>
                      <a:cubicBezTo>
                        <a:pt x="530" y="431"/>
                        <a:pt x="530" y="431"/>
                        <a:pt x="530" y="431"/>
                      </a:cubicBezTo>
                      <a:cubicBezTo>
                        <a:pt x="534" y="424"/>
                        <a:pt x="534" y="424"/>
                        <a:pt x="534" y="424"/>
                      </a:cubicBezTo>
                      <a:cubicBezTo>
                        <a:pt x="534" y="416"/>
                        <a:pt x="534" y="416"/>
                        <a:pt x="534" y="416"/>
                      </a:cubicBezTo>
                      <a:cubicBezTo>
                        <a:pt x="537" y="403"/>
                        <a:pt x="537" y="403"/>
                        <a:pt x="537" y="403"/>
                      </a:cubicBezTo>
                      <a:cubicBezTo>
                        <a:pt x="537" y="404"/>
                        <a:pt x="537" y="404"/>
                        <a:pt x="537" y="404"/>
                      </a:cubicBezTo>
                      <a:cubicBezTo>
                        <a:pt x="539" y="404"/>
                        <a:pt x="539" y="404"/>
                        <a:pt x="539" y="404"/>
                      </a:cubicBezTo>
                      <a:cubicBezTo>
                        <a:pt x="547" y="406"/>
                        <a:pt x="547" y="406"/>
                        <a:pt x="547" y="406"/>
                      </a:cubicBezTo>
                      <a:cubicBezTo>
                        <a:pt x="551" y="398"/>
                        <a:pt x="551" y="398"/>
                        <a:pt x="551" y="398"/>
                      </a:cubicBezTo>
                      <a:cubicBezTo>
                        <a:pt x="552" y="398"/>
                        <a:pt x="552" y="398"/>
                        <a:pt x="552" y="398"/>
                      </a:cubicBezTo>
                      <a:cubicBezTo>
                        <a:pt x="553" y="398"/>
                        <a:pt x="553" y="398"/>
                        <a:pt x="553" y="398"/>
                      </a:cubicBezTo>
                      <a:cubicBezTo>
                        <a:pt x="561" y="398"/>
                        <a:pt x="561" y="398"/>
                        <a:pt x="561" y="398"/>
                      </a:cubicBezTo>
                      <a:cubicBezTo>
                        <a:pt x="562" y="398"/>
                        <a:pt x="562" y="398"/>
                        <a:pt x="562" y="398"/>
                      </a:cubicBezTo>
                      <a:cubicBezTo>
                        <a:pt x="562" y="398"/>
                        <a:pt x="562" y="398"/>
                        <a:pt x="562" y="398"/>
                      </a:cubicBezTo>
                      <a:cubicBezTo>
                        <a:pt x="563" y="398"/>
                        <a:pt x="563" y="398"/>
                        <a:pt x="563" y="398"/>
                      </a:cubicBezTo>
                      <a:cubicBezTo>
                        <a:pt x="567" y="404"/>
                        <a:pt x="567" y="404"/>
                        <a:pt x="567" y="404"/>
                      </a:cubicBezTo>
                      <a:cubicBezTo>
                        <a:pt x="567" y="404"/>
                        <a:pt x="567" y="404"/>
                        <a:pt x="567" y="404"/>
                      </a:cubicBezTo>
                      <a:cubicBezTo>
                        <a:pt x="567" y="405"/>
                        <a:pt x="567" y="405"/>
                        <a:pt x="567" y="405"/>
                      </a:cubicBezTo>
                      <a:cubicBezTo>
                        <a:pt x="567" y="406"/>
                        <a:pt x="567" y="406"/>
                        <a:pt x="567" y="406"/>
                      </a:cubicBezTo>
                      <a:cubicBezTo>
                        <a:pt x="568" y="414"/>
                        <a:pt x="568" y="414"/>
                        <a:pt x="568" y="414"/>
                      </a:cubicBezTo>
                      <a:cubicBezTo>
                        <a:pt x="572" y="417"/>
                        <a:pt x="572" y="417"/>
                        <a:pt x="572" y="417"/>
                      </a:cubicBezTo>
                      <a:cubicBezTo>
                        <a:pt x="577" y="412"/>
                        <a:pt x="577" y="412"/>
                        <a:pt x="577" y="412"/>
                      </a:cubicBezTo>
                      <a:cubicBezTo>
                        <a:pt x="579" y="414"/>
                        <a:pt x="579" y="414"/>
                        <a:pt x="579" y="414"/>
                      </a:cubicBezTo>
                      <a:cubicBezTo>
                        <a:pt x="581" y="416"/>
                        <a:pt x="581" y="418"/>
                        <a:pt x="581" y="420"/>
                      </a:cubicBezTo>
                      <a:cubicBezTo>
                        <a:pt x="581" y="427"/>
                        <a:pt x="581" y="427"/>
                        <a:pt x="581" y="427"/>
                      </a:cubicBezTo>
                      <a:cubicBezTo>
                        <a:pt x="579" y="434"/>
                        <a:pt x="579" y="434"/>
                        <a:pt x="579" y="434"/>
                      </a:cubicBezTo>
                      <a:cubicBezTo>
                        <a:pt x="581" y="438"/>
                        <a:pt x="581" y="438"/>
                        <a:pt x="581" y="438"/>
                      </a:cubicBezTo>
                      <a:cubicBezTo>
                        <a:pt x="585" y="442"/>
                        <a:pt x="585" y="442"/>
                        <a:pt x="585" y="442"/>
                      </a:cubicBezTo>
                      <a:cubicBezTo>
                        <a:pt x="601" y="444"/>
                        <a:pt x="601" y="444"/>
                        <a:pt x="601" y="444"/>
                      </a:cubicBezTo>
                      <a:cubicBezTo>
                        <a:pt x="602" y="445"/>
                        <a:pt x="602" y="445"/>
                        <a:pt x="602" y="445"/>
                      </a:cubicBezTo>
                      <a:cubicBezTo>
                        <a:pt x="602" y="445"/>
                        <a:pt x="602" y="445"/>
                        <a:pt x="602" y="445"/>
                      </a:cubicBezTo>
                      <a:cubicBezTo>
                        <a:pt x="603" y="445"/>
                        <a:pt x="603" y="445"/>
                        <a:pt x="603" y="445"/>
                      </a:cubicBezTo>
                      <a:cubicBezTo>
                        <a:pt x="603" y="445"/>
                        <a:pt x="603" y="445"/>
                        <a:pt x="603" y="445"/>
                      </a:cubicBezTo>
                      <a:cubicBezTo>
                        <a:pt x="604" y="446"/>
                        <a:pt x="604" y="446"/>
                        <a:pt x="604" y="446"/>
                      </a:cubicBezTo>
                      <a:cubicBezTo>
                        <a:pt x="609" y="440"/>
                        <a:pt x="609" y="440"/>
                        <a:pt x="609"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9" y="410"/>
                        <a:pt x="619" y="410"/>
                        <a:pt x="619" y="410"/>
                      </a:cubicBezTo>
                      <a:cubicBezTo>
                        <a:pt x="619" y="410"/>
                        <a:pt x="619" y="410"/>
                        <a:pt x="619" y="410"/>
                      </a:cubicBezTo>
                      <a:cubicBezTo>
                        <a:pt x="619" y="410"/>
                        <a:pt x="619" y="410"/>
                        <a:pt x="619" y="410"/>
                      </a:cubicBezTo>
                      <a:cubicBezTo>
                        <a:pt x="625" y="416"/>
                        <a:pt x="625" y="416"/>
                        <a:pt x="625" y="416"/>
                      </a:cubicBezTo>
                      <a:cubicBezTo>
                        <a:pt x="628" y="419"/>
                        <a:pt x="628" y="419"/>
                        <a:pt x="628" y="419"/>
                      </a:cubicBezTo>
                      <a:cubicBezTo>
                        <a:pt x="633" y="416"/>
                        <a:pt x="633" y="416"/>
                        <a:pt x="633" y="416"/>
                      </a:cubicBezTo>
                      <a:cubicBezTo>
                        <a:pt x="649" y="398"/>
                        <a:pt x="649" y="398"/>
                        <a:pt x="649" y="398"/>
                      </a:cubicBezTo>
                      <a:cubicBezTo>
                        <a:pt x="649" y="398"/>
                        <a:pt x="649" y="398"/>
                        <a:pt x="649" y="398"/>
                      </a:cubicBezTo>
                      <a:cubicBezTo>
                        <a:pt x="650" y="398"/>
                        <a:pt x="650" y="398"/>
                        <a:pt x="650" y="398"/>
                      </a:cubicBezTo>
                      <a:cubicBezTo>
                        <a:pt x="656" y="393"/>
                        <a:pt x="656" y="393"/>
                        <a:pt x="656" y="393"/>
                      </a:cubicBezTo>
                      <a:cubicBezTo>
                        <a:pt x="663" y="384"/>
                        <a:pt x="663" y="384"/>
                        <a:pt x="663" y="384"/>
                      </a:cubicBezTo>
                      <a:cubicBezTo>
                        <a:pt x="663" y="383"/>
                        <a:pt x="663" y="383"/>
                        <a:pt x="663" y="383"/>
                      </a:cubicBezTo>
                      <a:cubicBezTo>
                        <a:pt x="672" y="385"/>
                        <a:pt x="672" y="385"/>
                        <a:pt x="672" y="385"/>
                      </a:cubicBezTo>
                      <a:cubicBezTo>
                        <a:pt x="677" y="385"/>
                        <a:pt x="677" y="385"/>
                        <a:pt x="677" y="385"/>
                      </a:cubicBezTo>
                      <a:cubicBezTo>
                        <a:pt x="677" y="382"/>
                        <a:pt x="677" y="379"/>
                        <a:pt x="678" y="378"/>
                      </a:cubicBezTo>
                      <a:cubicBezTo>
                        <a:pt x="685" y="370"/>
                        <a:pt x="685" y="370"/>
                        <a:pt x="685" y="370"/>
                      </a:cubicBezTo>
                      <a:cubicBezTo>
                        <a:pt x="687" y="368"/>
                        <a:pt x="687" y="368"/>
                        <a:pt x="687" y="368"/>
                      </a:cubicBezTo>
                      <a:cubicBezTo>
                        <a:pt x="695" y="371"/>
                        <a:pt x="695" y="371"/>
                        <a:pt x="695" y="371"/>
                      </a:cubicBezTo>
                      <a:cubicBezTo>
                        <a:pt x="704" y="370"/>
                        <a:pt x="704" y="370"/>
                        <a:pt x="704" y="370"/>
                      </a:cubicBezTo>
                      <a:cubicBezTo>
                        <a:pt x="711" y="363"/>
                        <a:pt x="711" y="363"/>
                        <a:pt x="711" y="363"/>
                      </a:cubicBezTo>
                      <a:cubicBezTo>
                        <a:pt x="714" y="357"/>
                        <a:pt x="714" y="357"/>
                        <a:pt x="714" y="357"/>
                      </a:cubicBezTo>
                      <a:cubicBezTo>
                        <a:pt x="712" y="354"/>
                        <a:pt x="712" y="354"/>
                        <a:pt x="712" y="354"/>
                      </a:cubicBezTo>
                      <a:cubicBezTo>
                        <a:pt x="706" y="357"/>
                        <a:pt x="706" y="357"/>
                        <a:pt x="706" y="357"/>
                      </a:cubicBezTo>
                      <a:cubicBezTo>
                        <a:pt x="706" y="356"/>
                        <a:pt x="706" y="356"/>
                        <a:pt x="706" y="356"/>
                      </a:cubicBezTo>
                      <a:cubicBezTo>
                        <a:pt x="705" y="356"/>
                        <a:pt x="705" y="356"/>
                        <a:pt x="705" y="356"/>
                      </a:cubicBezTo>
                      <a:cubicBezTo>
                        <a:pt x="698" y="350"/>
                        <a:pt x="698" y="350"/>
                        <a:pt x="698" y="350"/>
                      </a:cubicBezTo>
                      <a:cubicBezTo>
                        <a:pt x="698" y="349"/>
                        <a:pt x="698" y="349"/>
                        <a:pt x="698" y="349"/>
                      </a:cubicBezTo>
                      <a:cubicBezTo>
                        <a:pt x="701" y="338"/>
                        <a:pt x="701" y="338"/>
                        <a:pt x="701" y="338"/>
                      </a:cubicBezTo>
                      <a:cubicBezTo>
                        <a:pt x="701" y="330"/>
                        <a:pt x="701" y="330"/>
                        <a:pt x="701" y="330"/>
                      </a:cubicBezTo>
                      <a:cubicBezTo>
                        <a:pt x="699" y="324"/>
                        <a:pt x="699" y="324"/>
                        <a:pt x="699" y="324"/>
                      </a:cubicBezTo>
                      <a:cubicBezTo>
                        <a:pt x="694" y="322"/>
                        <a:pt x="694" y="322"/>
                        <a:pt x="694" y="322"/>
                      </a:cubicBezTo>
                      <a:cubicBezTo>
                        <a:pt x="694" y="321"/>
                        <a:pt x="694" y="321"/>
                        <a:pt x="694" y="321"/>
                      </a:cubicBezTo>
                      <a:cubicBezTo>
                        <a:pt x="693" y="321"/>
                        <a:pt x="693" y="321"/>
                        <a:pt x="693" y="321"/>
                      </a:cubicBezTo>
                      <a:cubicBezTo>
                        <a:pt x="693" y="320"/>
                        <a:pt x="693" y="320"/>
                        <a:pt x="693" y="320"/>
                      </a:cubicBezTo>
                      <a:cubicBezTo>
                        <a:pt x="688" y="311"/>
                        <a:pt x="688" y="311"/>
                        <a:pt x="688" y="311"/>
                      </a:cubicBezTo>
                      <a:cubicBezTo>
                        <a:pt x="687" y="310"/>
                        <a:pt x="687" y="310"/>
                        <a:pt x="687" y="310"/>
                      </a:cubicBezTo>
                      <a:cubicBezTo>
                        <a:pt x="681" y="318"/>
                        <a:pt x="681" y="318"/>
                        <a:pt x="681" y="318"/>
                      </a:cubicBezTo>
                      <a:cubicBezTo>
                        <a:pt x="674" y="322"/>
                        <a:pt x="674" y="322"/>
                        <a:pt x="674" y="322"/>
                      </a:cubicBezTo>
                      <a:cubicBezTo>
                        <a:pt x="672" y="323"/>
                        <a:pt x="672" y="323"/>
                        <a:pt x="672" y="323"/>
                      </a:cubicBezTo>
                      <a:cubicBezTo>
                        <a:pt x="672" y="322"/>
                        <a:pt x="672" y="322"/>
                        <a:pt x="672" y="322"/>
                      </a:cubicBezTo>
                      <a:cubicBezTo>
                        <a:pt x="671" y="322"/>
                        <a:pt x="671" y="322"/>
                        <a:pt x="671" y="322"/>
                      </a:cubicBezTo>
                      <a:cubicBezTo>
                        <a:pt x="664" y="315"/>
                        <a:pt x="664" y="315"/>
                        <a:pt x="664" y="315"/>
                      </a:cubicBezTo>
                      <a:cubicBezTo>
                        <a:pt x="664" y="314"/>
                        <a:pt x="664" y="314"/>
                        <a:pt x="664" y="314"/>
                      </a:cubicBezTo>
                      <a:cubicBezTo>
                        <a:pt x="659" y="303"/>
                        <a:pt x="659" y="303"/>
                        <a:pt x="659" y="303"/>
                      </a:cubicBezTo>
                      <a:cubicBezTo>
                        <a:pt x="659" y="303"/>
                        <a:pt x="659" y="303"/>
                        <a:pt x="659" y="303"/>
                      </a:cubicBezTo>
                      <a:cubicBezTo>
                        <a:pt x="657" y="295"/>
                        <a:pt x="657" y="295"/>
                        <a:pt x="657" y="295"/>
                      </a:cubicBezTo>
                      <a:cubicBezTo>
                        <a:pt x="657" y="294"/>
                        <a:pt x="657" y="294"/>
                        <a:pt x="657" y="294"/>
                      </a:cubicBezTo>
                      <a:cubicBezTo>
                        <a:pt x="657" y="294"/>
                        <a:pt x="657" y="294"/>
                        <a:pt x="657" y="294"/>
                      </a:cubicBezTo>
                      <a:cubicBezTo>
                        <a:pt x="657" y="282"/>
                        <a:pt x="657" y="282"/>
                        <a:pt x="657" y="282"/>
                      </a:cubicBezTo>
                      <a:cubicBezTo>
                        <a:pt x="656" y="275"/>
                        <a:pt x="656" y="275"/>
                        <a:pt x="656" y="275"/>
                      </a:cubicBezTo>
                      <a:cubicBezTo>
                        <a:pt x="650" y="273"/>
                        <a:pt x="650" y="273"/>
                        <a:pt x="650" y="273"/>
                      </a:cubicBezTo>
                      <a:cubicBezTo>
                        <a:pt x="650" y="273"/>
                        <a:pt x="650" y="273"/>
                        <a:pt x="650" y="273"/>
                      </a:cubicBezTo>
                      <a:cubicBezTo>
                        <a:pt x="650" y="273"/>
                        <a:pt x="650" y="273"/>
                        <a:pt x="650" y="273"/>
                      </a:cubicBezTo>
                      <a:cubicBezTo>
                        <a:pt x="637" y="263"/>
                        <a:pt x="637" y="263"/>
                        <a:pt x="637" y="263"/>
                      </a:cubicBezTo>
                      <a:cubicBezTo>
                        <a:pt x="638" y="262"/>
                        <a:pt x="638" y="262"/>
                        <a:pt x="638" y="262"/>
                      </a:cubicBezTo>
                      <a:cubicBezTo>
                        <a:pt x="644" y="255"/>
                        <a:pt x="644" y="255"/>
                        <a:pt x="644" y="255"/>
                      </a:cubicBezTo>
                      <a:cubicBezTo>
                        <a:pt x="644" y="255"/>
                        <a:pt x="644" y="255"/>
                        <a:pt x="644" y="255"/>
                      </a:cubicBezTo>
                      <a:cubicBezTo>
                        <a:pt x="644" y="254"/>
                        <a:pt x="644" y="254"/>
                        <a:pt x="644" y="254"/>
                      </a:cubicBezTo>
                      <a:cubicBezTo>
                        <a:pt x="645" y="254"/>
                        <a:pt x="645" y="254"/>
                        <a:pt x="645" y="254"/>
                      </a:cubicBezTo>
                      <a:cubicBezTo>
                        <a:pt x="645" y="254"/>
                        <a:pt x="645" y="254"/>
                        <a:pt x="645" y="254"/>
                      </a:cubicBezTo>
                      <a:cubicBezTo>
                        <a:pt x="651" y="254"/>
                        <a:pt x="651" y="254"/>
                        <a:pt x="651" y="254"/>
                      </a:cubicBezTo>
                      <a:cubicBezTo>
                        <a:pt x="652" y="254"/>
                        <a:pt x="652" y="254"/>
                        <a:pt x="652" y="254"/>
                      </a:cubicBezTo>
                      <a:cubicBezTo>
                        <a:pt x="654" y="254"/>
                        <a:pt x="656" y="255"/>
                        <a:pt x="657" y="257"/>
                      </a:cubicBezTo>
                      <a:cubicBezTo>
                        <a:pt x="663" y="261"/>
                        <a:pt x="663" y="261"/>
                        <a:pt x="663" y="261"/>
                      </a:cubicBezTo>
                      <a:cubicBezTo>
                        <a:pt x="669" y="256"/>
                        <a:pt x="669" y="256"/>
                        <a:pt x="669" y="256"/>
                      </a:cubicBezTo>
                      <a:cubicBezTo>
                        <a:pt x="673" y="250"/>
                        <a:pt x="673" y="250"/>
                        <a:pt x="673" y="250"/>
                      </a:cubicBezTo>
                      <a:cubicBezTo>
                        <a:pt x="673" y="245"/>
                        <a:pt x="673" y="245"/>
                        <a:pt x="673" y="245"/>
                      </a:cubicBezTo>
                      <a:cubicBezTo>
                        <a:pt x="672" y="232"/>
                        <a:pt x="672" y="232"/>
                        <a:pt x="672" y="232"/>
                      </a:cubicBezTo>
                      <a:cubicBezTo>
                        <a:pt x="671" y="227"/>
                        <a:pt x="671" y="227"/>
                        <a:pt x="671" y="227"/>
                      </a:cubicBezTo>
                      <a:cubicBezTo>
                        <a:pt x="662" y="226"/>
                        <a:pt x="662" y="226"/>
                        <a:pt x="662" y="226"/>
                      </a:cubicBezTo>
                      <a:cubicBezTo>
                        <a:pt x="662" y="220"/>
                        <a:pt x="662" y="220"/>
                        <a:pt x="662" y="220"/>
                      </a:cubicBezTo>
                      <a:cubicBezTo>
                        <a:pt x="654" y="210"/>
                        <a:pt x="654" y="210"/>
                        <a:pt x="654" y="210"/>
                      </a:cubicBezTo>
                      <a:cubicBezTo>
                        <a:pt x="653" y="210"/>
                        <a:pt x="653" y="210"/>
                        <a:pt x="653" y="210"/>
                      </a:cubicBezTo>
                      <a:cubicBezTo>
                        <a:pt x="649" y="203"/>
                        <a:pt x="649" y="203"/>
                        <a:pt x="649" y="203"/>
                      </a:cubicBezTo>
                      <a:cubicBezTo>
                        <a:pt x="649" y="202"/>
                        <a:pt x="649" y="202"/>
                        <a:pt x="649" y="202"/>
                      </a:cubicBezTo>
                      <a:cubicBezTo>
                        <a:pt x="649" y="201"/>
                        <a:pt x="649" y="201"/>
                        <a:pt x="649" y="201"/>
                      </a:cubicBezTo>
                      <a:cubicBezTo>
                        <a:pt x="649" y="201"/>
                        <a:pt x="649" y="201"/>
                        <a:pt x="649" y="201"/>
                      </a:cubicBezTo>
                      <a:cubicBezTo>
                        <a:pt x="657" y="190"/>
                        <a:pt x="657" y="190"/>
                        <a:pt x="657" y="190"/>
                      </a:cubicBezTo>
                      <a:cubicBezTo>
                        <a:pt x="657" y="189"/>
                        <a:pt x="657" y="189"/>
                        <a:pt x="657" y="189"/>
                      </a:cubicBezTo>
                      <a:cubicBezTo>
                        <a:pt x="658" y="189"/>
                        <a:pt x="658" y="189"/>
                        <a:pt x="658" y="189"/>
                      </a:cubicBezTo>
                      <a:cubicBezTo>
                        <a:pt x="658" y="188"/>
                        <a:pt x="658" y="188"/>
                        <a:pt x="658" y="188"/>
                      </a:cubicBezTo>
                      <a:cubicBezTo>
                        <a:pt x="659" y="188"/>
                        <a:pt x="659" y="188"/>
                        <a:pt x="659" y="188"/>
                      </a:cubicBezTo>
                      <a:cubicBezTo>
                        <a:pt x="662" y="188"/>
                        <a:pt x="662" y="188"/>
                        <a:pt x="662" y="188"/>
                      </a:cubicBezTo>
                      <a:cubicBezTo>
                        <a:pt x="667" y="184"/>
                        <a:pt x="667" y="184"/>
                        <a:pt x="667" y="184"/>
                      </a:cubicBezTo>
                      <a:cubicBezTo>
                        <a:pt x="672" y="168"/>
                        <a:pt x="672" y="168"/>
                        <a:pt x="672" y="168"/>
                      </a:cubicBezTo>
                      <a:cubicBezTo>
                        <a:pt x="672" y="168"/>
                        <a:pt x="672" y="168"/>
                        <a:pt x="672" y="168"/>
                      </a:cubicBezTo>
                      <a:cubicBezTo>
                        <a:pt x="672" y="168"/>
                        <a:pt x="672" y="168"/>
                        <a:pt x="672" y="168"/>
                      </a:cubicBezTo>
                      <a:cubicBezTo>
                        <a:pt x="679" y="161"/>
                        <a:pt x="679" y="161"/>
                        <a:pt x="679" y="161"/>
                      </a:cubicBezTo>
                      <a:cubicBezTo>
                        <a:pt x="679" y="160"/>
                        <a:pt x="679" y="160"/>
                        <a:pt x="679" y="160"/>
                      </a:cubicBezTo>
                      <a:cubicBezTo>
                        <a:pt x="679" y="160"/>
                        <a:pt x="679" y="160"/>
                        <a:pt x="679" y="160"/>
                      </a:cubicBezTo>
                      <a:cubicBezTo>
                        <a:pt x="679" y="160"/>
                        <a:pt x="679" y="160"/>
                        <a:pt x="679" y="160"/>
                      </a:cubicBezTo>
                      <a:cubicBezTo>
                        <a:pt x="687" y="158"/>
                        <a:pt x="687" y="158"/>
                        <a:pt x="687" y="158"/>
                      </a:cubicBezTo>
                      <a:cubicBezTo>
                        <a:pt x="687" y="159"/>
                        <a:pt x="687" y="159"/>
                        <a:pt x="687" y="159"/>
                      </a:cubicBezTo>
                      <a:cubicBezTo>
                        <a:pt x="691" y="163"/>
                        <a:pt x="691" y="163"/>
                        <a:pt x="691" y="163"/>
                      </a:cubicBezTo>
                      <a:cubicBezTo>
                        <a:pt x="693" y="164"/>
                        <a:pt x="693" y="164"/>
                        <a:pt x="693" y="164"/>
                      </a:cubicBezTo>
                      <a:cubicBezTo>
                        <a:pt x="696" y="151"/>
                        <a:pt x="696" y="151"/>
                        <a:pt x="696" y="151"/>
                      </a:cubicBezTo>
                      <a:cubicBezTo>
                        <a:pt x="693" y="142"/>
                        <a:pt x="693" y="142"/>
                        <a:pt x="693" y="142"/>
                      </a:cubicBezTo>
                      <a:cubicBezTo>
                        <a:pt x="693" y="142"/>
                        <a:pt x="693" y="142"/>
                        <a:pt x="693" y="142"/>
                      </a:cubicBezTo>
                      <a:cubicBezTo>
                        <a:pt x="693" y="141"/>
                        <a:pt x="693" y="141"/>
                        <a:pt x="693" y="141"/>
                      </a:cubicBezTo>
                      <a:cubicBezTo>
                        <a:pt x="694" y="131"/>
                        <a:pt x="694" y="131"/>
                        <a:pt x="694" y="131"/>
                      </a:cubicBezTo>
                      <a:cubicBezTo>
                        <a:pt x="694" y="130"/>
                        <a:pt x="694" y="130"/>
                        <a:pt x="694" y="130"/>
                      </a:cubicBezTo>
                      <a:cubicBezTo>
                        <a:pt x="699" y="125"/>
                        <a:pt x="699" y="125"/>
                        <a:pt x="699" y="125"/>
                      </a:cubicBezTo>
                      <a:cubicBezTo>
                        <a:pt x="702" y="120"/>
                        <a:pt x="702" y="120"/>
                        <a:pt x="702" y="120"/>
                      </a:cubicBezTo>
                      <a:cubicBezTo>
                        <a:pt x="702" y="115"/>
                        <a:pt x="702" y="115"/>
                        <a:pt x="702" y="115"/>
                      </a:cubicBezTo>
                      <a:cubicBezTo>
                        <a:pt x="702" y="112"/>
                        <a:pt x="701" y="108"/>
                        <a:pt x="699" y="102"/>
                      </a:cubicBezTo>
                      <a:cubicBezTo>
                        <a:pt x="699" y="102"/>
                        <a:pt x="699" y="102"/>
                        <a:pt x="699" y="102"/>
                      </a:cubicBezTo>
                      <a:cubicBezTo>
                        <a:pt x="699" y="102"/>
                        <a:pt x="699" y="102"/>
                        <a:pt x="699" y="102"/>
                      </a:cubicBezTo>
                      <a:cubicBezTo>
                        <a:pt x="699" y="93"/>
                        <a:pt x="699" y="93"/>
                        <a:pt x="699" y="93"/>
                      </a:cubicBezTo>
                      <a:cubicBezTo>
                        <a:pt x="699" y="92"/>
                        <a:pt x="699" y="92"/>
                        <a:pt x="699" y="92"/>
                      </a:cubicBezTo>
                      <a:cubicBezTo>
                        <a:pt x="701" y="84"/>
                        <a:pt x="701" y="84"/>
                        <a:pt x="701" y="84"/>
                      </a:cubicBezTo>
                      <a:cubicBezTo>
                        <a:pt x="699" y="80"/>
                        <a:pt x="698" y="78"/>
                        <a:pt x="698" y="76"/>
                      </a:cubicBezTo>
                      <a:lnTo>
                        <a:pt x="699" y="64"/>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69" name="íṡḻîdé">
                  <a:extLst>
                    <a:ext uri="{FF2B5EF4-FFF2-40B4-BE49-F238E27FC236}">
                      <a16:creationId xmlns:a16="http://schemas.microsoft.com/office/drawing/2014/main" id="{723EBE3A-D809-4ED9-8B5B-F996186CB274}"/>
                    </a:ext>
                  </a:extLst>
                </p:cNvPr>
                <p:cNvSpPr/>
                <p:nvPr/>
              </p:nvSpPr>
              <p:spPr bwMode="auto">
                <a:xfrm>
                  <a:off x="2800581" y="5392234"/>
                  <a:ext cx="1043012" cy="793672"/>
                </a:xfrm>
                <a:custGeom>
                  <a:avLst/>
                  <a:gdLst>
                    <a:gd name="T0" fmla="*/ 202 w 251"/>
                    <a:gd name="T1" fmla="*/ 6 h 191"/>
                    <a:gd name="T2" fmla="*/ 188 w 251"/>
                    <a:gd name="T3" fmla="*/ 18 h 191"/>
                    <a:gd name="T4" fmla="*/ 172 w 251"/>
                    <a:gd name="T5" fmla="*/ 22 h 191"/>
                    <a:gd name="T6" fmla="*/ 161 w 251"/>
                    <a:gd name="T7" fmla="*/ 21 h 191"/>
                    <a:gd name="T8" fmla="*/ 161 w 251"/>
                    <a:gd name="T9" fmla="*/ 21 h 191"/>
                    <a:gd name="T10" fmla="*/ 147 w 251"/>
                    <a:gd name="T11" fmla="*/ 26 h 191"/>
                    <a:gd name="T12" fmla="*/ 137 w 251"/>
                    <a:gd name="T13" fmla="*/ 32 h 191"/>
                    <a:gd name="T14" fmla="*/ 127 w 251"/>
                    <a:gd name="T15" fmla="*/ 40 h 191"/>
                    <a:gd name="T16" fmla="*/ 120 w 251"/>
                    <a:gd name="T17" fmla="*/ 47 h 191"/>
                    <a:gd name="T18" fmla="*/ 118 w 251"/>
                    <a:gd name="T19" fmla="*/ 51 h 191"/>
                    <a:gd name="T20" fmla="*/ 103 w 251"/>
                    <a:gd name="T21" fmla="*/ 48 h 191"/>
                    <a:gd name="T22" fmla="*/ 85 w 251"/>
                    <a:gd name="T23" fmla="*/ 40 h 191"/>
                    <a:gd name="T24" fmla="*/ 80 w 251"/>
                    <a:gd name="T25" fmla="*/ 46 h 191"/>
                    <a:gd name="T26" fmla="*/ 74 w 251"/>
                    <a:gd name="T27" fmla="*/ 51 h 191"/>
                    <a:gd name="T28" fmla="*/ 63 w 251"/>
                    <a:gd name="T29" fmla="*/ 58 h 191"/>
                    <a:gd name="T30" fmla="*/ 51 w 251"/>
                    <a:gd name="T31" fmla="*/ 67 h 191"/>
                    <a:gd name="T32" fmla="*/ 23 w 251"/>
                    <a:gd name="T33" fmla="*/ 62 h 191"/>
                    <a:gd name="T34" fmla="*/ 9 w 251"/>
                    <a:gd name="T35" fmla="*/ 65 h 191"/>
                    <a:gd name="T36" fmla="*/ 1 w 251"/>
                    <a:gd name="T37" fmla="*/ 69 h 191"/>
                    <a:gd name="T38" fmla="*/ 2 w 251"/>
                    <a:gd name="T39" fmla="*/ 79 h 191"/>
                    <a:gd name="T40" fmla="*/ 21 w 251"/>
                    <a:gd name="T41" fmla="*/ 79 h 191"/>
                    <a:gd name="T42" fmla="*/ 23 w 251"/>
                    <a:gd name="T43" fmla="*/ 94 h 191"/>
                    <a:gd name="T44" fmla="*/ 38 w 251"/>
                    <a:gd name="T45" fmla="*/ 92 h 191"/>
                    <a:gd name="T46" fmla="*/ 50 w 251"/>
                    <a:gd name="T47" fmla="*/ 89 h 191"/>
                    <a:gd name="T48" fmla="*/ 53 w 251"/>
                    <a:gd name="T49" fmla="*/ 108 h 191"/>
                    <a:gd name="T50" fmla="*/ 46 w 251"/>
                    <a:gd name="T51" fmla="*/ 116 h 191"/>
                    <a:gd name="T52" fmla="*/ 35 w 251"/>
                    <a:gd name="T53" fmla="*/ 124 h 191"/>
                    <a:gd name="T54" fmla="*/ 53 w 251"/>
                    <a:gd name="T55" fmla="*/ 128 h 191"/>
                    <a:gd name="T56" fmla="*/ 61 w 251"/>
                    <a:gd name="T57" fmla="*/ 133 h 191"/>
                    <a:gd name="T58" fmla="*/ 77 w 251"/>
                    <a:gd name="T59" fmla="*/ 142 h 191"/>
                    <a:gd name="T60" fmla="*/ 70 w 251"/>
                    <a:gd name="T61" fmla="*/ 150 h 191"/>
                    <a:gd name="T62" fmla="*/ 97 w 251"/>
                    <a:gd name="T63" fmla="*/ 178 h 191"/>
                    <a:gd name="T64" fmla="*/ 107 w 251"/>
                    <a:gd name="T65" fmla="*/ 174 h 191"/>
                    <a:gd name="T66" fmla="*/ 123 w 251"/>
                    <a:gd name="T67" fmla="*/ 184 h 191"/>
                    <a:gd name="T68" fmla="*/ 127 w 251"/>
                    <a:gd name="T69" fmla="*/ 179 h 191"/>
                    <a:gd name="T70" fmla="*/ 135 w 251"/>
                    <a:gd name="T71" fmla="*/ 180 h 191"/>
                    <a:gd name="T72" fmla="*/ 155 w 251"/>
                    <a:gd name="T73" fmla="*/ 185 h 191"/>
                    <a:gd name="T74" fmla="*/ 157 w 251"/>
                    <a:gd name="T75" fmla="*/ 186 h 191"/>
                    <a:gd name="T76" fmla="*/ 173 w 251"/>
                    <a:gd name="T77" fmla="*/ 173 h 191"/>
                    <a:gd name="T78" fmla="*/ 179 w 251"/>
                    <a:gd name="T79" fmla="*/ 178 h 191"/>
                    <a:gd name="T80" fmla="*/ 183 w 251"/>
                    <a:gd name="T81" fmla="*/ 170 h 191"/>
                    <a:gd name="T82" fmla="*/ 198 w 251"/>
                    <a:gd name="T83" fmla="*/ 152 h 191"/>
                    <a:gd name="T84" fmla="*/ 207 w 251"/>
                    <a:gd name="T85" fmla="*/ 154 h 191"/>
                    <a:gd name="T86" fmla="*/ 205 w 251"/>
                    <a:gd name="T87" fmla="*/ 143 h 191"/>
                    <a:gd name="T88" fmla="*/ 207 w 251"/>
                    <a:gd name="T89" fmla="*/ 137 h 191"/>
                    <a:gd name="T90" fmla="*/ 229 w 251"/>
                    <a:gd name="T91" fmla="*/ 126 h 191"/>
                    <a:gd name="T92" fmla="*/ 228 w 251"/>
                    <a:gd name="T93" fmla="*/ 114 h 191"/>
                    <a:gd name="T94" fmla="*/ 233 w 251"/>
                    <a:gd name="T95" fmla="*/ 105 h 191"/>
                    <a:gd name="T96" fmla="*/ 239 w 251"/>
                    <a:gd name="T97" fmla="*/ 90 h 191"/>
                    <a:gd name="T98" fmla="*/ 248 w 251"/>
                    <a:gd name="T99" fmla="*/ 78 h 191"/>
                    <a:gd name="T100" fmla="*/ 248 w 251"/>
                    <a:gd name="T101" fmla="*/ 67 h 191"/>
                    <a:gd name="T102" fmla="*/ 248 w 251"/>
                    <a:gd name="T103" fmla="*/ 60 h 191"/>
                    <a:gd name="T104" fmla="*/ 227 w 251"/>
                    <a:gd name="T105" fmla="*/ 61 h 191"/>
                    <a:gd name="T106" fmla="*/ 221 w 251"/>
                    <a:gd name="T107" fmla="*/ 51 h 191"/>
                    <a:gd name="T108" fmla="*/ 211 w 251"/>
                    <a:gd name="T109" fmla="*/ 50 h 191"/>
                    <a:gd name="T110" fmla="*/ 222 w 251"/>
                    <a:gd name="T111" fmla="*/ 29 h 191"/>
                    <a:gd name="T112" fmla="*/ 221 w 251"/>
                    <a:gd name="T113" fmla="*/ 14 h 191"/>
                    <a:gd name="T114" fmla="*/ 217 w 251"/>
                    <a:gd name="T115" fmla="*/ 0 h 191"/>
                    <a:gd name="T116" fmla="*/ 208 w 251"/>
                    <a:gd name="T117" fmla="*/ 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191">
                      <a:moveTo>
                        <a:pt x="201" y="4"/>
                      </a:moveTo>
                      <a:cubicBezTo>
                        <a:pt x="201" y="5"/>
                        <a:pt x="201" y="5"/>
                        <a:pt x="201" y="5"/>
                      </a:cubicBezTo>
                      <a:cubicBezTo>
                        <a:pt x="202" y="6"/>
                        <a:pt x="202" y="6"/>
                        <a:pt x="202" y="6"/>
                      </a:cubicBezTo>
                      <a:cubicBezTo>
                        <a:pt x="197" y="14"/>
                        <a:pt x="197" y="14"/>
                        <a:pt x="197" y="14"/>
                      </a:cubicBezTo>
                      <a:cubicBezTo>
                        <a:pt x="195" y="16"/>
                        <a:pt x="192" y="18"/>
                        <a:pt x="189" y="18"/>
                      </a:cubicBezTo>
                      <a:cubicBezTo>
                        <a:pt x="188" y="18"/>
                        <a:pt x="188" y="18"/>
                        <a:pt x="188" y="18"/>
                      </a:cubicBezTo>
                      <a:cubicBezTo>
                        <a:pt x="184" y="15"/>
                        <a:pt x="184" y="15"/>
                        <a:pt x="184" y="15"/>
                      </a:cubicBezTo>
                      <a:cubicBezTo>
                        <a:pt x="180" y="16"/>
                        <a:pt x="180" y="16"/>
                        <a:pt x="180" y="16"/>
                      </a:cubicBezTo>
                      <a:cubicBezTo>
                        <a:pt x="172" y="22"/>
                        <a:pt x="172" y="22"/>
                        <a:pt x="172" y="22"/>
                      </a:cubicBezTo>
                      <a:cubicBezTo>
                        <a:pt x="170" y="22"/>
                        <a:pt x="167" y="20"/>
                        <a:pt x="164" y="16"/>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58" y="24"/>
                        <a:pt x="158" y="24"/>
                        <a:pt x="158" y="24"/>
                      </a:cubicBezTo>
                      <a:cubicBezTo>
                        <a:pt x="153" y="24"/>
                        <a:pt x="153" y="24"/>
                        <a:pt x="153" y="24"/>
                      </a:cubicBezTo>
                      <a:cubicBezTo>
                        <a:pt x="147" y="26"/>
                        <a:pt x="147" y="26"/>
                        <a:pt x="147" y="26"/>
                      </a:cubicBezTo>
                      <a:cubicBezTo>
                        <a:pt x="141" y="30"/>
                        <a:pt x="141" y="30"/>
                        <a:pt x="141" y="30"/>
                      </a:cubicBezTo>
                      <a:cubicBezTo>
                        <a:pt x="139" y="30"/>
                        <a:pt x="139" y="30"/>
                        <a:pt x="139" y="30"/>
                      </a:cubicBezTo>
                      <a:cubicBezTo>
                        <a:pt x="137" y="32"/>
                        <a:pt x="137" y="32"/>
                        <a:pt x="137" y="32"/>
                      </a:cubicBezTo>
                      <a:cubicBezTo>
                        <a:pt x="135" y="34"/>
                        <a:pt x="134" y="36"/>
                        <a:pt x="135" y="37"/>
                      </a:cubicBezTo>
                      <a:cubicBezTo>
                        <a:pt x="138" y="41"/>
                        <a:pt x="138" y="41"/>
                        <a:pt x="138" y="41"/>
                      </a:cubicBezTo>
                      <a:cubicBezTo>
                        <a:pt x="127" y="40"/>
                        <a:pt x="127" y="40"/>
                        <a:pt x="127" y="40"/>
                      </a:cubicBezTo>
                      <a:cubicBezTo>
                        <a:pt x="121" y="45"/>
                        <a:pt x="121" y="45"/>
                        <a:pt x="121" y="45"/>
                      </a:cubicBezTo>
                      <a:cubicBezTo>
                        <a:pt x="120" y="47"/>
                        <a:pt x="120" y="47"/>
                        <a:pt x="120" y="47"/>
                      </a:cubicBezTo>
                      <a:cubicBezTo>
                        <a:pt x="120" y="47"/>
                        <a:pt x="120" y="47"/>
                        <a:pt x="120" y="47"/>
                      </a:cubicBezTo>
                      <a:cubicBezTo>
                        <a:pt x="119" y="50"/>
                        <a:pt x="119" y="50"/>
                        <a:pt x="119" y="50"/>
                      </a:cubicBezTo>
                      <a:cubicBezTo>
                        <a:pt x="118" y="51"/>
                        <a:pt x="118" y="51"/>
                        <a:pt x="118" y="51"/>
                      </a:cubicBezTo>
                      <a:cubicBezTo>
                        <a:pt x="118" y="51"/>
                        <a:pt x="118" y="51"/>
                        <a:pt x="118" y="51"/>
                      </a:cubicBezTo>
                      <a:cubicBezTo>
                        <a:pt x="112" y="51"/>
                        <a:pt x="112" y="51"/>
                        <a:pt x="112" y="51"/>
                      </a:cubicBezTo>
                      <a:cubicBezTo>
                        <a:pt x="105" y="48"/>
                        <a:pt x="105" y="48"/>
                        <a:pt x="105" y="48"/>
                      </a:cubicBezTo>
                      <a:cubicBezTo>
                        <a:pt x="103" y="48"/>
                        <a:pt x="103" y="48"/>
                        <a:pt x="103" y="48"/>
                      </a:cubicBezTo>
                      <a:cubicBezTo>
                        <a:pt x="97" y="49"/>
                        <a:pt x="97" y="49"/>
                        <a:pt x="97" y="49"/>
                      </a:cubicBezTo>
                      <a:cubicBezTo>
                        <a:pt x="95" y="49"/>
                        <a:pt x="92" y="46"/>
                        <a:pt x="89" y="42"/>
                      </a:cubicBezTo>
                      <a:cubicBezTo>
                        <a:pt x="85" y="40"/>
                        <a:pt x="85" y="40"/>
                        <a:pt x="85" y="40"/>
                      </a:cubicBezTo>
                      <a:cubicBezTo>
                        <a:pt x="81" y="46"/>
                        <a:pt x="81" y="46"/>
                        <a:pt x="81" y="46"/>
                      </a:cubicBezTo>
                      <a:cubicBezTo>
                        <a:pt x="81" y="46"/>
                        <a:pt x="81" y="46"/>
                        <a:pt x="81" y="46"/>
                      </a:cubicBezTo>
                      <a:cubicBezTo>
                        <a:pt x="80" y="46"/>
                        <a:pt x="80" y="46"/>
                        <a:pt x="80" y="46"/>
                      </a:cubicBezTo>
                      <a:cubicBezTo>
                        <a:pt x="75" y="50"/>
                        <a:pt x="75" y="50"/>
                        <a:pt x="75" y="50"/>
                      </a:cubicBezTo>
                      <a:cubicBezTo>
                        <a:pt x="74" y="50"/>
                        <a:pt x="74" y="50"/>
                        <a:pt x="74" y="50"/>
                      </a:cubicBezTo>
                      <a:cubicBezTo>
                        <a:pt x="74" y="51"/>
                        <a:pt x="74" y="51"/>
                        <a:pt x="74" y="51"/>
                      </a:cubicBezTo>
                      <a:cubicBezTo>
                        <a:pt x="73" y="51"/>
                        <a:pt x="73" y="51"/>
                        <a:pt x="73" y="51"/>
                      </a:cubicBezTo>
                      <a:cubicBezTo>
                        <a:pt x="69" y="52"/>
                        <a:pt x="69" y="52"/>
                        <a:pt x="69" y="52"/>
                      </a:cubicBezTo>
                      <a:cubicBezTo>
                        <a:pt x="63" y="58"/>
                        <a:pt x="63" y="58"/>
                        <a:pt x="63" y="58"/>
                      </a:cubicBezTo>
                      <a:cubicBezTo>
                        <a:pt x="63" y="58"/>
                        <a:pt x="63" y="58"/>
                        <a:pt x="63" y="58"/>
                      </a:cubicBezTo>
                      <a:cubicBezTo>
                        <a:pt x="56" y="61"/>
                        <a:pt x="56" y="61"/>
                        <a:pt x="56" y="61"/>
                      </a:cubicBezTo>
                      <a:cubicBezTo>
                        <a:pt x="51" y="67"/>
                        <a:pt x="51" y="67"/>
                        <a:pt x="51" y="67"/>
                      </a:cubicBezTo>
                      <a:cubicBezTo>
                        <a:pt x="35" y="67"/>
                        <a:pt x="35" y="67"/>
                        <a:pt x="35" y="67"/>
                      </a:cubicBezTo>
                      <a:cubicBezTo>
                        <a:pt x="35" y="67"/>
                        <a:pt x="35" y="67"/>
                        <a:pt x="35" y="67"/>
                      </a:cubicBezTo>
                      <a:cubicBezTo>
                        <a:pt x="23" y="62"/>
                        <a:pt x="23" y="62"/>
                        <a:pt x="23" y="62"/>
                      </a:cubicBezTo>
                      <a:cubicBezTo>
                        <a:pt x="16" y="62"/>
                        <a:pt x="16" y="62"/>
                        <a:pt x="16" y="62"/>
                      </a:cubicBezTo>
                      <a:cubicBezTo>
                        <a:pt x="10" y="65"/>
                        <a:pt x="10" y="65"/>
                        <a:pt x="10" y="65"/>
                      </a:cubicBezTo>
                      <a:cubicBezTo>
                        <a:pt x="9" y="65"/>
                        <a:pt x="9" y="65"/>
                        <a:pt x="9" y="65"/>
                      </a:cubicBezTo>
                      <a:cubicBezTo>
                        <a:pt x="9" y="65"/>
                        <a:pt x="9" y="65"/>
                        <a:pt x="9" y="65"/>
                      </a:cubicBezTo>
                      <a:cubicBezTo>
                        <a:pt x="5" y="66"/>
                        <a:pt x="5" y="66"/>
                        <a:pt x="5" y="66"/>
                      </a:cubicBezTo>
                      <a:cubicBezTo>
                        <a:pt x="3" y="67"/>
                        <a:pt x="2" y="68"/>
                        <a:pt x="1"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1" y="79"/>
                        <a:pt x="21" y="79"/>
                        <a:pt x="21" y="79"/>
                      </a:cubicBezTo>
                      <a:cubicBezTo>
                        <a:pt x="21" y="80"/>
                        <a:pt x="21" y="80"/>
                        <a:pt x="21" y="80"/>
                      </a:cubicBezTo>
                      <a:cubicBezTo>
                        <a:pt x="21" y="93"/>
                        <a:pt x="21" y="93"/>
                        <a:pt x="21" y="93"/>
                      </a:cubicBezTo>
                      <a:cubicBezTo>
                        <a:pt x="23" y="94"/>
                        <a:pt x="23" y="94"/>
                        <a:pt x="23" y="94"/>
                      </a:cubicBezTo>
                      <a:cubicBezTo>
                        <a:pt x="32" y="94"/>
                        <a:pt x="32" y="94"/>
                        <a:pt x="32" y="94"/>
                      </a:cubicBezTo>
                      <a:cubicBezTo>
                        <a:pt x="37" y="92"/>
                        <a:pt x="37" y="92"/>
                        <a:pt x="37" y="92"/>
                      </a:cubicBezTo>
                      <a:cubicBezTo>
                        <a:pt x="38" y="92"/>
                        <a:pt x="38" y="92"/>
                        <a:pt x="38" y="92"/>
                      </a:cubicBezTo>
                      <a:cubicBezTo>
                        <a:pt x="41" y="90"/>
                        <a:pt x="44" y="89"/>
                        <a:pt x="47" y="88"/>
                      </a:cubicBezTo>
                      <a:cubicBezTo>
                        <a:pt x="49" y="88"/>
                        <a:pt x="49" y="88"/>
                        <a:pt x="49" y="88"/>
                      </a:cubicBezTo>
                      <a:cubicBezTo>
                        <a:pt x="50" y="89"/>
                        <a:pt x="50" y="89"/>
                        <a:pt x="50" y="89"/>
                      </a:cubicBezTo>
                      <a:cubicBezTo>
                        <a:pt x="52" y="94"/>
                        <a:pt x="52" y="94"/>
                        <a:pt x="52" y="94"/>
                      </a:cubicBezTo>
                      <a:cubicBezTo>
                        <a:pt x="52" y="94"/>
                        <a:pt x="52" y="94"/>
                        <a:pt x="52" y="94"/>
                      </a:cubicBezTo>
                      <a:cubicBezTo>
                        <a:pt x="53" y="108"/>
                        <a:pt x="53" y="108"/>
                        <a:pt x="53" y="108"/>
                      </a:cubicBezTo>
                      <a:cubicBezTo>
                        <a:pt x="53" y="109"/>
                        <a:pt x="53" y="109"/>
                        <a:pt x="53" y="109"/>
                      </a:cubicBezTo>
                      <a:cubicBezTo>
                        <a:pt x="46" y="116"/>
                        <a:pt x="46" y="116"/>
                        <a:pt x="46" y="116"/>
                      </a:cubicBezTo>
                      <a:cubicBezTo>
                        <a:pt x="46" y="116"/>
                        <a:pt x="46" y="116"/>
                        <a:pt x="46" y="116"/>
                      </a:cubicBezTo>
                      <a:cubicBezTo>
                        <a:pt x="46" y="117"/>
                        <a:pt x="46" y="117"/>
                        <a:pt x="46" y="117"/>
                      </a:cubicBezTo>
                      <a:cubicBezTo>
                        <a:pt x="37" y="121"/>
                        <a:pt x="37" y="121"/>
                        <a:pt x="37" y="121"/>
                      </a:cubicBezTo>
                      <a:cubicBezTo>
                        <a:pt x="35" y="124"/>
                        <a:pt x="35" y="124"/>
                        <a:pt x="35" y="124"/>
                      </a:cubicBezTo>
                      <a:cubicBezTo>
                        <a:pt x="36" y="126"/>
                        <a:pt x="36" y="126"/>
                        <a:pt x="36" y="126"/>
                      </a:cubicBezTo>
                      <a:cubicBezTo>
                        <a:pt x="53" y="128"/>
                        <a:pt x="53" y="128"/>
                        <a:pt x="53" y="128"/>
                      </a:cubicBezTo>
                      <a:cubicBezTo>
                        <a:pt x="53" y="128"/>
                        <a:pt x="53" y="128"/>
                        <a:pt x="53" y="128"/>
                      </a:cubicBezTo>
                      <a:cubicBezTo>
                        <a:pt x="53" y="128"/>
                        <a:pt x="53" y="128"/>
                        <a:pt x="53" y="128"/>
                      </a:cubicBezTo>
                      <a:cubicBezTo>
                        <a:pt x="54" y="129"/>
                        <a:pt x="54" y="129"/>
                        <a:pt x="54" y="129"/>
                      </a:cubicBezTo>
                      <a:cubicBezTo>
                        <a:pt x="61" y="133"/>
                        <a:pt x="61" y="133"/>
                        <a:pt x="61" y="133"/>
                      </a:cubicBezTo>
                      <a:cubicBezTo>
                        <a:pt x="76" y="132"/>
                        <a:pt x="76" y="132"/>
                        <a:pt x="76" y="132"/>
                      </a:cubicBezTo>
                      <a:cubicBezTo>
                        <a:pt x="76" y="134"/>
                        <a:pt x="76" y="134"/>
                        <a:pt x="76" y="134"/>
                      </a:cubicBezTo>
                      <a:cubicBezTo>
                        <a:pt x="77" y="142"/>
                        <a:pt x="77" y="142"/>
                        <a:pt x="77" y="142"/>
                      </a:cubicBezTo>
                      <a:cubicBezTo>
                        <a:pt x="77" y="143"/>
                        <a:pt x="77" y="143"/>
                        <a:pt x="77" y="143"/>
                      </a:cubicBezTo>
                      <a:cubicBezTo>
                        <a:pt x="77" y="143"/>
                        <a:pt x="77" y="143"/>
                        <a:pt x="77" y="143"/>
                      </a:cubicBezTo>
                      <a:cubicBezTo>
                        <a:pt x="70" y="150"/>
                        <a:pt x="70" y="150"/>
                        <a:pt x="70" y="150"/>
                      </a:cubicBezTo>
                      <a:cubicBezTo>
                        <a:pt x="69" y="158"/>
                        <a:pt x="71" y="164"/>
                        <a:pt x="75" y="165"/>
                      </a:cubicBezTo>
                      <a:cubicBezTo>
                        <a:pt x="87" y="172"/>
                        <a:pt x="87" y="172"/>
                        <a:pt x="87" y="172"/>
                      </a:cubicBezTo>
                      <a:cubicBezTo>
                        <a:pt x="97" y="178"/>
                        <a:pt x="97" y="178"/>
                        <a:pt x="97" y="178"/>
                      </a:cubicBezTo>
                      <a:cubicBezTo>
                        <a:pt x="106" y="174"/>
                        <a:pt x="106" y="174"/>
                        <a:pt x="106" y="174"/>
                      </a:cubicBezTo>
                      <a:cubicBezTo>
                        <a:pt x="107" y="174"/>
                        <a:pt x="107" y="174"/>
                        <a:pt x="107" y="174"/>
                      </a:cubicBezTo>
                      <a:cubicBezTo>
                        <a:pt x="107" y="174"/>
                        <a:pt x="107" y="174"/>
                        <a:pt x="107" y="174"/>
                      </a:cubicBezTo>
                      <a:cubicBezTo>
                        <a:pt x="108" y="174"/>
                        <a:pt x="108" y="174"/>
                        <a:pt x="108" y="174"/>
                      </a:cubicBezTo>
                      <a:cubicBezTo>
                        <a:pt x="121" y="184"/>
                        <a:pt x="121" y="184"/>
                        <a:pt x="121" y="184"/>
                      </a:cubicBezTo>
                      <a:cubicBezTo>
                        <a:pt x="123" y="184"/>
                        <a:pt x="123" y="184"/>
                        <a:pt x="123" y="184"/>
                      </a:cubicBezTo>
                      <a:cubicBezTo>
                        <a:pt x="126" y="180"/>
                        <a:pt x="126" y="180"/>
                        <a:pt x="126" y="180"/>
                      </a:cubicBezTo>
                      <a:cubicBezTo>
                        <a:pt x="127" y="180"/>
                        <a:pt x="127" y="180"/>
                        <a:pt x="127" y="180"/>
                      </a:cubicBezTo>
                      <a:cubicBezTo>
                        <a:pt x="127" y="179"/>
                        <a:pt x="127" y="179"/>
                        <a:pt x="127" y="179"/>
                      </a:cubicBezTo>
                      <a:cubicBezTo>
                        <a:pt x="127" y="179"/>
                        <a:pt x="127" y="179"/>
                        <a:pt x="127" y="179"/>
                      </a:cubicBezTo>
                      <a:cubicBezTo>
                        <a:pt x="128" y="179"/>
                        <a:pt x="128" y="179"/>
                        <a:pt x="128" y="179"/>
                      </a:cubicBezTo>
                      <a:cubicBezTo>
                        <a:pt x="135" y="180"/>
                        <a:pt x="135" y="180"/>
                        <a:pt x="135" y="180"/>
                      </a:cubicBezTo>
                      <a:cubicBezTo>
                        <a:pt x="137" y="167"/>
                        <a:pt x="137" y="167"/>
                        <a:pt x="137" y="167"/>
                      </a:cubicBezTo>
                      <a:cubicBezTo>
                        <a:pt x="147" y="184"/>
                        <a:pt x="147" y="184"/>
                        <a:pt x="147" y="184"/>
                      </a:cubicBezTo>
                      <a:cubicBezTo>
                        <a:pt x="155" y="185"/>
                        <a:pt x="155" y="185"/>
                        <a:pt x="155" y="185"/>
                      </a:cubicBezTo>
                      <a:cubicBezTo>
                        <a:pt x="156" y="185"/>
                        <a:pt x="156" y="185"/>
                        <a:pt x="156" y="185"/>
                      </a:cubicBezTo>
                      <a:cubicBezTo>
                        <a:pt x="157" y="185"/>
                        <a:pt x="157" y="185"/>
                        <a:pt x="157" y="185"/>
                      </a:cubicBezTo>
                      <a:cubicBezTo>
                        <a:pt x="157" y="186"/>
                        <a:pt x="157" y="186"/>
                        <a:pt x="157" y="186"/>
                      </a:cubicBezTo>
                      <a:cubicBezTo>
                        <a:pt x="157" y="191"/>
                        <a:pt x="157" y="191"/>
                        <a:pt x="157" y="191"/>
                      </a:cubicBezTo>
                      <a:cubicBezTo>
                        <a:pt x="160" y="190"/>
                        <a:pt x="160" y="190"/>
                        <a:pt x="160" y="190"/>
                      </a:cubicBezTo>
                      <a:cubicBezTo>
                        <a:pt x="173" y="173"/>
                        <a:pt x="173" y="173"/>
                        <a:pt x="173" y="173"/>
                      </a:cubicBezTo>
                      <a:cubicBezTo>
                        <a:pt x="179" y="181"/>
                        <a:pt x="179" y="181"/>
                        <a:pt x="179" y="181"/>
                      </a:cubicBezTo>
                      <a:cubicBezTo>
                        <a:pt x="179" y="178"/>
                        <a:pt x="179" y="178"/>
                        <a:pt x="179" y="178"/>
                      </a:cubicBezTo>
                      <a:cubicBezTo>
                        <a:pt x="179" y="178"/>
                        <a:pt x="179" y="178"/>
                        <a:pt x="179" y="178"/>
                      </a:cubicBezTo>
                      <a:cubicBezTo>
                        <a:pt x="179" y="178"/>
                        <a:pt x="179" y="178"/>
                        <a:pt x="179" y="178"/>
                      </a:cubicBezTo>
                      <a:cubicBezTo>
                        <a:pt x="179" y="178"/>
                        <a:pt x="179" y="178"/>
                        <a:pt x="179" y="178"/>
                      </a:cubicBezTo>
                      <a:cubicBezTo>
                        <a:pt x="183" y="170"/>
                        <a:pt x="183" y="170"/>
                        <a:pt x="183" y="170"/>
                      </a:cubicBezTo>
                      <a:cubicBezTo>
                        <a:pt x="186" y="164"/>
                        <a:pt x="186" y="164"/>
                        <a:pt x="186" y="164"/>
                      </a:cubicBezTo>
                      <a:cubicBezTo>
                        <a:pt x="196" y="164"/>
                        <a:pt x="196" y="164"/>
                        <a:pt x="196" y="164"/>
                      </a:cubicBezTo>
                      <a:cubicBezTo>
                        <a:pt x="198" y="152"/>
                        <a:pt x="198" y="152"/>
                        <a:pt x="198" y="152"/>
                      </a:cubicBezTo>
                      <a:cubicBezTo>
                        <a:pt x="199" y="152"/>
                        <a:pt x="199" y="152"/>
                        <a:pt x="199" y="152"/>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8"/>
                        <a:pt x="207" y="138"/>
                        <a:pt x="207" y="138"/>
                      </a:cubicBezTo>
                      <a:cubicBezTo>
                        <a:pt x="207" y="138"/>
                        <a:pt x="207" y="138"/>
                        <a:pt x="207" y="138"/>
                      </a:cubicBezTo>
                      <a:cubicBezTo>
                        <a:pt x="207" y="137"/>
                        <a:pt x="207" y="137"/>
                        <a:pt x="207" y="137"/>
                      </a:cubicBezTo>
                      <a:cubicBezTo>
                        <a:pt x="208" y="137"/>
                        <a:pt x="208" y="137"/>
                        <a:pt x="208" y="137"/>
                      </a:cubicBezTo>
                      <a:cubicBezTo>
                        <a:pt x="208" y="137"/>
                        <a:pt x="208" y="137"/>
                        <a:pt x="208" y="137"/>
                      </a:cubicBezTo>
                      <a:cubicBezTo>
                        <a:pt x="229" y="126"/>
                        <a:pt x="229" y="126"/>
                        <a:pt x="229" y="126"/>
                      </a:cubicBezTo>
                      <a:cubicBezTo>
                        <a:pt x="228" y="115"/>
                        <a:pt x="228" y="115"/>
                        <a:pt x="228" y="115"/>
                      </a:cubicBezTo>
                      <a:cubicBezTo>
                        <a:pt x="228" y="115"/>
                        <a:pt x="228" y="115"/>
                        <a:pt x="228" y="115"/>
                      </a:cubicBezTo>
                      <a:cubicBezTo>
                        <a:pt x="228" y="114"/>
                        <a:pt x="228" y="114"/>
                        <a:pt x="228" y="114"/>
                      </a:cubicBezTo>
                      <a:cubicBezTo>
                        <a:pt x="232" y="106"/>
                        <a:pt x="232" y="106"/>
                        <a:pt x="232" y="106"/>
                      </a:cubicBezTo>
                      <a:cubicBezTo>
                        <a:pt x="233" y="105"/>
                        <a:pt x="233" y="105"/>
                        <a:pt x="233" y="105"/>
                      </a:cubicBezTo>
                      <a:cubicBezTo>
                        <a:pt x="233" y="105"/>
                        <a:pt x="233" y="105"/>
                        <a:pt x="233" y="105"/>
                      </a:cubicBezTo>
                      <a:cubicBezTo>
                        <a:pt x="239" y="90"/>
                        <a:pt x="239" y="90"/>
                        <a:pt x="239" y="90"/>
                      </a:cubicBezTo>
                      <a:cubicBezTo>
                        <a:pt x="239" y="90"/>
                        <a:pt x="239" y="90"/>
                        <a:pt x="239" y="90"/>
                      </a:cubicBezTo>
                      <a:cubicBezTo>
                        <a:pt x="239" y="90"/>
                        <a:pt x="239" y="90"/>
                        <a:pt x="239" y="90"/>
                      </a:cubicBezTo>
                      <a:cubicBezTo>
                        <a:pt x="245" y="84"/>
                        <a:pt x="245" y="84"/>
                        <a:pt x="245" y="84"/>
                      </a:cubicBezTo>
                      <a:cubicBezTo>
                        <a:pt x="248" y="78"/>
                        <a:pt x="248" y="78"/>
                        <a:pt x="248" y="78"/>
                      </a:cubicBezTo>
                      <a:cubicBezTo>
                        <a:pt x="248" y="78"/>
                        <a:pt x="248" y="78"/>
                        <a:pt x="248" y="78"/>
                      </a:cubicBezTo>
                      <a:cubicBezTo>
                        <a:pt x="248" y="78"/>
                        <a:pt x="248" y="78"/>
                        <a:pt x="248" y="78"/>
                      </a:cubicBezTo>
                      <a:cubicBezTo>
                        <a:pt x="251" y="73"/>
                        <a:pt x="251" y="73"/>
                        <a:pt x="251" y="73"/>
                      </a:cubicBezTo>
                      <a:cubicBezTo>
                        <a:pt x="248" y="67"/>
                        <a:pt x="248" y="67"/>
                        <a:pt x="248" y="67"/>
                      </a:cubicBezTo>
                      <a:cubicBezTo>
                        <a:pt x="248" y="66"/>
                        <a:pt x="248" y="66"/>
                        <a:pt x="248" y="66"/>
                      </a:cubicBezTo>
                      <a:cubicBezTo>
                        <a:pt x="248" y="66"/>
                        <a:pt x="248" y="66"/>
                        <a:pt x="248" y="66"/>
                      </a:cubicBezTo>
                      <a:cubicBezTo>
                        <a:pt x="248" y="60"/>
                        <a:pt x="248" y="60"/>
                        <a:pt x="248" y="60"/>
                      </a:cubicBezTo>
                      <a:cubicBezTo>
                        <a:pt x="245" y="60"/>
                        <a:pt x="245" y="60"/>
                        <a:pt x="245" y="60"/>
                      </a:cubicBezTo>
                      <a:cubicBezTo>
                        <a:pt x="239" y="63"/>
                        <a:pt x="239" y="63"/>
                        <a:pt x="239" y="63"/>
                      </a:cubicBezTo>
                      <a:cubicBezTo>
                        <a:pt x="236" y="65"/>
                        <a:pt x="232" y="64"/>
                        <a:pt x="227" y="61"/>
                      </a:cubicBezTo>
                      <a:cubicBezTo>
                        <a:pt x="225" y="59"/>
                        <a:pt x="225" y="55"/>
                        <a:pt x="226" y="49"/>
                      </a:cubicBezTo>
                      <a:cubicBezTo>
                        <a:pt x="223" y="49"/>
                        <a:pt x="223" y="49"/>
                        <a:pt x="223" y="49"/>
                      </a:cubicBezTo>
                      <a:cubicBezTo>
                        <a:pt x="221" y="51"/>
                        <a:pt x="221" y="51"/>
                        <a:pt x="221" y="51"/>
                      </a:cubicBezTo>
                      <a:cubicBezTo>
                        <a:pt x="217" y="55"/>
                        <a:pt x="215" y="57"/>
                        <a:pt x="214" y="57"/>
                      </a:cubicBezTo>
                      <a:cubicBezTo>
                        <a:pt x="213" y="57"/>
                        <a:pt x="213" y="57"/>
                        <a:pt x="212" y="57"/>
                      </a:cubicBezTo>
                      <a:cubicBezTo>
                        <a:pt x="211" y="56"/>
                        <a:pt x="211" y="54"/>
                        <a:pt x="211" y="50"/>
                      </a:cubicBezTo>
                      <a:cubicBezTo>
                        <a:pt x="211" y="47"/>
                        <a:pt x="211" y="44"/>
                        <a:pt x="212" y="44"/>
                      </a:cubicBezTo>
                      <a:cubicBezTo>
                        <a:pt x="213" y="42"/>
                        <a:pt x="213" y="42"/>
                        <a:pt x="214" y="43"/>
                      </a:cubicBezTo>
                      <a:cubicBezTo>
                        <a:pt x="222" y="29"/>
                        <a:pt x="222" y="29"/>
                        <a:pt x="222" y="29"/>
                      </a:cubicBezTo>
                      <a:cubicBezTo>
                        <a:pt x="224" y="24"/>
                        <a:pt x="224" y="24"/>
                        <a:pt x="224" y="24"/>
                      </a:cubicBezTo>
                      <a:cubicBezTo>
                        <a:pt x="225" y="18"/>
                        <a:pt x="225" y="18"/>
                        <a:pt x="225" y="18"/>
                      </a:cubicBezTo>
                      <a:cubicBezTo>
                        <a:pt x="221" y="14"/>
                        <a:pt x="221" y="14"/>
                        <a:pt x="221" y="14"/>
                      </a:cubicBezTo>
                      <a:cubicBezTo>
                        <a:pt x="219" y="13"/>
                        <a:pt x="219" y="10"/>
                        <a:pt x="220" y="6"/>
                      </a:cubicBezTo>
                      <a:cubicBezTo>
                        <a:pt x="220" y="4"/>
                        <a:pt x="220" y="4"/>
                        <a:pt x="220" y="4"/>
                      </a:cubicBezTo>
                      <a:cubicBezTo>
                        <a:pt x="220" y="2"/>
                        <a:pt x="219" y="1"/>
                        <a:pt x="217" y="0"/>
                      </a:cubicBezTo>
                      <a:cubicBezTo>
                        <a:pt x="217" y="0"/>
                        <a:pt x="217" y="0"/>
                        <a:pt x="217" y="0"/>
                      </a:cubicBezTo>
                      <a:cubicBezTo>
                        <a:pt x="216" y="1"/>
                        <a:pt x="216" y="1"/>
                        <a:pt x="216" y="1"/>
                      </a:cubicBezTo>
                      <a:cubicBezTo>
                        <a:pt x="215" y="4"/>
                        <a:pt x="212" y="6"/>
                        <a:pt x="208" y="4"/>
                      </a:cubicBezTo>
                      <a:cubicBezTo>
                        <a:pt x="206" y="4"/>
                        <a:pt x="203" y="4"/>
                        <a:pt x="201" y="4"/>
                      </a:cubicBez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70" name="iSľíḓe">
                  <a:extLst>
                    <a:ext uri="{FF2B5EF4-FFF2-40B4-BE49-F238E27FC236}">
                      <a16:creationId xmlns:a16="http://schemas.microsoft.com/office/drawing/2014/main" id="{E520C73B-C86A-46EA-AEDB-2C9020FEF20C}"/>
                    </a:ext>
                  </a:extLst>
                </p:cNvPr>
                <p:cNvSpPr/>
                <p:nvPr/>
              </p:nvSpPr>
              <p:spPr bwMode="auto">
                <a:xfrm>
                  <a:off x="3560891" y="3792598"/>
                  <a:ext cx="772603" cy="760311"/>
                </a:xfrm>
                <a:custGeom>
                  <a:avLst/>
                  <a:gdLst>
                    <a:gd name="T0" fmla="*/ 41 w 186"/>
                    <a:gd name="T1" fmla="*/ 60 h 183"/>
                    <a:gd name="T2" fmla="*/ 2 w 186"/>
                    <a:gd name="T3" fmla="*/ 81 h 183"/>
                    <a:gd name="T4" fmla="*/ 15 w 186"/>
                    <a:gd name="T5" fmla="*/ 111 h 183"/>
                    <a:gd name="T6" fmla="*/ 16 w 186"/>
                    <a:gd name="T7" fmla="*/ 111 h 183"/>
                    <a:gd name="T8" fmla="*/ 34 w 186"/>
                    <a:gd name="T9" fmla="*/ 143 h 183"/>
                    <a:gd name="T10" fmla="*/ 44 w 186"/>
                    <a:gd name="T11" fmla="*/ 145 h 183"/>
                    <a:gd name="T12" fmla="*/ 53 w 186"/>
                    <a:gd name="T13" fmla="*/ 150 h 183"/>
                    <a:gd name="T14" fmla="*/ 106 w 186"/>
                    <a:gd name="T15" fmla="*/ 155 h 183"/>
                    <a:gd name="T16" fmla="*/ 109 w 186"/>
                    <a:gd name="T17" fmla="*/ 173 h 183"/>
                    <a:gd name="T18" fmla="*/ 130 w 186"/>
                    <a:gd name="T19" fmla="*/ 171 h 183"/>
                    <a:gd name="T20" fmla="*/ 142 w 186"/>
                    <a:gd name="T21" fmla="*/ 183 h 183"/>
                    <a:gd name="T22" fmla="*/ 151 w 186"/>
                    <a:gd name="T23" fmla="*/ 174 h 183"/>
                    <a:gd name="T24" fmla="*/ 163 w 186"/>
                    <a:gd name="T25" fmla="*/ 175 h 183"/>
                    <a:gd name="T26" fmla="*/ 174 w 186"/>
                    <a:gd name="T27" fmla="*/ 165 h 183"/>
                    <a:gd name="T28" fmla="*/ 172 w 186"/>
                    <a:gd name="T29" fmla="*/ 163 h 183"/>
                    <a:gd name="T30" fmla="*/ 173 w 186"/>
                    <a:gd name="T31" fmla="*/ 153 h 183"/>
                    <a:gd name="T32" fmla="*/ 152 w 186"/>
                    <a:gd name="T33" fmla="*/ 147 h 183"/>
                    <a:gd name="T34" fmla="*/ 142 w 186"/>
                    <a:gd name="T35" fmla="*/ 131 h 183"/>
                    <a:gd name="T36" fmla="*/ 138 w 186"/>
                    <a:gd name="T37" fmla="*/ 118 h 183"/>
                    <a:gd name="T38" fmla="*/ 149 w 186"/>
                    <a:gd name="T39" fmla="*/ 113 h 183"/>
                    <a:gd name="T40" fmla="*/ 156 w 186"/>
                    <a:gd name="T41" fmla="*/ 102 h 183"/>
                    <a:gd name="T42" fmla="*/ 160 w 186"/>
                    <a:gd name="T43" fmla="*/ 98 h 183"/>
                    <a:gd name="T44" fmla="*/ 160 w 186"/>
                    <a:gd name="T45" fmla="*/ 81 h 183"/>
                    <a:gd name="T46" fmla="*/ 170 w 186"/>
                    <a:gd name="T47" fmla="*/ 83 h 183"/>
                    <a:gd name="T48" fmla="*/ 171 w 186"/>
                    <a:gd name="T49" fmla="*/ 84 h 183"/>
                    <a:gd name="T50" fmla="*/ 186 w 186"/>
                    <a:gd name="T51" fmla="*/ 81 h 183"/>
                    <a:gd name="T52" fmla="*/ 169 w 186"/>
                    <a:gd name="T53" fmla="*/ 68 h 183"/>
                    <a:gd name="T54" fmla="*/ 152 w 186"/>
                    <a:gd name="T55" fmla="*/ 63 h 183"/>
                    <a:gd name="T56" fmla="*/ 152 w 186"/>
                    <a:gd name="T57" fmla="*/ 63 h 183"/>
                    <a:gd name="T58" fmla="*/ 131 w 186"/>
                    <a:gd name="T59" fmla="*/ 48 h 183"/>
                    <a:gd name="T60" fmla="*/ 148 w 186"/>
                    <a:gd name="T61" fmla="*/ 29 h 183"/>
                    <a:gd name="T62" fmla="*/ 142 w 186"/>
                    <a:gd name="T63" fmla="*/ 9 h 183"/>
                    <a:gd name="T64" fmla="*/ 114 w 186"/>
                    <a:gd name="T65" fmla="*/ 14 h 183"/>
                    <a:gd name="T66" fmla="*/ 101 w 186"/>
                    <a:gd name="T67" fmla="*/ 7 h 183"/>
                    <a:gd name="T68" fmla="*/ 96 w 186"/>
                    <a:gd name="T69" fmla="*/ 5 h 183"/>
                    <a:gd name="T70" fmla="*/ 95 w 186"/>
                    <a:gd name="T71" fmla="*/ 3 h 183"/>
                    <a:gd name="T72" fmla="*/ 95 w 186"/>
                    <a:gd name="T73" fmla="*/ 3 h 183"/>
                    <a:gd name="T74" fmla="*/ 94 w 186"/>
                    <a:gd name="T75" fmla="*/ 1 h 183"/>
                    <a:gd name="T76" fmla="*/ 94 w 186"/>
                    <a:gd name="T77" fmla="*/ 0 h 183"/>
                    <a:gd name="T78" fmla="*/ 93 w 186"/>
                    <a:gd name="T79" fmla="*/ 11 h 183"/>
                    <a:gd name="T80" fmla="*/ 92 w 186"/>
                    <a:gd name="T81" fmla="*/ 18 h 183"/>
                    <a:gd name="T82" fmla="*/ 93 w 186"/>
                    <a:gd name="T83" fmla="*/ 34 h 183"/>
                    <a:gd name="T84" fmla="*/ 92 w 186"/>
                    <a:gd name="T85" fmla="*/ 35 h 183"/>
                    <a:gd name="T86" fmla="*/ 87 w 186"/>
                    <a:gd name="T87" fmla="*/ 48 h 183"/>
                    <a:gd name="T88" fmla="*/ 67 w 186"/>
                    <a:gd name="T89" fmla="*/ 55 h 183"/>
                    <a:gd name="T90" fmla="*/ 42 w 186"/>
                    <a:gd name="T91" fmla="*/ 6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83">
                      <a:moveTo>
                        <a:pt x="42" y="60"/>
                      </a:moveTo>
                      <a:cubicBezTo>
                        <a:pt x="41" y="60"/>
                        <a:pt x="41" y="60"/>
                        <a:pt x="41" y="60"/>
                      </a:cubicBezTo>
                      <a:cubicBezTo>
                        <a:pt x="11" y="73"/>
                        <a:pt x="11" y="73"/>
                        <a:pt x="11" y="73"/>
                      </a:cubicBezTo>
                      <a:cubicBezTo>
                        <a:pt x="2" y="81"/>
                        <a:pt x="2" y="81"/>
                        <a:pt x="2" y="81"/>
                      </a:cubicBezTo>
                      <a:cubicBezTo>
                        <a:pt x="0" y="95"/>
                        <a:pt x="2" y="103"/>
                        <a:pt x="6" y="105"/>
                      </a:cubicBezTo>
                      <a:cubicBezTo>
                        <a:pt x="15" y="111"/>
                        <a:pt x="15" y="111"/>
                        <a:pt x="15" y="111"/>
                      </a:cubicBezTo>
                      <a:cubicBezTo>
                        <a:pt x="16" y="111"/>
                        <a:pt x="16" y="111"/>
                        <a:pt x="16" y="111"/>
                      </a:cubicBezTo>
                      <a:cubicBezTo>
                        <a:pt x="16" y="111"/>
                        <a:pt x="16" y="111"/>
                        <a:pt x="16" y="111"/>
                      </a:cubicBezTo>
                      <a:cubicBezTo>
                        <a:pt x="18" y="126"/>
                        <a:pt x="18" y="126"/>
                        <a:pt x="18" y="126"/>
                      </a:cubicBezTo>
                      <a:cubicBezTo>
                        <a:pt x="26" y="136"/>
                        <a:pt x="31" y="141"/>
                        <a:pt x="34" y="143"/>
                      </a:cubicBezTo>
                      <a:cubicBezTo>
                        <a:pt x="42" y="145"/>
                        <a:pt x="42" y="145"/>
                        <a:pt x="42" y="145"/>
                      </a:cubicBezTo>
                      <a:cubicBezTo>
                        <a:pt x="44" y="145"/>
                        <a:pt x="44" y="145"/>
                        <a:pt x="44" y="145"/>
                      </a:cubicBezTo>
                      <a:cubicBezTo>
                        <a:pt x="44" y="145"/>
                        <a:pt x="44" y="145"/>
                        <a:pt x="44" y="145"/>
                      </a:cubicBezTo>
                      <a:cubicBezTo>
                        <a:pt x="45" y="147"/>
                        <a:pt x="48" y="149"/>
                        <a:pt x="53" y="150"/>
                      </a:cubicBezTo>
                      <a:cubicBezTo>
                        <a:pt x="77" y="151"/>
                        <a:pt x="77" y="151"/>
                        <a:pt x="77" y="151"/>
                      </a:cubicBezTo>
                      <a:cubicBezTo>
                        <a:pt x="94" y="151"/>
                        <a:pt x="104" y="153"/>
                        <a:pt x="106" y="155"/>
                      </a:cubicBezTo>
                      <a:cubicBezTo>
                        <a:pt x="108" y="156"/>
                        <a:pt x="109" y="160"/>
                        <a:pt x="108" y="166"/>
                      </a:cubicBezTo>
                      <a:cubicBezTo>
                        <a:pt x="108" y="170"/>
                        <a:pt x="108" y="173"/>
                        <a:pt x="109" y="173"/>
                      </a:cubicBezTo>
                      <a:cubicBezTo>
                        <a:pt x="118" y="171"/>
                        <a:pt x="118" y="171"/>
                        <a:pt x="118" y="171"/>
                      </a:cubicBezTo>
                      <a:cubicBezTo>
                        <a:pt x="124" y="169"/>
                        <a:pt x="128" y="169"/>
                        <a:pt x="130" y="171"/>
                      </a:cubicBezTo>
                      <a:cubicBezTo>
                        <a:pt x="134" y="175"/>
                        <a:pt x="134" y="175"/>
                        <a:pt x="134" y="175"/>
                      </a:cubicBezTo>
                      <a:cubicBezTo>
                        <a:pt x="138" y="181"/>
                        <a:pt x="142" y="183"/>
                        <a:pt x="142" y="183"/>
                      </a:cubicBezTo>
                      <a:cubicBezTo>
                        <a:pt x="145" y="182"/>
                        <a:pt x="148" y="179"/>
                        <a:pt x="150" y="175"/>
                      </a:cubicBezTo>
                      <a:cubicBezTo>
                        <a:pt x="151" y="174"/>
                        <a:pt x="151" y="174"/>
                        <a:pt x="151" y="174"/>
                      </a:cubicBezTo>
                      <a:cubicBezTo>
                        <a:pt x="158" y="179"/>
                        <a:pt x="158" y="179"/>
                        <a:pt x="158" y="179"/>
                      </a:cubicBezTo>
                      <a:cubicBezTo>
                        <a:pt x="163" y="175"/>
                        <a:pt x="163" y="175"/>
                        <a:pt x="163" y="175"/>
                      </a:cubicBezTo>
                      <a:cubicBezTo>
                        <a:pt x="164" y="169"/>
                        <a:pt x="167" y="167"/>
                        <a:pt x="172" y="166"/>
                      </a:cubicBezTo>
                      <a:cubicBezTo>
                        <a:pt x="174" y="165"/>
                        <a:pt x="174" y="165"/>
                        <a:pt x="174" y="165"/>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70" y="148"/>
                        <a:pt x="166" y="146"/>
                        <a:pt x="161" y="147"/>
                      </a:cubicBezTo>
                      <a:cubicBezTo>
                        <a:pt x="157" y="148"/>
                        <a:pt x="154" y="148"/>
                        <a:pt x="152" y="147"/>
                      </a:cubicBezTo>
                      <a:cubicBezTo>
                        <a:pt x="152" y="145"/>
                        <a:pt x="152" y="145"/>
                        <a:pt x="152" y="143"/>
                      </a:cubicBezTo>
                      <a:cubicBezTo>
                        <a:pt x="149" y="138"/>
                        <a:pt x="146" y="134"/>
                        <a:pt x="142" y="131"/>
                      </a:cubicBezTo>
                      <a:cubicBezTo>
                        <a:pt x="138" y="127"/>
                        <a:pt x="136" y="123"/>
                        <a:pt x="138" y="119"/>
                      </a:cubicBezTo>
                      <a:cubicBezTo>
                        <a:pt x="138" y="118"/>
                        <a:pt x="138" y="118"/>
                        <a:pt x="138" y="118"/>
                      </a:cubicBezTo>
                      <a:cubicBezTo>
                        <a:pt x="150" y="120"/>
                        <a:pt x="150" y="120"/>
                        <a:pt x="150" y="120"/>
                      </a:cubicBezTo>
                      <a:cubicBezTo>
                        <a:pt x="149" y="113"/>
                        <a:pt x="149" y="113"/>
                        <a:pt x="149" y="113"/>
                      </a:cubicBezTo>
                      <a:cubicBezTo>
                        <a:pt x="148" y="109"/>
                        <a:pt x="149" y="107"/>
                        <a:pt x="151" y="105"/>
                      </a:cubicBezTo>
                      <a:cubicBezTo>
                        <a:pt x="152" y="103"/>
                        <a:pt x="154" y="102"/>
                        <a:pt x="156" y="102"/>
                      </a:cubicBezTo>
                      <a:cubicBezTo>
                        <a:pt x="160" y="100"/>
                        <a:pt x="160" y="100"/>
                        <a:pt x="160" y="100"/>
                      </a:cubicBezTo>
                      <a:cubicBezTo>
                        <a:pt x="160" y="98"/>
                        <a:pt x="160" y="98"/>
                        <a:pt x="160" y="98"/>
                      </a:cubicBezTo>
                      <a:cubicBezTo>
                        <a:pt x="157" y="91"/>
                        <a:pt x="156" y="85"/>
                        <a:pt x="157" y="83"/>
                      </a:cubicBezTo>
                      <a:cubicBezTo>
                        <a:pt x="160" y="81"/>
                        <a:pt x="160" y="81"/>
                        <a:pt x="160" y="81"/>
                      </a:cubicBezTo>
                      <a:cubicBezTo>
                        <a:pt x="161" y="80"/>
                        <a:pt x="165" y="81"/>
                        <a:pt x="170" y="83"/>
                      </a:cubicBezTo>
                      <a:cubicBezTo>
                        <a:pt x="170" y="83"/>
                        <a:pt x="170" y="83"/>
                        <a:pt x="170" y="83"/>
                      </a:cubicBezTo>
                      <a:cubicBezTo>
                        <a:pt x="171" y="83"/>
                        <a:pt x="171" y="83"/>
                        <a:pt x="171" y="83"/>
                      </a:cubicBezTo>
                      <a:cubicBezTo>
                        <a:pt x="171" y="84"/>
                        <a:pt x="171" y="84"/>
                        <a:pt x="171" y="84"/>
                      </a:cubicBezTo>
                      <a:cubicBezTo>
                        <a:pt x="175" y="89"/>
                        <a:pt x="178" y="93"/>
                        <a:pt x="179" y="93"/>
                      </a:cubicBezTo>
                      <a:cubicBezTo>
                        <a:pt x="186" y="81"/>
                        <a:pt x="186" y="81"/>
                        <a:pt x="186" y="81"/>
                      </a:cubicBezTo>
                      <a:cubicBezTo>
                        <a:pt x="180" y="73"/>
                        <a:pt x="176" y="67"/>
                        <a:pt x="175" y="64"/>
                      </a:cubicBezTo>
                      <a:cubicBezTo>
                        <a:pt x="169" y="68"/>
                        <a:pt x="169" y="68"/>
                        <a:pt x="169" y="68"/>
                      </a:cubicBezTo>
                      <a:cubicBezTo>
                        <a:pt x="168" y="67"/>
                        <a:pt x="168" y="67"/>
                        <a:pt x="168" y="67"/>
                      </a:cubicBezTo>
                      <a:cubicBezTo>
                        <a:pt x="152" y="63"/>
                        <a:pt x="152" y="63"/>
                        <a:pt x="152" y="63"/>
                      </a:cubicBezTo>
                      <a:cubicBezTo>
                        <a:pt x="152" y="63"/>
                        <a:pt x="152" y="63"/>
                        <a:pt x="152" y="63"/>
                      </a:cubicBezTo>
                      <a:cubicBezTo>
                        <a:pt x="152" y="63"/>
                        <a:pt x="152" y="63"/>
                        <a:pt x="152" y="63"/>
                      </a:cubicBezTo>
                      <a:cubicBezTo>
                        <a:pt x="145" y="60"/>
                        <a:pt x="141" y="56"/>
                        <a:pt x="140" y="53"/>
                      </a:cubicBezTo>
                      <a:cubicBezTo>
                        <a:pt x="131" y="48"/>
                        <a:pt x="131" y="48"/>
                        <a:pt x="131" y="48"/>
                      </a:cubicBezTo>
                      <a:cubicBezTo>
                        <a:pt x="131" y="39"/>
                        <a:pt x="131" y="39"/>
                        <a:pt x="131" y="39"/>
                      </a:cubicBezTo>
                      <a:cubicBezTo>
                        <a:pt x="148" y="29"/>
                        <a:pt x="148" y="29"/>
                        <a:pt x="148" y="29"/>
                      </a:cubicBezTo>
                      <a:cubicBezTo>
                        <a:pt x="148" y="24"/>
                        <a:pt x="146" y="19"/>
                        <a:pt x="144" y="15"/>
                      </a:cubicBezTo>
                      <a:cubicBezTo>
                        <a:pt x="142" y="9"/>
                        <a:pt x="142" y="9"/>
                        <a:pt x="142" y="9"/>
                      </a:cubicBezTo>
                      <a:cubicBezTo>
                        <a:pt x="130" y="11"/>
                        <a:pt x="130" y="11"/>
                        <a:pt x="130" y="11"/>
                      </a:cubicBezTo>
                      <a:cubicBezTo>
                        <a:pt x="124" y="13"/>
                        <a:pt x="119" y="14"/>
                        <a:pt x="114" y="14"/>
                      </a:cubicBezTo>
                      <a:cubicBezTo>
                        <a:pt x="101" y="11"/>
                        <a:pt x="101" y="11"/>
                        <a:pt x="101" y="11"/>
                      </a:cubicBezTo>
                      <a:cubicBezTo>
                        <a:pt x="101" y="7"/>
                        <a:pt x="101" y="7"/>
                        <a:pt x="101" y="7"/>
                      </a:cubicBezTo>
                      <a:cubicBezTo>
                        <a:pt x="99" y="7"/>
                        <a:pt x="99" y="7"/>
                        <a:pt x="99" y="7"/>
                      </a:cubicBezTo>
                      <a:cubicBezTo>
                        <a:pt x="96" y="5"/>
                        <a:pt x="96" y="5"/>
                        <a:pt x="96" y="5"/>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1"/>
                        <a:pt x="94" y="1"/>
                        <a:pt x="94" y="1"/>
                      </a:cubicBezTo>
                      <a:cubicBezTo>
                        <a:pt x="94" y="1"/>
                        <a:pt x="94" y="1"/>
                        <a:pt x="94" y="1"/>
                      </a:cubicBezTo>
                      <a:cubicBezTo>
                        <a:pt x="94" y="0"/>
                        <a:pt x="94" y="0"/>
                        <a:pt x="94" y="0"/>
                      </a:cubicBezTo>
                      <a:cubicBezTo>
                        <a:pt x="94" y="0"/>
                        <a:pt x="94" y="0"/>
                        <a:pt x="94" y="0"/>
                      </a:cubicBezTo>
                      <a:cubicBezTo>
                        <a:pt x="93" y="11"/>
                        <a:pt x="93" y="11"/>
                        <a:pt x="93" y="11"/>
                      </a:cubicBezTo>
                      <a:cubicBezTo>
                        <a:pt x="92" y="14"/>
                        <a:pt x="92" y="14"/>
                        <a:pt x="92" y="14"/>
                      </a:cubicBezTo>
                      <a:cubicBezTo>
                        <a:pt x="92" y="16"/>
                        <a:pt x="91" y="17"/>
                        <a:pt x="92" y="18"/>
                      </a:cubicBezTo>
                      <a:cubicBezTo>
                        <a:pt x="94" y="21"/>
                        <a:pt x="93" y="24"/>
                        <a:pt x="91" y="27"/>
                      </a:cubicBezTo>
                      <a:cubicBezTo>
                        <a:pt x="93" y="34"/>
                        <a:pt x="93" y="34"/>
                        <a:pt x="93" y="34"/>
                      </a:cubicBezTo>
                      <a:cubicBezTo>
                        <a:pt x="92" y="34"/>
                        <a:pt x="92" y="34"/>
                        <a:pt x="92" y="34"/>
                      </a:cubicBezTo>
                      <a:cubicBezTo>
                        <a:pt x="92" y="35"/>
                        <a:pt x="92" y="35"/>
                        <a:pt x="92" y="35"/>
                      </a:cubicBezTo>
                      <a:cubicBezTo>
                        <a:pt x="87" y="39"/>
                        <a:pt x="87" y="39"/>
                        <a:pt x="87" y="39"/>
                      </a:cubicBezTo>
                      <a:cubicBezTo>
                        <a:pt x="87" y="48"/>
                        <a:pt x="87" y="48"/>
                        <a:pt x="87" y="48"/>
                      </a:cubicBezTo>
                      <a:cubicBezTo>
                        <a:pt x="86" y="49"/>
                        <a:pt x="86" y="49"/>
                        <a:pt x="86" y="49"/>
                      </a:cubicBezTo>
                      <a:cubicBezTo>
                        <a:pt x="77" y="53"/>
                        <a:pt x="71" y="55"/>
                        <a:pt x="67" y="55"/>
                      </a:cubicBezTo>
                      <a:cubicBezTo>
                        <a:pt x="50" y="53"/>
                        <a:pt x="50" y="53"/>
                        <a:pt x="50" y="53"/>
                      </a:cubicBezTo>
                      <a:cubicBezTo>
                        <a:pt x="42" y="60"/>
                        <a:pt x="42" y="60"/>
                        <a:pt x="42" y="60"/>
                      </a:cubicBez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71" name="î$ḻîďê">
                  <a:extLst>
                    <a:ext uri="{FF2B5EF4-FFF2-40B4-BE49-F238E27FC236}">
                      <a16:creationId xmlns:a16="http://schemas.microsoft.com/office/drawing/2014/main" id="{93873E36-768C-460E-B0CA-6A842B4AB3FC}"/>
                    </a:ext>
                  </a:extLst>
                </p:cNvPr>
                <p:cNvSpPr/>
                <p:nvPr/>
              </p:nvSpPr>
              <p:spPr bwMode="auto">
                <a:xfrm>
                  <a:off x="1415017" y="2832112"/>
                  <a:ext cx="1896386" cy="1604904"/>
                </a:xfrm>
                <a:custGeom>
                  <a:avLst/>
                  <a:gdLst>
                    <a:gd name="T0" fmla="*/ 268 w 456"/>
                    <a:gd name="T1" fmla="*/ 154 h 386"/>
                    <a:gd name="T2" fmla="*/ 258 w 456"/>
                    <a:gd name="T3" fmla="*/ 160 h 386"/>
                    <a:gd name="T4" fmla="*/ 222 w 456"/>
                    <a:gd name="T5" fmla="*/ 128 h 386"/>
                    <a:gd name="T6" fmla="*/ 196 w 456"/>
                    <a:gd name="T7" fmla="*/ 107 h 386"/>
                    <a:gd name="T8" fmla="*/ 199 w 456"/>
                    <a:gd name="T9" fmla="*/ 78 h 386"/>
                    <a:gd name="T10" fmla="*/ 170 w 456"/>
                    <a:gd name="T11" fmla="*/ 86 h 386"/>
                    <a:gd name="T12" fmla="*/ 148 w 456"/>
                    <a:gd name="T13" fmla="*/ 58 h 386"/>
                    <a:gd name="T14" fmla="*/ 138 w 456"/>
                    <a:gd name="T15" fmla="*/ 24 h 386"/>
                    <a:gd name="T16" fmla="*/ 128 w 456"/>
                    <a:gd name="T17" fmla="*/ 7 h 386"/>
                    <a:gd name="T18" fmla="*/ 105 w 456"/>
                    <a:gd name="T19" fmla="*/ 15 h 386"/>
                    <a:gd name="T20" fmla="*/ 89 w 456"/>
                    <a:gd name="T21" fmla="*/ 32 h 386"/>
                    <a:gd name="T22" fmla="*/ 49 w 456"/>
                    <a:gd name="T23" fmla="*/ 44 h 386"/>
                    <a:gd name="T24" fmla="*/ 25 w 456"/>
                    <a:gd name="T25" fmla="*/ 73 h 386"/>
                    <a:gd name="T26" fmla="*/ 2 w 456"/>
                    <a:gd name="T27" fmla="*/ 92 h 386"/>
                    <a:gd name="T28" fmla="*/ 33 w 456"/>
                    <a:gd name="T29" fmla="*/ 119 h 386"/>
                    <a:gd name="T30" fmla="*/ 56 w 456"/>
                    <a:gd name="T31" fmla="*/ 127 h 386"/>
                    <a:gd name="T32" fmla="*/ 112 w 456"/>
                    <a:gd name="T33" fmla="*/ 150 h 386"/>
                    <a:gd name="T34" fmla="*/ 152 w 456"/>
                    <a:gd name="T35" fmla="*/ 142 h 386"/>
                    <a:gd name="T36" fmla="*/ 186 w 456"/>
                    <a:gd name="T37" fmla="*/ 156 h 386"/>
                    <a:gd name="T38" fmla="*/ 216 w 456"/>
                    <a:gd name="T39" fmla="*/ 168 h 386"/>
                    <a:gd name="T40" fmla="*/ 262 w 456"/>
                    <a:gd name="T41" fmla="*/ 203 h 386"/>
                    <a:gd name="T42" fmla="*/ 274 w 456"/>
                    <a:gd name="T43" fmla="*/ 220 h 386"/>
                    <a:gd name="T44" fmla="*/ 271 w 456"/>
                    <a:gd name="T45" fmla="*/ 288 h 386"/>
                    <a:gd name="T46" fmla="*/ 252 w 456"/>
                    <a:gd name="T47" fmla="*/ 322 h 386"/>
                    <a:gd name="T48" fmla="*/ 224 w 456"/>
                    <a:gd name="T49" fmla="*/ 333 h 386"/>
                    <a:gd name="T50" fmla="*/ 250 w 456"/>
                    <a:gd name="T51" fmla="*/ 352 h 386"/>
                    <a:gd name="T52" fmla="*/ 262 w 456"/>
                    <a:gd name="T53" fmla="*/ 348 h 386"/>
                    <a:gd name="T54" fmla="*/ 263 w 456"/>
                    <a:gd name="T55" fmla="*/ 335 h 386"/>
                    <a:gd name="T56" fmla="*/ 276 w 456"/>
                    <a:gd name="T57" fmla="*/ 322 h 386"/>
                    <a:gd name="T58" fmla="*/ 288 w 456"/>
                    <a:gd name="T59" fmla="*/ 332 h 386"/>
                    <a:gd name="T60" fmla="*/ 322 w 456"/>
                    <a:gd name="T61" fmla="*/ 346 h 386"/>
                    <a:gd name="T62" fmla="*/ 334 w 456"/>
                    <a:gd name="T63" fmla="*/ 366 h 386"/>
                    <a:gd name="T64" fmla="*/ 364 w 456"/>
                    <a:gd name="T65" fmla="*/ 375 h 386"/>
                    <a:gd name="T66" fmla="*/ 364 w 456"/>
                    <a:gd name="T67" fmla="*/ 357 h 386"/>
                    <a:gd name="T68" fmla="*/ 368 w 456"/>
                    <a:gd name="T69" fmla="*/ 350 h 386"/>
                    <a:gd name="T70" fmla="*/ 383 w 456"/>
                    <a:gd name="T71" fmla="*/ 324 h 386"/>
                    <a:gd name="T72" fmla="*/ 385 w 456"/>
                    <a:gd name="T73" fmla="*/ 307 h 386"/>
                    <a:gd name="T74" fmla="*/ 400 w 456"/>
                    <a:gd name="T75" fmla="*/ 290 h 386"/>
                    <a:gd name="T76" fmla="*/ 423 w 456"/>
                    <a:gd name="T77" fmla="*/ 286 h 386"/>
                    <a:gd name="T78" fmla="*/ 446 w 456"/>
                    <a:gd name="T79" fmla="*/ 278 h 386"/>
                    <a:gd name="T80" fmla="*/ 453 w 456"/>
                    <a:gd name="T81" fmla="*/ 244 h 386"/>
                    <a:gd name="T82" fmla="*/ 412 w 456"/>
                    <a:gd name="T83" fmla="*/ 218 h 386"/>
                    <a:gd name="T84" fmla="*/ 396 w 456"/>
                    <a:gd name="T85" fmla="*/ 246 h 386"/>
                    <a:gd name="T86" fmla="*/ 408 w 456"/>
                    <a:gd name="T87" fmla="*/ 255 h 386"/>
                    <a:gd name="T88" fmla="*/ 406 w 456"/>
                    <a:gd name="T89" fmla="*/ 270 h 386"/>
                    <a:gd name="T90" fmla="*/ 389 w 456"/>
                    <a:gd name="T91" fmla="*/ 275 h 386"/>
                    <a:gd name="T92" fmla="*/ 374 w 456"/>
                    <a:gd name="T93" fmla="*/ 284 h 386"/>
                    <a:gd name="T94" fmla="*/ 363 w 456"/>
                    <a:gd name="T95" fmla="*/ 273 h 386"/>
                    <a:gd name="T96" fmla="*/ 356 w 456"/>
                    <a:gd name="T97" fmla="*/ 256 h 386"/>
                    <a:gd name="T98" fmla="*/ 350 w 456"/>
                    <a:gd name="T99" fmla="*/ 238 h 386"/>
                    <a:gd name="T100" fmla="*/ 326 w 456"/>
                    <a:gd name="T101" fmla="*/ 208 h 386"/>
                    <a:gd name="T102" fmla="*/ 299 w 456"/>
                    <a:gd name="T103" fmla="*/ 188 h 386"/>
                    <a:gd name="T104" fmla="*/ 300 w 456"/>
                    <a:gd name="T105" fmla="*/ 168 h 386"/>
                    <a:gd name="T106" fmla="*/ 325 w 456"/>
                    <a:gd name="T107" fmla="*/ 142 h 386"/>
                    <a:gd name="T108" fmla="*/ 296 w 456"/>
                    <a:gd name="T109" fmla="*/ 14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8"/>
                        <a:pt x="266" y="148"/>
                        <a:pt x="266" y="148"/>
                      </a:cubicBezTo>
                      <a:cubicBezTo>
                        <a:pt x="268" y="154"/>
                        <a:pt x="268" y="154"/>
                        <a:pt x="268" y="154"/>
                      </a:cubicBezTo>
                      <a:cubicBezTo>
                        <a:pt x="268" y="154"/>
                        <a:pt x="268" y="154"/>
                        <a:pt x="268" y="154"/>
                      </a:cubicBezTo>
                      <a:cubicBezTo>
                        <a:pt x="268" y="155"/>
                        <a:pt x="268" y="155"/>
                        <a:pt x="268" y="155"/>
                      </a:cubicBezTo>
                      <a:cubicBezTo>
                        <a:pt x="268" y="156"/>
                        <a:pt x="268" y="156"/>
                        <a:pt x="268" y="156"/>
                      </a:cubicBezTo>
                      <a:cubicBezTo>
                        <a:pt x="259" y="160"/>
                        <a:pt x="259" y="160"/>
                        <a:pt x="259" y="160"/>
                      </a:cubicBezTo>
                      <a:cubicBezTo>
                        <a:pt x="258" y="160"/>
                        <a:pt x="258" y="160"/>
                        <a:pt x="258" y="160"/>
                      </a:cubicBezTo>
                      <a:cubicBezTo>
                        <a:pt x="258" y="160"/>
                        <a:pt x="258" y="160"/>
                        <a:pt x="258" y="160"/>
                      </a:cubicBezTo>
                      <a:cubicBezTo>
                        <a:pt x="258" y="160"/>
                        <a:pt x="258" y="160"/>
                        <a:pt x="258" y="160"/>
                      </a:cubicBezTo>
                      <a:cubicBezTo>
                        <a:pt x="258" y="160"/>
                        <a:pt x="258" y="160"/>
                        <a:pt x="258" y="160"/>
                      </a:cubicBezTo>
                      <a:cubicBezTo>
                        <a:pt x="251" y="160"/>
                        <a:pt x="247" y="158"/>
                        <a:pt x="246" y="155"/>
                      </a:cubicBezTo>
                      <a:cubicBezTo>
                        <a:pt x="244" y="150"/>
                        <a:pt x="244" y="150"/>
                        <a:pt x="244" y="150"/>
                      </a:cubicBezTo>
                      <a:cubicBezTo>
                        <a:pt x="232" y="148"/>
                        <a:pt x="232" y="148"/>
                        <a:pt x="232" y="148"/>
                      </a:cubicBezTo>
                      <a:cubicBezTo>
                        <a:pt x="228" y="132"/>
                        <a:pt x="228" y="132"/>
                        <a:pt x="228" y="132"/>
                      </a:cubicBezTo>
                      <a:cubicBezTo>
                        <a:pt x="226" y="132"/>
                        <a:pt x="224" y="131"/>
                        <a:pt x="223" y="129"/>
                      </a:cubicBezTo>
                      <a:cubicBezTo>
                        <a:pt x="222" y="128"/>
                        <a:pt x="222" y="128"/>
                        <a:pt x="222" y="128"/>
                      </a:cubicBezTo>
                      <a:cubicBezTo>
                        <a:pt x="220" y="126"/>
                        <a:pt x="219" y="124"/>
                        <a:pt x="216" y="124"/>
                      </a:cubicBezTo>
                      <a:cubicBezTo>
                        <a:pt x="213" y="122"/>
                        <a:pt x="210" y="120"/>
                        <a:pt x="208" y="116"/>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7"/>
                        <a:pt x="196" y="107"/>
                        <a:pt x="196" y="107"/>
                      </a:cubicBezTo>
                      <a:cubicBezTo>
                        <a:pt x="196" y="107"/>
                        <a:pt x="196" y="107"/>
                        <a:pt x="196" y="107"/>
                      </a:cubicBezTo>
                      <a:cubicBezTo>
                        <a:pt x="195" y="102"/>
                        <a:pt x="195" y="102"/>
                        <a:pt x="195" y="102"/>
                      </a:cubicBezTo>
                      <a:cubicBezTo>
                        <a:pt x="195" y="101"/>
                        <a:pt x="195" y="101"/>
                        <a:pt x="195" y="101"/>
                      </a:cubicBezTo>
                      <a:cubicBezTo>
                        <a:pt x="208" y="84"/>
                        <a:pt x="208" y="84"/>
                        <a:pt x="208" y="84"/>
                      </a:cubicBezTo>
                      <a:cubicBezTo>
                        <a:pt x="208" y="82"/>
                        <a:pt x="208" y="82"/>
                        <a:pt x="208" y="81"/>
                      </a:cubicBezTo>
                      <a:cubicBezTo>
                        <a:pt x="206" y="76"/>
                        <a:pt x="206" y="76"/>
                        <a:pt x="206" y="76"/>
                      </a:cubicBezTo>
                      <a:cubicBezTo>
                        <a:pt x="199" y="78"/>
                        <a:pt x="199" y="78"/>
                        <a:pt x="199" y="78"/>
                      </a:cubicBezTo>
                      <a:cubicBezTo>
                        <a:pt x="198" y="78"/>
                        <a:pt x="198" y="78"/>
                        <a:pt x="198" y="78"/>
                      </a:cubicBezTo>
                      <a:cubicBezTo>
                        <a:pt x="198" y="79"/>
                        <a:pt x="198" y="79"/>
                        <a:pt x="198" y="79"/>
                      </a:cubicBezTo>
                      <a:cubicBezTo>
                        <a:pt x="198" y="79"/>
                        <a:pt x="198" y="79"/>
                        <a:pt x="198" y="79"/>
                      </a:cubicBezTo>
                      <a:cubicBezTo>
                        <a:pt x="180" y="80"/>
                        <a:pt x="180" y="80"/>
                        <a:pt x="180" y="80"/>
                      </a:cubicBezTo>
                      <a:cubicBezTo>
                        <a:pt x="174" y="82"/>
                        <a:pt x="174" y="82"/>
                        <a:pt x="174" y="82"/>
                      </a:cubicBezTo>
                      <a:cubicBezTo>
                        <a:pt x="171" y="84"/>
                        <a:pt x="171" y="84"/>
                        <a:pt x="171" y="84"/>
                      </a:cubicBezTo>
                      <a:cubicBezTo>
                        <a:pt x="170" y="86"/>
                        <a:pt x="170" y="86"/>
                        <a:pt x="170" y="86"/>
                      </a:cubicBezTo>
                      <a:cubicBezTo>
                        <a:pt x="168" y="88"/>
                        <a:pt x="166" y="90"/>
                        <a:pt x="162" y="89"/>
                      </a:cubicBezTo>
                      <a:cubicBezTo>
                        <a:pt x="162" y="89"/>
                        <a:pt x="162" y="89"/>
                        <a:pt x="162" y="89"/>
                      </a:cubicBezTo>
                      <a:cubicBezTo>
                        <a:pt x="162" y="88"/>
                        <a:pt x="162" y="88"/>
                        <a:pt x="162" y="88"/>
                      </a:cubicBezTo>
                      <a:cubicBezTo>
                        <a:pt x="156" y="84"/>
                        <a:pt x="156" y="84"/>
                        <a:pt x="156" y="84"/>
                      </a:cubicBezTo>
                      <a:cubicBezTo>
                        <a:pt x="156" y="74"/>
                        <a:pt x="156" y="74"/>
                        <a:pt x="156" y="74"/>
                      </a:cubicBezTo>
                      <a:cubicBezTo>
                        <a:pt x="152" y="72"/>
                        <a:pt x="150" y="69"/>
                        <a:pt x="150" y="67"/>
                      </a:cubicBezTo>
                      <a:cubicBezTo>
                        <a:pt x="148" y="58"/>
                        <a:pt x="148" y="58"/>
                        <a:pt x="148" y="58"/>
                      </a:cubicBezTo>
                      <a:cubicBezTo>
                        <a:pt x="144" y="54"/>
                        <a:pt x="144" y="54"/>
                        <a:pt x="144" y="54"/>
                      </a:cubicBezTo>
                      <a:cubicBezTo>
                        <a:pt x="140" y="50"/>
                        <a:pt x="140" y="50"/>
                        <a:pt x="140" y="50"/>
                      </a:cubicBezTo>
                      <a:cubicBezTo>
                        <a:pt x="138" y="49"/>
                        <a:pt x="138" y="49"/>
                        <a:pt x="138" y="49"/>
                      </a:cubicBezTo>
                      <a:cubicBezTo>
                        <a:pt x="145" y="40"/>
                        <a:pt x="145" y="40"/>
                        <a:pt x="145" y="40"/>
                      </a:cubicBezTo>
                      <a:cubicBezTo>
                        <a:pt x="146" y="34"/>
                        <a:pt x="146" y="34"/>
                        <a:pt x="146" y="34"/>
                      </a:cubicBezTo>
                      <a:cubicBezTo>
                        <a:pt x="138" y="24"/>
                        <a:pt x="138" y="24"/>
                        <a:pt x="138" y="24"/>
                      </a:cubicBezTo>
                      <a:cubicBezTo>
                        <a:pt x="138" y="24"/>
                        <a:pt x="138" y="24"/>
                        <a:pt x="138" y="24"/>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4" y="12"/>
                        <a:pt x="134" y="12"/>
                        <a:pt x="134" y="12"/>
                      </a:cubicBezTo>
                      <a:cubicBezTo>
                        <a:pt x="128" y="8"/>
                        <a:pt x="128" y="8"/>
                        <a:pt x="128" y="8"/>
                      </a:cubicBezTo>
                      <a:cubicBezTo>
                        <a:pt x="128" y="7"/>
                        <a:pt x="128" y="7"/>
                        <a:pt x="128" y="7"/>
                      </a:cubicBezTo>
                      <a:cubicBezTo>
                        <a:pt x="128" y="7"/>
                        <a:pt x="128" y="7"/>
                        <a:pt x="128" y="7"/>
                      </a:cubicBezTo>
                      <a:cubicBezTo>
                        <a:pt x="128" y="7"/>
                        <a:pt x="128" y="7"/>
                        <a:pt x="128" y="7"/>
                      </a:cubicBezTo>
                      <a:cubicBezTo>
                        <a:pt x="123" y="1"/>
                        <a:pt x="123" y="1"/>
                        <a:pt x="123" y="1"/>
                      </a:cubicBezTo>
                      <a:cubicBezTo>
                        <a:pt x="116" y="0"/>
                        <a:pt x="116" y="0"/>
                        <a:pt x="116" y="0"/>
                      </a:cubicBezTo>
                      <a:cubicBezTo>
                        <a:pt x="108" y="2"/>
                        <a:pt x="108" y="2"/>
                        <a:pt x="108" y="2"/>
                      </a:cubicBezTo>
                      <a:cubicBezTo>
                        <a:pt x="106" y="4"/>
                        <a:pt x="106" y="4"/>
                        <a:pt x="106" y="4"/>
                      </a:cubicBezTo>
                      <a:cubicBezTo>
                        <a:pt x="105" y="15"/>
                        <a:pt x="105" y="15"/>
                        <a:pt x="105" y="15"/>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1"/>
                        <a:pt x="96" y="31"/>
                        <a:pt x="96" y="31"/>
                      </a:cubicBezTo>
                      <a:cubicBezTo>
                        <a:pt x="96" y="31"/>
                        <a:pt x="96" y="31"/>
                        <a:pt x="96" y="31"/>
                      </a:cubicBezTo>
                      <a:cubicBezTo>
                        <a:pt x="89" y="32"/>
                        <a:pt x="89" y="32"/>
                        <a:pt x="89" y="32"/>
                      </a:cubicBezTo>
                      <a:cubicBezTo>
                        <a:pt x="86" y="34"/>
                        <a:pt x="82" y="36"/>
                        <a:pt x="77" y="37"/>
                      </a:cubicBezTo>
                      <a:cubicBezTo>
                        <a:pt x="76" y="38"/>
                        <a:pt x="76" y="38"/>
                        <a:pt x="76" y="38"/>
                      </a:cubicBezTo>
                      <a:cubicBezTo>
                        <a:pt x="76" y="38"/>
                        <a:pt x="76" y="38"/>
                        <a:pt x="76" y="38"/>
                      </a:cubicBezTo>
                      <a:cubicBezTo>
                        <a:pt x="76" y="38"/>
                        <a:pt x="76" y="38"/>
                        <a:pt x="76" y="38"/>
                      </a:cubicBezTo>
                      <a:cubicBezTo>
                        <a:pt x="62" y="34"/>
                        <a:pt x="62" y="34"/>
                        <a:pt x="62" y="34"/>
                      </a:cubicBezTo>
                      <a:cubicBezTo>
                        <a:pt x="57" y="40"/>
                        <a:pt x="57" y="40"/>
                        <a:pt x="57" y="40"/>
                      </a:cubicBezTo>
                      <a:cubicBezTo>
                        <a:pt x="56" y="42"/>
                        <a:pt x="53" y="44"/>
                        <a:pt x="49" y="44"/>
                      </a:cubicBezTo>
                      <a:cubicBezTo>
                        <a:pt x="41" y="51"/>
                        <a:pt x="41" y="51"/>
                        <a:pt x="41" y="51"/>
                      </a:cubicBezTo>
                      <a:cubicBezTo>
                        <a:pt x="36" y="58"/>
                        <a:pt x="36" y="58"/>
                        <a:pt x="36" y="58"/>
                      </a:cubicBezTo>
                      <a:cubicBezTo>
                        <a:pt x="36" y="58"/>
                        <a:pt x="36" y="58"/>
                        <a:pt x="36" y="58"/>
                      </a:cubicBezTo>
                      <a:cubicBezTo>
                        <a:pt x="36" y="59"/>
                        <a:pt x="36" y="59"/>
                        <a:pt x="36" y="59"/>
                      </a:cubicBezTo>
                      <a:cubicBezTo>
                        <a:pt x="34" y="62"/>
                        <a:pt x="32" y="65"/>
                        <a:pt x="30" y="66"/>
                      </a:cubicBezTo>
                      <a:cubicBezTo>
                        <a:pt x="25" y="72"/>
                        <a:pt x="25" y="72"/>
                        <a:pt x="25" y="72"/>
                      </a:cubicBezTo>
                      <a:cubicBezTo>
                        <a:pt x="25" y="73"/>
                        <a:pt x="25" y="73"/>
                        <a:pt x="25" y="73"/>
                      </a:cubicBezTo>
                      <a:cubicBezTo>
                        <a:pt x="25" y="73"/>
                        <a:pt x="25" y="73"/>
                        <a:pt x="25" y="73"/>
                      </a:cubicBezTo>
                      <a:cubicBezTo>
                        <a:pt x="22" y="75"/>
                        <a:pt x="22" y="75"/>
                        <a:pt x="22" y="75"/>
                      </a:cubicBezTo>
                      <a:cubicBezTo>
                        <a:pt x="20" y="76"/>
                        <a:pt x="18" y="76"/>
                        <a:pt x="16" y="76"/>
                      </a:cubicBezTo>
                      <a:cubicBezTo>
                        <a:pt x="6" y="76"/>
                        <a:pt x="6" y="76"/>
                        <a:pt x="6" y="76"/>
                      </a:cubicBezTo>
                      <a:cubicBezTo>
                        <a:pt x="4" y="79"/>
                        <a:pt x="4" y="79"/>
                        <a:pt x="4" y="79"/>
                      </a:cubicBezTo>
                      <a:cubicBezTo>
                        <a:pt x="0" y="86"/>
                        <a:pt x="0" y="86"/>
                        <a:pt x="0" y="86"/>
                      </a:cubicBezTo>
                      <a:cubicBezTo>
                        <a:pt x="2" y="92"/>
                        <a:pt x="2" y="92"/>
                        <a:pt x="2" y="92"/>
                      </a:cubicBezTo>
                      <a:cubicBezTo>
                        <a:pt x="1" y="108"/>
                        <a:pt x="1" y="108"/>
                        <a:pt x="1" y="108"/>
                      </a:cubicBezTo>
                      <a:cubicBezTo>
                        <a:pt x="4" y="112"/>
                        <a:pt x="4" y="112"/>
                        <a:pt x="4" y="112"/>
                      </a:cubicBezTo>
                      <a:cubicBezTo>
                        <a:pt x="4" y="113"/>
                        <a:pt x="4" y="113"/>
                        <a:pt x="4" y="113"/>
                      </a:cubicBezTo>
                      <a:cubicBezTo>
                        <a:pt x="5" y="116"/>
                        <a:pt x="5" y="116"/>
                        <a:pt x="5" y="116"/>
                      </a:cubicBezTo>
                      <a:cubicBezTo>
                        <a:pt x="11" y="116"/>
                        <a:pt x="11" y="116"/>
                        <a:pt x="11" y="116"/>
                      </a:cubicBezTo>
                      <a:cubicBezTo>
                        <a:pt x="20" y="118"/>
                        <a:pt x="20" y="118"/>
                        <a:pt x="20" y="118"/>
                      </a:cubicBezTo>
                      <a:cubicBezTo>
                        <a:pt x="33" y="119"/>
                        <a:pt x="33" y="119"/>
                        <a:pt x="33" y="119"/>
                      </a:cubicBezTo>
                      <a:cubicBezTo>
                        <a:pt x="38" y="118"/>
                        <a:pt x="38" y="118"/>
                        <a:pt x="38" y="118"/>
                      </a:cubicBezTo>
                      <a:cubicBezTo>
                        <a:pt x="39" y="118"/>
                        <a:pt x="39" y="118"/>
                        <a:pt x="39" y="118"/>
                      </a:cubicBezTo>
                      <a:cubicBezTo>
                        <a:pt x="40" y="118"/>
                        <a:pt x="40" y="118"/>
                        <a:pt x="40" y="118"/>
                      </a:cubicBezTo>
                      <a:cubicBezTo>
                        <a:pt x="50" y="122"/>
                        <a:pt x="50" y="122"/>
                        <a:pt x="50" y="122"/>
                      </a:cubicBezTo>
                      <a:cubicBezTo>
                        <a:pt x="50" y="122"/>
                        <a:pt x="50" y="122"/>
                        <a:pt x="50" y="122"/>
                      </a:cubicBezTo>
                      <a:cubicBezTo>
                        <a:pt x="51" y="122"/>
                        <a:pt x="51" y="122"/>
                        <a:pt x="51" y="122"/>
                      </a:cubicBezTo>
                      <a:cubicBezTo>
                        <a:pt x="56" y="127"/>
                        <a:pt x="56" y="127"/>
                        <a:pt x="56" y="127"/>
                      </a:cubicBezTo>
                      <a:cubicBezTo>
                        <a:pt x="68" y="131"/>
                        <a:pt x="68" y="131"/>
                        <a:pt x="68" y="131"/>
                      </a:cubicBezTo>
                      <a:cubicBezTo>
                        <a:pt x="69" y="131"/>
                        <a:pt x="69" y="131"/>
                        <a:pt x="69" y="131"/>
                      </a:cubicBezTo>
                      <a:cubicBezTo>
                        <a:pt x="77" y="136"/>
                        <a:pt x="77" y="136"/>
                        <a:pt x="77" y="136"/>
                      </a:cubicBezTo>
                      <a:cubicBezTo>
                        <a:pt x="96" y="154"/>
                        <a:pt x="96" y="154"/>
                        <a:pt x="96" y="154"/>
                      </a:cubicBezTo>
                      <a:cubicBezTo>
                        <a:pt x="105" y="158"/>
                        <a:pt x="105" y="158"/>
                        <a:pt x="105" y="158"/>
                      </a:cubicBezTo>
                      <a:cubicBezTo>
                        <a:pt x="109" y="156"/>
                        <a:pt x="109" y="156"/>
                        <a:pt x="109" y="156"/>
                      </a:cubicBezTo>
                      <a:cubicBezTo>
                        <a:pt x="112" y="150"/>
                        <a:pt x="112" y="150"/>
                        <a:pt x="112" y="150"/>
                      </a:cubicBezTo>
                      <a:cubicBezTo>
                        <a:pt x="110" y="139"/>
                        <a:pt x="110" y="139"/>
                        <a:pt x="110" y="139"/>
                      </a:cubicBezTo>
                      <a:cubicBezTo>
                        <a:pt x="110" y="136"/>
                        <a:pt x="113" y="134"/>
                        <a:pt x="118" y="132"/>
                      </a:cubicBezTo>
                      <a:cubicBezTo>
                        <a:pt x="118" y="131"/>
                        <a:pt x="118" y="131"/>
                        <a:pt x="118" y="131"/>
                      </a:cubicBezTo>
                      <a:cubicBezTo>
                        <a:pt x="143" y="146"/>
                        <a:pt x="143" y="146"/>
                        <a:pt x="143" y="146"/>
                      </a:cubicBezTo>
                      <a:cubicBezTo>
                        <a:pt x="146" y="145"/>
                        <a:pt x="146" y="145"/>
                        <a:pt x="146"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8"/>
                        <a:pt x="162" y="138"/>
                        <a:pt x="162" y="138"/>
                      </a:cubicBezTo>
                      <a:cubicBezTo>
                        <a:pt x="176" y="148"/>
                        <a:pt x="176" y="148"/>
                        <a:pt x="176" y="148"/>
                      </a:cubicBezTo>
                      <a:cubicBezTo>
                        <a:pt x="177" y="149"/>
                        <a:pt x="177" y="149"/>
                        <a:pt x="177" y="149"/>
                      </a:cubicBezTo>
                      <a:cubicBezTo>
                        <a:pt x="186" y="156"/>
                        <a:pt x="186" y="156"/>
                        <a:pt x="186" y="156"/>
                      </a:cubicBezTo>
                      <a:cubicBezTo>
                        <a:pt x="188" y="158"/>
                        <a:pt x="192" y="161"/>
                        <a:pt x="194" y="165"/>
                      </a:cubicBezTo>
                      <a:cubicBezTo>
                        <a:pt x="199" y="170"/>
                        <a:pt x="199" y="170"/>
                        <a:pt x="199" y="170"/>
                      </a:cubicBezTo>
                      <a:cubicBezTo>
                        <a:pt x="202" y="169"/>
                        <a:pt x="202" y="169"/>
                        <a:pt x="202" y="169"/>
                      </a:cubicBezTo>
                      <a:cubicBezTo>
                        <a:pt x="206" y="162"/>
                        <a:pt x="206" y="162"/>
                        <a:pt x="206" y="162"/>
                      </a:cubicBezTo>
                      <a:cubicBezTo>
                        <a:pt x="215" y="168"/>
                        <a:pt x="215" y="168"/>
                        <a:pt x="215" y="168"/>
                      </a:cubicBezTo>
                      <a:cubicBezTo>
                        <a:pt x="215" y="168"/>
                        <a:pt x="215" y="168"/>
                        <a:pt x="215" y="168"/>
                      </a:cubicBezTo>
                      <a:cubicBezTo>
                        <a:pt x="216" y="168"/>
                        <a:pt x="216" y="168"/>
                        <a:pt x="216" y="168"/>
                      </a:cubicBezTo>
                      <a:cubicBezTo>
                        <a:pt x="216" y="168"/>
                        <a:pt x="216" y="168"/>
                        <a:pt x="216" y="168"/>
                      </a:cubicBezTo>
                      <a:cubicBezTo>
                        <a:pt x="222" y="176"/>
                        <a:pt x="222" y="176"/>
                        <a:pt x="222" y="176"/>
                      </a:cubicBezTo>
                      <a:cubicBezTo>
                        <a:pt x="240" y="190"/>
                        <a:pt x="240" y="190"/>
                        <a:pt x="240" y="190"/>
                      </a:cubicBezTo>
                      <a:cubicBezTo>
                        <a:pt x="240" y="190"/>
                        <a:pt x="240" y="190"/>
                        <a:pt x="240" y="190"/>
                      </a:cubicBezTo>
                      <a:cubicBezTo>
                        <a:pt x="246" y="196"/>
                        <a:pt x="246" y="196"/>
                        <a:pt x="246" y="196"/>
                      </a:cubicBezTo>
                      <a:cubicBezTo>
                        <a:pt x="261" y="191"/>
                        <a:pt x="261" y="191"/>
                        <a:pt x="261" y="191"/>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8"/>
                        <a:pt x="274" y="218"/>
                        <a:pt x="274" y="218"/>
                      </a:cubicBezTo>
                      <a:cubicBezTo>
                        <a:pt x="274" y="219"/>
                        <a:pt x="274" y="219"/>
                        <a:pt x="274" y="219"/>
                      </a:cubicBezTo>
                      <a:cubicBezTo>
                        <a:pt x="274" y="219"/>
                        <a:pt x="274" y="219"/>
                        <a:pt x="274" y="219"/>
                      </a:cubicBezTo>
                      <a:cubicBezTo>
                        <a:pt x="274" y="220"/>
                        <a:pt x="274" y="220"/>
                        <a:pt x="274" y="220"/>
                      </a:cubicBezTo>
                      <a:cubicBezTo>
                        <a:pt x="280" y="247"/>
                        <a:pt x="280" y="247"/>
                        <a:pt x="280" y="247"/>
                      </a:cubicBezTo>
                      <a:cubicBezTo>
                        <a:pt x="286" y="258"/>
                        <a:pt x="286" y="258"/>
                        <a:pt x="286" y="258"/>
                      </a:cubicBezTo>
                      <a:cubicBezTo>
                        <a:pt x="278" y="279"/>
                        <a:pt x="278" y="279"/>
                        <a:pt x="278" y="279"/>
                      </a:cubicBezTo>
                      <a:cubicBezTo>
                        <a:pt x="278" y="280"/>
                        <a:pt x="278" y="280"/>
                        <a:pt x="278" y="280"/>
                      </a:cubicBezTo>
                      <a:cubicBezTo>
                        <a:pt x="272" y="282"/>
                        <a:pt x="272" y="282"/>
                        <a:pt x="272" y="282"/>
                      </a:cubicBezTo>
                      <a:cubicBezTo>
                        <a:pt x="272" y="288"/>
                        <a:pt x="272" y="288"/>
                        <a:pt x="272" y="288"/>
                      </a:cubicBezTo>
                      <a:cubicBezTo>
                        <a:pt x="271" y="288"/>
                        <a:pt x="271" y="288"/>
                        <a:pt x="271" y="288"/>
                      </a:cubicBezTo>
                      <a:cubicBezTo>
                        <a:pt x="264" y="299"/>
                        <a:pt x="264" y="299"/>
                        <a:pt x="264" y="299"/>
                      </a:cubicBezTo>
                      <a:cubicBezTo>
                        <a:pt x="264" y="299"/>
                        <a:pt x="264" y="299"/>
                        <a:pt x="264" y="299"/>
                      </a:cubicBezTo>
                      <a:cubicBezTo>
                        <a:pt x="254" y="300"/>
                        <a:pt x="254" y="300"/>
                        <a:pt x="254" y="300"/>
                      </a:cubicBezTo>
                      <a:cubicBezTo>
                        <a:pt x="244" y="308"/>
                        <a:pt x="244" y="308"/>
                        <a:pt x="244" y="308"/>
                      </a:cubicBezTo>
                      <a:cubicBezTo>
                        <a:pt x="246" y="309"/>
                        <a:pt x="247" y="310"/>
                        <a:pt x="250" y="311"/>
                      </a:cubicBezTo>
                      <a:cubicBezTo>
                        <a:pt x="254" y="312"/>
                        <a:pt x="254" y="316"/>
                        <a:pt x="252" y="321"/>
                      </a:cubicBezTo>
                      <a:cubicBezTo>
                        <a:pt x="252" y="322"/>
                        <a:pt x="252" y="322"/>
                        <a:pt x="252" y="322"/>
                      </a:cubicBezTo>
                      <a:cubicBezTo>
                        <a:pt x="246" y="328"/>
                        <a:pt x="246" y="328"/>
                        <a:pt x="246" y="328"/>
                      </a:cubicBezTo>
                      <a:cubicBezTo>
                        <a:pt x="245" y="328"/>
                        <a:pt x="245" y="328"/>
                        <a:pt x="245" y="328"/>
                      </a:cubicBezTo>
                      <a:cubicBezTo>
                        <a:pt x="245" y="329"/>
                        <a:pt x="245" y="329"/>
                        <a:pt x="245" y="329"/>
                      </a:cubicBezTo>
                      <a:cubicBezTo>
                        <a:pt x="244" y="329"/>
                        <a:pt x="244" y="329"/>
                        <a:pt x="244" y="329"/>
                      </a:cubicBezTo>
                      <a:cubicBezTo>
                        <a:pt x="244" y="329"/>
                        <a:pt x="244" y="329"/>
                        <a:pt x="244" y="329"/>
                      </a:cubicBezTo>
                      <a:cubicBezTo>
                        <a:pt x="225" y="326"/>
                        <a:pt x="225" y="326"/>
                        <a:pt x="225" y="326"/>
                      </a:cubicBezTo>
                      <a:cubicBezTo>
                        <a:pt x="224" y="333"/>
                        <a:pt x="224" y="333"/>
                        <a:pt x="224" y="333"/>
                      </a:cubicBezTo>
                      <a:cubicBezTo>
                        <a:pt x="226" y="348"/>
                        <a:pt x="226" y="348"/>
                        <a:pt x="226" y="348"/>
                      </a:cubicBezTo>
                      <a:cubicBezTo>
                        <a:pt x="242" y="354"/>
                        <a:pt x="242" y="354"/>
                        <a:pt x="242" y="354"/>
                      </a:cubicBezTo>
                      <a:cubicBezTo>
                        <a:pt x="242" y="355"/>
                        <a:pt x="242" y="355"/>
                        <a:pt x="242" y="355"/>
                      </a:cubicBezTo>
                      <a:cubicBezTo>
                        <a:pt x="242" y="355"/>
                        <a:pt x="242" y="355"/>
                        <a:pt x="242" y="355"/>
                      </a:cubicBezTo>
                      <a:cubicBezTo>
                        <a:pt x="248" y="353"/>
                        <a:pt x="248" y="353"/>
                        <a:pt x="248" y="353"/>
                      </a:cubicBezTo>
                      <a:cubicBezTo>
                        <a:pt x="249" y="353"/>
                        <a:pt x="249" y="353"/>
                        <a:pt x="249" y="353"/>
                      </a:cubicBezTo>
                      <a:cubicBezTo>
                        <a:pt x="250" y="352"/>
                        <a:pt x="250" y="352"/>
                        <a:pt x="250" y="352"/>
                      </a:cubicBezTo>
                      <a:cubicBezTo>
                        <a:pt x="250" y="353"/>
                        <a:pt x="250" y="353"/>
                        <a:pt x="250" y="353"/>
                      </a:cubicBezTo>
                      <a:cubicBezTo>
                        <a:pt x="250" y="353"/>
                        <a:pt x="250" y="353"/>
                        <a:pt x="250" y="353"/>
                      </a:cubicBezTo>
                      <a:cubicBezTo>
                        <a:pt x="255" y="356"/>
                        <a:pt x="255" y="356"/>
                        <a:pt x="255" y="356"/>
                      </a:cubicBezTo>
                      <a:cubicBezTo>
                        <a:pt x="262" y="356"/>
                        <a:pt x="262" y="356"/>
                        <a:pt x="262" y="356"/>
                      </a:cubicBezTo>
                      <a:cubicBezTo>
                        <a:pt x="264" y="355"/>
                        <a:pt x="264" y="355"/>
                        <a:pt x="264" y="355"/>
                      </a:cubicBezTo>
                      <a:cubicBezTo>
                        <a:pt x="262" y="348"/>
                        <a:pt x="262" y="348"/>
                        <a:pt x="262" y="348"/>
                      </a:cubicBezTo>
                      <a:cubicBezTo>
                        <a:pt x="262" y="348"/>
                        <a:pt x="262" y="348"/>
                        <a:pt x="262" y="348"/>
                      </a:cubicBezTo>
                      <a:cubicBezTo>
                        <a:pt x="262" y="348"/>
                        <a:pt x="262" y="348"/>
                        <a:pt x="262" y="348"/>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0" y="338"/>
                        <a:pt x="260" y="338"/>
                        <a:pt x="260" y="338"/>
                      </a:cubicBezTo>
                      <a:cubicBezTo>
                        <a:pt x="263" y="335"/>
                        <a:pt x="263" y="335"/>
                        <a:pt x="263" y="335"/>
                      </a:cubicBezTo>
                      <a:cubicBezTo>
                        <a:pt x="264" y="334"/>
                        <a:pt x="264" y="334"/>
                        <a:pt x="264" y="334"/>
                      </a:cubicBezTo>
                      <a:cubicBezTo>
                        <a:pt x="264" y="334"/>
                        <a:pt x="264" y="334"/>
                        <a:pt x="264" y="334"/>
                      </a:cubicBezTo>
                      <a:cubicBezTo>
                        <a:pt x="264" y="334"/>
                        <a:pt x="264" y="334"/>
                        <a:pt x="264" y="334"/>
                      </a:cubicBezTo>
                      <a:cubicBezTo>
                        <a:pt x="268" y="328"/>
                        <a:pt x="268" y="328"/>
                        <a:pt x="268" y="328"/>
                      </a:cubicBezTo>
                      <a:cubicBezTo>
                        <a:pt x="269" y="327"/>
                        <a:pt x="269" y="327"/>
                        <a:pt x="269" y="327"/>
                      </a:cubicBezTo>
                      <a:cubicBezTo>
                        <a:pt x="276" y="322"/>
                        <a:pt x="276" y="322"/>
                        <a:pt x="276" y="322"/>
                      </a:cubicBezTo>
                      <a:cubicBezTo>
                        <a:pt x="276" y="322"/>
                        <a:pt x="276" y="322"/>
                        <a:pt x="276" y="322"/>
                      </a:cubicBezTo>
                      <a:cubicBezTo>
                        <a:pt x="276" y="321"/>
                        <a:pt x="276" y="321"/>
                        <a:pt x="276" y="321"/>
                      </a:cubicBezTo>
                      <a:cubicBezTo>
                        <a:pt x="277" y="321"/>
                        <a:pt x="277" y="321"/>
                        <a:pt x="277" y="321"/>
                      </a:cubicBezTo>
                      <a:cubicBezTo>
                        <a:pt x="277" y="321"/>
                        <a:pt x="277" y="321"/>
                        <a:pt x="277" y="321"/>
                      </a:cubicBezTo>
                      <a:cubicBezTo>
                        <a:pt x="286" y="320"/>
                        <a:pt x="286" y="320"/>
                        <a:pt x="286" y="320"/>
                      </a:cubicBezTo>
                      <a:cubicBezTo>
                        <a:pt x="286" y="322"/>
                        <a:pt x="286" y="322"/>
                        <a:pt x="286" y="322"/>
                      </a:cubicBezTo>
                      <a:cubicBezTo>
                        <a:pt x="286" y="325"/>
                        <a:pt x="286" y="327"/>
                        <a:pt x="286" y="328"/>
                      </a:cubicBezTo>
                      <a:cubicBezTo>
                        <a:pt x="288" y="332"/>
                        <a:pt x="288" y="332"/>
                        <a:pt x="288" y="332"/>
                      </a:cubicBezTo>
                      <a:cubicBezTo>
                        <a:pt x="290" y="337"/>
                        <a:pt x="290" y="337"/>
                        <a:pt x="290" y="337"/>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2" y="353"/>
                        <a:pt x="322" y="353"/>
                        <a:pt x="322" y="353"/>
                      </a:cubicBezTo>
                      <a:cubicBezTo>
                        <a:pt x="328" y="360"/>
                        <a:pt x="328" y="360"/>
                        <a:pt x="328" y="360"/>
                      </a:cubicBezTo>
                      <a:cubicBezTo>
                        <a:pt x="333" y="362"/>
                        <a:pt x="333" y="362"/>
                        <a:pt x="333" y="362"/>
                      </a:cubicBezTo>
                      <a:cubicBezTo>
                        <a:pt x="334" y="362"/>
                        <a:pt x="334" y="362"/>
                        <a:pt x="334" y="362"/>
                      </a:cubicBezTo>
                      <a:cubicBezTo>
                        <a:pt x="334" y="362"/>
                        <a:pt x="334" y="362"/>
                        <a:pt x="334" y="362"/>
                      </a:cubicBezTo>
                      <a:cubicBezTo>
                        <a:pt x="334" y="363"/>
                        <a:pt x="334" y="363"/>
                        <a:pt x="334" y="363"/>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4" y="382"/>
                      </a:cubicBezTo>
                      <a:cubicBezTo>
                        <a:pt x="353" y="386"/>
                        <a:pt x="353" y="386"/>
                        <a:pt x="353" y="386"/>
                      </a:cubicBezTo>
                      <a:cubicBezTo>
                        <a:pt x="358" y="382"/>
                        <a:pt x="358" y="382"/>
                        <a:pt x="358" y="382"/>
                      </a:cubicBezTo>
                      <a:cubicBezTo>
                        <a:pt x="364" y="375"/>
                        <a:pt x="364" y="375"/>
                        <a:pt x="364" y="375"/>
                      </a:cubicBezTo>
                      <a:cubicBezTo>
                        <a:pt x="365" y="372"/>
                        <a:pt x="365" y="372"/>
                        <a:pt x="365" y="372"/>
                      </a:cubicBezTo>
                      <a:cubicBezTo>
                        <a:pt x="365" y="372"/>
                        <a:pt x="365" y="372"/>
                        <a:pt x="365" y="372"/>
                      </a:cubicBezTo>
                      <a:cubicBezTo>
                        <a:pt x="366" y="371"/>
                        <a:pt x="366" y="371"/>
                        <a:pt x="366" y="371"/>
                      </a:cubicBezTo>
                      <a:cubicBezTo>
                        <a:pt x="367" y="370"/>
                        <a:pt x="367" y="370"/>
                        <a:pt x="367" y="370"/>
                      </a:cubicBezTo>
                      <a:cubicBezTo>
                        <a:pt x="367" y="370"/>
                        <a:pt x="367" y="370"/>
                        <a:pt x="367" y="370"/>
                      </a:cubicBezTo>
                      <a:cubicBezTo>
                        <a:pt x="365" y="361"/>
                        <a:pt x="365" y="361"/>
                        <a:pt x="365" y="361"/>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4" y="355"/>
                        <a:pt x="364" y="355"/>
                        <a:pt x="364" y="355"/>
                      </a:cubicBezTo>
                      <a:cubicBezTo>
                        <a:pt x="368" y="350"/>
                        <a:pt x="368" y="350"/>
                        <a:pt x="368" y="350"/>
                      </a:cubicBezTo>
                      <a:cubicBezTo>
                        <a:pt x="368" y="350"/>
                        <a:pt x="368" y="350"/>
                        <a:pt x="368" y="350"/>
                      </a:cubicBezTo>
                      <a:cubicBezTo>
                        <a:pt x="368" y="350"/>
                        <a:pt x="368" y="350"/>
                        <a:pt x="368" y="350"/>
                      </a:cubicBezTo>
                      <a:cubicBezTo>
                        <a:pt x="374" y="345"/>
                        <a:pt x="374" y="345"/>
                        <a:pt x="374" y="345"/>
                      </a:cubicBezTo>
                      <a:cubicBezTo>
                        <a:pt x="375" y="345"/>
                        <a:pt x="375" y="345"/>
                        <a:pt x="375" y="345"/>
                      </a:cubicBezTo>
                      <a:cubicBezTo>
                        <a:pt x="388" y="345"/>
                        <a:pt x="388" y="345"/>
                        <a:pt x="388" y="345"/>
                      </a:cubicBezTo>
                      <a:cubicBezTo>
                        <a:pt x="390" y="344"/>
                        <a:pt x="390" y="344"/>
                        <a:pt x="390" y="344"/>
                      </a:cubicBezTo>
                      <a:cubicBezTo>
                        <a:pt x="390" y="338"/>
                        <a:pt x="390" y="338"/>
                        <a:pt x="390" y="338"/>
                      </a:cubicBezTo>
                      <a:cubicBezTo>
                        <a:pt x="388" y="332"/>
                        <a:pt x="388" y="332"/>
                        <a:pt x="388" y="332"/>
                      </a:cubicBezTo>
                      <a:cubicBezTo>
                        <a:pt x="383" y="324"/>
                        <a:pt x="383" y="324"/>
                        <a:pt x="383" y="324"/>
                      </a:cubicBezTo>
                      <a:cubicBezTo>
                        <a:pt x="383" y="324"/>
                        <a:pt x="383" y="324"/>
                        <a:pt x="383" y="324"/>
                      </a:cubicBezTo>
                      <a:cubicBezTo>
                        <a:pt x="383" y="324"/>
                        <a:pt x="383" y="324"/>
                        <a:pt x="383" y="324"/>
                      </a:cubicBezTo>
                      <a:cubicBezTo>
                        <a:pt x="383" y="314"/>
                        <a:pt x="383" y="314"/>
                        <a:pt x="383" y="314"/>
                      </a:cubicBezTo>
                      <a:cubicBezTo>
                        <a:pt x="383" y="313"/>
                        <a:pt x="383" y="313"/>
                        <a:pt x="383" y="313"/>
                      </a:cubicBezTo>
                      <a:cubicBezTo>
                        <a:pt x="383" y="313"/>
                        <a:pt x="383" y="313"/>
                        <a:pt x="383" y="313"/>
                      </a:cubicBezTo>
                      <a:cubicBezTo>
                        <a:pt x="385" y="307"/>
                        <a:pt x="385" y="307"/>
                        <a:pt x="385" y="307"/>
                      </a:cubicBezTo>
                      <a:cubicBezTo>
                        <a:pt x="385" y="307"/>
                        <a:pt x="385" y="307"/>
                        <a:pt x="385" y="307"/>
                      </a:cubicBezTo>
                      <a:cubicBezTo>
                        <a:pt x="386" y="307"/>
                        <a:pt x="386" y="307"/>
                        <a:pt x="386" y="307"/>
                      </a:cubicBezTo>
                      <a:cubicBezTo>
                        <a:pt x="386" y="307"/>
                        <a:pt x="386" y="307"/>
                        <a:pt x="386" y="307"/>
                      </a:cubicBezTo>
                      <a:cubicBezTo>
                        <a:pt x="396" y="291"/>
                        <a:pt x="396" y="291"/>
                        <a:pt x="396" y="291"/>
                      </a:cubicBezTo>
                      <a:cubicBezTo>
                        <a:pt x="397" y="291"/>
                        <a:pt x="397" y="291"/>
                        <a:pt x="397" y="291"/>
                      </a:cubicBezTo>
                      <a:cubicBezTo>
                        <a:pt x="397" y="291"/>
                        <a:pt x="397" y="291"/>
                        <a:pt x="397" y="291"/>
                      </a:cubicBezTo>
                      <a:cubicBezTo>
                        <a:pt x="398" y="290"/>
                        <a:pt x="398" y="290"/>
                        <a:pt x="398" y="290"/>
                      </a:cubicBezTo>
                      <a:cubicBezTo>
                        <a:pt x="400" y="290"/>
                        <a:pt x="400" y="290"/>
                        <a:pt x="400" y="290"/>
                      </a:cubicBezTo>
                      <a:cubicBezTo>
                        <a:pt x="404" y="291"/>
                        <a:pt x="404" y="291"/>
                        <a:pt x="404" y="291"/>
                      </a:cubicBezTo>
                      <a:cubicBezTo>
                        <a:pt x="414" y="296"/>
                        <a:pt x="414" y="296"/>
                        <a:pt x="414" y="296"/>
                      </a:cubicBezTo>
                      <a:cubicBezTo>
                        <a:pt x="420" y="298"/>
                        <a:pt x="420" y="298"/>
                        <a:pt x="420" y="298"/>
                      </a:cubicBezTo>
                      <a:cubicBezTo>
                        <a:pt x="420" y="295"/>
                        <a:pt x="420" y="295"/>
                        <a:pt x="420" y="295"/>
                      </a:cubicBezTo>
                      <a:cubicBezTo>
                        <a:pt x="419" y="294"/>
                        <a:pt x="419" y="294"/>
                        <a:pt x="419" y="294"/>
                      </a:cubicBezTo>
                      <a:cubicBezTo>
                        <a:pt x="419" y="293"/>
                        <a:pt x="419" y="293"/>
                        <a:pt x="419" y="293"/>
                      </a:cubicBezTo>
                      <a:cubicBezTo>
                        <a:pt x="419" y="290"/>
                        <a:pt x="420" y="288"/>
                        <a:pt x="423" y="286"/>
                      </a:cubicBezTo>
                      <a:cubicBezTo>
                        <a:pt x="430" y="281"/>
                        <a:pt x="430" y="281"/>
                        <a:pt x="430" y="281"/>
                      </a:cubicBezTo>
                      <a:cubicBezTo>
                        <a:pt x="430" y="281"/>
                        <a:pt x="430" y="281"/>
                        <a:pt x="430" y="281"/>
                      </a:cubicBezTo>
                      <a:cubicBezTo>
                        <a:pt x="430" y="281"/>
                        <a:pt x="430" y="281"/>
                        <a:pt x="430" y="281"/>
                      </a:cubicBezTo>
                      <a:cubicBezTo>
                        <a:pt x="430" y="280"/>
                        <a:pt x="430" y="280"/>
                        <a:pt x="430" y="280"/>
                      </a:cubicBezTo>
                      <a:cubicBezTo>
                        <a:pt x="434" y="279"/>
                        <a:pt x="437" y="278"/>
                        <a:pt x="438" y="278"/>
                      </a:cubicBezTo>
                      <a:cubicBezTo>
                        <a:pt x="445" y="278"/>
                        <a:pt x="445" y="278"/>
                        <a:pt x="445" y="278"/>
                      </a:cubicBezTo>
                      <a:cubicBezTo>
                        <a:pt x="446" y="278"/>
                        <a:pt x="446" y="278"/>
                        <a:pt x="446" y="278"/>
                      </a:cubicBezTo>
                      <a:cubicBezTo>
                        <a:pt x="446" y="278"/>
                        <a:pt x="446" y="278"/>
                        <a:pt x="446" y="278"/>
                      </a:cubicBezTo>
                      <a:cubicBezTo>
                        <a:pt x="450" y="278"/>
                        <a:pt x="450" y="278"/>
                        <a:pt x="450" y="278"/>
                      </a:cubicBezTo>
                      <a:cubicBezTo>
                        <a:pt x="452" y="268"/>
                        <a:pt x="452" y="268"/>
                        <a:pt x="452" y="268"/>
                      </a:cubicBezTo>
                      <a:cubicBezTo>
                        <a:pt x="452" y="262"/>
                        <a:pt x="452" y="262"/>
                        <a:pt x="452" y="262"/>
                      </a:cubicBezTo>
                      <a:cubicBezTo>
                        <a:pt x="452" y="257"/>
                        <a:pt x="452" y="254"/>
                        <a:pt x="454" y="254"/>
                      </a:cubicBezTo>
                      <a:cubicBezTo>
                        <a:pt x="456" y="248"/>
                        <a:pt x="456" y="248"/>
                        <a:pt x="456" y="248"/>
                      </a:cubicBezTo>
                      <a:cubicBezTo>
                        <a:pt x="453" y="244"/>
                        <a:pt x="453" y="244"/>
                        <a:pt x="453" y="244"/>
                      </a:cubicBezTo>
                      <a:cubicBezTo>
                        <a:pt x="448" y="240"/>
                        <a:pt x="448" y="240"/>
                        <a:pt x="448" y="240"/>
                      </a:cubicBezTo>
                      <a:cubicBezTo>
                        <a:pt x="438" y="238"/>
                        <a:pt x="438" y="238"/>
                        <a:pt x="438" y="238"/>
                      </a:cubicBezTo>
                      <a:cubicBezTo>
                        <a:pt x="436" y="238"/>
                        <a:pt x="432" y="236"/>
                        <a:pt x="426" y="230"/>
                      </a:cubicBezTo>
                      <a:cubicBezTo>
                        <a:pt x="420" y="228"/>
                        <a:pt x="420" y="228"/>
                        <a:pt x="420" y="228"/>
                      </a:cubicBezTo>
                      <a:cubicBezTo>
                        <a:pt x="420" y="228"/>
                        <a:pt x="420" y="228"/>
                        <a:pt x="420" y="228"/>
                      </a:cubicBezTo>
                      <a:cubicBezTo>
                        <a:pt x="420" y="227"/>
                        <a:pt x="420" y="227"/>
                        <a:pt x="420" y="227"/>
                      </a:cubicBezTo>
                      <a:cubicBezTo>
                        <a:pt x="412" y="218"/>
                        <a:pt x="412" y="218"/>
                        <a:pt x="412" y="218"/>
                      </a:cubicBezTo>
                      <a:cubicBezTo>
                        <a:pt x="406" y="218"/>
                        <a:pt x="406" y="218"/>
                        <a:pt x="406" y="218"/>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8"/>
                        <a:pt x="394" y="238"/>
                        <a:pt x="394" y="238"/>
                      </a:cubicBezTo>
                      <a:cubicBezTo>
                        <a:pt x="396" y="246"/>
                        <a:pt x="396" y="246"/>
                        <a:pt x="396"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8"/>
                        <a:pt x="404" y="248"/>
                        <a:pt x="404" y="248"/>
                      </a:cubicBezTo>
                      <a:cubicBezTo>
                        <a:pt x="407" y="255"/>
                        <a:pt x="407" y="255"/>
                        <a:pt x="407" y="255"/>
                      </a:cubicBezTo>
                      <a:cubicBezTo>
                        <a:pt x="408" y="255"/>
                        <a:pt x="408" y="255"/>
                        <a:pt x="408" y="255"/>
                      </a:cubicBezTo>
                      <a:cubicBezTo>
                        <a:pt x="408" y="256"/>
                        <a:pt x="408" y="256"/>
                        <a:pt x="408" y="256"/>
                      </a:cubicBezTo>
                      <a:cubicBezTo>
                        <a:pt x="408" y="256"/>
                        <a:pt x="408" y="256"/>
                        <a:pt x="408" y="256"/>
                      </a:cubicBezTo>
                      <a:cubicBezTo>
                        <a:pt x="408" y="256"/>
                        <a:pt x="408" y="256"/>
                        <a:pt x="408" y="256"/>
                      </a:cubicBezTo>
                      <a:cubicBezTo>
                        <a:pt x="406" y="268"/>
                        <a:pt x="406" y="268"/>
                        <a:pt x="406" y="268"/>
                      </a:cubicBezTo>
                      <a:cubicBezTo>
                        <a:pt x="406" y="269"/>
                        <a:pt x="406" y="269"/>
                        <a:pt x="406" y="269"/>
                      </a:cubicBezTo>
                      <a:cubicBezTo>
                        <a:pt x="406" y="270"/>
                        <a:pt x="406" y="270"/>
                        <a:pt x="406" y="270"/>
                      </a:cubicBezTo>
                      <a:cubicBezTo>
                        <a:pt x="406" y="270"/>
                        <a:pt x="406" y="270"/>
                        <a:pt x="406" y="270"/>
                      </a:cubicBezTo>
                      <a:cubicBezTo>
                        <a:pt x="404" y="271"/>
                        <a:pt x="402" y="272"/>
                        <a:pt x="400" y="273"/>
                      </a:cubicBezTo>
                      <a:cubicBezTo>
                        <a:pt x="399" y="274"/>
                        <a:pt x="399" y="274"/>
                        <a:pt x="399" y="274"/>
                      </a:cubicBezTo>
                      <a:cubicBezTo>
                        <a:pt x="399" y="273"/>
                        <a:pt x="399" y="273"/>
                        <a:pt x="399" y="273"/>
                      </a:cubicBezTo>
                      <a:cubicBezTo>
                        <a:pt x="398" y="273"/>
                        <a:pt x="398" y="273"/>
                        <a:pt x="398" y="273"/>
                      </a:cubicBezTo>
                      <a:cubicBezTo>
                        <a:pt x="396" y="272"/>
                        <a:pt x="396" y="272"/>
                        <a:pt x="396" y="272"/>
                      </a:cubicBezTo>
                      <a:cubicBezTo>
                        <a:pt x="389" y="275"/>
                        <a:pt x="389" y="275"/>
                        <a:pt x="389" y="275"/>
                      </a:cubicBezTo>
                      <a:cubicBezTo>
                        <a:pt x="389" y="275"/>
                        <a:pt x="389" y="275"/>
                        <a:pt x="389" y="275"/>
                      </a:cubicBezTo>
                      <a:cubicBezTo>
                        <a:pt x="389" y="276"/>
                        <a:pt x="389" y="276"/>
                        <a:pt x="389" y="276"/>
                      </a:cubicBezTo>
                      <a:cubicBezTo>
                        <a:pt x="390" y="276"/>
                        <a:pt x="390" y="276"/>
                        <a:pt x="390" y="276"/>
                      </a:cubicBezTo>
                      <a:cubicBezTo>
                        <a:pt x="391" y="287"/>
                        <a:pt x="391" y="287"/>
                        <a:pt x="391" y="287"/>
                      </a:cubicBezTo>
                      <a:cubicBezTo>
                        <a:pt x="391" y="289"/>
                        <a:pt x="390" y="290"/>
                        <a:pt x="388" y="290"/>
                      </a:cubicBezTo>
                      <a:cubicBezTo>
                        <a:pt x="384" y="290"/>
                        <a:pt x="384" y="290"/>
                        <a:pt x="384" y="290"/>
                      </a:cubicBezTo>
                      <a:cubicBezTo>
                        <a:pt x="381" y="290"/>
                        <a:pt x="380" y="289"/>
                        <a:pt x="379" y="288"/>
                      </a:cubicBezTo>
                      <a:cubicBezTo>
                        <a:pt x="374" y="284"/>
                        <a:pt x="374" y="284"/>
                        <a:pt x="374" y="284"/>
                      </a:cubicBezTo>
                      <a:cubicBezTo>
                        <a:pt x="374" y="284"/>
                        <a:pt x="374" y="284"/>
                        <a:pt x="374" y="284"/>
                      </a:cubicBezTo>
                      <a:cubicBezTo>
                        <a:pt x="373" y="284"/>
                        <a:pt x="373" y="284"/>
                        <a:pt x="373" y="284"/>
                      </a:cubicBezTo>
                      <a:cubicBezTo>
                        <a:pt x="373" y="283"/>
                        <a:pt x="373" y="283"/>
                        <a:pt x="373" y="283"/>
                      </a:cubicBezTo>
                      <a:cubicBezTo>
                        <a:pt x="370" y="276"/>
                        <a:pt x="370" y="276"/>
                        <a:pt x="370" y="276"/>
                      </a:cubicBezTo>
                      <a:cubicBezTo>
                        <a:pt x="370" y="276"/>
                        <a:pt x="368" y="274"/>
                        <a:pt x="364" y="273"/>
                      </a:cubicBezTo>
                      <a:cubicBezTo>
                        <a:pt x="363" y="273"/>
                        <a:pt x="363" y="273"/>
                        <a:pt x="363" y="273"/>
                      </a:cubicBezTo>
                      <a:cubicBezTo>
                        <a:pt x="363" y="273"/>
                        <a:pt x="363" y="273"/>
                        <a:pt x="363" y="273"/>
                      </a:cubicBezTo>
                      <a:cubicBezTo>
                        <a:pt x="357" y="269"/>
                        <a:pt x="357" y="269"/>
                        <a:pt x="357" y="269"/>
                      </a:cubicBezTo>
                      <a:cubicBezTo>
                        <a:pt x="356" y="269"/>
                        <a:pt x="356" y="269"/>
                        <a:pt x="356" y="269"/>
                      </a:cubicBezTo>
                      <a:cubicBezTo>
                        <a:pt x="356" y="268"/>
                        <a:pt x="356" y="268"/>
                        <a:pt x="356" y="268"/>
                      </a:cubicBezTo>
                      <a:cubicBezTo>
                        <a:pt x="356" y="268"/>
                        <a:pt x="356" y="268"/>
                        <a:pt x="356" y="268"/>
                      </a:cubicBezTo>
                      <a:cubicBezTo>
                        <a:pt x="355" y="262"/>
                        <a:pt x="355" y="262"/>
                        <a:pt x="355" y="262"/>
                      </a:cubicBezTo>
                      <a:cubicBezTo>
                        <a:pt x="356" y="256"/>
                        <a:pt x="356" y="256"/>
                        <a:pt x="356" y="256"/>
                      </a:cubicBezTo>
                      <a:cubicBezTo>
                        <a:pt x="356" y="256"/>
                        <a:pt x="356" y="256"/>
                        <a:pt x="356" y="256"/>
                      </a:cubicBezTo>
                      <a:cubicBezTo>
                        <a:pt x="356" y="256"/>
                        <a:pt x="356" y="256"/>
                        <a:pt x="356" y="256"/>
                      </a:cubicBezTo>
                      <a:cubicBezTo>
                        <a:pt x="356" y="256"/>
                        <a:pt x="356" y="256"/>
                        <a:pt x="356" y="256"/>
                      </a:cubicBezTo>
                      <a:cubicBezTo>
                        <a:pt x="358" y="253"/>
                        <a:pt x="358" y="253"/>
                        <a:pt x="358" y="253"/>
                      </a:cubicBezTo>
                      <a:cubicBezTo>
                        <a:pt x="358" y="251"/>
                        <a:pt x="358" y="251"/>
                        <a:pt x="358" y="251"/>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7"/>
                        <a:pt x="344" y="217"/>
                        <a:pt x="344" y="217"/>
                      </a:cubicBezTo>
                      <a:cubicBezTo>
                        <a:pt x="344" y="217"/>
                        <a:pt x="344" y="217"/>
                        <a:pt x="344" y="217"/>
                      </a:cubicBezTo>
                      <a:cubicBezTo>
                        <a:pt x="341" y="210"/>
                        <a:pt x="341" y="210"/>
                        <a:pt x="341" y="210"/>
                      </a:cubicBezTo>
                      <a:cubicBezTo>
                        <a:pt x="326" y="208"/>
                        <a:pt x="326" y="208"/>
                        <a:pt x="326" y="208"/>
                      </a:cubicBezTo>
                      <a:cubicBezTo>
                        <a:pt x="323" y="207"/>
                        <a:pt x="320" y="204"/>
                        <a:pt x="319" y="201"/>
                      </a:cubicBezTo>
                      <a:cubicBezTo>
                        <a:pt x="312" y="201"/>
                        <a:pt x="312" y="201"/>
                        <a:pt x="312" y="201"/>
                      </a:cubicBezTo>
                      <a:cubicBezTo>
                        <a:pt x="310" y="200"/>
                        <a:pt x="308" y="199"/>
                        <a:pt x="305" y="196"/>
                      </a:cubicBezTo>
                      <a:cubicBezTo>
                        <a:pt x="304" y="195"/>
                        <a:pt x="304" y="195"/>
                        <a:pt x="304" y="195"/>
                      </a:cubicBezTo>
                      <a:cubicBezTo>
                        <a:pt x="302" y="194"/>
                        <a:pt x="301" y="191"/>
                        <a:pt x="299" y="188"/>
                      </a:cubicBezTo>
                      <a:cubicBezTo>
                        <a:pt x="299" y="188"/>
                        <a:pt x="299" y="188"/>
                        <a:pt x="299" y="188"/>
                      </a:cubicBezTo>
                      <a:cubicBezTo>
                        <a:pt x="299" y="188"/>
                        <a:pt x="299" y="188"/>
                        <a:pt x="299" y="188"/>
                      </a:cubicBezTo>
                      <a:cubicBezTo>
                        <a:pt x="298" y="181"/>
                        <a:pt x="298" y="181"/>
                        <a:pt x="298" y="181"/>
                      </a:cubicBezTo>
                      <a:cubicBezTo>
                        <a:pt x="298" y="181"/>
                        <a:pt x="298" y="181"/>
                        <a:pt x="298" y="181"/>
                      </a:cubicBezTo>
                      <a:cubicBezTo>
                        <a:pt x="298" y="181"/>
                        <a:pt x="298" y="181"/>
                        <a:pt x="298" y="181"/>
                      </a:cubicBezTo>
                      <a:cubicBezTo>
                        <a:pt x="298" y="180"/>
                        <a:pt x="298" y="180"/>
                        <a:pt x="298" y="180"/>
                      </a:cubicBezTo>
                      <a:cubicBezTo>
                        <a:pt x="298" y="180"/>
                        <a:pt x="298" y="180"/>
                        <a:pt x="298" y="180"/>
                      </a:cubicBezTo>
                      <a:cubicBezTo>
                        <a:pt x="300" y="168"/>
                        <a:pt x="300" y="168"/>
                        <a:pt x="300" y="168"/>
                      </a:cubicBezTo>
                      <a:cubicBezTo>
                        <a:pt x="300" y="168"/>
                        <a:pt x="300" y="168"/>
                        <a:pt x="300" y="168"/>
                      </a:cubicBezTo>
                      <a:cubicBezTo>
                        <a:pt x="302" y="162"/>
                        <a:pt x="302" y="162"/>
                        <a:pt x="302" y="162"/>
                      </a:cubicBezTo>
                      <a:cubicBezTo>
                        <a:pt x="302" y="162"/>
                        <a:pt x="302" y="162"/>
                        <a:pt x="302" y="162"/>
                      </a:cubicBezTo>
                      <a:cubicBezTo>
                        <a:pt x="302" y="162"/>
                        <a:pt x="302" y="162"/>
                        <a:pt x="302" y="162"/>
                      </a:cubicBezTo>
                      <a:cubicBezTo>
                        <a:pt x="303" y="162"/>
                        <a:pt x="303" y="162"/>
                        <a:pt x="303" y="162"/>
                      </a:cubicBezTo>
                      <a:cubicBezTo>
                        <a:pt x="318" y="155"/>
                        <a:pt x="318" y="155"/>
                        <a:pt x="318" y="155"/>
                      </a:cubicBezTo>
                      <a:cubicBezTo>
                        <a:pt x="324" y="148"/>
                        <a:pt x="324" y="148"/>
                        <a:pt x="324" y="148"/>
                      </a:cubicBezTo>
                      <a:cubicBezTo>
                        <a:pt x="325" y="142"/>
                        <a:pt x="325" y="142"/>
                        <a:pt x="325" y="142"/>
                      </a:cubicBezTo>
                      <a:cubicBezTo>
                        <a:pt x="324" y="138"/>
                        <a:pt x="324" y="138"/>
                        <a:pt x="324" y="138"/>
                      </a:cubicBezTo>
                      <a:cubicBezTo>
                        <a:pt x="322" y="132"/>
                        <a:pt x="320" y="129"/>
                        <a:pt x="320" y="127"/>
                      </a:cubicBezTo>
                      <a:cubicBezTo>
                        <a:pt x="317" y="128"/>
                        <a:pt x="317" y="128"/>
                        <a:pt x="317" y="128"/>
                      </a:cubicBezTo>
                      <a:cubicBezTo>
                        <a:pt x="312" y="127"/>
                        <a:pt x="312" y="127"/>
                        <a:pt x="312" y="127"/>
                      </a:cubicBezTo>
                      <a:cubicBezTo>
                        <a:pt x="310" y="128"/>
                        <a:pt x="307" y="131"/>
                        <a:pt x="303" y="136"/>
                      </a:cubicBezTo>
                      <a:cubicBezTo>
                        <a:pt x="296" y="143"/>
                        <a:pt x="296" y="143"/>
                        <a:pt x="296" y="143"/>
                      </a:cubicBezTo>
                      <a:cubicBezTo>
                        <a:pt x="296" y="143"/>
                        <a:pt x="296" y="143"/>
                        <a:pt x="296" y="143"/>
                      </a:cubicBezTo>
                      <a:cubicBezTo>
                        <a:pt x="295" y="143"/>
                        <a:pt x="295" y="143"/>
                        <a:pt x="295" y="143"/>
                      </a:cubicBezTo>
                      <a:cubicBezTo>
                        <a:pt x="290" y="144"/>
                        <a:pt x="286" y="145"/>
                        <a:pt x="284" y="144"/>
                      </a:cubicBezTo>
                      <a:lnTo>
                        <a:pt x="271" y="140"/>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72" name="iś1iḑè">
                  <a:extLst>
                    <a:ext uri="{FF2B5EF4-FFF2-40B4-BE49-F238E27FC236}">
                      <a16:creationId xmlns:a16="http://schemas.microsoft.com/office/drawing/2014/main" id="{E113AEE8-71D5-4C92-9447-B81CE383BA0A}"/>
                    </a:ext>
                  </a:extLst>
                </p:cNvPr>
                <p:cNvSpPr/>
                <p:nvPr/>
              </p:nvSpPr>
              <p:spPr bwMode="auto">
                <a:xfrm>
                  <a:off x="2761803" y="3388737"/>
                  <a:ext cx="382789" cy="632128"/>
                </a:xfrm>
                <a:custGeom>
                  <a:avLst/>
                  <a:gdLst>
                    <a:gd name="T0" fmla="*/ 46 w 92"/>
                    <a:gd name="T1" fmla="*/ 29 h 152"/>
                    <a:gd name="T2" fmla="*/ 46 w 92"/>
                    <a:gd name="T3" fmla="*/ 43 h 152"/>
                    <a:gd name="T4" fmla="*/ 42 w 92"/>
                    <a:gd name="T5" fmla="*/ 54 h 152"/>
                    <a:gd name="T6" fmla="*/ 38 w 92"/>
                    <a:gd name="T7" fmla="*/ 62 h 152"/>
                    <a:gd name="T8" fmla="*/ 37 w 92"/>
                    <a:gd name="T9" fmla="*/ 61 h 152"/>
                    <a:gd name="T10" fmla="*/ 22 w 92"/>
                    <a:gd name="T11" fmla="*/ 65 h 152"/>
                    <a:gd name="T12" fmla="*/ 6 w 92"/>
                    <a:gd name="T13" fmla="*/ 67 h 152"/>
                    <a:gd name="T14" fmla="*/ 4 w 92"/>
                    <a:gd name="T15" fmla="*/ 70 h 152"/>
                    <a:gd name="T16" fmla="*/ 19 w 92"/>
                    <a:gd name="T17" fmla="*/ 72 h 152"/>
                    <a:gd name="T18" fmla="*/ 20 w 92"/>
                    <a:gd name="T19" fmla="*/ 72 h 152"/>
                    <a:gd name="T20" fmla="*/ 24 w 92"/>
                    <a:gd name="T21" fmla="*/ 81 h 152"/>
                    <a:gd name="T22" fmla="*/ 30 w 92"/>
                    <a:gd name="T23" fmla="*/ 92 h 152"/>
                    <a:gd name="T24" fmla="*/ 35 w 92"/>
                    <a:gd name="T25" fmla="*/ 108 h 152"/>
                    <a:gd name="T26" fmla="*/ 36 w 92"/>
                    <a:gd name="T27" fmla="*/ 108 h 152"/>
                    <a:gd name="T28" fmla="*/ 38 w 92"/>
                    <a:gd name="T29" fmla="*/ 116 h 152"/>
                    <a:gd name="T30" fmla="*/ 36 w 92"/>
                    <a:gd name="T31" fmla="*/ 124 h 152"/>
                    <a:gd name="T32" fmla="*/ 36 w 92"/>
                    <a:gd name="T33" fmla="*/ 132 h 152"/>
                    <a:gd name="T34" fmla="*/ 50 w 92"/>
                    <a:gd name="T35" fmla="*/ 140 h 152"/>
                    <a:gd name="T36" fmla="*/ 58 w 92"/>
                    <a:gd name="T37" fmla="*/ 151 h 152"/>
                    <a:gd name="T38" fmla="*/ 62 w 92"/>
                    <a:gd name="T39" fmla="*/ 152 h 152"/>
                    <a:gd name="T40" fmla="*/ 61 w 92"/>
                    <a:gd name="T41" fmla="*/ 139 h 152"/>
                    <a:gd name="T42" fmla="*/ 70 w 92"/>
                    <a:gd name="T43" fmla="*/ 134 h 152"/>
                    <a:gd name="T44" fmla="*/ 71 w 92"/>
                    <a:gd name="T45" fmla="*/ 134 h 152"/>
                    <a:gd name="T46" fmla="*/ 72 w 92"/>
                    <a:gd name="T47" fmla="*/ 134 h 152"/>
                    <a:gd name="T48" fmla="*/ 78 w 92"/>
                    <a:gd name="T49" fmla="*/ 133 h 152"/>
                    <a:gd name="T50" fmla="*/ 79 w 92"/>
                    <a:gd name="T51" fmla="*/ 122 h 152"/>
                    <a:gd name="T52" fmla="*/ 74 w 92"/>
                    <a:gd name="T53" fmla="*/ 116 h 152"/>
                    <a:gd name="T54" fmla="*/ 69 w 92"/>
                    <a:gd name="T55" fmla="*/ 116 h 152"/>
                    <a:gd name="T56" fmla="*/ 66 w 92"/>
                    <a:gd name="T57" fmla="*/ 105 h 152"/>
                    <a:gd name="T58" fmla="*/ 68 w 92"/>
                    <a:gd name="T59" fmla="*/ 84 h 152"/>
                    <a:gd name="T60" fmla="*/ 82 w 92"/>
                    <a:gd name="T61" fmla="*/ 80 h 152"/>
                    <a:gd name="T62" fmla="*/ 92 w 92"/>
                    <a:gd name="T63" fmla="*/ 54 h 152"/>
                    <a:gd name="T64" fmla="*/ 84 w 92"/>
                    <a:gd name="T65" fmla="*/ 48 h 152"/>
                    <a:gd name="T66" fmla="*/ 83 w 92"/>
                    <a:gd name="T67" fmla="*/ 48 h 152"/>
                    <a:gd name="T68" fmla="*/ 76 w 92"/>
                    <a:gd name="T69" fmla="*/ 48 h 152"/>
                    <a:gd name="T70" fmla="*/ 72 w 92"/>
                    <a:gd name="T71" fmla="*/ 42 h 152"/>
                    <a:gd name="T72" fmla="*/ 71 w 92"/>
                    <a:gd name="T73" fmla="*/ 42 h 152"/>
                    <a:gd name="T74" fmla="*/ 73 w 92"/>
                    <a:gd name="T75" fmla="*/ 26 h 152"/>
                    <a:gd name="T76" fmla="*/ 76 w 92"/>
                    <a:gd name="T77" fmla="*/ 18 h 152"/>
                    <a:gd name="T78" fmla="*/ 78 w 92"/>
                    <a:gd name="T79" fmla="*/ 10 h 152"/>
                    <a:gd name="T80" fmla="*/ 64 w 92"/>
                    <a:gd name="T8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152">
                      <a:moveTo>
                        <a:pt x="54" y="9"/>
                      </a:moveTo>
                      <a:cubicBezTo>
                        <a:pt x="46" y="29"/>
                        <a:pt x="46" y="29"/>
                        <a:pt x="46" y="29"/>
                      </a:cubicBezTo>
                      <a:cubicBezTo>
                        <a:pt x="46" y="42"/>
                        <a:pt x="46" y="42"/>
                        <a:pt x="46" y="42"/>
                      </a:cubicBezTo>
                      <a:cubicBezTo>
                        <a:pt x="46" y="43"/>
                        <a:pt x="46" y="43"/>
                        <a:pt x="46" y="43"/>
                      </a:cubicBezTo>
                      <a:cubicBezTo>
                        <a:pt x="42" y="50"/>
                        <a:pt x="42" y="50"/>
                        <a:pt x="42" y="50"/>
                      </a:cubicBezTo>
                      <a:cubicBezTo>
                        <a:pt x="42" y="54"/>
                        <a:pt x="42" y="54"/>
                        <a:pt x="42" y="54"/>
                      </a:cubicBezTo>
                      <a:cubicBezTo>
                        <a:pt x="42" y="57"/>
                        <a:pt x="41" y="60"/>
                        <a:pt x="38" y="61"/>
                      </a:cubicBezTo>
                      <a:cubicBezTo>
                        <a:pt x="38" y="62"/>
                        <a:pt x="38" y="62"/>
                        <a:pt x="38" y="62"/>
                      </a:cubicBezTo>
                      <a:cubicBezTo>
                        <a:pt x="37" y="62"/>
                        <a:pt x="37" y="62"/>
                        <a:pt x="37" y="62"/>
                      </a:cubicBezTo>
                      <a:cubicBezTo>
                        <a:pt x="37" y="61"/>
                        <a:pt x="37" y="61"/>
                        <a:pt x="37" y="61"/>
                      </a:cubicBezTo>
                      <a:cubicBezTo>
                        <a:pt x="27" y="60"/>
                        <a:pt x="27" y="60"/>
                        <a:pt x="27" y="60"/>
                      </a:cubicBezTo>
                      <a:cubicBezTo>
                        <a:pt x="22" y="65"/>
                        <a:pt x="22" y="65"/>
                        <a:pt x="22" y="65"/>
                      </a:cubicBezTo>
                      <a:cubicBezTo>
                        <a:pt x="6" y="67"/>
                        <a:pt x="6" y="67"/>
                        <a:pt x="6" y="67"/>
                      </a:cubicBezTo>
                      <a:cubicBezTo>
                        <a:pt x="6" y="67"/>
                        <a:pt x="6" y="67"/>
                        <a:pt x="6" y="67"/>
                      </a:cubicBezTo>
                      <a:cubicBezTo>
                        <a:pt x="0" y="67"/>
                        <a:pt x="0" y="67"/>
                        <a:pt x="0" y="67"/>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2"/>
                        <a:pt x="20" y="72"/>
                        <a:pt x="20" y="72"/>
                      </a:cubicBezTo>
                      <a:cubicBezTo>
                        <a:pt x="24" y="81"/>
                        <a:pt x="24" y="81"/>
                        <a:pt x="24" y="81"/>
                      </a:cubicBezTo>
                      <a:cubicBezTo>
                        <a:pt x="28" y="84"/>
                        <a:pt x="28" y="84"/>
                        <a:pt x="28" y="84"/>
                      </a:cubicBezTo>
                      <a:cubicBezTo>
                        <a:pt x="29" y="86"/>
                        <a:pt x="30" y="88"/>
                        <a:pt x="30" y="92"/>
                      </a:cubicBezTo>
                      <a:cubicBezTo>
                        <a:pt x="30" y="103"/>
                        <a:pt x="30" y="103"/>
                        <a:pt x="30" y="103"/>
                      </a:cubicBezTo>
                      <a:cubicBezTo>
                        <a:pt x="35" y="108"/>
                        <a:pt x="35" y="108"/>
                        <a:pt x="35" y="108"/>
                      </a:cubicBezTo>
                      <a:cubicBezTo>
                        <a:pt x="36" y="108"/>
                        <a:pt x="36" y="108"/>
                        <a:pt x="36" y="108"/>
                      </a:cubicBezTo>
                      <a:cubicBezTo>
                        <a:pt x="36" y="108"/>
                        <a:pt x="36" y="108"/>
                        <a:pt x="36" y="108"/>
                      </a:cubicBezTo>
                      <a:cubicBezTo>
                        <a:pt x="36" y="108"/>
                        <a:pt x="36" y="108"/>
                        <a:pt x="36" y="108"/>
                      </a:cubicBezTo>
                      <a:cubicBezTo>
                        <a:pt x="38" y="116"/>
                        <a:pt x="38" y="116"/>
                        <a:pt x="38" y="116"/>
                      </a:cubicBezTo>
                      <a:cubicBezTo>
                        <a:pt x="38" y="120"/>
                        <a:pt x="38" y="120"/>
                        <a:pt x="38" y="120"/>
                      </a:cubicBezTo>
                      <a:cubicBezTo>
                        <a:pt x="36" y="124"/>
                        <a:pt x="36" y="124"/>
                        <a:pt x="36" y="124"/>
                      </a:cubicBezTo>
                      <a:cubicBezTo>
                        <a:pt x="35" y="128"/>
                        <a:pt x="35" y="128"/>
                        <a:pt x="35" y="128"/>
                      </a:cubicBezTo>
                      <a:cubicBezTo>
                        <a:pt x="36" y="132"/>
                        <a:pt x="36" y="132"/>
                        <a:pt x="36" y="132"/>
                      </a:cubicBezTo>
                      <a:cubicBezTo>
                        <a:pt x="41" y="135"/>
                        <a:pt x="41" y="135"/>
                        <a:pt x="41" y="135"/>
                      </a:cubicBezTo>
                      <a:cubicBezTo>
                        <a:pt x="46" y="137"/>
                        <a:pt x="49" y="138"/>
                        <a:pt x="50" y="140"/>
                      </a:cubicBezTo>
                      <a:cubicBezTo>
                        <a:pt x="53" y="146"/>
                        <a:pt x="53" y="146"/>
                        <a:pt x="53" y="146"/>
                      </a:cubicBezTo>
                      <a:cubicBezTo>
                        <a:pt x="56" y="148"/>
                        <a:pt x="58" y="150"/>
                        <a:pt x="58" y="151"/>
                      </a:cubicBezTo>
                      <a:cubicBezTo>
                        <a:pt x="62" y="152"/>
                        <a:pt x="62" y="152"/>
                        <a:pt x="62" y="152"/>
                      </a:cubicBezTo>
                      <a:cubicBezTo>
                        <a:pt x="62" y="152"/>
                        <a:pt x="62" y="152"/>
                        <a:pt x="62" y="152"/>
                      </a:cubicBezTo>
                      <a:cubicBezTo>
                        <a:pt x="61" y="144"/>
                        <a:pt x="61" y="144"/>
                        <a:pt x="61" y="144"/>
                      </a:cubicBezTo>
                      <a:cubicBezTo>
                        <a:pt x="60" y="142"/>
                        <a:pt x="60" y="140"/>
                        <a:pt x="61" y="139"/>
                      </a:cubicBezTo>
                      <a:cubicBezTo>
                        <a:pt x="62" y="138"/>
                        <a:pt x="63" y="137"/>
                        <a:pt x="64" y="136"/>
                      </a:cubicBezTo>
                      <a:cubicBezTo>
                        <a:pt x="70" y="134"/>
                        <a:pt x="70" y="134"/>
                        <a:pt x="70" y="134"/>
                      </a:cubicBezTo>
                      <a:cubicBezTo>
                        <a:pt x="70" y="134"/>
                        <a:pt x="70" y="134"/>
                        <a:pt x="70" y="134"/>
                      </a:cubicBezTo>
                      <a:cubicBezTo>
                        <a:pt x="71" y="134"/>
                        <a:pt x="71" y="134"/>
                        <a:pt x="71" y="134"/>
                      </a:cubicBezTo>
                      <a:cubicBezTo>
                        <a:pt x="71" y="134"/>
                        <a:pt x="71" y="134"/>
                        <a:pt x="71" y="134"/>
                      </a:cubicBezTo>
                      <a:cubicBezTo>
                        <a:pt x="72" y="134"/>
                        <a:pt x="72" y="134"/>
                        <a:pt x="72" y="134"/>
                      </a:cubicBezTo>
                      <a:cubicBezTo>
                        <a:pt x="74" y="135"/>
                        <a:pt x="74" y="135"/>
                        <a:pt x="74" y="135"/>
                      </a:cubicBezTo>
                      <a:cubicBezTo>
                        <a:pt x="78" y="133"/>
                        <a:pt x="78" y="133"/>
                        <a:pt x="78" y="133"/>
                      </a:cubicBezTo>
                      <a:cubicBezTo>
                        <a:pt x="78" y="132"/>
                        <a:pt x="78" y="132"/>
                        <a:pt x="78" y="132"/>
                      </a:cubicBezTo>
                      <a:cubicBezTo>
                        <a:pt x="79" y="122"/>
                        <a:pt x="79" y="122"/>
                        <a:pt x="79" y="122"/>
                      </a:cubicBezTo>
                      <a:cubicBezTo>
                        <a:pt x="77" y="118"/>
                        <a:pt x="77" y="118"/>
                        <a:pt x="77" y="118"/>
                      </a:cubicBezTo>
                      <a:cubicBezTo>
                        <a:pt x="74" y="116"/>
                        <a:pt x="74" y="116"/>
                        <a:pt x="74" y="116"/>
                      </a:cubicBezTo>
                      <a:cubicBezTo>
                        <a:pt x="70" y="116"/>
                        <a:pt x="70" y="116"/>
                        <a:pt x="70" y="116"/>
                      </a:cubicBezTo>
                      <a:cubicBezTo>
                        <a:pt x="69" y="116"/>
                        <a:pt x="69" y="116"/>
                        <a:pt x="69" y="116"/>
                      </a:cubicBezTo>
                      <a:cubicBezTo>
                        <a:pt x="68" y="115"/>
                        <a:pt x="68" y="115"/>
                        <a:pt x="68" y="115"/>
                      </a:cubicBezTo>
                      <a:cubicBezTo>
                        <a:pt x="66" y="105"/>
                        <a:pt x="66" y="105"/>
                        <a:pt x="66" y="105"/>
                      </a:cubicBezTo>
                      <a:cubicBezTo>
                        <a:pt x="67" y="84"/>
                        <a:pt x="67" y="84"/>
                        <a:pt x="67" y="84"/>
                      </a:cubicBezTo>
                      <a:cubicBezTo>
                        <a:pt x="68" y="84"/>
                        <a:pt x="68" y="84"/>
                        <a:pt x="68" y="84"/>
                      </a:cubicBezTo>
                      <a:cubicBezTo>
                        <a:pt x="74" y="75"/>
                        <a:pt x="74" y="75"/>
                        <a:pt x="74" y="75"/>
                      </a:cubicBezTo>
                      <a:cubicBezTo>
                        <a:pt x="82" y="80"/>
                        <a:pt x="82" y="80"/>
                        <a:pt x="82" y="80"/>
                      </a:cubicBezTo>
                      <a:cubicBezTo>
                        <a:pt x="88" y="80"/>
                        <a:pt x="88" y="80"/>
                        <a:pt x="88" y="80"/>
                      </a:cubicBezTo>
                      <a:cubicBezTo>
                        <a:pt x="92" y="54"/>
                        <a:pt x="92" y="54"/>
                        <a:pt x="92" y="54"/>
                      </a:cubicBezTo>
                      <a:cubicBezTo>
                        <a:pt x="90" y="51"/>
                        <a:pt x="89" y="49"/>
                        <a:pt x="87" y="48"/>
                      </a:cubicBezTo>
                      <a:cubicBezTo>
                        <a:pt x="84" y="48"/>
                        <a:pt x="84" y="48"/>
                        <a:pt x="84" y="48"/>
                      </a:cubicBezTo>
                      <a:cubicBezTo>
                        <a:pt x="84" y="48"/>
                        <a:pt x="84" y="48"/>
                        <a:pt x="84" y="48"/>
                      </a:cubicBezTo>
                      <a:cubicBezTo>
                        <a:pt x="83" y="48"/>
                        <a:pt x="83" y="48"/>
                        <a:pt x="83" y="48"/>
                      </a:cubicBezTo>
                      <a:cubicBezTo>
                        <a:pt x="77" y="49"/>
                        <a:pt x="77" y="49"/>
                        <a:pt x="77" y="49"/>
                      </a:cubicBezTo>
                      <a:cubicBezTo>
                        <a:pt x="76" y="48"/>
                        <a:pt x="76" y="48"/>
                        <a:pt x="76" y="48"/>
                      </a:cubicBezTo>
                      <a:cubicBezTo>
                        <a:pt x="76" y="48"/>
                        <a:pt x="76" y="48"/>
                        <a:pt x="76" y="48"/>
                      </a:cubicBezTo>
                      <a:cubicBezTo>
                        <a:pt x="72" y="42"/>
                        <a:pt x="72" y="42"/>
                        <a:pt x="72" y="42"/>
                      </a:cubicBezTo>
                      <a:cubicBezTo>
                        <a:pt x="72" y="42"/>
                        <a:pt x="72" y="42"/>
                        <a:pt x="72"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0"/>
                        <a:pt x="76" y="18"/>
                      </a:cubicBezTo>
                      <a:cubicBezTo>
                        <a:pt x="78" y="16"/>
                        <a:pt x="78" y="16"/>
                        <a:pt x="78" y="16"/>
                      </a:cubicBezTo>
                      <a:cubicBezTo>
                        <a:pt x="78" y="10"/>
                        <a:pt x="78" y="10"/>
                        <a:pt x="78" y="10"/>
                      </a:cubicBezTo>
                      <a:cubicBezTo>
                        <a:pt x="72" y="4"/>
                        <a:pt x="72" y="4"/>
                        <a:pt x="72" y="4"/>
                      </a:cubicBezTo>
                      <a:cubicBezTo>
                        <a:pt x="64" y="0"/>
                        <a:pt x="64" y="0"/>
                        <a:pt x="64" y="0"/>
                      </a:cubicBezTo>
                      <a:lnTo>
                        <a:pt x="54" y="9"/>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73" name="iṩ1îḑè">
                  <a:extLst>
                    <a:ext uri="{FF2B5EF4-FFF2-40B4-BE49-F238E27FC236}">
                      <a16:creationId xmlns:a16="http://schemas.microsoft.com/office/drawing/2014/main" id="{4E05FCF8-2FA6-4C60-BFD0-A20565F0FB61}"/>
                    </a:ext>
                  </a:extLst>
                </p:cNvPr>
                <p:cNvSpPr/>
                <p:nvPr/>
              </p:nvSpPr>
              <p:spPr bwMode="auto">
                <a:xfrm>
                  <a:off x="1822389" y="4984863"/>
                  <a:ext cx="1181729" cy="1230894"/>
                </a:xfrm>
                <a:custGeom>
                  <a:avLst/>
                  <a:gdLst>
                    <a:gd name="T0" fmla="*/ 10 w 284"/>
                    <a:gd name="T1" fmla="*/ 182 h 296"/>
                    <a:gd name="T2" fmla="*/ 41 w 284"/>
                    <a:gd name="T3" fmla="*/ 181 h 296"/>
                    <a:gd name="T4" fmla="*/ 42 w 284"/>
                    <a:gd name="T5" fmla="*/ 195 h 296"/>
                    <a:gd name="T6" fmla="*/ 68 w 284"/>
                    <a:gd name="T7" fmla="*/ 221 h 296"/>
                    <a:gd name="T8" fmla="*/ 72 w 284"/>
                    <a:gd name="T9" fmla="*/ 260 h 296"/>
                    <a:gd name="T10" fmla="*/ 110 w 284"/>
                    <a:gd name="T11" fmla="*/ 270 h 296"/>
                    <a:gd name="T12" fmla="*/ 118 w 284"/>
                    <a:gd name="T13" fmla="*/ 282 h 296"/>
                    <a:gd name="T14" fmla="*/ 136 w 284"/>
                    <a:gd name="T15" fmla="*/ 296 h 296"/>
                    <a:gd name="T16" fmla="*/ 136 w 284"/>
                    <a:gd name="T17" fmla="*/ 284 h 296"/>
                    <a:gd name="T18" fmla="*/ 135 w 284"/>
                    <a:gd name="T19" fmla="*/ 244 h 296"/>
                    <a:gd name="T20" fmla="*/ 162 w 284"/>
                    <a:gd name="T21" fmla="*/ 236 h 296"/>
                    <a:gd name="T22" fmla="*/ 190 w 284"/>
                    <a:gd name="T23" fmla="*/ 236 h 296"/>
                    <a:gd name="T24" fmla="*/ 220 w 284"/>
                    <a:gd name="T25" fmla="*/ 233 h 296"/>
                    <a:gd name="T26" fmla="*/ 256 w 284"/>
                    <a:gd name="T27" fmla="*/ 211 h 296"/>
                    <a:gd name="T28" fmla="*/ 265 w 284"/>
                    <a:gd name="T29" fmla="*/ 214 h 296"/>
                    <a:gd name="T30" fmla="*/ 270 w 284"/>
                    <a:gd name="T31" fmla="*/ 216 h 296"/>
                    <a:gd name="T32" fmla="*/ 284 w 284"/>
                    <a:gd name="T33" fmla="*/ 205 h 296"/>
                    <a:gd name="T34" fmla="*/ 274 w 284"/>
                    <a:gd name="T35" fmla="*/ 194 h 296"/>
                    <a:gd name="T36" fmla="*/ 252 w 284"/>
                    <a:gd name="T37" fmla="*/ 180 h 296"/>
                    <a:gd name="T38" fmla="*/ 236 w 284"/>
                    <a:gd name="T39" fmla="*/ 182 h 296"/>
                    <a:gd name="T40" fmla="*/ 230 w 284"/>
                    <a:gd name="T41" fmla="*/ 170 h 296"/>
                    <a:gd name="T42" fmla="*/ 234 w 284"/>
                    <a:gd name="T43" fmla="*/ 155 h 296"/>
                    <a:gd name="T44" fmla="*/ 226 w 284"/>
                    <a:gd name="T45" fmla="*/ 136 h 296"/>
                    <a:gd name="T46" fmla="*/ 232 w 284"/>
                    <a:gd name="T47" fmla="*/ 106 h 296"/>
                    <a:gd name="T48" fmla="*/ 216 w 284"/>
                    <a:gd name="T49" fmla="*/ 102 h 296"/>
                    <a:gd name="T50" fmla="*/ 200 w 284"/>
                    <a:gd name="T51" fmla="*/ 84 h 296"/>
                    <a:gd name="T52" fmla="*/ 198 w 284"/>
                    <a:gd name="T53" fmla="*/ 74 h 296"/>
                    <a:gd name="T54" fmla="*/ 206 w 284"/>
                    <a:gd name="T55" fmla="*/ 66 h 296"/>
                    <a:gd name="T56" fmla="*/ 236 w 284"/>
                    <a:gd name="T57" fmla="*/ 63 h 296"/>
                    <a:gd name="T58" fmla="*/ 243 w 284"/>
                    <a:gd name="T59" fmla="*/ 66 h 296"/>
                    <a:gd name="T60" fmla="*/ 256 w 284"/>
                    <a:gd name="T61" fmla="*/ 54 h 296"/>
                    <a:gd name="T62" fmla="*/ 235 w 284"/>
                    <a:gd name="T63" fmla="*/ 52 h 296"/>
                    <a:gd name="T64" fmla="*/ 227 w 284"/>
                    <a:gd name="T65" fmla="*/ 44 h 296"/>
                    <a:gd name="T66" fmla="*/ 222 w 284"/>
                    <a:gd name="T67" fmla="*/ 22 h 296"/>
                    <a:gd name="T68" fmla="*/ 198 w 284"/>
                    <a:gd name="T69" fmla="*/ 34 h 296"/>
                    <a:gd name="T70" fmla="*/ 201 w 284"/>
                    <a:gd name="T71" fmla="*/ 50 h 296"/>
                    <a:gd name="T72" fmla="*/ 193 w 284"/>
                    <a:gd name="T73" fmla="*/ 62 h 296"/>
                    <a:gd name="T74" fmla="*/ 183 w 284"/>
                    <a:gd name="T75" fmla="*/ 85 h 296"/>
                    <a:gd name="T76" fmla="*/ 183 w 284"/>
                    <a:gd name="T77" fmla="*/ 98 h 296"/>
                    <a:gd name="T78" fmla="*/ 178 w 284"/>
                    <a:gd name="T79" fmla="*/ 104 h 296"/>
                    <a:gd name="T80" fmla="*/ 173 w 284"/>
                    <a:gd name="T81" fmla="*/ 107 h 296"/>
                    <a:gd name="T82" fmla="*/ 154 w 284"/>
                    <a:gd name="T83" fmla="*/ 112 h 296"/>
                    <a:gd name="T84" fmla="*/ 138 w 284"/>
                    <a:gd name="T85" fmla="*/ 110 h 296"/>
                    <a:gd name="T86" fmla="*/ 129 w 284"/>
                    <a:gd name="T87" fmla="*/ 106 h 296"/>
                    <a:gd name="T88" fmla="*/ 122 w 284"/>
                    <a:gd name="T89" fmla="*/ 84 h 296"/>
                    <a:gd name="T90" fmla="*/ 113 w 284"/>
                    <a:gd name="T91" fmla="*/ 64 h 296"/>
                    <a:gd name="T92" fmla="*/ 110 w 284"/>
                    <a:gd name="T93" fmla="*/ 57 h 296"/>
                    <a:gd name="T94" fmla="*/ 100 w 284"/>
                    <a:gd name="T95" fmla="*/ 52 h 296"/>
                    <a:gd name="T96" fmla="*/ 86 w 284"/>
                    <a:gd name="T97" fmla="*/ 44 h 296"/>
                    <a:gd name="T98" fmla="*/ 86 w 284"/>
                    <a:gd name="T99" fmla="*/ 35 h 296"/>
                    <a:gd name="T100" fmla="*/ 77 w 284"/>
                    <a:gd name="T101" fmla="*/ 29 h 296"/>
                    <a:gd name="T102" fmla="*/ 61 w 284"/>
                    <a:gd name="T103" fmla="*/ 42 h 296"/>
                    <a:gd name="T104" fmla="*/ 50 w 284"/>
                    <a:gd name="T105" fmla="*/ 21 h 296"/>
                    <a:gd name="T106" fmla="*/ 40 w 284"/>
                    <a:gd name="T107" fmla="*/ 10 h 296"/>
                    <a:gd name="T108" fmla="*/ 28 w 284"/>
                    <a:gd name="T109" fmla="*/ 33 h 296"/>
                    <a:gd name="T110" fmla="*/ 28 w 284"/>
                    <a:gd name="T111" fmla="*/ 54 h 296"/>
                    <a:gd name="T112" fmla="*/ 46 w 284"/>
                    <a:gd name="T113" fmla="*/ 70 h 296"/>
                    <a:gd name="T114" fmla="*/ 31 w 284"/>
                    <a:gd name="T115" fmla="*/ 128 h 296"/>
                    <a:gd name="T116" fmla="*/ 2 w 284"/>
                    <a:gd name="T117" fmla="*/ 174 h 296"/>
                    <a:gd name="T118" fmla="*/ 2 w 284"/>
                    <a:gd name="T119" fmla="*/ 18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296">
                      <a:moveTo>
                        <a:pt x="2" y="182"/>
                      </a:moveTo>
                      <a:cubicBezTo>
                        <a:pt x="0" y="187"/>
                        <a:pt x="0" y="187"/>
                        <a:pt x="0" y="187"/>
                      </a:cubicBezTo>
                      <a:cubicBezTo>
                        <a:pt x="3" y="187"/>
                        <a:pt x="6" y="185"/>
                        <a:pt x="9" y="183"/>
                      </a:cubicBezTo>
                      <a:cubicBezTo>
                        <a:pt x="10" y="182"/>
                        <a:pt x="10" y="182"/>
                        <a:pt x="10" y="182"/>
                      </a:cubicBezTo>
                      <a:cubicBezTo>
                        <a:pt x="10" y="182"/>
                        <a:pt x="10" y="182"/>
                        <a:pt x="10" y="182"/>
                      </a:cubicBezTo>
                      <a:cubicBezTo>
                        <a:pt x="26" y="180"/>
                        <a:pt x="26" y="180"/>
                        <a:pt x="26" y="180"/>
                      </a:cubicBezTo>
                      <a:cubicBezTo>
                        <a:pt x="37" y="175"/>
                        <a:pt x="37" y="175"/>
                        <a:pt x="37" y="175"/>
                      </a:cubicBezTo>
                      <a:cubicBezTo>
                        <a:pt x="41" y="181"/>
                        <a:pt x="41" y="181"/>
                        <a:pt x="41" y="181"/>
                      </a:cubicBezTo>
                      <a:cubicBezTo>
                        <a:pt x="42" y="181"/>
                        <a:pt x="42" y="181"/>
                        <a:pt x="42" y="181"/>
                      </a:cubicBezTo>
                      <a:cubicBezTo>
                        <a:pt x="37" y="189"/>
                        <a:pt x="37" y="189"/>
                        <a:pt x="37" y="189"/>
                      </a:cubicBezTo>
                      <a:cubicBezTo>
                        <a:pt x="42" y="194"/>
                        <a:pt x="42" y="194"/>
                        <a:pt x="42" y="194"/>
                      </a:cubicBezTo>
                      <a:cubicBezTo>
                        <a:pt x="42" y="195"/>
                        <a:pt x="42" y="195"/>
                        <a:pt x="42" y="195"/>
                      </a:cubicBezTo>
                      <a:cubicBezTo>
                        <a:pt x="42" y="196"/>
                        <a:pt x="42" y="196"/>
                        <a:pt x="42" y="196"/>
                      </a:cubicBezTo>
                      <a:cubicBezTo>
                        <a:pt x="38" y="213"/>
                        <a:pt x="38" y="213"/>
                        <a:pt x="38" y="213"/>
                      </a:cubicBezTo>
                      <a:cubicBezTo>
                        <a:pt x="49" y="220"/>
                        <a:pt x="49" y="220"/>
                        <a:pt x="49" y="220"/>
                      </a:cubicBezTo>
                      <a:cubicBezTo>
                        <a:pt x="68" y="221"/>
                        <a:pt x="68" y="221"/>
                        <a:pt x="68" y="221"/>
                      </a:cubicBezTo>
                      <a:cubicBezTo>
                        <a:pt x="65" y="225"/>
                        <a:pt x="65" y="225"/>
                        <a:pt x="65" y="225"/>
                      </a:cubicBezTo>
                      <a:cubicBezTo>
                        <a:pt x="53" y="240"/>
                        <a:pt x="47" y="248"/>
                        <a:pt x="48" y="251"/>
                      </a:cubicBezTo>
                      <a:cubicBezTo>
                        <a:pt x="55" y="253"/>
                        <a:pt x="55" y="253"/>
                        <a:pt x="55" y="253"/>
                      </a:cubicBezTo>
                      <a:cubicBezTo>
                        <a:pt x="64" y="254"/>
                        <a:pt x="70" y="256"/>
                        <a:pt x="72" y="260"/>
                      </a:cubicBezTo>
                      <a:cubicBezTo>
                        <a:pt x="74" y="265"/>
                        <a:pt x="77" y="270"/>
                        <a:pt x="79" y="275"/>
                      </a:cubicBezTo>
                      <a:cubicBezTo>
                        <a:pt x="90" y="281"/>
                        <a:pt x="90" y="281"/>
                        <a:pt x="90" y="281"/>
                      </a:cubicBezTo>
                      <a:cubicBezTo>
                        <a:pt x="96" y="282"/>
                        <a:pt x="96" y="282"/>
                        <a:pt x="96" y="282"/>
                      </a:cubicBezTo>
                      <a:cubicBezTo>
                        <a:pt x="110" y="270"/>
                        <a:pt x="110" y="270"/>
                        <a:pt x="110" y="270"/>
                      </a:cubicBezTo>
                      <a:cubicBezTo>
                        <a:pt x="118" y="281"/>
                        <a:pt x="118" y="281"/>
                        <a:pt x="118" y="281"/>
                      </a:cubicBezTo>
                      <a:cubicBezTo>
                        <a:pt x="118" y="282"/>
                        <a:pt x="118" y="282"/>
                        <a:pt x="118" y="282"/>
                      </a:cubicBezTo>
                      <a:cubicBezTo>
                        <a:pt x="118" y="282"/>
                        <a:pt x="118" y="282"/>
                        <a:pt x="118" y="282"/>
                      </a:cubicBezTo>
                      <a:cubicBezTo>
                        <a:pt x="118" y="282"/>
                        <a:pt x="118" y="282"/>
                        <a:pt x="118" y="282"/>
                      </a:cubicBezTo>
                      <a:cubicBezTo>
                        <a:pt x="120" y="292"/>
                        <a:pt x="120" y="292"/>
                        <a:pt x="120" y="292"/>
                      </a:cubicBezTo>
                      <a:cubicBezTo>
                        <a:pt x="126" y="293"/>
                        <a:pt x="126" y="293"/>
                        <a:pt x="126" y="293"/>
                      </a:cubicBezTo>
                      <a:cubicBezTo>
                        <a:pt x="126" y="293"/>
                        <a:pt x="126" y="293"/>
                        <a:pt x="126" y="293"/>
                      </a:cubicBezTo>
                      <a:cubicBezTo>
                        <a:pt x="136" y="296"/>
                        <a:pt x="136" y="296"/>
                        <a:pt x="136" y="296"/>
                      </a:cubicBezTo>
                      <a:cubicBezTo>
                        <a:pt x="138" y="296"/>
                        <a:pt x="138" y="296"/>
                        <a:pt x="138" y="296"/>
                      </a:cubicBezTo>
                      <a:cubicBezTo>
                        <a:pt x="138" y="295"/>
                        <a:pt x="138" y="295"/>
                        <a:pt x="138" y="295"/>
                      </a:cubicBezTo>
                      <a:cubicBezTo>
                        <a:pt x="136" y="285"/>
                        <a:pt x="136" y="285"/>
                        <a:pt x="136" y="285"/>
                      </a:cubicBezTo>
                      <a:cubicBezTo>
                        <a:pt x="136" y="284"/>
                        <a:pt x="136" y="284"/>
                        <a:pt x="136" y="284"/>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2" y="236"/>
                        <a:pt x="162" y="236"/>
                        <a:pt x="162" y="236"/>
                      </a:cubicBezTo>
                      <a:cubicBezTo>
                        <a:pt x="169" y="241"/>
                        <a:pt x="174" y="246"/>
                        <a:pt x="176" y="249"/>
                      </a:cubicBezTo>
                      <a:cubicBezTo>
                        <a:pt x="178" y="248"/>
                        <a:pt x="183" y="244"/>
                        <a:pt x="189" y="237"/>
                      </a:cubicBezTo>
                      <a:cubicBezTo>
                        <a:pt x="189" y="236"/>
                        <a:pt x="189" y="236"/>
                        <a:pt x="189" y="236"/>
                      </a:cubicBezTo>
                      <a:cubicBezTo>
                        <a:pt x="190" y="236"/>
                        <a:pt x="190" y="236"/>
                        <a:pt x="190" y="236"/>
                      </a:cubicBezTo>
                      <a:cubicBezTo>
                        <a:pt x="210" y="241"/>
                        <a:pt x="210" y="241"/>
                        <a:pt x="210" y="241"/>
                      </a:cubicBezTo>
                      <a:cubicBezTo>
                        <a:pt x="219" y="234"/>
                        <a:pt x="219" y="234"/>
                        <a:pt x="219" y="234"/>
                      </a:cubicBezTo>
                      <a:cubicBezTo>
                        <a:pt x="219" y="233"/>
                        <a:pt x="219" y="233"/>
                        <a:pt x="219" y="233"/>
                      </a:cubicBezTo>
                      <a:cubicBezTo>
                        <a:pt x="220" y="233"/>
                        <a:pt x="220" y="233"/>
                        <a:pt x="220" y="233"/>
                      </a:cubicBezTo>
                      <a:cubicBezTo>
                        <a:pt x="220" y="233"/>
                        <a:pt x="220" y="233"/>
                        <a:pt x="220" y="233"/>
                      </a:cubicBezTo>
                      <a:cubicBezTo>
                        <a:pt x="220" y="233"/>
                        <a:pt x="220" y="233"/>
                        <a:pt x="220" y="233"/>
                      </a:cubicBezTo>
                      <a:cubicBezTo>
                        <a:pt x="229" y="235"/>
                        <a:pt x="229" y="235"/>
                        <a:pt x="229" y="235"/>
                      </a:cubicBezTo>
                      <a:cubicBezTo>
                        <a:pt x="256" y="211"/>
                        <a:pt x="256" y="211"/>
                        <a:pt x="256" y="211"/>
                      </a:cubicBezTo>
                      <a:cubicBezTo>
                        <a:pt x="264" y="213"/>
                        <a:pt x="264" y="213"/>
                        <a:pt x="264" y="213"/>
                      </a:cubicBezTo>
                      <a:cubicBezTo>
                        <a:pt x="264" y="213"/>
                        <a:pt x="264" y="213"/>
                        <a:pt x="264" y="213"/>
                      </a:cubicBezTo>
                      <a:cubicBezTo>
                        <a:pt x="265" y="214"/>
                        <a:pt x="265" y="214"/>
                        <a:pt x="265" y="214"/>
                      </a:cubicBezTo>
                      <a:cubicBezTo>
                        <a:pt x="265" y="214"/>
                        <a:pt x="265" y="214"/>
                        <a:pt x="265" y="214"/>
                      </a:cubicBezTo>
                      <a:cubicBezTo>
                        <a:pt x="266" y="214"/>
                        <a:pt x="266" y="214"/>
                        <a:pt x="266" y="214"/>
                      </a:cubicBezTo>
                      <a:cubicBezTo>
                        <a:pt x="268" y="218"/>
                        <a:pt x="268" y="218"/>
                        <a:pt x="268" y="218"/>
                      </a:cubicBezTo>
                      <a:cubicBezTo>
                        <a:pt x="270" y="216"/>
                        <a:pt x="270" y="216"/>
                        <a:pt x="270" y="216"/>
                      </a:cubicBezTo>
                      <a:cubicBezTo>
                        <a:pt x="270" y="216"/>
                        <a:pt x="270" y="216"/>
                        <a:pt x="270" y="216"/>
                      </a:cubicBezTo>
                      <a:cubicBezTo>
                        <a:pt x="270" y="215"/>
                        <a:pt x="270" y="215"/>
                        <a:pt x="270" y="215"/>
                      </a:cubicBezTo>
                      <a:cubicBezTo>
                        <a:pt x="270" y="215"/>
                        <a:pt x="270" y="215"/>
                        <a:pt x="270" y="215"/>
                      </a:cubicBezTo>
                      <a:cubicBezTo>
                        <a:pt x="278" y="211"/>
                        <a:pt x="278" y="211"/>
                        <a:pt x="278" y="211"/>
                      </a:cubicBezTo>
                      <a:cubicBezTo>
                        <a:pt x="284" y="205"/>
                        <a:pt x="284" y="205"/>
                        <a:pt x="284" y="205"/>
                      </a:cubicBezTo>
                      <a:cubicBezTo>
                        <a:pt x="283" y="193"/>
                        <a:pt x="283" y="193"/>
                        <a:pt x="283" y="193"/>
                      </a:cubicBezTo>
                      <a:cubicBezTo>
                        <a:pt x="282" y="191"/>
                        <a:pt x="282" y="191"/>
                        <a:pt x="282" y="191"/>
                      </a:cubicBezTo>
                      <a:cubicBezTo>
                        <a:pt x="274" y="194"/>
                        <a:pt x="274" y="194"/>
                        <a:pt x="274" y="194"/>
                      </a:cubicBezTo>
                      <a:cubicBezTo>
                        <a:pt x="274" y="194"/>
                        <a:pt x="274" y="194"/>
                        <a:pt x="274" y="194"/>
                      </a:cubicBezTo>
                      <a:cubicBezTo>
                        <a:pt x="272" y="195"/>
                        <a:pt x="270" y="196"/>
                        <a:pt x="267" y="196"/>
                      </a:cubicBezTo>
                      <a:cubicBezTo>
                        <a:pt x="258" y="196"/>
                        <a:pt x="258" y="196"/>
                        <a:pt x="258" y="196"/>
                      </a:cubicBezTo>
                      <a:cubicBezTo>
                        <a:pt x="255" y="196"/>
                        <a:pt x="254" y="195"/>
                        <a:pt x="252" y="193"/>
                      </a:cubicBezTo>
                      <a:cubicBezTo>
                        <a:pt x="252" y="180"/>
                        <a:pt x="252" y="180"/>
                        <a:pt x="252" y="180"/>
                      </a:cubicBezTo>
                      <a:cubicBezTo>
                        <a:pt x="249" y="179"/>
                        <a:pt x="248" y="178"/>
                        <a:pt x="246" y="178"/>
                      </a:cubicBezTo>
                      <a:cubicBezTo>
                        <a:pt x="244" y="179"/>
                        <a:pt x="244" y="179"/>
                        <a:pt x="244" y="179"/>
                      </a:cubicBezTo>
                      <a:cubicBezTo>
                        <a:pt x="242" y="180"/>
                        <a:pt x="242" y="180"/>
                        <a:pt x="242" y="180"/>
                      </a:cubicBezTo>
                      <a:cubicBezTo>
                        <a:pt x="236" y="182"/>
                        <a:pt x="236" y="182"/>
                        <a:pt x="236" y="182"/>
                      </a:cubicBezTo>
                      <a:cubicBezTo>
                        <a:pt x="234" y="182"/>
                        <a:pt x="234" y="182"/>
                        <a:pt x="234" y="182"/>
                      </a:cubicBezTo>
                      <a:cubicBezTo>
                        <a:pt x="234" y="181"/>
                        <a:pt x="234" y="181"/>
                        <a:pt x="234" y="181"/>
                      </a:cubicBezTo>
                      <a:cubicBezTo>
                        <a:pt x="231" y="175"/>
                        <a:pt x="231" y="175"/>
                        <a:pt x="231" y="175"/>
                      </a:cubicBezTo>
                      <a:cubicBezTo>
                        <a:pt x="230" y="170"/>
                        <a:pt x="230" y="170"/>
                        <a:pt x="230" y="170"/>
                      </a:cubicBezTo>
                      <a:cubicBezTo>
                        <a:pt x="230" y="170"/>
                        <a:pt x="230" y="170"/>
                        <a:pt x="230" y="170"/>
                      </a:cubicBezTo>
                      <a:cubicBezTo>
                        <a:pt x="234" y="155"/>
                        <a:pt x="234" y="155"/>
                        <a:pt x="234" y="155"/>
                      </a:cubicBezTo>
                      <a:cubicBezTo>
                        <a:pt x="234" y="155"/>
                        <a:pt x="234" y="155"/>
                        <a:pt x="234" y="155"/>
                      </a:cubicBezTo>
                      <a:cubicBezTo>
                        <a:pt x="234" y="155"/>
                        <a:pt x="234" y="155"/>
                        <a:pt x="234" y="155"/>
                      </a:cubicBezTo>
                      <a:cubicBezTo>
                        <a:pt x="234" y="154"/>
                        <a:pt x="234" y="154"/>
                        <a:pt x="234" y="154"/>
                      </a:cubicBezTo>
                      <a:cubicBezTo>
                        <a:pt x="238" y="147"/>
                        <a:pt x="238" y="147"/>
                        <a:pt x="238" y="147"/>
                      </a:cubicBezTo>
                      <a:cubicBezTo>
                        <a:pt x="226" y="137"/>
                        <a:pt x="226" y="137"/>
                        <a:pt x="226" y="137"/>
                      </a:cubicBezTo>
                      <a:cubicBezTo>
                        <a:pt x="226" y="136"/>
                        <a:pt x="226" y="136"/>
                        <a:pt x="226" y="136"/>
                      </a:cubicBezTo>
                      <a:cubicBezTo>
                        <a:pt x="226" y="136"/>
                        <a:pt x="226" y="136"/>
                        <a:pt x="226" y="136"/>
                      </a:cubicBezTo>
                      <a:cubicBezTo>
                        <a:pt x="226" y="124"/>
                        <a:pt x="226" y="124"/>
                        <a:pt x="226" y="124"/>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5"/>
                        <a:pt x="220" y="95"/>
                        <a:pt x="220" y="95"/>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4"/>
                        <a:pt x="198" y="74"/>
                        <a:pt x="198" y="74"/>
                      </a:cubicBezTo>
                      <a:cubicBezTo>
                        <a:pt x="200" y="74"/>
                        <a:pt x="200" y="74"/>
                        <a:pt x="200" y="74"/>
                      </a:cubicBezTo>
                      <a:cubicBezTo>
                        <a:pt x="205" y="66"/>
                        <a:pt x="205" y="66"/>
                        <a:pt x="205" y="66"/>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6" y="63"/>
                        <a:pt x="236" y="63"/>
                        <a:pt x="236" y="63"/>
                      </a:cubicBezTo>
                      <a:cubicBezTo>
                        <a:pt x="236" y="63"/>
                        <a:pt x="236" y="63"/>
                        <a:pt x="236" y="63"/>
                      </a:cubicBezTo>
                      <a:cubicBezTo>
                        <a:pt x="239" y="64"/>
                        <a:pt x="239" y="64"/>
                        <a:pt x="239" y="64"/>
                      </a:cubicBezTo>
                      <a:cubicBezTo>
                        <a:pt x="240" y="64"/>
                        <a:pt x="240" y="64"/>
                        <a:pt x="240" y="64"/>
                      </a:cubicBezTo>
                      <a:cubicBezTo>
                        <a:pt x="243" y="66"/>
                        <a:pt x="243" y="66"/>
                        <a:pt x="243" y="66"/>
                      </a:cubicBezTo>
                      <a:cubicBezTo>
                        <a:pt x="248" y="63"/>
                        <a:pt x="248" y="63"/>
                        <a:pt x="248" y="63"/>
                      </a:cubicBezTo>
                      <a:cubicBezTo>
                        <a:pt x="253" y="60"/>
                        <a:pt x="253" y="60"/>
                        <a:pt x="253" y="60"/>
                      </a:cubicBezTo>
                      <a:cubicBezTo>
                        <a:pt x="256" y="56"/>
                        <a:pt x="256" y="56"/>
                        <a:pt x="256" y="56"/>
                      </a:cubicBezTo>
                      <a:cubicBezTo>
                        <a:pt x="256" y="54"/>
                        <a:pt x="256" y="54"/>
                        <a:pt x="256" y="54"/>
                      </a:cubicBezTo>
                      <a:cubicBezTo>
                        <a:pt x="256" y="45"/>
                        <a:pt x="256" y="45"/>
                        <a:pt x="256" y="45"/>
                      </a:cubicBezTo>
                      <a:cubicBezTo>
                        <a:pt x="251" y="44"/>
                        <a:pt x="251" y="44"/>
                        <a:pt x="251" y="44"/>
                      </a:cubicBezTo>
                      <a:cubicBezTo>
                        <a:pt x="243" y="47"/>
                        <a:pt x="243" y="47"/>
                        <a:pt x="243" y="47"/>
                      </a:cubicBezTo>
                      <a:cubicBezTo>
                        <a:pt x="240" y="50"/>
                        <a:pt x="238" y="52"/>
                        <a:pt x="235" y="52"/>
                      </a:cubicBezTo>
                      <a:cubicBezTo>
                        <a:pt x="232" y="52"/>
                        <a:pt x="230" y="49"/>
                        <a:pt x="227" y="45"/>
                      </a:cubicBezTo>
                      <a:cubicBezTo>
                        <a:pt x="227" y="45"/>
                        <a:pt x="227" y="45"/>
                        <a:pt x="227" y="45"/>
                      </a:cubicBezTo>
                      <a:cubicBezTo>
                        <a:pt x="227" y="45"/>
                        <a:pt x="227" y="45"/>
                        <a:pt x="227" y="45"/>
                      </a:cubicBezTo>
                      <a:cubicBezTo>
                        <a:pt x="227" y="44"/>
                        <a:pt x="227" y="44"/>
                        <a:pt x="227" y="44"/>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4"/>
                        <a:pt x="214" y="24"/>
                        <a:pt x="214" y="24"/>
                      </a:cubicBezTo>
                      <a:cubicBezTo>
                        <a:pt x="210" y="28"/>
                        <a:pt x="210" y="28"/>
                        <a:pt x="210" y="28"/>
                      </a:cubicBezTo>
                      <a:cubicBezTo>
                        <a:pt x="212" y="40"/>
                        <a:pt x="212" y="40"/>
                        <a:pt x="212" y="40"/>
                      </a:cubicBezTo>
                      <a:cubicBezTo>
                        <a:pt x="198" y="34"/>
                        <a:pt x="198" y="34"/>
                        <a:pt x="198" y="34"/>
                      </a:cubicBezTo>
                      <a:cubicBezTo>
                        <a:pt x="202" y="41"/>
                        <a:pt x="202" y="41"/>
                        <a:pt x="202" y="41"/>
                      </a:cubicBezTo>
                      <a:cubicBezTo>
                        <a:pt x="202" y="41"/>
                        <a:pt x="202" y="41"/>
                        <a:pt x="202" y="41"/>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69"/>
                        <a:pt x="180" y="69"/>
                        <a:pt x="180" y="69"/>
                      </a:cubicBezTo>
                      <a:cubicBezTo>
                        <a:pt x="179" y="76"/>
                        <a:pt x="179" y="76"/>
                        <a:pt x="179" y="76"/>
                      </a:cubicBezTo>
                      <a:cubicBezTo>
                        <a:pt x="179" y="78"/>
                        <a:pt x="180" y="81"/>
                        <a:pt x="182" y="85"/>
                      </a:cubicBezTo>
                      <a:cubicBezTo>
                        <a:pt x="183" y="85"/>
                        <a:pt x="183" y="85"/>
                        <a:pt x="183" y="85"/>
                      </a:cubicBezTo>
                      <a:cubicBezTo>
                        <a:pt x="183" y="86"/>
                        <a:pt x="183" y="86"/>
                        <a:pt x="183" y="86"/>
                      </a:cubicBezTo>
                      <a:cubicBezTo>
                        <a:pt x="184" y="96"/>
                        <a:pt x="184" y="96"/>
                        <a:pt x="184" y="96"/>
                      </a:cubicBezTo>
                      <a:cubicBezTo>
                        <a:pt x="184" y="97"/>
                        <a:pt x="184" y="97"/>
                        <a:pt x="184" y="97"/>
                      </a:cubicBezTo>
                      <a:cubicBezTo>
                        <a:pt x="183" y="98"/>
                        <a:pt x="183" y="98"/>
                        <a:pt x="183" y="98"/>
                      </a:cubicBezTo>
                      <a:cubicBezTo>
                        <a:pt x="178" y="104"/>
                        <a:pt x="178" y="104"/>
                        <a:pt x="178" y="104"/>
                      </a:cubicBezTo>
                      <a:cubicBezTo>
                        <a:pt x="178" y="104"/>
                        <a:pt x="178" y="104"/>
                        <a:pt x="178" y="104"/>
                      </a:cubicBezTo>
                      <a:cubicBezTo>
                        <a:pt x="178" y="104"/>
                        <a:pt x="178" y="104"/>
                        <a:pt x="178" y="104"/>
                      </a:cubicBezTo>
                      <a:cubicBezTo>
                        <a:pt x="178" y="104"/>
                        <a:pt x="178" y="104"/>
                        <a:pt x="178" y="104"/>
                      </a:cubicBezTo>
                      <a:cubicBezTo>
                        <a:pt x="174" y="107"/>
                        <a:pt x="174" y="107"/>
                        <a:pt x="174" y="107"/>
                      </a:cubicBezTo>
                      <a:cubicBezTo>
                        <a:pt x="174" y="107"/>
                        <a:pt x="174" y="107"/>
                        <a:pt x="174"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2" y="105"/>
                        <a:pt x="160" y="106"/>
                        <a:pt x="158" y="107"/>
                      </a:cubicBezTo>
                      <a:cubicBezTo>
                        <a:pt x="154" y="112"/>
                        <a:pt x="154" y="112"/>
                        <a:pt x="154" y="112"/>
                      </a:cubicBezTo>
                      <a:cubicBezTo>
                        <a:pt x="150" y="116"/>
                        <a:pt x="150" y="116"/>
                        <a:pt x="150" y="116"/>
                      </a:cubicBezTo>
                      <a:cubicBezTo>
                        <a:pt x="148" y="119"/>
                        <a:pt x="146" y="120"/>
                        <a:pt x="141" y="119"/>
                      </a:cubicBezTo>
                      <a:cubicBezTo>
                        <a:pt x="138" y="119"/>
                        <a:pt x="138" y="116"/>
                        <a:pt x="138" y="112"/>
                      </a:cubicBezTo>
                      <a:cubicBezTo>
                        <a:pt x="138" y="110"/>
                        <a:pt x="138" y="110"/>
                        <a:pt x="138" y="110"/>
                      </a:cubicBezTo>
                      <a:cubicBezTo>
                        <a:pt x="138" y="107"/>
                        <a:pt x="138" y="107"/>
                        <a:pt x="138" y="107"/>
                      </a:cubicBezTo>
                      <a:cubicBezTo>
                        <a:pt x="136" y="109"/>
                        <a:pt x="136" y="109"/>
                        <a:pt x="136" y="109"/>
                      </a:cubicBezTo>
                      <a:cubicBezTo>
                        <a:pt x="135" y="110"/>
                        <a:pt x="134" y="111"/>
                        <a:pt x="132" y="111"/>
                      </a:cubicBezTo>
                      <a:cubicBezTo>
                        <a:pt x="131" y="110"/>
                        <a:pt x="130" y="109"/>
                        <a:pt x="129" y="106"/>
                      </a:cubicBezTo>
                      <a:cubicBezTo>
                        <a:pt x="129" y="106"/>
                        <a:pt x="129" y="106"/>
                        <a:pt x="129" y="106"/>
                      </a:cubicBezTo>
                      <a:cubicBezTo>
                        <a:pt x="128" y="96"/>
                        <a:pt x="128" y="96"/>
                        <a:pt x="128" y="96"/>
                      </a:cubicBezTo>
                      <a:cubicBezTo>
                        <a:pt x="126" y="88"/>
                        <a:pt x="126" y="88"/>
                        <a:pt x="126" y="88"/>
                      </a:cubicBezTo>
                      <a:cubicBezTo>
                        <a:pt x="122" y="84"/>
                        <a:pt x="122" y="84"/>
                        <a:pt x="122" y="84"/>
                      </a:cubicBezTo>
                      <a:cubicBezTo>
                        <a:pt x="122" y="84"/>
                        <a:pt x="122" y="84"/>
                        <a:pt x="122" y="84"/>
                      </a:cubicBezTo>
                      <a:cubicBezTo>
                        <a:pt x="122" y="83"/>
                        <a:pt x="122" y="83"/>
                        <a:pt x="122" y="83"/>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7"/>
                        <a:pt x="110" y="57"/>
                        <a:pt x="110" y="57"/>
                      </a:cubicBezTo>
                      <a:cubicBezTo>
                        <a:pt x="108" y="47"/>
                        <a:pt x="108" y="47"/>
                        <a:pt x="108" y="47"/>
                      </a:cubicBezTo>
                      <a:cubicBezTo>
                        <a:pt x="107" y="45"/>
                        <a:pt x="107" y="45"/>
                        <a:pt x="107" y="45"/>
                      </a:cubicBezTo>
                      <a:cubicBezTo>
                        <a:pt x="106" y="46"/>
                        <a:pt x="106" y="46"/>
                        <a:pt x="106" y="46"/>
                      </a:cubicBezTo>
                      <a:cubicBezTo>
                        <a:pt x="103" y="50"/>
                        <a:pt x="101" y="52"/>
                        <a:pt x="100" y="52"/>
                      </a:cubicBezTo>
                      <a:cubicBezTo>
                        <a:pt x="99" y="52"/>
                        <a:pt x="97" y="50"/>
                        <a:pt x="94" y="48"/>
                      </a:cubicBezTo>
                      <a:cubicBezTo>
                        <a:pt x="88" y="45"/>
                        <a:pt x="88" y="45"/>
                        <a:pt x="88" y="45"/>
                      </a:cubicBezTo>
                      <a:cubicBezTo>
                        <a:pt x="87" y="44"/>
                        <a:pt x="87" y="44"/>
                        <a:pt x="87" y="44"/>
                      </a:cubicBezTo>
                      <a:cubicBezTo>
                        <a:pt x="86" y="44"/>
                        <a:pt x="86" y="44"/>
                        <a:pt x="86" y="44"/>
                      </a:cubicBezTo>
                      <a:cubicBezTo>
                        <a:pt x="86" y="44"/>
                        <a:pt x="86" y="44"/>
                        <a:pt x="86" y="44"/>
                      </a:cubicBezTo>
                      <a:cubicBezTo>
                        <a:pt x="86" y="43"/>
                        <a:pt x="86" y="43"/>
                        <a:pt x="86" y="43"/>
                      </a:cubicBezTo>
                      <a:cubicBezTo>
                        <a:pt x="86" y="35"/>
                        <a:pt x="86" y="35"/>
                        <a:pt x="86" y="35"/>
                      </a:cubicBezTo>
                      <a:cubicBezTo>
                        <a:pt x="86" y="35"/>
                        <a:pt x="86" y="35"/>
                        <a:pt x="86" y="35"/>
                      </a:cubicBezTo>
                      <a:cubicBezTo>
                        <a:pt x="84" y="29"/>
                        <a:pt x="84" y="29"/>
                        <a:pt x="84" y="29"/>
                      </a:cubicBezTo>
                      <a:cubicBezTo>
                        <a:pt x="81" y="21"/>
                        <a:pt x="81" y="21"/>
                        <a:pt x="81" y="21"/>
                      </a:cubicBezTo>
                      <a:cubicBezTo>
                        <a:pt x="78" y="21"/>
                        <a:pt x="78" y="21"/>
                        <a:pt x="78" y="21"/>
                      </a:cubicBezTo>
                      <a:cubicBezTo>
                        <a:pt x="78" y="24"/>
                        <a:pt x="78" y="27"/>
                        <a:pt x="77" y="29"/>
                      </a:cubicBezTo>
                      <a:cubicBezTo>
                        <a:pt x="76" y="31"/>
                        <a:pt x="75" y="33"/>
                        <a:pt x="72" y="35"/>
                      </a:cubicBezTo>
                      <a:cubicBezTo>
                        <a:pt x="72" y="38"/>
                        <a:pt x="70" y="40"/>
                        <a:pt x="69" y="41"/>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4"/>
                        <a:pt x="50" y="21"/>
                      </a:cubicBezTo>
                      <a:cubicBezTo>
                        <a:pt x="52" y="3"/>
                        <a:pt x="52" y="3"/>
                        <a:pt x="52" y="3"/>
                      </a:cubicBezTo>
                      <a:cubicBezTo>
                        <a:pt x="51" y="0"/>
                        <a:pt x="51" y="0"/>
                        <a:pt x="51" y="0"/>
                      </a:cubicBezTo>
                      <a:cubicBezTo>
                        <a:pt x="44" y="7"/>
                        <a:pt x="44" y="7"/>
                        <a:pt x="44" y="7"/>
                      </a:cubicBezTo>
                      <a:cubicBezTo>
                        <a:pt x="40" y="10"/>
                        <a:pt x="40" y="10"/>
                        <a:pt x="40" y="10"/>
                      </a:cubicBezTo>
                      <a:cubicBezTo>
                        <a:pt x="39" y="13"/>
                        <a:pt x="39" y="13"/>
                        <a:pt x="39" y="13"/>
                      </a:cubicBezTo>
                      <a:cubicBezTo>
                        <a:pt x="40" y="17"/>
                        <a:pt x="41" y="20"/>
                        <a:pt x="41" y="22"/>
                      </a:cubicBezTo>
                      <a:cubicBezTo>
                        <a:pt x="41" y="26"/>
                        <a:pt x="39" y="29"/>
                        <a:pt x="36"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6" y="53"/>
                      </a:cubicBezTo>
                      <a:cubicBezTo>
                        <a:pt x="38" y="52"/>
                        <a:pt x="38" y="52"/>
                        <a:pt x="38" y="52"/>
                      </a:cubicBezTo>
                      <a:cubicBezTo>
                        <a:pt x="46" y="69"/>
                        <a:pt x="46" y="69"/>
                        <a:pt x="46" y="69"/>
                      </a:cubicBezTo>
                      <a:cubicBezTo>
                        <a:pt x="46" y="70"/>
                        <a:pt x="46" y="70"/>
                        <a:pt x="46" y="70"/>
                      </a:cubicBezTo>
                      <a:cubicBezTo>
                        <a:pt x="46" y="70"/>
                        <a:pt x="46" y="70"/>
                        <a:pt x="46" y="70"/>
                      </a:cubicBezTo>
                      <a:cubicBezTo>
                        <a:pt x="46" y="70"/>
                        <a:pt x="46" y="70"/>
                        <a:pt x="46" y="70"/>
                      </a:cubicBezTo>
                      <a:cubicBezTo>
                        <a:pt x="43" y="102"/>
                        <a:pt x="40" y="120"/>
                        <a:pt x="36" y="125"/>
                      </a:cubicBezTo>
                      <a:cubicBezTo>
                        <a:pt x="35" y="126"/>
                        <a:pt x="34" y="127"/>
                        <a:pt x="31" y="128"/>
                      </a:cubicBezTo>
                      <a:cubicBezTo>
                        <a:pt x="28" y="128"/>
                        <a:pt x="26" y="127"/>
                        <a:pt x="24" y="126"/>
                      </a:cubicBezTo>
                      <a:cubicBezTo>
                        <a:pt x="13" y="146"/>
                        <a:pt x="6" y="157"/>
                        <a:pt x="3" y="159"/>
                      </a:cubicBezTo>
                      <a:cubicBezTo>
                        <a:pt x="4" y="159"/>
                        <a:pt x="4" y="159"/>
                        <a:pt x="4" y="159"/>
                      </a:cubicBezTo>
                      <a:cubicBezTo>
                        <a:pt x="2" y="159"/>
                        <a:pt x="1" y="164"/>
                        <a:pt x="2" y="174"/>
                      </a:cubicBezTo>
                      <a:cubicBezTo>
                        <a:pt x="4" y="176"/>
                        <a:pt x="4" y="176"/>
                        <a:pt x="4" y="176"/>
                      </a:cubicBezTo>
                      <a:cubicBezTo>
                        <a:pt x="5" y="176"/>
                        <a:pt x="5" y="176"/>
                        <a:pt x="5" y="176"/>
                      </a:cubicBezTo>
                      <a:cubicBezTo>
                        <a:pt x="6" y="177"/>
                        <a:pt x="6" y="177"/>
                        <a:pt x="6" y="177"/>
                      </a:cubicBezTo>
                      <a:lnTo>
                        <a:pt x="2" y="182"/>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74" name="íśḻïḓê">
                  <a:extLst>
                    <a:ext uri="{FF2B5EF4-FFF2-40B4-BE49-F238E27FC236}">
                      <a16:creationId xmlns:a16="http://schemas.microsoft.com/office/drawing/2014/main" id="{EA2F8439-6D95-4D83-8FD0-0E4FD4A39F9C}"/>
                    </a:ext>
                  </a:extLst>
                </p:cNvPr>
                <p:cNvSpPr/>
                <p:nvPr/>
              </p:nvSpPr>
              <p:spPr bwMode="auto">
                <a:xfrm>
                  <a:off x="2670496" y="4969060"/>
                  <a:ext cx="798940" cy="688317"/>
                </a:xfrm>
                <a:custGeom>
                  <a:avLst/>
                  <a:gdLst>
                    <a:gd name="T0" fmla="*/ 142 w 192"/>
                    <a:gd name="T1" fmla="*/ 7 h 166"/>
                    <a:gd name="T2" fmla="*/ 131 w 192"/>
                    <a:gd name="T3" fmla="*/ 10 h 166"/>
                    <a:gd name="T4" fmla="*/ 129 w 192"/>
                    <a:gd name="T5" fmla="*/ 0 h 166"/>
                    <a:gd name="T6" fmla="*/ 125 w 192"/>
                    <a:gd name="T7" fmla="*/ 10 h 166"/>
                    <a:gd name="T8" fmla="*/ 119 w 192"/>
                    <a:gd name="T9" fmla="*/ 18 h 166"/>
                    <a:gd name="T10" fmla="*/ 108 w 192"/>
                    <a:gd name="T11" fmla="*/ 17 h 166"/>
                    <a:gd name="T12" fmla="*/ 106 w 192"/>
                    <a:gd name="T13" fmla="*/ 25 h 166"/>
                    <a:gd name="T14" fmla="*/ 94 w 192"/>
                    <a:gd name="T15" fmla="*/ 28 h 166"/>
                    <a:gd name="T16" fmla="*/ 90 w 192"/>
                    <a:gd name="T17" fmla="*/ 30 h 166"/>
                    <a:gd name="T18" fmla="*/ 80 w 192"/>
                    <a:gd name="T19" fmla="*/ 26 h 166"/>
                    <a:gd name="T20" fmla="*/ 73 w 192"/>
                    <a:gd name="T21" fmla="*/ 24 h 166"/>
                    <a:gd name="T22" fmla="*/ 84 w 192"/>
                    <a:gd name="T23" fmla="*/ 40 h 166"/>
                    <a:gd name="T24" fmla="*/ 90 w 192"/>
                    <a:gd name="T25" fmla="*/ 46 h 166"/>
                    <a:gd name="T26" fmla="*/ 88 w 192"/>
                    <a:gd name="T27" fmla="*/ 55 h 166"/>
                    <a:gd name="T28" fmla="*/ 69 w 192"/>
                    <a:gd name="T29" fmla="*/ 64 h 166"/>
                    <a:gd name="T30" fmla="*/ 62 w 192"/>
                    <a:gd name="T31" fmla="*/ 65 h 166"/>
                    <a:gd name="T32" fmla="*/ 55 w 192"/>
                    <a:gd name="T33" fmla="*/ 63 h 166"/>
                    <a:gd name="T34" fmla="*/ 47 w 192"/>
                    <a:gd name="T35" fmla="*/ 71 h 166"/>
                    <a:gd name="T36" fmla="*/ 39 w 192"/>
                    <a:gd name="T37" fmla="*/ 74 h 166"/>
                    <a:gd name="T38" fmla="*/ 8 w 192"/>
                    <a:gd name="T39" fmla="*/ 74 h 166"/>
                    <a:gd name="T40" fmla="*/ 4 w 192"/>
                    <a:gd name="T41" fmla="*/ 96 h 166"/>
                    <a:gd name="T42" fmla="*/ 11 w 192"/>
                    <a:gd name="T43" fmla="*/ 100 h 166"/>
                    <a:gd name="T44" fmla="*/ 15 w 192"/>
                    <a:gd name="T45" fmla="*/ 95 h 166"/>
                    <a:gd name="T46" fmla="*/ 28 w 192"/>
                    <a:gd name="T47" fmla="*/ 96 h 166"/>
                    <a:gd name="T48" fmla="*/ 31 w 192"/>
                    <a:gd name="T49" fmla="*/ 118 h 166"/>
                    <a:gd name="T50" fmla="*/ 26 w 192"/>
                    <a:gd name="T51" fmla="*/ 130 h 166"/>
                    <a:gd name="T52" fmla="*/ 38 w 192"/>
                    <a:gd name="T53" fmla="*/ 148 h 166"/>
                    <a:gd name="T54" fmla="*/ 33 w 192"/>
                    <a:gd name="T55" fmla="*/ 166 h 166"/>
                    <a:gd name="T56" fmla="*/ 46 w 192"/>
                    <a:gd name="T57" fmla="*/ 159 h 166"/>
                    <a:gd name="T58" fmla="*/ 55 w 192"/>
                    <a:gd name="T59" fmla="*/ 160 h 166"/>
                    <a:gd name="T60" fmla="*/ 84 w 192"/>
                    <a:gd name="T61" fmla="*/ 160 h 166"/>
                    <a:gd name="T62" fmla="*/ 98 w 192"/>
                    <a:gd name="T63" fmla="*/ 150 h 166"/>
                    <a:gd name="T64" fmla="*/ 114 w 192"/>
                    <a:gd name="T65" fmla="*/ 137 h 166"/>
                    <a:gd name="T66" fmla="*/ 124 w 192"/>
                    <a:gd name="T67" fmla="*/ 141 h 166"/>
                    <a:gd name="T68" fmla="*/ 137 w 192"/>
                    <a:gd name="T69" fmla="*/ 146 h 166"/>
                    <a:gd name="T70" fmla="*/ 146 w 192"/>
                    <a:gd name="T71" fmla="*/ 149 h 166"/>
                    <a:gd name="T72" fmla="*/ 148 w 192"/>
                    <a:gd name="T73" fmla="*/ 144 h 166"/>
                    <a:gd name="T74" fmla="*/ 151 w 192"/>
                    <a:gd name="T75" fmla="*/ 142 h 166"/>
                    <a:gd name="T76" fmla="*/ 157 w 192"/>
                    <a:gd name="T77" fmla="*/ 138 h 166"/>
                    <a:gd name="T78" fmla="*/ 173 w 192"/>
                    <a:gd name="T79" fmla="*/ 126 h 166"/>
                    <a:gd name="T80" fmla="*/ 176 w 192"/>
                    <a:gd name="T81" fmla="*/ 124 h 166"/>
                    <a:gd name="T82" fmla="*/ 183 w 192"/>
                    <a:gd name="T83" fmla="*/ 122 h 166"/>
                    <a:gd name="T84" fmla="*/ 190 w 192"/>
                    <a:gd name="T85" fmla="*/ 118 h 166"/>
                    <a:gd name="T86" fmla="*/ 186 w 192"/>
                    <a:gd name="T87" fmla="*/ 103 h 166"/>
                    <a:gd name="T88" fmla="*/ 188 w 192"/>
                    <a:gd name="T89" fmla="*/ 94 h 166"/>
                    <a:gd name="T90" fmla="*/ 174 w 192"/>
                    <a:gd name="T91" fmla="*/ 83 h 166"/>
                    <a:gd name="T92" fmla="*/ 186 w 192"/>
                    <a:gd name="T93" fmla="*/ 34 h 166"/>
                    <a:gd name="T94" fmla="*/ 178 w 192"/>
                    <a:gd name="T95" fmla="*/ 38 h 166"/>
                    <a:gd name="T96" fmla="*/ 168 w 192"/>
                    <a:gd name="T97" fmla="*/ 38 h 166"/>
                    <a:gd name="T98" fmla="*/ 167 w 192"/>
                    <a:gd name="T99" fmla="*/ 34 h 166"/>
                    <a:gd name="T100" fmla="*/ 166 w 192"/>
                    <a:gd name="T101" fmla="*/ 32 h 166"/>
                    <a:gd name="T102" fmla="*/ 156 w 192"/>
                    <a:gd name="T10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6">
                      <a:moveTo>
                        <a:pt x="150" y="3"/>
                      </a:moveTo>
                      <a:cubicBezTo>
                        <a:pt x="148" y="2"/>
                        <a:pt x="148" y="2"/>
                        <a:pt x="148" y="2"/>
                      </a:cubicBezTo>
                      <a:cubicBezTo>
                        <a:pt x="144" y="4"/>
                        <a:pt x="144" y="4"/>
                        <a:pt x="144" y="4"/>
                      </a:cubicBezTo>
                      <a:cubicBezTo>
                        <a:pt x="142" y="7"/>
                        <a:pt x="142" y="7"/>
                        <a:pt x="142" y="7"/>
                      </a:cubicBezTo>
                      <a:cubicBezTo>
                        <a:pt x="141" y="11"/>
                        <a:pt x="139" y="13"/>
                        <a:pt x="136" y="13"/>
                      </a:cubicBezTo>
                      <a:cubicBezTo>
                        <a:pt x="135" y="13"/>
                        <a:pt x="133" y="12"/>
                        <a:pt x="132" y="10"/>
                      </a:cubicBezTo>
                      <a:cubicBezTo>
                        <a:pt x="131" y="10"/>
                        <a:pt x="131" y="10"/>
                        <a:pt x="131"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29" y="0"/>
                        <a:pt x="129" y="0"/>
                        <a:pt x="129" y="0"/>
                      </a:cubicBezTo>
                      <a:cubicBezTo>
                        <a:pt x="127" y="0"/>
                        <a:pt x="127" y="0"/>
                        <a:pt x="127" y="0"/>
                      </a:cubicBezTo>
                      <a:cubicBezTo>
                        <a:pt x="126" y="0"/>
                        <a:pt x="126" y="0"/>
                        <a:pt x="126" y="0"/>
                      </a:cubicBezTo>
                      <a:cubicBezTo>
                        <a:pt x="125" y="4"/>
                        <a:pt x="125" y="4"/>
                        <a:pt x="125" y="4"/>
                      </a:cubicBezTo>
                      <a:cubicBezTo>
                        <a:pt x="125" y="10"/>
                        <a:pt x="125" y="10"/>
                        <a:pt x="125" y="10"/>
                      </a:cubicBezTo>
                      <a:cubicBezTo>
                        <a:pt x="125" y="10"/>
                        <a:pt x="125" y="10"/>
                        <a:pt x="125" y="10"/>
                      </a:cubicBezTo>
                      <a:cubicBezTo>
                        <a:pt x="124" y="10"/>
                        <a:pt x="124" y="10"/>
                        <a:pt x="124" y="10"/>
                      </a:cubicBezTo>
                      <a:cubicBezTo>
                        <a:pt x="120" y="17"/>
                        <a:pt x="120" y="17"/>
                        <a:pt x="120" y="17"/>
                      </a:cubicBezTo>
                      <a:cubicBezTo>
                        <a:pt x="119" y="18"/>
                        <a:pt x="119" y="18"/>
                        <a:pt x="119" y="18"/>
                      </a:cubicBezTo>
                      <a:cubicBezTo>
                        <a:pt x="118" y="18"/>
                        <a:pt x="118" y="18"/>
                        <a:pt x="118" y="18"/>
                      </a:cubicBezTo>
                      <a:cubicBezTo>
                        <a:pt x="108" y="17"/>
                        <a:pt x="108" y="17"/>
                        <a:pt x="108"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4" y="22"/>
                        <a:pt x="104" y="22"/>
                        <a:pt x="104" y="22"/>
                      </a:cubicBezTo>
                      <a:cubicBezTo>
                        <a:pt x="106" y="25"/>
                        <a:pt x="106" y="25"/>
                        <a:pt x="106" y="25"/>
                      </a:cubicBezTo>
                      <a:cubicBezTo>
                        <a:pt x="106" y="25"/>
                        <a:pt x="106" y="25"/>
                        <a:pt x="106" y="25"/>
                      </a:cubicBezTo>
                      <a:cubicBezTo>
                        <a:pt x="103" y="29"/>
                        <a:pt x="103" y="29"/>
                        <a:pt x="103" y="29"/>
                      </a:cubicBezTo>
                      <a:cubicBezTo>
                        <a:pt x="94" y="29"/>
                        <a:pt x="94" y="29"/>
                        <a:pt x="94" y="29"/>
                      </a:cubicBezTo>
                      <a:cubicBezTo>
                        <a:pt x="94" y="28"/>
                        <a:pt x="94" y="28"/>
                        <a:pt x="94" y="28"/>
                      </a:cubicBezTo>
                      <a:cubicBezTo>
                        <a:pt x="94" y="27"/>
                        <a:pt x="94" y="27"/>
                        <a:pt x="94" y="27"/>
                      </a:cubicBezTo>
                      <a:cubicBezTo>
                        <a:pt x="92" y="26"/>
                        <a:pt x="92" y="26"/>
                        <a:pt x="92" y="26"/>
                      </a:cubicBezTo>
                      <a:cubicBezTo>
                        <a:pt x="91" y="29"/>
                        <a:pt x="91" y="29"/>
                        <a:pt x="91" y="29"/>
                      </a:cubicBezTo>
                      <a:cubicBezTo>
                        <a:pt x="90" y="30"/>
                        <a:pt x="90" y="30"/>
                        <a:pt x="90" y="30"/>
                      </a:cubicBezTo>
                      <a:cubicBezTo>
                        <a:pt x="84" y="30"/>
                        <a:pt x="84" y="30"/>
                        <a:pt x="84" y="30"/>
                      </a:cubicBezTo>
                      <a:cubicBezTo>
                        <a:pt x="84" y="30"/>
                        <a:pt x="84" y="30"/>
                        <a:pt x="84" y="30"/>
                      </a:cubicBezTo>
                      <a:cubicBezTo>
                        <a:pt x="80" y="27"/>
                        <a:pt x="80" y="27"/>
                        <a:pt x="80" y="27"/>
                      </a:cubicBezTo>
                      <a:cubicBezTo>
                        <a:pt x="80" y="26"/>
                        <a:pt x="80" y="26"/>
                        <a:pt x="80" y="26"/>
                      </a:cubicBezTo>
                      <a:cubicBezTo>
                        <a:pt x="80" y="26"/>
                        <a:pt x="80" y="26"/>
                        <a:pt x="80" y="26"/>
                      </a:cubicBezTo>
                      <a:cubicBezTo>
                        <a:pt x="80" y="26"/>
                        <a:pt x="80" y="26"/>
                        <a:pt x="80" y="26"/>
                      </a:cubicBezTo>
                      <a:cubicBezTo>
                        <a:pt x="80" y="25"/>
                        <a:pt x="80" y="25"/>
                        <a:pt x="80" y="25"/>
                      </a:cubicBezTo>
                      <a:cubicBezTo>
                        <a:pt x="73" y="24"/>
                        <a:pt x="73" y="24"/>
                        <a:pt x="73" y="24"/>
                      </a:cubicBezTo>
                      <a:cubicBezTo>
                        <a:pt x="68" y="26"/>
                        <a:pt x="68" y="26"/>
                        <a:pt x="68" y="26"/>
                      </a:cubicBezTo>
                      <a:cubicBezTo>
                        <a:pt x="66" y="28"/>
                        <a:pt x="66" y="28"/>
                        <a:pt x="66" y="28"/>
                      </a:cubicBezTo>
                      <a:cubicBezTo>
                        <a:pt x="74" y="37"/>
                        <a:pt x="74" y="37"/>
                        <a:pt x="74" y="37"/>
                      </a:cubicBezTo>
                      <a:cubicBezTo>
                        <a:pt x="84" y="40"/>
                        <a:pt x="84" y="40"/>
                        <a:pt x="84" y="40"/>
                      </a:cubicBezTo>
                      <a:cubicBezTo>
                        <a:pt x="84" y="40"/>
                        <a:pt x="84" y="40"/>
                        <a:pt x="84" y="40"/>
                      </a:cubicBezTo>
                      <a:cubicBezTo>
                        <a:pt x="84" y="40"/>
                        <a:pt x="84" y="40"/>
                        <a:pt x="84"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0" y="61"/>
                        <a:pt x="80" y="61"/>
                        <a:pt x="80" y="61"/>
                      </a:cubicBezTo>
                      <a:cubicBezTo>
                        <a:pt x="69" y="64"/>
                        <a:pt x="69" y="64"/>
                        <a:pt x="69" y="64"/>
                      </a:cubicBezTo>
                      <a:cubicBezTo>
                        <a:pt x="69" y="64"/>
                        <a:pt x="69" y="64"/>
                        <a:pt x="69"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57" y="63"/>
                        <a:pt x="57" y="63"/>
                        <a:pt x="57" y="63"/>
                      </a:cubicBezTo>
                      <a:cubicBezTo>
                        <a:pt x="55" y="63"/>
                        <a:pt x="55" y="63"/>
                        <a:pt x="55" y="63"/>
                      </a:cubicBezTo>
                      <a:cubicBezTo>
                        <a:pt x="52" y="67"/>
                        <a:pt x="52" y="67"/>
                        <a:pt x="52" y="67"/>
                      </a:cubicBezTo>
                      <a:cubicBezTo>
                        <a:pt x="52" y="67"/>
                        <a:pt x="52" y="67"/>
                        <a:pt x="52" y="67"/>
                      </a:cubicBezTo>
                      <a:cubicBezTo>
                        <a:pt x="52" y="67"/>
                        <a:pt x="52" y="67"/>
                        <a:pt x="52" y="67"/>
                      </a:cubicBezTo>
                      <a:cubicBezTo>
                        <a:pt x="47" y="71"/>
                        <a:pt x="47" y="71"/>
                        <a:pt x="47" y="71"/>
                      </a:cubicBezTo>
                      <a:cubicBezTo>
                        <a:pt x="46" y="71"/>
                        <a:pt x="46" y="71"/>
                        <a:pt x="46" y="71"/>
                      </a:cubicBezTo>
                      <a:cubicBezTo>
                        <a:pt x="46" y="71"/>
                        <a:pt x="46" y="71"/>
                        <a:pt x="46" y="71"/>
                      </a:cubicBezTo>
                      <a:cubicBezTo>
                        <a:pt x="39" y="74"/>
                        <a:pt x="39" y="74"/>
                        <a:pt x="39" y="74"/>
                      </a:cubicBezTo>
                      <a:cubicBezTo>
                        <a:pt x="39" y="74"/>
                        <a:pt x="39" y="74"/>
                        <a:pt x="39" y="74"/>
                      </a:cubicBezTo>
                      <a:cubicBezTo>
                        <a:pt x="30" y="71"/>
                        <a:pt x="30" y="71"/>
                        <a:pt x="30"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0" y="86"/>
                        <a:pt x="0" y="86"/>
                        <a:pt x="0" y="86"/>
                      </a:cubicBezTo>
                      <a:cubicBezTo>
                        <a:pt x="4" y="96"/>
                        <a:pt x="4" y="96"/>
                        <a:pt x="4" y="96"/>
                      </a:cubicBezTo>
                      <a:cubicBezTo>
                        <a:pt x="9" y="98"/>
                        <a:pt x="9" y="98"/>
                        <a:pt x="9" y="98"/>
                      </a:cubicBezTo>
                      <a:cubicBezTo>
                        <a:pt x="9" y="98"/>
                        <a:pt x="9" y="98"/>
                        <a:pt x="9" y="98"/>
                      </a:cubicBezTo>
                      <a:cubicBezTo>
                        <a:pt x="9" y="98"/>
                        <a:pt x="9" y="98"/>
                        <a:pt x="9" y="98"/>
                      </a:cubicBezTo>
                      <a:cubicBezTo>
                        <a:pt x="11" y="100"/>
                        <a:pt x="11" y="100"/>
                        <a:pt x="11" y="100"/>
                      </a:cubicBezTo>
                      <a:cubicBezTo>
                        <a:pt x="14" y="96"/>
                        <a:pt x="14" y="96"/>
                        <a:pt x="14" y="96"/>
                      </a:cubicBezTo>
                      <a:cubicBezTo>
                        <a:pt x="14" y="95"/>
                        <a:pt x="14" y="95"/>
                        <a:pt x="14" y="95"/>
                      </a:cubicBezTo>
                      <a:cubicBezTo>
                        <a:pt x="14" y="95"/>
                        <a:pt x="14" y="95"/>
                        <a:pt x="14"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3" y="110"/>
                        <a:pt x="33" y="110"/>
                        <a:pt x="33" y="110"/>
                      </a:cubicBezTo>
                      <a:cubicBezTo>
                        <a:pt x="33" y="110"/>
                        <a:pt x="33" y="110"/>
                        <a:pt x="33"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1" y="143"/>
                        <a:pt x="31" y="143"/>
                        <a:pt x="31" y="143"/>
                      </a:cubicBezTo>
                      <a:cubicBezTo>
                        <a:pt x="38" y="148"/>
                        <a:pt x="38" y="148"/>
                        <a:pt x="38" y="148"/>
                      </a:cubicBezTo>
                      <a:cubicBezTo>
                        <a:pt x="38" y="149"/>
                        <a:pt x="38" y="149"/>
                        <a:pt x="38" y="149"/>
                      </a:cubicBezTo>
                      <a:cubicBezTo>
                        <a:pt x="39" y="149"/>
                        <a:pt x="39" y="149"/>
                        <a:pt x="39" y="149"/>
                      </a:cubicBezTo>
                      <a:cubicBezTo>
                        <a:pt x="34" y="160"/>
                        <a:pt x="34" y="160"/>
                        <a:pt x="34" y="160"/>
                      </a:cubicBezTo>
                      <a:cubicBezTo>
                        <a:pt x="33" y="166"/>
                        <a:pt x="33" y="166"/>
                        <a:pt x="33" y="166"/>
                      </a:cubicBezTo>
                      <a:cubicBezTo>
                        <a:pt x="34" y="165"/>
                        <a:pt x="34" y="165"/>
                        <a:pt x="34" y="165"/>
                      </a:cubicBezTo>
                      <a:cubicBezTo>
                        <a:pt x="35" y="165"/>
                        <a:pt x="35" y="165"/>
                        <a:pt x="35" y="165"/>
                      </a:cubicBezTo>
                      <a:cubicBezTo>
                        <a:pt x="39" y="163"/>
                        <a:pt x="39" y="163"/>
                        <a:pt x="39" y="163"/>
                      </a:cubicBezTo>
                      <a:cubicBezTo>
                        <a:pt x="46" y="159"/>
                        <a:pt x="46" y="159"/>
                        <a:pt x="46" y="159"/>
                      </a:cubicBezTo>
                      <a:cubicBezTo>
                        <a:pt x="46" y="159"/>
                        <a:pt x="46" y="159"/>
                        <a:pt x="46" y="159"/>
                      </a:cubicBezTo>
                      <a:cubicBezTo>
                        <a:pt x="54" y="160"/>
                        <a:pt x="54" y="160"/>
                        <a:pt x="54"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4" y="160"/>
                        <a:pt x="84" y="160"/>
                        <a:pt x="84" y="160"/>
                      </a:cubicBezTo>
                      <a:cubicBezTo>
                        <a:pt x="91" y="156"/>
                        <a:pt x="91" y="156"/>
                        <a:pt x="91" y="156"/>
                      </a:cubicBezTo>
                      <a:cubicBezTo>
                        <a:pt x="98" y="151"/>
                        <a:pt x="98" y="151"/>
                        <a:pt x="98" y="151"/>
                      </a:cubicBezTo>
                      <a:cubicBezTo>
                        <a:pt x="98" y="150"/>
                        <a:pt x="98" y="150"/>
                        <a:pt x="98" y="150"/>
                      </a:cubicBezTo>
                      <a:cubicBezTo>
                        <a:pt x="98" y="150"/>
                        <a:pt x="98" y="150"/>
                        <a:pt x="98" y="150"/>
                      </a:cubicBezTo>
                      <a:cubicBezTo>
                        <a:pt x="103" y="149"/>
                        <a:pt x="103" y="149"/>
                        <a:pt x="103" y="149"/>
                      </a:cubicBezTo>
                      <a:cubicBezTo>
                        <a:pt x="108" y="145"/>
                        <a:pt x="108" y="145"/>
                        <a:pt x="108" y="145"/>
                      </a:cubicBezTo>
                      <a:cubicBezTo>
                        <a:pt x="114" y="137"/>
                        <a:pt x="114" y="137"/>
                        <a:pt x="114" y="137"/>
                      </a:cubicBezTo>
                      <a:cubicBezTo>
                        <a:pt x="123" y="140"/>
                        <a:pt x="123" y="140"/>
                        <a:pt x="123" y="140"/>
                      </a:cubicBezTo>
                      <a:cubicBezTo>
                        <a:pt x="124" y="140"/>
                        <a:pt x="124" y="140"/>
                        <a:pt x="124" y="140"/>
                      </a:cubicBezTo>
                      <a:cubicBezTo>
                        <a:pt x="124" y="141"/>
                        <a:pt x="124" y="141"/>
                        <a:pt x="124" y="141"/>
                      </a:cubicBezTo>
                      <a:cubicBezTo>
                        <a:pt x="124" y="141"/>
                        <a:pt x="124" y="141"/>
                        <a:pt x="124" y="141"/>
                      </a:cubicBezTo>
                      <a:cubicBezTo>
                        <a:pt x="126" y="144"/>
                        <a:pt x="127" y="146"/>
                        <a:pt x="128" y="146"/>
                      </a:cubicBezTo>
                      <a:cubicBezTo>
                        <a:pt x="133" y="146"/>
                        <a:pt x="133" y="146"/>
                        <a:pt x="133" y="146"/>
                      </a:cubicBezTo>
                      <a:cubicBezTo>
                        <a:pt x="134" y="146"/>
                        <a:pt x="134" y="146"/>
                        <a:pt x="134" y="146"/>
                      </a:cubicBezTo>
                      <a:cubicBezTo>
                        <a:pt x="137" y="146"/>
                        <a:pt x="137" y="146"/>
                        <a:pt x="137" y="146"/>
                      </a:cubicBezTo>
                      <a:cubicBezTo>
                        <a:pt x="138" y="146"/>
                        <a:pt x="138" y="146"/>
                        <a:pt x="138" y="146"/>
                      </a:cubicBezTo>
                      <a:cubicBezTo>
                        <a:pt x="138" y="147"/>
                        <a:pt x="138" y="147"/>
                        <a:pt x="138" y="147"/>
                      </a:cubicBezTo>
                      <a:cubicBezTo>
                        <a:pt x="144" y="149"/>
                        <a:pt x="144" y="149"/>
                        <a:pt x="144" y="149"/>
                      </a:cubicBezTo>
                      <a:cubicBezTo>
                        <a:pt x="146" y="149"/>
                        <a:pt x="146" y="149"/>
                        <a:pt x="146"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8" y="144"/>
                        <a:pt x="148" y="144"/>
                        <a:pt x="148" y="144"/>
                      </a:cubicBezTo>
                      <a:cubicBezTo>
                        <a:pt x="148" y="144"/>
                        <a:pt x="148" y="144"/>
                        <a:pt x="148" y="144"/>
                      </a:cubicBezTo>
                      <a:cubicBezTo>
                        <a:pt x="151" y="142"/>
                        <a:pt x="151" y="142"/>
                        <a:pt x="151" y="142"/>
                      </a:cubicBezTo>
                      <a:cubicBezTo>
                        <a:pt x="151" y="142"/>
                        <a:pt x="151" y="142"/>
                        <a:pt x="151" y="142"/>
                      </a:cubicBezTo>
                      <a:cubicBezTo>
                        <a:pt x="156" y="138"/>
                        <a:pt x="156" y="138"/>
                        <a:pt x="156" y="138"/>
                      </a:cubicBezTo>
                      <a:cubicBezTo>
                        <a:pt x="156" y="138"/>
                        <a:pt x="156" y="138"/>
                        <a:pt x="156" y="138"/>
                      </a:cubicBezTo>
                      <a:cubicBezTo>
                        <a:pt x="156" y="138"/>
                        <a:pt x="156" y="138"/>
                        <a:pt x="156" y="138"/>
                      </a:cubicBezTo>
                      <a:cubicBezTo>
                        <a:pt x="157" y="138"/>
                        <a:pt x="157" y="138"/>
                        <a:pt x="157" y="138"/>
                      </a:cubicBezTo>
                      <a:cubicBezTo>
                        <a:pt x="161" y="138"/>
                        <a:pt x="161" y="138"/>
                        <a:pt x="161" y="138"/>
                      </a:cubicBezTo>
                      <a:cubicBezTo>
                        <a:pt x="161" y="136"/>
                        <a:pt x="162" y="133"/>
                        <a:pt x="165" y="131"/>
                      </a:cubicBezTo>
                      <a:cubicBezTo>
                        <a:pt x="168" y="129"/>
                        <a:pt x="170" y="128"/>
                        <a:pt x="171" y="128"/>
                      </a:cubicBezTo>
                      <a:cubicBezTo>
                        <a:pt x="173" y="126"/>
                        <a:pt x="173" y="126"/>
                        <a:pt x="173"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6" y="123"/>
                        <a:pt x="176" y="123"/>
                        <a:pt x="176" y="123"/>
                      </a:cubicBezTo>
                      <a:cubicBezTo>
                        <a:pt x="177" y="123"/>
                        <a:pt x="177" y="123"/>
                        <a:pt x="177" y="123"/>
                      </a:cubicBezTo>
                      <a:cubicBezTo>
                        <a:pt x="183" y="122"/>
                        <a:pt x="183" y="122"/>
                        <a:pt x="183" y="122"/>
                      </a:cubicBezTo>
                      <a:cubicBezTo>
                        <a:pt x="187" y="122"/>
                        <a:pt x="187" y="122"/>
                        <a:pt x="187" y="122"/>
                      </a:cubicBezTo>
                      <a:cubicBezTo>
                        <a:pt x="188" y="120"/>
                        <a:pt x="188" y="120"/>
                        <a:pt x="188"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8"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8" y="89"/>
                        <a:pt x="190" y="87"/>
                      </a:cubicBezTo>
                      <a:cubicBezTo>
                        <a:pt x="190" y="80"/>
                        <a:pt x="190" y="80"/>
                        <a:pt x="190" y="80"/>
                      </a:cubicBezTo>
                      <a:cubicBezTo>
                        <a:pt x="189" y="79"/>
                        <a:pt x="188" y="78"/>
                        <a:pt x="186" y="78"/>
                      </a:cubicBezTo>
                      <a:cubicBezTo>
                        <a:pt x="174" y="83"/>
                        <a:pt x="174" y="83"/>
                        <a:pt x="174" y="83"/>
                      </a:cubicBezTo>
                      <a:cubicBezTo>
                        <a:pt x="174" y="70"/>
                        <a:pt x="174" y="70"/>
                        <a:pt x="174" y="70"/>
                      </a:cubicBezTo>
                      <a:cubicBezTo>
                        <a:pt x="175" y="68"/>
                        <a:pt x="179" y="64"/>
                        <a:pt x="186" y="60"/>
                      </a:cubicBezTo>
                      <a:cubicBezTo>
                        <a:pt x="183" y="46"/>
                        <a:pt x="183" y="46"/>
                        <a:pt x="183" y="46"/>
                      </a:cubicBezTo>
                      <a:cubicBezTo>
                        <a:pt x="182" y="41"/>
                        <a:pt x="183" y="37"/>
                        <a:pt x="186" y="34"/>
                      </a:cubicBezTo>
                      <a:cubicBezTo>
                        <a:pt x="186" y="32"/>
                        <a:pt x="186" y="32"/>
                        <a:pt x="186" y="32"/>
                      </a:cubicBezTo>
                      <a:cubicBezTo>
                        <a:pt x="182" y="32"/>
                        <a:pt x="182" y="32"/>
                        <a:pt x="182" y="32"/>
                      </a:cubicBezTo>
                      <a:cubicBezTo>
                        <a:pt x="180" y="32"/>
                        <a:pt x="180" y="32"/>
                        <a:pt x="180" y="32"/>
                      </a:cubicBezTo>
                      <a:cubicBezTo>
                        <a:pt x="178" y="38"/>
                        <a:pt x="178" y="38"/>
                        <a:pt x="178" y="38"/>
                      </a:cubicBezTo>
                      <a:cubicBezTo>
                        <a:pt x="177" y="40"/>
                        <a:pt x="175" y="41"/>
                        <a:pt x="174" y="41"/>
                      </a:cubicBezTo>
                      <a:cubicBezTo>
                        <a:pt x="173" y="41"/>
                        <a:pt x="173" y="41"/>
                        <a:pt x="173" y="41"/>
                      </a:cubicBezTo>
                      <a:cubicBezTo>
                        <a:pt x="169" y="38"/>
                        <a:pt x="169" y="38"/>
                        <a:pt x="169"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6" y="30"/>
                        <a:pt x="166" y="30"/>
                        <a:pt x="166" y="30"/>
                      </a:cubicBezTo>
                      <a:cubicBezTo>
                        <a:pt x="166" y="30"/>
                        <a:pt x="166" y="30"/>
                        <a:pt x="166" y="30"/>
                      </a:cubicBezTo>
                      <a:cubicBezTo>
                        <a:pt x="166" y="30"/>
                        <a:pt x="166" y="30"/>
                        <a:pt x="166" y="30"/>
                      </a:cubicBezTo>
                      <a:cubicBezTo>
                        <a:pt x="166" y="32"/>
                        <a:pt x="166" y="32"/>
                        <a:pt x="166" y="32"/>
                      </a:cubicBezTo>
                      <a:cubicBezTo>
                        <a:pt x="158" y="32"/>
                        <a:pt x="158" y="32"/>
                        <a:pt x="158" y="32"/>
                      </a:cubicBezTo>
                      <a:cubicBezTo>
                        <a:pt x="158" y="30"/>
                        <a:pt x="158" y="30"/>
                        <a:pt x="158" y="30"/>
                      </a:cubicBezTo>
                      <a:cubicBezTo>
                        <a:pt x="156" y="26"/>
                        <a:pt x="156" y="26"/>
                        <a:pt x="156" y="26"/>
                      </a:cubicBezTo>
                      <a:cubicBezTo>
                        <a:pt x="156" y="20"/>
                        <a:pt x="156" y="20"/>
                        <a:pt x="156" y="20"/>
                      </a:cubicBezTo>
                      <a:cubicBezTo>
                        <a:pt x="152" y="12"/>
                        <a:pt x="152" y="12"/>
                        <a:pt x="152" y="12"/>
                      </a:cubicBezTo>
                      <a:cubicBezTo>
                        <a:pt x="152" y="6"/>
                        <a:pt x="152" y="6"/>
                        <a:pt x="152" y="6"/>
                      </a:cubicBezTo>
                      <a:lnTo>
                        <a:pt x="150" y="3"/>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75" name="isḷidê">
                  <a:extLst>
                    <a:ext uri="{FF2B5EF4-FFF2-40B4-BE49-F238E27FC236}">
                      <a16:creationId xmlns:a16="http://schemas.microsoft.com/office/drawing/2014/main" id="{EBB0ED1F-5FE5-4CEC-A657-5DE85ED1C07E}"/>
                    </a:ext>
                  </a:extLst>
                </p:cNvPr>
                <p:cNvSpPr/>
                <p:nvPr/>
              </p:nvSpPr>
              <p:spPr bwMode="auto">
                <a:xfrm>
                  <a:off x="4150730" y="4050717"/>
                  <a:ext cx="635641" cy="776114"/>
                </a:xfrm>
                <a:custGeom>
                  <a:avLst/>
                  <a:gdLst>
                    <a:gd name="T0" fmla="*/ 96 w 153"/>
                    <a:gd name="T1" fmla="*/ 53 h 187"/>
                    <a:gd name="T2" fmla="*/ 85 w 153"/>
                    <a:gd name="T3" fmla="*/ 28 h 187"/>
                    <a:gd name="T4" fmla="*/ 55 w 153"/>
                    <a:gd name="T5" fmla="*/ 17 h 187"/>
                    <a:gd name="T6" fmla="*/ 37 w 153"/>
                    <a:gd name="T7" fmla="*/ 0 h 187"/>
                    <a:gd name="T8" fmla="*/ 48 w 153"/>
                    <a:gd name="T9" fmla="*/ 17 h 187"/>
                    <a:gd name="T10" fmla="*/ 49 w 153"/>
                    <a:gd name="T11" fmla="*/ 19 h 187"/>
                    <a:gd name="T12" fmla="*/ 36 w 153"/>
                    <a:gd name="T13" fmla="*/ 36 h 187"/>
                    <a:gd name="T14" fmla="*/ 19 w 153"/>
                    <a:gd name="T15" fmla="*/ 23 h 187"/>
                    <a:gd name="T16" fmla="*/ 23 w 153"/>
                    <a:gd name="T17" fmla="*/ 35 h 187"/>
                    <a:gd name="T18" fmla="*/ 23 w 153"/>
                    <a:gd name="T19" fmla="*/ 36 h 187"/>
                    <a:gd name="T20" fmla="*/ 22 w 153"/>
                    <a:gd name="T21" fmla="*/ 41 h 187"/>
                    <a:gd name="T22" fmla="*/ 14 w 153"/>
                    <a:gd name="T23" fmla="*/ 44 h 187"/>
                    <a:gd name="T24" fmla="*/ 11 w 153"/>
                    <a:gd name="T25" fmla="*/ 51 h 187"/>
                    <a:gd name="T26" fmla="*/ 8 w 153"/>
                    <a:gd name="T27" fmla="*/ 63 h 187"/>
                    <a:gd name="T28" fmla="*/ 8 w 153"/>
                    <a:gd name="T29" fmla="*/ 63 h 187"/>
                    <a:gd name="T30" fmla="*/ 4 w 153"/>
                    <a:gd name="T31" fmla="*/ 65 h 187"/>
                    <a:gd name="T32" fmla="*/ 14 w 153"/>
                    <a:gd name="T33" fmla="*/ 81 h 187"/>
                    <a:gd name="T34" fmla="*/ 18 w 153"/>
                    <a:gd name="T35" fmla="*/ 81 h 187"/>
                    <a:gd name="T36" fmla="*/ 35 w 153"/>
                    <a:gd name="T37" fmla="*/ 89 h 187"/>
                    <a:gd name="T38" fmla="*/ 35 w 153"/>
                    <a:gd name="T39" fmla="*/ 89 h 187"/>
                    <a:gd name="T40" fmla="*/ 34 w 153"/>
                    <a:gd name="T41" fmla="*/ 100 h 187"/>
                    <a:gd name="T42" fmla="*/ 30 w 153"/>
                    <a:gd name="T43" fmla="*/ 109 h 187"/>
                    <a:gd name="T44" fmla="*/ 25 w 153"/>
                    <a:gd name="T45" fmla="*/ 115 h 187"/>
                    <a:gd name="T46" fmla="*/ 25 w 153"/>
                    <a:gd name="T47" fmla="*/ 115 h 187"/>
                    <a:gd name="T48" fmla="*/ 26 w 153"/>
                    <a:gd name="T49" fmla="*/ 127 h 187"/>
                    <a:gd name="T50" fmla="*/ 38 w 153"/>
                    <a:gd name="T51" fmla="*/ 129 h 187"/>
                    <a:gd name="T52" fmla="*/ 43 w 153"/>
                    <a:gd name="T53" fmla="*/ 134 h 187"/>
                    <a:gd name="T54" fmla="*/ 51 w 153"/>
                    <a:gd name="T55" fmla="*/ 176 h 187"/>
                    <a:gd name="T56" fmla="*/ 49 w 153"/>
                    <a:gd name="T57" fmla="*/ 179 h 187"/>
                    <a:gd name="T58" fmla="*/ 50 w 153"/>
                    <a:gd name="T59" fmla="*/ 182 h 187"/>
                    <a:gd name="T60" fmla="*/ 73 w 153"/>
                    <a:gd name="T61" fmla="*/ 173 h 187"/>
                    <a:gd name="T62" fmla="*/ 78 w 153"/>
                    <a:gd name="T63" fmla="*/ 175 h 187"/>
                    <a:gd name="T64" fmla="*/ 79 w 153"/>
                    <a:gd name="T65" fmla="*/ 175 h 187"/>
                    <a:gd name="T66" fmla="*/ 87 w 153"/>
                    <a:gd name="T67" fmla="*/ 170 h 187"/>
                    <a:gd name="T68" fmla="*/ 110 w 153"/>
                    <a:gd name="T69" fmla="*/ 180 h 187"/>
                    <a:gd name="T70" fmla="*/ 116 w 153"/>
                    <a:gd name="T71" fmla="*/ 184 h 187"/>
                    <a:gd name="T72" fmla="*/ 134 w 153"/>
                    <a:gd name="T73" fmla="*/ 163 h 187"/>
                    <a:gd name="T74" fmla="*/ 130 w 153"/>
                    <a:gd name="T75" fmla="*/ 148 h 187"/>
                    <a:gd name="T76" fmla="*/ 144 w 153"/>
                    <a:gd name="T77" fmla="*/ 149 h 187"/>
                    <a:gd name="T78" fmla="*/ 144 w 153"/>
                    <a:gd name="T79" fmla="*/ 135 h 187"/>
                    <a:gd name="T80" fmla="*/ 153 w 153"/>
                    <a:gd name="T81" fmla="*/ 123 h 187"/>
                    <a:gd name="T82" fmla="*/ 142 w 153"/>
                    <a:gd name="T83" fmla="*/ 111 h 187"/>
                    <a:gd name="T84" fmla="*/ 136 w 153"/>
                    <a:gd name="T85" fmla="*/ 116 h 187"/>
                    <a:gd name="T86" fmla="*/ 135 w 153"/>
                    <a:gd name="T87" fmla="*/ 115 h 187"/>
                    <a:gd name="T88" fmla="*/ 126 w 153"/>
                    <a:gd name="T89" fmla="*/ 107 h 187"/>
                    <a:gd name="T90" fmla="*/ 113 w 153"/>
                    <a:gd name="T91" fmla="*/ 99 h 187"/>
                    <a:gd name="T92" fmla="*/ 110 w 153"/>
                    <a:gd name="T93" fmla="*/ 85 h 187"/>
                    <a:gd name="T94" fmla="*/ 117 w 153"/>
                    <a:gd name="T95" fmla="*/ 64 h 187"/>
                    <a:gd name="T96" fmla="*/ 129 w 153"/>
                    <a:gd name="T97" fmla="*/ 65 h 187"/>
                    <a:gd name="T98" fmla="*/ 130 w 153"/>
                    <a:gd name="T99" fmla="*/ 52 h 187"/>
                    <a:gd name="T100" fmla="*/ 97 w 153"/>
                    <a:gd name="T101" fmla="*/ 54 h 187"/>
                    <a:gd name="T102" fmla="*/ 96 w 153"/>
                    <a:gd name="T103" fmla="*/ 5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87">
                      <a:moveTo>
                        <a:pt x="96" y="53"/>
                      </a:moveTo>
                      <a:cubicBezTo>
                        <a:pt x="96" y="53"/>
                        <a:pt x="96" y="53"/>
                        <a:pt x="96" y="53"/>
                      </a:cubicBezTo>
                      <a:cubicBezTo>
                        <a:pt x="96" y="53"/>
                        <a:pt x="96" y="53"/>
                        <a:pt x="96" y="53"/>
                      </a:cubicBezTo>
                      <a:cubicBezTo>
                        <a:pt x="92" y="37"/>
                        <a:pt x="88" y="29"/>
                        <a:pt x="85" y="28"/>
                      </a:cubicBezTo>
                      <a:cubicBezTo>
                        <a:pt x="71" y="23"/>
                        <a:pt x="71" y="23"/>
                        <a:pt x="71" y="23"/>
                      </a:cubicBezTo>
                      <a:cubicBezTo>
                        <a:pt x="63" y="21"/>
                        <a:pt x="57" y="19"/>
                        <a:pt x="55" y="17"/>
                      </a:cubicBezTo>
                      <a:cubicBezTo>
                        <a:pt x="51" y="15"/>
                        <a:pt x="46" y="9"/>
                        <a:pt x="40" y="0"/>
                      </a:cubicBezTo>
                      <a:cubicBezTo>
                        <a:pt x="37" y="0"/>
                        <a:pt x="37" y="0"/>
                        <a:pt x="37" y="0"/>
                      </a:cubicBezTo>
                      <a:cubicBezTo>
                        <a:pt x="38" y="1"/>
                        <a:pt x="38" y="1"/>
                        <a:pt x="38" y="1"/>
                      </a:cubicBezTo>
                      <a:cubicBezTo>
                        <a:pt x="38" y="4"/>
                        <a:pt x="42" y="9"/>
                        <a:pt x="48" y="17"/>
                      </a:cubicBezTo>
                      <a:cubicBezTo>
                        <a:pt x="49" y="18"/>
                        <a:pt x="49" y="18"/>
                        <a:pt x="49" y="18"/>
                      </a:cubicBezTo>
                      <a:cubicBezTo>
                        <a:pt x="49" y="19"/>
                        <a:pt x="49" y="19"/>
                        <a:pt x="49" y="19"/>
                      </a:cubicBezTo>
                      <a:cubicBezTo>
                        <a:pt x="43" y="30"/>
                        <a:pt x="43" y="30"/>
                        <a:pt x="43" y="30"/>
                      </a:cubicBezTo>
                      <a:cubicBezTo>
                        <a:pt x="40" y="35"/>
                        <a:pt x="38" y="37"/>
                        <a:pt x="36" y="36"/>
                      </a:cubicBezTo>
                      <a:cubicBezTo>
                        <a:pt x="34" y="35"/>
                        <a:pt x="31" y="31"/>
                        <a:pt x="26" y="25"/>
                      </a:cubicBezTo>
                      <a:cubicBezTo>
                        <a:pt x="19" y="23"/>
                        <a:pt x="19" y="23"/>
                        <a:pt x="19" y="23"/>
                      </a:cubicBezTo>
                      <a:cubicBezTo>
                        <a:pt x="19" y="25"/>
                        <a:pt x="20" y="29"/>
                        <a:pt x="23" y="35"/>
                      </a:cubicBezTo>
                      <a:cubicBezTo>
                        <a:pt x="23" y="35"/>
                        <a:pt x="23" y="35"/>
                        <a:pt x="23" y="35"/>
                      </a:cubicBezTo>
                      <a:cubicBezTo>
                        <a:pt x="23" y="36"/>
                        <a:pt x="23" y="36"/>
                        <a:pt x="23" y="36"/>
                      </a:cubicBezTo>
                      <a:cubicBezTo>
                        <a:pt x="23" y="36"/>
                        <a:pt x="23" y="36"/>
                        <a:pt x="23" y="36"/>
                      </a:cubicBezTo>
                      <a:cubicBezTo>
                        <a:pt x="23" y="37"/>
                        <a:pt x="23" y="37"/>
                        <a:pt x="23" y="37"/>
                      </a:cubicBezTo>
                      <a:cubicBezTo>
                        <a:pt x="22" y="41"/>
                        <a:pt x="22" y="41"/>
                        <a:pt x="22" y="41"/>
                      </a:cubicBezTo>
                      <a:cubicBezTo>
                        <a:pt x="14" y="44"/>
                        <a:pt x="14" y="44"/>
                        <a:pt x="14" y="44"/>
                      </a:cubicBezTo>
                      <a:cubicBezTo>
                        <a:pt x="14" y="44"/>
                        <a:pt x="14" y="44"/>
                        <a:pt x="14" y="44"/>
                      </a:cubicBezTo>
                      <a:cubicBezTo>
                        <a:pt x="12" y="45"/>
                        <a:pt x="12" y="45"/>
                        <a:pt x="12" y="45"/>
                      </a:cubicBezTo>
                      <a:cubicBezTo>
                        <a:pt x="11" y="46"/>
                        <a:pt x="11" y="48"/>
                        <a:pt x="11" y="51"/>
                      </a:cubicBezTo>
                      <a:cubicBezTo>
                        <a:pt x="12" y="57"/>
                        <a:pt x="12" y="60"/>
                        <a:pt x="10" y="62"/>
                      </a:cubicBezTo>
                      <a:cubicBezTo>
                        <a:pt x="10" y="63"/>
                        <a:pt x="9" y="63"/>
                        <a:pt x="8" y="63"/>
                      </a:cubicBezTo>
                      <a:cubicBezTo>
                        <a:pt x="8" y="63"/>
                        <a:pt x="8" y="63"/>
                        <a:pt x="8" y="63"/>
                      </a:cubicBezTo>
                      <a:cubicBezTo>
                        <a:pt x="8" y="63"/>
                        <a:pt x="8" y="63"/>
                        <a:pt x="8" y="63"/>
                      </a:cubicBezTo>
                      <a:cubicBezTo>
                        <a:pt x="0" y="61"/>
                        <a:pt x="0" y="61"/>
                        <a:pt x="0" y="61"/>
                      </a:cubicBezTo>
                      <a:cubicBezTo>
                        <a:pt x="0" y="63"/>
                        <a:pt x="2" y="64"/>
                        <a:pt x="4" y="65"/>
                      </a:cubicBezTo>
                      <a:cubicBezTo>
                        <a:pt x="8" y="69"/>
                        <a:pt x="11" y="74"/>
                        <a:pt x="14" y="80"/>
                      </a:cubicBezTo>
                      <a:cubicBezTo>
                        <a:pt x="14" y="81"/>
                        <a:pt x="14" y="81"/>
                        <a:pt x="14" y="81"/>
                      </a:cubicBezTo>
                      <a:cubicBezTo>
                        <a:pt x="14" y="81"/>
                        <a:pt x="14" y="81"/>
                        <a:pt x="14" y="81"/>
                      </a:cubicBezTo>
                      <a:cubicBezTo>
                        <a:pt x="18" y="81"/>
                        <a:pt x="18" y="81"/>
                        <a:pt x="18" y="81"/>
                      </a:cubicBezTo>
                      <a:cubicBezTo>
                        <a:pt x="22" y="80"/>
                        <a:pt x="26" y="81"/>
                        <a:pt x="30" y="83"/>
                      </a:cubicBezTo>
                      <a:cubicBezTo>
                        <a:pt x="35" y="89"/>
                        <a:pt x="35" y="89"/>
                        <a:pt x="35" y="89"/>
                      </a:cubicBezTo>
                      <a:cubicBezTo>
                        <a:pt x="35" y="89"/>
                        <a:pt x="35" y="89"/>
                        <a:pt x="35" y="89"/>
                      </a:cubicBezTo>
                      <a:cubicBezTo>
                        <a:pt x="35" y="89"/>
                        <a:pt x="35" y="89"/>
                        <a:pt x="35" y="89"/>
                      </a:cubicBezTo>
                      <a:cubicBezTo>
                        <a:pt x="35" y="89"/>
                        <a:pt x="35" y="89"/>
                        <a:pt x="35" y="89"/>
                      </a:cubicBezTo>
                      <a:cubicBezTo>
                        <a:pt x="34" y="100"/>
                        <a:pt x="34" y="100"/>
                        <a:pt x="34" y="100"/>
                      </a:cubicBezTo>
                      <a:cubicBezTo>
                        <a:pt x="36" y="101"/>
                        <a:pt x="36" y="103"/>
                        <a:pt x="36" y="105"/>
                      </a:cubicBezTo>
                      <a:cubicBezTo>
                        <a:pt x="35" y="107"/>
                        <a:pt x="33" y="108"/>
                        <a:pt x="30" y="109"/>
                      </a:cubicBezTo>
                      <a:cubicBezTo>
                        <a:pt x="27" y="109"/>
                        <a:pt x="26" y="111"/>
                        <a:pt x="25" y="115"/>
                      </a:cubicBezTo>
                      <a:cubicBezTo>
                        <a:pt x="25" y="115"/>
                        <a:pt x="25" y="115"/>
                        <a:pt x="25" y="115"/>
                      </a:cubicBezTo>
                      <a:cubicBezTo>
                        <a:pt x="25" y="115"/>
                        <a:pt x="25" y="115"/>
                        <a:pt x="25" y="115"/>
                      </a:cubicBezTo>
                      <a:cubicBezTo>
                        <a:pt x="25" y="115"/>
                        <a:pt x="25" y="115"/>
                        <a:pt x="25" y="115"/>
                      </a:cubicBezTo>
                      <a:cubicBezTo>
                        <a:pt x="22" y="122"/>
                        <a:pt x="22" y="122"/>
                        <a:pt x="22" y="122"/>
                      </a:cubicBezTo>
                      <a:cubicBezTo>
                        <a:pt x="26" y="127"/>
                        <a:pt x="26" y="127"/>
                        <a:pt x="26" y="127"/>
                      </a:cubicBezTo>
                      <a:cubicBezTo>
                        <a:pt x="37" y="129"/>
                        <a:pt x="37" y="129"/>
                        <a:pt x="37" y="129"/>
                      </a:cubicBezTo>
                      <a:cubicBezTo>
                        <a:pt x="38" y="129"/>
                        <a:pt x="38" y="129"/>
                        <a:pt x="38" y="129"/>
                      </a:cubicBezTo>
                      <a:cubicBezTo>
                        <a:pt x="38" y="129"/>
                        <a:pt x="38" y="129"/>
                        <a:pt x="38" y="129"/>
                      </a:cubicBezTo>
                      <a:cubicBezTo>
                        <a:pt x="43" y="134"/>
                        <a:pt x="43" y="134"/>
                        <a:pt x="43" y="134"/>
                      </a:cubicBezTo>
                      <a:cubicBezTo>
                        <a:pt x="36" y="144"/>
                        <a:pt x="36" y="144"/>
                        <a:pt x="36" y="144"/>
                      </a:cubicBezTo>
                      <a:cubicBezTo>
                        <a:pt x="51" y="176"/>
                        <a:pt x="51" y="176"/>
                        <a:pt x="51" y="176"/>
                      </a:cubicBezTo>
                      <a:cubicBezTo>
                        <a:pt x="52" y="177"/>
                        <a:pt x="52" y="177"/>
                        <a:pt x="52" y="177"/>
                      </a:cubicBezTo>
                      <a:cubicBezTo>
                        <a:pt x="49" y="179"/>
                        <a:pt x="49" y="179"/>
                        <a:pt x="49" y="179"/>
                      </a:cubicBezTo>
                      <a:cubicBezTo>
                        <a:pt x="50" y="182"/>
                        <a:pt x="50" y="182"/>
                        <a:pt x="50" y="182"/>
                      </a:cubicBezTo>
                      <a:cubicBezTo>
                        <a:pt x="50" y="182"/>
                        <a:pt x="50" y="182"/>
                        <a:pt x="50" y="182"/>
                      </a:cubicBezTo>
                      <a:cubicBezTo>
                        <a:pt x="78" y="165"/>
                        <a:pt x="78" y="165"/>
                        <a:pt x="78" y="165"/>
                      </a:cubicBezTo>
                      <a:cubicBezTo>
                        <a:pt x="73" y="173"/>
                        <a:pt x="73" y="173"/>
                        <a:pt x="73" y="173"/>
                      </a:cubicBezTo>
                      <a:cubicBezTo>
                        <a:pt x="70" y="179"/>
                        <a:pt x="68" y="184"/>
                        <a:pt x="67" y="187"/>
                      </a:cubicBezTo>
                      <a:cubicBezTo>
                        <a:pt x="72" y="185"/>
                        <a:pt x="76" y="182"/>
                        <a:pt x="78" y="175"/>
                      </a:cubicBezTo>
                      <a:cubicBezTo>
                        <a:pt x="78" y="175"/>
                        <a:pt x="78" y="175"/>
                        <a:pt x="78" y="175"/>
                      </a:cubicBezTo>
                      <a:cubicBezTo>
                        <a:pt x="79" y="175"/>
                        <a:pt x="79" y="175"/>
                        <a:pt x="79" y="175"/>
                      </a:cubicBezTo>
                      <a:cubicBezTo>
                        <a:pt x="86" y="171"/>
                        <a:pt x="86" y="171"/>
                        <a:pt x="86" y="171"/>
                      </a:cubicBezTo>
                      <a:cubicBezTo>
                        <a:pt x="87" y="170"/>
                        <a:pt x="87" y="170"/>
                        <a:pt x="87" y="170"/>
                      </a:cubicBezTo>
                      <a:cubicBezTo>
                        <a:pt x="98" y="179"/>
                        <a:pt x="98" y="179"/>
                        <a:pt x="98" y="179"/>
                      </a:cubicBezTo>
                      <a:cubicBezTo>
                        <a:pt x="110" y="180"/>
                        <a:pt x="110" y="180"/>
                        <a:pt x="110" y="180"/>
                      </a:cubicBezTo>
                      <a:cubicBezTo>
                        <a:pt x="110" y="180"/>
                        <a:pt x="110" y="180"/>
                        <a:pt x="110" y="180"/>
                      </a:cubicBezTo>
                      <a:cubicBezTo>
                        <a:pt x="116" y="184"/>
                        <a:pt x="116" y="184"/>
                        <a:pt x="116" y="184"/>
                      </a:cubicBezTo>
                      <a:cubicBezTo>
                        <a:pt x="130" y="171"/>
                        <a:pt x="130" y="171"/>
                        <a:pt x="130" y="171"/>
                      </a:cubicBezTo>
                      <a:cubicBezTo>
                        <a:pt x="132" y="170"/>
                        <a:pt x="133" y="167"/>
                        <a:pt x="134" y="163"/>
                      </a:cubicBezTo>
                      <a:cubicBezTo>
                        <a:pt x="136" y="160"/>
                        <a:pt x="136" y="160"/>
                        <a:pt x="136" y="160"/>
                      </a:cubicBezTo>
                      <a:cubicBezTo>
                        <a:pt x="136" y="159"/>
                        <a:pt x="134" y="155"/>
                        <a:pt x="130" y="148"/>
                      </a:cubicBezTo>
                      <a:cubicBezTo>
                        <a:pt x="127" y="143"/>
                        <a:pt x="127" y="143"/>
                        <a:pt x="127" y="143"/>
                      </a:cubicBezTo>
                      <a:cubicBezTo>
                        <a:pt x="144" y="149"/>
                        <a:pt x="144" y="149"/>
                        <a:pt x="144" y="149"/>
                      </a:cubicBezTo>
                      <a:cubicBezTo>
                        <a:pt x="150" y="146"/>
                        <a:pt x="150" y="146"/>
                        <a:pt x="150" y="146"/>
                      </a:cubicBezTo>
                      <a:cubicBezTo>
                        <a:pt x="144" y="135"/>
                        <a:pt x="144" y="135"/>
                        <a:pt x="144" y="135"/>
                      </a:cubicBezTo>
                      <a:cubicBezTo>
                        <a:pt x="144" y="134"/>
                        <a:pt x="144" y="134"/>
                        <a:pt x="144" y="134"/>
                      </a:cubicBezTo>
                      <a:cubicBezTo>
                        <a:pt x="153" y="123"/>
                        <a:pt x="153" y="123"/>
                        <a:pt x="153" y="123"/>
                      </a:cubicBezTo>
                      <a:cubicBezTo>
                        <a:pt x="149" y="117"/>
                        <a:pt x="149" y="117"/>
                        <a:pt x="149" y="117"/>
                      </a:cubicBezTo>
                      <a:cubicBezTo>
                        <a:pt x="146" y="113"/>
                        <a:pt x="143" y="111"/>
                        <a:pt x="142" y="111"/>
                      </a:cubicBezTo>
                      <a:cubicBezTo>
                        <a:pt x="141" y="111"/>
                        <a:pt x="141" y="111"/>
                        <a:pt x="141" y="111"/>
                      </a:cubicBezTo>
                      <a:cubicBezTo>
                        <a:pt x="136" y="116"/>
                        <a:pt x="136" y="116"/>
                        <a:pt x="136" y="116"/>
                      </a:cubicBezTo>
                      <a:cubicBezTo>
                        <a:pt x="136" y="115"/>
                        <a:pt x="136" y="115"/>
                        <a:pt x="136" y="115"/>
                      </a:cubicBezTo>
                      <a:cubicBezTo>
                        <a:pt x="135" y="115"/>
                        <a:pt x="135" y="115"/>
                        <a:pt x="135" y="115"/>
                      </a:cubicBezTo>
                      <a:cubicBezTo>
                        <a:pt x="128" y="113"/>
                        <a:pt x="128" y="113"/>
                        <a:pt x="128" y="113"/>
                      </a:cubicBezTo>
                      <a:cubicBezTo>
                        <a:pt x="126" y="107"/>
                        <a:pt x="126" y="107"/>
                        <a:pt x="126" y="107"/>
                      </a:cubicBezTo>
                      <a:cubicBezTo>
                        <a:pt x="123" y="106"/>
                        <a:pt x="120" y="105"/>
                        <a:pt x="118" y="102"/>
                      </a:cubicBezTo>
                      <a:cubicBezTo>
                        <a:pt x="113" y="99"/>
                        <a:pt x="113" y="99"/>
                        <a:pt x="113" y="99"/>
                      </a:cubicBezTo>
                      <a:cubicBezTo>
                        <a:pt x="110" y="97"/>
                        <a:pt x="108" y="95"/>
                        <a:pt x="108" y="93"/>
                      </a:cubicBezTo>
                      <a:cubicBezTo>
                        <a:pt x="107" y="91"/>
                        <a:pt x="108" y="88"/>
                        <a:pt x="110" y="85"/>
                      </a:cubicBezTo>
                      <a:cubicBezTo>
                        <a:pt x="114" y="78"/>
                        <a:pt x="117" y="73"/>
                        <a:pt x="117" y="69"/>
                      </a:cubicBezTo>
                      <a:cubicBezTo>
                        <a:pt x="117" y="64"/>
                        <a:pt x="117" y="64"/>
                        <a:pt x="117" y="64"/>
                      </a:cubicBezTo>
                      <a:cubicBezTo>
                        <a:pt x="120" y="64"/>
                        <a:pt x="120" y="64"/>
                        <a:pt x="120" y="64"/>
                      </a:cubicBezTo>
                      <a:cubicBezTo>
                        <a:pt x="129" y="65"/>
                        <a:pt x="129" y="65"/>
                        <a:pt x="129" y="65"/>
                      </a:cubicBezTo>
                      <a:cubicBezTo>
                        <a:pt x="130" y="64"/>
                        <a:pt x="131" y="60"/>
                        <a:pt x="132" y="53"/>
                      </a:cubicBezTo>
                      <a:cubicBezTo>
                        <a:pt x="130" y="52"/>
                        <a:pt x="130" y="52"/>
                        <a:pt x="130" y="52"/>
                      </a:cubicBezTo>
                      <a:cubicBezTo>
                        <a:pt x="123" y="57"/>
                        <a:pt x="118" y="59"/>
                        <a:pt x="115" y="61"/>
                      </a:cubicBezTo>
                      <a:cubicBezTo>
                        <a:pt x="110" y="62"/>
                        <a:pt x="105" y="59"/>
                        <a:pt x="97" y="54"/>
                      </a:cubicBezTo>
                      <a:cubicBezTo>
                        <a:pt x="97" y="53"/>
                        <a:pt x="97" y="53"/>
                        <a:pt x="97" y="53"/>
                      </a:cubicBezTo>
                      <a:lnTo>
                        <a:pt x="96" y="53"/>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76" name="îŝlïḑé">
                  <a:extLst>
                    <a:ext uri="{FF2B5EF4-FFF2-40B4-BE49-F238E27FC236}">
                      <a16:creationId xmlns:a16="http://schemas.microsoft.com/office/drawing/2014/main" id="{FCFFC945-63F2-4E4D-991E-12EB003FF39D}"/>
                    </a:ext>
                  </a:extLst>
                </p:cNvPr>
                <p:cNvSpPr/>
                <p:nvPr/>
              </p:nvSpPr>
              <p:spPr bwMode="auto">
                <a:xfrm>
                  <a:off x="3897879" y="2789971"/>
                  <a:ext cx="730460" cy="1043012"/>
                </a:xfrm>
                <a:custGeom>
                  <a:avLst/>
                  <a:gdLst>
                    <a:gd name="T0" fmla="*/ 158 w 176"/>
                    <a:gd name="T1" fmla="*/ 74 h 251"/>
                    <a:gd name="T2" fmla="*/ 140 w 176"/>
                    <a:gd name="T3" fmla="*/ 69 h 251"/>
                    <a:gd name="T4" fmla="*/ 139 w 176"/>
                    <a:gd name="T5" fmla="*/ 52 h 251"/>
                    <a:gd name="T6" fmla="*/ 134 w 176"/>
                    <a:gd name="T7" fmla="*/ 46 h 251"/>
                    <a:gd name="T8" fmla="*/ 117 w 176"/>
                    <a:gd name="T9" fmla="*/ 38 h 251"/>
                    <a:gd name="T10" fmla="*/ 117 w 176"/>
                    <a:gd name="T11" fmla="*/ 24 h 251"/>
                    <a:gd name="T12" fmla="*/ 113 w 176"/>
                    <a:gd name="T13" fmla="*/ 20 h 251"/>
                    <a:gd name="T14" fmla="*/ 105 w 176"/>
                    <a:gd name="T15" fmla="*/ 15 h 251"/>
                    <a:gd name="T16" fmla="*/ 100 w 176"/>
                    <a:gd name="T17" fmla="*/ 0 h 251"/>
                    <a:gd name="T18" fmla="*/ 89 w 176"/>
                    <a:gd name="T19" fmla="*/ 8 h 251"/>
                    <a:gd name="T20" fmla="*/ 78 w 176"/>
                    <a:gd name="T21" fmla="*/ 24 h 251"/>
                    <a:gd name="T22" fmla="*/ 71 w 176"/>
                    <a:gd name="T23" fmla="*/ 33 h 251"/>
                    <a:gd name="T24" fmla="*/ 59 w 176"/>
                    <a:gd name="T25" fmla="*/ 39 h 251"/>
                    <a:gd name="T26" fmla="*/ 45 w 176"/>
                    <a:gd name="T27" fmla="*/ 39 h 251"/>
                    <a:gd name="T28" fmla="*/ 32 w 176"/>
                    <a:gd name="T29" fmla="*/ 50 h 251"/>
                    <a:gd name="T30" fmla="*/ 24 w 176"/>
                    <a:gd name="T31" fmla="*/ 45 h 251"/>
                    <a:gd name="T32" fmla="*/ 17 w 176"/>
                    <a:gd name="T33" fmla="*/ 32 h 251"/>
                    <a:gd name="T34" fmla="*/ 8 w 176"/>
                    <a:gd name="T35" fmla="*/ 48 h 251"/>
                    <a:gd name="T36" fmla="*/ 7 w 176"/>
                    <a:gd name="T37" fmla="*/ 48 h 251"/>
                    <a:gd name="T38" fmla="*/ 15 w 176"/>
                    <a:gd name="T39" fmla="*/ 84 h 251"/>
                    <a:gd name="T40" fmla="*/ 18 w 176"/>
                    <a:gd name="T41" fmla="*/ 94 h 251"/>
                    <a:gd name="T42" fmla="*/ 6 w 176"/>
                    <a:gd name="T43" fmla="*/ 100 h 251"/>
                    <a:gd name="T44" fmla="*/ 24 w 176"/>
                    <a:gd name="T45" fmla="*/ 120 h 251"/>
                    <a:gd name="T46" fmla="*/ 24 w 176"/>
                    <a:gd name="T47" fmla="*/ 120 h 251"/>
                    <a:gd name="T48" fmla="*/ 19 w 176"/>
                    <a:gd name="T49" fmla="*/ 140 h 251"/>
                    <a:gd name="T50" fmla="*/ 8 w 176"/>
                    <a:gd name="T51" fmla="*/ 147 h 251"/>
                    <a:gd name="T52" fmla="*/ 18 w 176"/>
                    <a:gd name="T53" fmla="*/ 179 h 251"/>
                    <a:gd name="T54" fmla="*/ 24 w 176"/>
                    <a:gd name="T55" fmla="*/ 189 h 251"/>
                    <a:gd name="T56" fmla="*/ 16 w 176"/>
                    <a:gd name="T57" fmla="*/ 208 h 251"/>
                    <a:gd name="T58" fmla="*/ 10 w 176"/>
                    <a:gd name="T59" fmla="*/ 225 h 251"/>
                    <a:gd name="T60" fmla="*/ 11 w 176"/>
                    <a:gd name="T61" fmla="*/ 238 h 251"/>
                    <a:gd name="T62" fmla="*/ 13 w 176"/>
                    <a:gd name="T63" fmla="*/ 241 h 251"/>
                    <a:gd name="T64" fmla="*/ 14 w 176"/>
                    <a:gd name="T65" fmla="*/ 244 h 251"/>
                    <a:gd name="T66" fmla="*/ 14 w 176"/>
                    <a:gd name="T67" fmla="*/ 244 h 251"/>
                    <a:gd name="T68" fmla="*/ 47 w 176"/>
                    <a:gd name="T69" fmla="*/ 248 h 251"/>
                    <a:gd name="T70" fmla="*/ 56 w 176"/>
                    <a:gd name="T71" fmla="*/ 232 h 251"/>
                    <a:gd name="T72" fmla="*/ 104 w 176"/>
                    <a:gd name="T73" fmla="*/ 176 h 251"/>
                    <a:gd name="T74" fmla="*/ 125 w 176"/>
                    <a:gd name="T75" fmla="*/ 164 h 251"/>
                    <a:gd name="T76" fmla="*/ 117 w 176"/>
                    <a:gd name="T77" fmla="*/ 156 h 251"/>
                    <a:gd name="T78" fmla="*/ 115 w 176"/>
                    <a:gd name="T79" fmla="*/ 147 h 251"/>
                    <a:gd name="T80" fmla="*/ 87 w 176"/>
                    <a:gd name="T81" fmla="*/ 119 h 251"/>
                    <a:gd name="T82" fmla="*/ 61 w 176"/>
                    <a:gd name="T83" fmla="*/ 114 h 251"/>
                    <a:gd name="T84" fmla="*/ 51 w 176"/>
                    <a:gd name="T85" fmla="*/ 100 h 251"/>
                    <a:gd name="T86" fmla="*/ 67 w 176"/>
                    <a:gd name="T87" fmla="*/ 74 h 251"/>
                    <a:gd name="T88" fmla="*/ 71 w 176"/>
                    <a:gd name="T89" fmla="*/ 61 h 251"/>
                    <a:gd name="T90" fmla="*/ 104 w 176"/>
                    <a:gd name="T91" fmla="*/ 67 h 251"/>
                    <a:gd name="T92" fmla="*/ 101 w 176"/>
                    <a:gd name="T93" fmla="*/ 80 h 251"/>
                    <a:gd name="T94" fmla="*/ 120 w 176"/>
                    <a:gd name="T95" fmla="*/ 95 h 251"/>
                    <a:gd name="T96" fmla="*/ 150 w 176"/>
                    <a:gd name="T97" fmla="*/ 122 h 251"/>
                    <a:gd name="T98" fmla="*/ 166 w 176"/>
                    <a:gd name="T99" fmla="*/ 102 h 251"/>
                    <a:gd name="T100" fmla="*/ 168 w 176"/>
                    <a:gd name="T101" fmla="*/ 92 h 251"/>
                    <a:gd name="T102" fmla="*/ 175 w 176"/>
                    <a:gd name="T103" fmla="*/ 87 h 251"/>
                    <a:gd name="T104" fmla="*/ 163 w 176"/>
                    <a:gd name="T105"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51">
                      <a:moveTo>
                        <a:pt x="162" y="76"/>
                      </a:moveTo>
                      <a:cubicBezTo>
                        <a:pt x="159" y="74"/>
                        <a:pt x="159" y="74"/>
                        <a:pt x="159" y="74"/>
                      </a:cubicBezTo>
                      <a:cubicBezTo>
                        <a:pt x="159" y="74"/>
                        <a:pt x="159" y="74"/>
                        <a:pt x="159" y="74"/>
                      </a:cubicBezTo>
                      <a:cubicBezTo>
                        <a:pt x="158" y="74"/>
                        <a:pt x="158" y="74"/>
                        <a:pt x="158" y="74"/>
                      </a:cubicBezTo>
                      <a:cubicBezTo>
                        <a:pt x="156" y="72"/>
                        <a:pt x="156" y="72"/>
                        <a:pt x="156" y="72"/>
                      </a:cubicBezTo>
                      <a:cubicBezTo>
                        <a:pt x="145" y="68"/>
                        <a:pt x="145" y="68"/>
                        <a:pt x="145" y="68"/>
                      </a:cubicBezTo>
                      <a:cubicBezTo>
                        <a:pt x="142" y="68"/>
                        <a:pt x="142" y="68"/>
                        <a:pt x="142" y="68"/>
                      </a:cubicBezTo>
                      <a:cubicBezTo>
                        <a:pt x="140" y="69"/>
                        <a:pt x="140" y="69"/>
                        <a:pt x="140" y="69"/>
                      </a:cubicBezTo>
                      <a:cubicBezTo>
                        <a:pt x="135" y="61"/>
                        <a:pt x="135" y="61"/>
                        <a:pt x="135" y="61"/>
                      </a:cubicBezTo>
                      <a:cubicBezTo>
                        <a:pt x="136" y="60"/>
                        <a:pt x="136" y="60"/>
                        <a:pt x="136" y="60"/>
                      </a:cubicBezTo>
                      <a:cubicBezTo>
                        <a:pt x="139" y="56"/>
                        <a:pt x="139" y="56"/>
                        <a:pt x="139" y="56"/>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3" y="44"/>
                        <a:pt x="123" y="44"/>
                        <a:pt x="123" y="44"/>
                      </a:cubicBezTo>
                      <a:cubicBezTo>
                        <a:pt x="117" y="38"/>
                        <a:pt x="117" y="38"/>
                        <a:pt x="117" y="38"/>
                      </a:cubicBezTo>
                      <a:cubicBezTo>
                        <a:pt x="117" y="38"/>
                        <a:pt x="117" y="38"/>
                        <a:pt x="117" y="38"/>
                      </a:cubicBezTo>
                      <a:cubicBezTo>
                        <a:pt x="115" y="34"/>
                        <a:pt x="115" y="34"/>
                        <a:pt x="115" y="34"/>
                      </a:cubicBezTo>
                      <a:cubicBezTo>
                        <a:pt x="114" y="32"/>
                        <a:pt x="114" y="32"/>
                        <a:pt x="114" y="32"/>
                      </a:cubicBezTo>
                      <a:cubicBezTo>
                        <a:pt x="117" y="24"/>
                        <a:pt x="117" y="24"/>
                        <a:pt x="117" y="24"/>
                      </a:cubicBezTo>
                      <a:cubicBezTo>
                        <a:pt x="117" y="18"/>
                        <a:pt x="117" y="18"/>
                        <a:pt x="117" y="18"/>
                      </a:cubicBezTo>
                      <a:cubicBezTo>
                        <a:pt x="117" y="16"/>
                        <a:pt x="117" y="16"/>
                        <a:pt x="117" y="16"/>
                      </a:cubicBezTo>
                      <a:cubicBezTo>
                        <a:pt x="114" y="20"/>
                        <a:pt x="114" y="20"/>
                        <a:pt x="114" y="20"/>
                      </a:cubicBezTo>
                      <a:cubicBezTo>
                        <a:pt x="113" y="20"/>
                        <a:pt x="113" y="20"/>
                        <a:pt x="113" y="20"/>
                      </a:cubicBezTo>
                      <a:cubicBezTo>
                        <a:pt x="113" y="21"/>
                        <a:pt x="113" y="21"/>
                        <a:pt x="113" y="21"/>
                      </a:cubicBezTo>
                      <a:cubicBezTo>
                        <a:pt x="112" y="20"/>
                        <a:pt x="112" y="20"/>
                        <a:pt x="112" y="20"/>
                      </a:cubicBezTo>
                      <a:cubicBezTo>
                        <a:pt x="111" y="20"/>
                        <a:pt x="111" y="20"/>
                        <a:pt x="111" y="20"/>
                      </a:cubicBezTo>
                      <a:cubicBezTo>
                        <a:pt x="105" y="15"/>
                        <a:pt x="105" y="15"/>
                        <a:pt x="105" y="15"/>
                      </a:cubicBezTo>
                      <a:cubicBezTo>
                        <a:pt x="104" y="14"/>
                        <a:pt x="104" y="14"/>
                        <a:pt x="104" y="14"/>
                      </a:cubicBezTo>
                      <a:cubicBezTo>
                        <a:pt x="104" y="13"/>
                        <a:pt x="104" y="13"/>
                        <a:pt x="104" y="13"/>
                      </a:cubicBezTo>
                      <a:cubicBezTo>
                        <a:pt x="103" y="4"/>
                        <a:pt x="103" y="4"/>
                        <a:pt x="103" y="4"/>
                      </a:cubicBezTo>
                      <a:cubicBezTo>
                        <a:pt x="100" y="0"/>
                        <a:pt x="100" y="0"/>
                        <a:pt x="100" y="0"/>
                      </a:cubicBezTo>
                      <a:cubicBezTo>
                        <a:pt x="94" y="0"/>
                        <a:pt x="94" y="0"/>
                        <a:pt x="94" y="0"/>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3" y="32"/>
                        <a:pt x="73" y="32"/>
                        <a:pt x="73" y="32"/>
                      </a:cubicBezTo>
                      <a:cubicBezTo>
                        <a:pt x="73" y="33"/>
                        <a:pt x="73" y="33"/>
                        <a:pt x="73" y="33"/>
                      </a:cubicBezTo>
                      <a:cubicBezTo>
                        <a:pt x="72" y="33"/>
                        <a:pt x="72" y="33"/>
                        <a:pt x="72" y="33"/>
                      </a:cubicBezTo>
                      <a:cubicBezTo>
                        <a:pt x="71" y="33"/>
                        <a:pt x="71" y="33"/>
                        <a:pt x="71" y="33"/>
                      </a:cubicBezTo>
                      <a:cubicBezTo>
                        <a:pt x="65" y="34"/>
                        <a:pt x="65" y="34"/>
                        <a:pt x="65" y="34"/>
                      </a:cubicBezTo>
                      <a:cubicBezTo>
                        <a:pt x="59" y="38"/>
                        <a:pt x="59" y="38"/>
                        <a:pt x="59" y="38"/>
                      </a:cubicBezTo>
                      <a:cubicBezTo>
                        <a:pt x="59" y="39"/>
                        <a:pt x="59" y="39"/>
                        <a:pt x="59" y="39"/>
                      </a:cubicBezTo>
                      <a:cubicBezTo>
                        <a:pt x="59" y="39"/>
                        <a:pt x="59" y="39"/>
                        <a:pt x="59" y="39"/>
                      </a:cubicBezTo>
                      <a:cubicBezTo>
                        <a:pt x="58" y="39"/>
                        <a:pt x="58" y="39"/>
                        <a:pt x="58" y="39"/>
                      </a:cubicBezTo>
                      <a:cubicBezTo>
                        <a:pt x="57" y="39"/>
                        <a:pt x="57" y="39"/>
                        <a:pt x="57" y="39"/>
                      </a:cubicBezTo>
                      <a:cubicBezTo>
                        <a:pt x="46" y="35"/>
                        <a:pt x="46" y="35"/>
                        <a:pt x="46" y="35"/>
                      </a:cubicBezTo>
                      <a:cubicBezTo>
                        <a:pt x="45" y="39"/>
                        <a:pt x="45" y="39"/>
                        <a:pt x="45" y="39"/>
                      </a:cubicBezTo>
                      <a:cubicBezTo>
                        <a:pt x="45" y="40"/>
                        <a:pt x="45" y="40"/>
                        <a:pt x="45" y="40"/>
                      </a:cubicBezTo>
                      <a:cubicBezTo>
                        <a:pt x="40" y="48"/>
                        <a:pt x="40" y="48"/>
                        <a:pt x="40" y="48"/>
                      </a:cubicBezTo>
                      <a:cubicBezTo>
                        <a:pt x="39" y="49"/>
                        <a:pt x="38" y="50"/>
                        <a:pt x="37" y="50"/>
                      </a:cubicBezTo>
                      <a:cubicBezTo>
                        <a:pt x="32" y="50"/>
                        <a:pt x="32" y="50"/>
                        <a:pt x="32" y="50"/>
                      </a:cubicBezTo>
                      <a:cubicBezTo>
                        <a:pt x="25" y="47"/>
                        <a:pt x="25" y="47"/>
                        <a:pt x="25" y="47"/>
                      </a:cubicBezTo>
                      <a:cubicBezTo>
                        <a:pt x="24" y="46"/>
                        <a:pt x="24" y="46"/>
                        <a:pt x="24" y="46"/>
                      </a:cubicBezTo>
                      <a:cubicBezTo>
                        <a:pt x="24" y="46"/>
                        <a:pt x="24" y="46"/>
                        <a:pt x="24" y="46"/>
                      </a:cubicBezTo>
                      <a:cubicBezTo>
                        <a:pt x="24" y="45"/>
                        <a:pt x="24" y="45"/>
                        <a:pt x="24" y="45"/>
                      </a:cubicBezTo>
                      <a:cubicBezTo>
                        <a:pt x="23" y="36"/>
                        <a:pt x="23" y="36"/>
                        <a:pt x="23" y="36"/>
                      </a:cubicBezTo>
                      <a:cubicBezTo>
                        <a:pt x="21" y="28"/>
                        <a:pt x="21" y="28"/>
                        <a:pt x="21" y="28"/>
                      </a:cubicBezTo>
                      <a:cubicBezTo>
                        <a:pt x="19" y="26"/>
                        <a:pt x="19" y="26"/>
                        <a:pt x="19" y="26"/>
                      </a:cubicBezTo>
                      <a:cubicBezTo>
                        <a:pt x="17" y="32"/>
                        <a:pt x="17" y="32"/>
                        <a:pt x="17" y="32"/>
                      </a:cubicBezTo>
                      <a:cubicBezTo>
                        <a:pt x="17" y="32"/>
                        <a:pt x="17" y="32"/>
                        <a:pt x="17" y="32"/>
                      </a:cubicBezTo>
                      <a:cubicBezTo>
                        <a:pt x="17" y="32"/>
                        <a:pt x="17" y="32"/>
                        <a:pt x="17" y="32"/>
                      </a:cubicBezTo>
                      <a:cubicBezTo>
                        <a:pt x="12" y="38"/>
                        <a:pt x="12" y="38"/>
                        <a:pt x="12" y="38"/>
                      </a:cubicBezTo>
                      <a:cubicBezTo>
                        <a:pt x="8" y="48"/>
                        <a:pt x="8" y="48"/>
                        <a:pt x="8" y="48"/>
                      </a:cubicBezTo>
                      <a:cubicBezTo>
                        <a:pt x="8" y="48"/>
                        <a:pt x="8" y="48"/>
                        <a:pt x="8" y="48"/>
                      </a:cubicBezTo>
                      <a:cubicBezTo>
                        <a:pt x="8" y="48"/>
                        <a:pt x="8" y="48"/>
                        <a:pt x="8" y="48"/>
                      </a:cubicBezTo>
                      <a:cubicBezTo>
                        <a:pt x="8" y="48"/>
                        <a:pt x="8" y="48"/>
                        <a:pt x="8" y="48"/>
                      </a:cubicBezTo>
                      <a:cubicBezTo>
                        <a:pt x="7" y="48"/>
                        <a:pt x="7" y="48"/>
                        <a:pt x="7" y="48"/>
                      </a:cubicBezTo>
                      <a:cubicBezTo>
                        <a:pt x="4" y="54"/>
                        <a:pt x="4" y="54"/>
                        <a:pt x="4" y="54"/>
                      </a:cubicBezTo>
                      <a:cubicBezTo>
                        <a:pt x="4" y="55"/>
                        <a:pt x="3" y="58"/>
                        <a:pt x="0" y="61"/>
                      </a:cubicBezTo>
                      <a:cubicBezTo>
                        <a:pt x="3" y="70"/>
                        <a:pt x="3" y="70"/>
                        <a:pt x="3" y="70"/>
                      </a:cubicBezTo>
                      <a:cubicBezTo>
                        <a:pt x="15" y="84"/>
                        <a:pt x="15" y="84"/>
                        <a:pt x="15" y="84"/>
                      </a:cubicBezTo>
                      <a:cubicBezTo>
                        <a:pt x="15" y="84"/>
                        <a:pt x="15" y="84"/>
                        <a:pt x="15" y="84"/>
                      </a:cubicBezTo>
                      <a:cubicBezTo>
                        <a:pt x="19" y="92"/>
                        <a:pt x="19" y="92"/>
                        <a:pt x="19" y="92"/>
                      </a:cubicBezTo>
                      <a:cubicBezTo>
                        <a:pt x="19" y="93"/>
                        <a:pt x="19" y="93"/>
                        <a:pt x="19" y="93"/>
                      </a:cubicBezTo>
                      <a:cubicBezTo>
                        <a:pt x="18" y="94"/>
                        <a:pt x="18" y="94"/>
                        <a:pt x="18" y="94"/>
                      </a:cubicBezTo>
                      <a:cubicBezTo>
                        <a:pt x="18" y="94"/>
                        <a:pt x="18" y="94"/>
                        <a:pt x="18" y="94"/>
                      </a:cubicBezTo>
                      <a:cubicBezTo>
                        <a:pt x="15" y="98"/>
                        <a:pt x="15" y="98"/>
                        <a:pt x="15" y="98"/>
                      </a:cubicBezTo>
                      <a:cubicBezTo>
                        <a:pt x="14" y="98"/>
                        <a:pt x="14" y="98"/>
                        <a:pt x="14" y="98"/>
                      </a:cubicBezTo>
                      <a:cubicBezTo>
                        <a:pt x="6" y="100"/>
                        <a:pt x="6" y="100"/>
                        <a:pt x="6" y="100"/>
                      </a:cubicBezTo>
                      <a:cubicBezTo>
                        <a:pt x="7" y="106"/>
                        <a:pt x="7" y="106"/>
                        <a:pt x="7" y="106"/>
                      </a:cubicBezTo>
                      <a:cubicBezTo>
                        <a:pt x="13" y="110"/>
                        <a:pt x="13" y="110"/>
                        <a:pt x="13"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2" y="134"/>
                        <a:pt x="22" y="134"/>
                        <a:pt x="22" y="134"/>
                      </a:cubicBezTo>
                      <a:cubicBezTo>
                        <a:pt x="22" y="134"/>
                        <a:pt x="22" y="134"/>
                        <a:pt x="22" y="134"/>
                      </a:cubicBezTo>
                      <a:cubicBezTo>
                        <a:pt x="22" y="134"/>
                        <a:pt x="22" y="134"/>
                        <a:pt x="22" y="134"/>
                      </a:cubicBezTo>
                      <a:cubicBezTo>
                        <a:pt x="19" y="140"/>
                        <a:pt x="19" y="140"/>
                        <a:pt x="19" y="140"/>
                      </a:cubicBezTo>
                      <a:cubicBezTo>
                        <a:pt x="19" y="142"/>
                        <a:pt x="19" y="142"/>
                        <a:pt x="19" y="142"/>
                      </a:cubicBezTo>
                      <a:cubicBezTo>
                        <a:pt x="18" y="142"/>
                        <a:pt x="18" y="142"/>
                        <a:pt x="18" y="142"/>
                      </a:cubicBezTo>
                      <a:cubicBezTo>
                        <a:pt x="8" y="143"/>
                        <a:pt x="8" y="143"/>
                        <a:pt x="8" y="143"/>
                      </a:cubicBezTo>
                      <a:cubicBezTo>
                        <a:pt x="8" y="147"/>
                        <a:pt x="8" y="147"/>
                        <a:pt x="8" y="147"/>
                      </a:cubicBezTo>
                      <a:cubicBezTo>
                        <a:pt x="5" y="156"/>
                        <a:pt x="5" y="156"/>
                        <a:pt x="5" y="156"/>
                      </a:cubicBezTo>
                      <a:cubicBezTo>
                        <a:pt x="4" y="166"/>
                        <a:pt x="4" y="166"/>
                        <a:pt x="4" y="166"/>
                      </a:cubicBezTo>
                      <a:cubicBezTo>
                        <a:pt x="6" y="172"/>
                        <a:pt x="6" y="172"/>
                        <a:pt x="6" y="172"/>
                      </a:cubicBezTo>
                      <a:cubicBezTo>
                        <a:pt x="18" y="179"/>
                        <a:pt x="18" y="179"/>
                        <a:pt x="18" y="179"/>
                      </a:cubicBezTo>
                      <a:cubicBezTo>
                        <a:pt x="19" y="180"/>
                        <a:pt x="19" y="180"/>
                        <a:pt x="19" y="180"/>
                      </a:cubicBezTo>
                      <a:cubicBezTo>
                        <a:pt x="24" y="188"/>
                        <a:pt x="24" y="188"/>
                        <a:pt x="24" y="188"/>
                      </a:cubicBezTo>
                      <a:cubicBezTo>
                        <a:pt x="24" y="189"/>
                        <a:pt x="24" y="189"/>
                        <a:pt x="24" y="189"/>
                      </a:cubicBezTo>
                      <a:cubicBezTo>
                        <a:pt x="24" y="189"/>
                        <a:pt x="24" y="189"/>
                        <a:pt x="24" y="189"/>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5"/>
                        <a:pt x="10" y="225"/>
                        <a:pt x="10" y="225"/>
                      </a:cubicBezTo>
                      <a:cubicBezTo>
                        <a:pt x="8" y="227"/>
                        <a:pt x="7" y="228"/>
                        <a:pt x="6" y="231"/>
                      </a:cubicBezTo>
                      <a:cubicBezTo>
                        <a:pt x="5" y="232"/>
                        <a:pt x="5" y="232"/>
                        <a:pt x="6" y="233"/>
                      </a:cubicBezTo>
                      <a:cubicBezTo>
                        <a:pt x="7" y="234"/>
                        <a:pt x="7" y="234"/>
                        <a:pt x="7" y="234"/>
                      </a:cubicBezTo>
                      <a:cubicBezTo>
                        <a:pt x="11" y="238"/>
                        <a:pt x="11" y="238"/>
                        <a:pt x="11" y="238"/>
                      </a:cubicBezTo>
                      <a:cubicBezTo>
                        <a:pt x="11" y="238"/>
                        <a:pt x="11" y="238"/>
                        <a:pt x="11" y="238"/>
                      </a:cubicBezTo>
                      <a:cubicBezTo>
                        <a:pt x="11" y="238"/>
                        <a:pt x="11" y="238"/>
                        <a:pt x="11" y="238"/>
                      </a:cubicBezTo>
                      <a:cubicBezTo>
                        <a:pt x="13" y="241"/>
                        <a:pt x="13" y="241"/>
                        <a:pt x="13" y="241"/>
                      </a:cubicBezTo>
                      <a:cubicBezTo>
                        <a:pt x="13" y="241"/>
                        <a:pt x="13" y="241"/>
                        <a:pt x="13" y="241"/>
                      </a:cubicBezTo>
                      <a:cubicBezTo>
                        <a:pt x="13" y="241"/>
                        <a:pt x="13" y="241"/>
                        <a:pt x="13" y="241"/>
                      </a:cubicBezTo>
                      <a:cubicBezTo>
                        <a:pt x="14" y="242"/>
                        <a:pt x="14" y="242"/>
                        <a:pt x="14" y="242"/>
                      </a:cubicBezTo>
                      <a:cubicBezTo>
                        <a:pt x="14" y="242"/>
                        <a:pt x="14" y="242"/>
                        <a:pt x="14" y="242"/>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5" y="246"/>
                        <a:pt x="15" y="246"/>
                        <a:pt x="15" y="246"/>
                      </a:cubicBezTo>
                      <a:cubicBezTo>
                        <a:pt x="18" y="248"/>
                        <a:pt x="18" y="248"/>
                        <a:pt x="18" y="248"/>
                      </a:cubicBezTo>
                      <a:cubicBezTo>
                        <a:pt x="33" y="251"/>
                        <a:pt x="33" y="251"/>
                        <a:pt x="33" y="251"/>
                      </a:cubicBezTo>
                      <a:cubicBezTo>
                        <a:pt x="37" y="251"/>
                        <a:pt x="42" y="250"/>
                        <a:pt x="47" y="248"/>
                      </a:cubicBezTo>
                      <a:cubicBezTo>
                        <a:pt x="51" y="246"/>
                        <a:pt x="56" y="245"/>
                        <a:pt x="61" y="246"/>
                      </a:cubicBezTo>
                      <a:cubicBezTo>
                        <a:pt x="61" y="243"/>
                        <a:pt x="61" y="243"/>
                        <a:pt x="61" y="243"/>
                      </a:cubicBezTo>
                      <a:cubicBezTo>
                        <a:pt x="57" y="232"/>
                        <a:pt x="57" y="232"/>
                        <a:pt x="57" y="232"/>
                      </a:cubicBezTo>
                      <a:cubicBezTo>
                        <a:pt x="56" y="232"/>
                        <a:pt x="56" y="232"/>
                        <a:pt x="56" y="232"/>
                      </a:cubicBezTo>
                      <a:cubicBezTo>
                        <a:pt x="57" y="232"/>
                        <a:pt x="57" y="232"/>
                        <a:pt x="57" y="232"/>
                      </a:cubicBezTo>
                      <a:cubicBezTo>
                        <a:pt x="79" y="200"/>
                        <a:pt x="79" y="200"/>
                        <a:pt x="79" y="200"/>
                      </a:cubicBezTo>
                      <a:cubicBezTo>
                        <a:pt x="104" y="176"/>
                        <a:pt x="104" y="176"/>
                        <a:pt x="104" y="176"/>
                      </a:cubicBezTo>
                      <a:cubicBezTo>
                        <a:pt x="104" y="176"/>
                        <a:pt x="104" y="176"/>
                        <a:pt x="104" y="176"/>
                      </a:cubicBezTo>
                      <a:cubicBezTo>
                        <a:pt x="112" y="174"/>
                        <a:pt x="112" y="174"/>
                        <a:pt x="112" y="174"/>
                      </a:cubicBezTo>
                      <a:cubicBezTo>
                        <a:pt x="116" y="169"/>
                        <a:pt x="116" y="169"/>
                        <a:pt x="116" y="169"/>
                      </a:cubicBezTo>
                      <a:cubicBezTo>
                        <a:pt x="116" y="169"/>
                        <a:pt x="116" y="169"/>
                        <a:pt x="116" y="169"/>
                      </a:cubicBezTo>
                      <a:cubicBezTo>
                        <a:pt x="119" y="166"/>
                        <a:pt x="122" y="165"/>
                        <a:pt x="125" y="164"/>
                      </a:cubicBezTo>
                      <a:cubicBezTo>
                        <a:pt x="123" y="162"/>
                        <a:pt x="123" y="162"/>
                        <a:pt x="123" y="162"/>
                      </a:cubicBezTo>
                      <a:cubicBezTo>
                        <a:pt x="117" y="156"/>
                        <a:pt x="117" y="156"/>
                        <a:pt x="117" y="156"/>
                      </a:cubicBezTo>
                      <a:cubicBezTo>
                        <a:pt x="117" y="156"/>
                        <a:pt x="117" y="156"/>
                        <a:pt x="117" y="156"/>
                      </a:cubicBezTo>
                      <a:cubicBezTo>
                        <a:pt x="117" y="156"/>
                        <a:pt x="117" y="156"/>
                        <a:pt x="117" y="156"/>
                      </a:cubicBezTo>
                      <a:cubicBezTo>
                        <a:pt x="113" y="151"/>
                        <a:pt x="113" y="151"/>
                        <a:pt x="113" y="151"/>
                      </a:cubicBezTo>
                      <a:cubicBezTo>
                        <a:pt x="113" y="150"/>
                        <a:pt x="113" y="150"/>
                        <a:pt x="113" y="150"/>
                      </a:cubicBezTo>
                      <a:cubicBezTo>
                        <a:pt x="113" y="150"/>
                        <a:pt x="113" y="150"/>
                        <a:pt x="113" y="150"/>
                      </a:cubicBezTo>
                      <a:cubicBezTo>
                        <a:pt x="115" y="147"/>
                        <a:pt x="115" y="147"/>
                        <a:pt x="115" y="147"/>
                      </a:cubicBezTo>
                      <a:cubicBezTo>
                        <a:pt x="109" y="148"/>
                        <a:pt x="109" y="148"/>
                        <a:pt x="109" y="148"/>
                      </a:cubicBezTo>
                      <a:cubicBezTo>
                        <a:pt x="98" y="146"/>
                        <a:pt x="98" y="146"/>
                        <a:pt x="98" y="146"/>
                      </a:cubicBezTo>
                      <a:cubicBezTo>
                        <a:pt x="94" y="144"/>
                        <a:pt x="91" y="141"/>
                        <a:pt x="90" y="138"/>
                      </a:cubicBezTo>
                      <a:cubicBezTo>
                        <a:pt x="88" y="131"/>
                        <a:pt x="87" y="125"/>
                        <a:pt x="87" y="119"/>
                      </a:cubicBezTo>
                      <a:cubicBezTo>
                        <a:pt x="86" y="121"/>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3"/>
                        <a:pt x="52" y="112"/>
                      </a:cubicBezTo>
                      <a:cubicBezTo>
                        <a:pt x="49" y="110"/>
                        <a:pt x="48" y="108"/>
                        <a:pt x="48" y="107"/>
                      </a:cubicBezTo>
                      <a:cubicBezTo>
                        <a:pt x="47" y="104"/>
                        <a:pt x="48" y="102"/>
                        <a:pt x="51" y="100"/>
                      </a:cubicBezTo>
                      <a:cubicBezTo>
                        <a:pt x="53" y="98"/>
                        <a:pt x="57" y="94"/>
                        <a:pt x="59" y="90"/>
                      </a:cubicBezTo>
                      <a:cubicBezTo>
                        <a:pt x="57" y="87"/>
                        <a:pt x="55" y="83"/>
                        <a:pt x="57" y="80"/>
                      </a:cubicBezTo>
                      <a:cubicBezTo>
                        <a:pt x="57" y="79"/>
                        <a:pt x="57" y="79"/>
                        <a:pt x="57" y="79"/>
                      </a:cubicBezTo>
                      <a:cubicBezTo>
                        <a:pt x="57" y="77"/>
                        <a:pt x="61" y="76"/>
                        <a:pt x="67" y="74"/>
                      </a:cubicBezTo>
                      <a:cubicBezTo>
                        <a:pt x="67" y="72"/>
                        <a:pt x="68" y="70"/>
                        <a:pt x="69" y="70"/>
                      </a:cubicBezTo>
                      <a:cubicBezTo>
                        <a:pt x="75" y="70"/>
                        <a:pt x="75" y="70"/>
                        <a:pt x="75" y="70"/>
                      </a:cubicBezTo>
                      <a:cubicBezTo>
                        <a:pt x="74" y="70"/>
                        <a:pt x="74" y="70"/>
                        <a:pt x="74" y="70"/>
                      </a:cubicBezTo>
                      <a:cubicBezTo>
                        <a:pt x="70" y="67"/>
                        <a:pt x="69" y="64"/>
                        <a:pt x="71" y="61"/>
                      </a:cubicBezTo>
                      <a:cubicBezTo>
                        <a:pt x="74" y="59"/>
                        <a:pt x="74" y="59"/>
                        <a:pt x="74" y="59"/>
                      </a:cubicBezTo>
                      <a:cubicBezTo>
                        <a:pt x="77" y="58"/>
                        <a:pt x="82" y="58"/>
                        <a:pt x="86" y="60"/>
                      </a:cubicBezTo>
                      <a:cubicBezTo>
                        <a:pt x="95" y="67"/>
                        <a:pt x="95" y="67"/>
                        <a:pt x="95" y="67"/>
                      </a:cubicBezTo>
                      <a:cubicBezTo>
                        <a:pt x="104" y="67"/>
                        <a:pt x="104" y="67"/>
                        <a:pt x="104" y="67"/>
                      </a:cubicBezTo>
                      <a:cubicBezTo>
                        <a:pt x="107" y="69"/>
                        <a:pt x="107" y="69"/>
                        <a:pt x="107" y="69"/>
                      </a:cubicBezTo>
                      <a:cubicBezTo>
                        <a:pt x="107" y="72"/>
                        <a:pt x="107" y="72"/>
                        <a:pt x="107" y="72"/>
                      </a:cubicBezTo>
                      <a:cubicBezTo>
                        <a:pt x="107" y="74"/>
                        <a:pt x="106" y="76"/>
                        <a:pt x="105" y="76"/>
                      </a:cubicBezTo>
                      <a:cubicBezTo>
                        <a:pt x="103" y="76"/>
                        <a:pt x="102" y="78"/>
                        <a:pt x="101" y="80"/>
                      </a:cubicBezTo>
                      <a:cubicBezTo>
                        <a:pt x="105" y="90"/>
                        <a:pt x="105" y="90"/>
                        <a:pt x="105" y="90"/>
                      </a:cubicBezTo>
                      <a:cubicBezTo>
                        <a:pt x="108" y="86"/>
                        <a:pt x="110" y="84"/>
                        <a:pt x="113" y="84"/>
                      </a:cubicBezTo>
                      <a:cubicBezTo>
                        <a:pt x="114" y="84"/>
                        <a:pt x="115" y="84"/>
                        <a:pt x="117" y="86"/>
                      </a:cubicBezTo>
                      <a:cubicBezTo>
                        <a:pt x="118" y="88"/>
                        <a:pt x="119" y="92"/>
                        <a:pt x="120" y="95"/>
                      </a:cubicBezTo>
                      <a:cubicBezTo>
                        <a:pt x="120" y="100"/>
                        <a:pt x="121" y="103"/>
                        <a:pt x="123" y="105"/>
                      </a:cubicBezTo>
                      <a:cubicBezTo>
                        <a:pt x="126" y="110"/>
                        <a:pt x="126" y="110"/>
                        <a:pt x="126" y="110"/>
                      </a:cubicBezTo>
                      <a:cubicBezTo>
                        <a:pt x="131" y="116"/>
                        <a:pt x="133" y="120"/>
                        <a:pt x="134" y="124"/>
                      </a:cubicBezTo>
                      <a:cubicBezTo>
                        <a:pt x="150" y="122"/>
                        <a:pt x="150" y="122"/>
                        <a:pt x="150" y="122"/>
                      </a:cubicBezTo>
                      <a:cubicBezTo>
                        <a:pt x="157" y="118"/>
                        <a:pt x="157" y="118"/>
                        <a:pt x="157" y="118"/>
                      </a:cubicBezTo>
                      <a:cubicBezTo>
                        <a:pt x="163" y="110"/>
                        <a:pt x="163" y="110"/>
                        <a:pt x="163" y="110"/>
                      </a:cubicBezTo>
                      <a:cubicBezTo>
                        <a:pt x="166" y="102"/>
                        <a:pt x="166" y="102"/>
                        <a:pt x="166" y="102"/>
                      </a:cubicBezTo>
                      <a:cubicBezTo>
                        <a:pt x="166" y="102"/>
                        <a:pt x="166" y="102"/>
                        <a:pt x="166" y="102"/>
                      </a:cubicBezTo>
                      <a:cubicBezTo>
                        <a:pt x="166" y="102"/>
                        <a:pt x="166" y="102"/>
                        <a:pt x="166" y="102"/>
                      </a:cubicBezTo>
                      <a:cubicBezTo>
                        <a:pt x="168" y="94"/>
                        <a:pt x="168" y="94"/>
                        <a:pt x="168" y="94"/>
                      </a:cubicBezTo>
                      <a:cubicBezTo>
                        <a:pt x="168" y="93"/>
                        <a:pt x="168" y="93"/>
                        <a:pt x="168" y="93"/>
                      </a:cubicBezTo>
                      <a:cubicBezTo>
                        <a:pt x="168" y="92"/>
                        <a:pt x="168" y="92"/>
                        <a:pt x="168" y="92"/>
                      </a:cubicBezTo>
                      <a:cubicBezTo>
                        <a:pt x="169" y="92"/>
                        <a:pt x="169" y="92"/>
                        <a:pt x="169" y="92"/>
                      </a:cubicBezTo>
                      <a:cubicBezTo>
                        <a:pt x="175" y="88"/>
                        <a:pt x="175" y="88"/>
                        <a:pt x="175" y="88"/>
                      </a:cubicBezTo>
                      <a:cubicBezTo>
                        <a:pt x="176" y="88"/>
                        <a:pt x="176" y="88"/>
                        <a:pt x="176" y="88"/>
                      </a:cubicBezTo>
                      <a:cubicBezTo>
                        <a:pt x="175" y="87"/>
                        <a:pt x="175" y="87"/>
                        <a:pt x="175" y="87"/>
                      </a:cubicBezTo>
                      <a:cubicBezTo>
                        <a:pt x="165" y="84"/>
                        <a:pt x="165" y="84"/>
                        <a:pt x="165" y="84"/>
                      </a:cubicBezTo>
                      <a:cubicBezTo>
                        <a:pt x="165" y="84"/>
                        <a:pt x="165" y="84"/>
                        <a:pt x="165" y="84"/>
                      </a:cubicBezTo>
                      <a:cubicBezTo>
                        <a:pt x="165" y="84"/>
                        <a:pt x="165" y="84"/>
                        <a:pt x="165" y="84"/>
                      </a:cubicBezTo>
                      <a:cubicBezTo>
                        <a:pt x="163" y="78"/>
                        <a:pt x="163" y="78"/>
                        <a:pt x="163" y="78"/>
                      </a:cubicBezTo>
                      <a:lnTo>
                        <a:pt x="162" y="76"/>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77" name="iş1ide">
                  <a:extLst>
                    <a:ext uri="{FF2B5EF4-FFF2-40B4-BE49-F238E27FC236}">
                      <a16:creationId xmlns:a16="http://schemas.microsoft.com/office/drawing/2014/main" id="{7932BDEF-A76F-45F9-8446-B0B7457EA356}"/>
                    </a:ext>
                  </a:extLst>
                </p:cNvPr>
                <p:cNvSpPr/>
                <p:nvPr/>
              </p:nvSpPr>
              <p:spPr bwMode="auto">
                <a:xfrm>
                  <a:off x="-858743" y="1727644"/>
                  <a:ext cx="2711131" cy="2047394"/>
                </a:xfrm>
                <a:custGeom>
                  <a:avLst/>
                  <a:gdLst>
                    <a:gd name="T0" fmla="*/ 639 w 652"/>
                    <a:gd name="T1" fmla="*/ 228 h 493"/>
                    <a:gd name="T2" fmla="*/ 612 w 652"/>
                    <a:gd name="T3" fmla="*/ 204 h 493"/>
                    <a:gd name="T4" fmla="*/ 596 w 652"/>
                    <a:gd name="T5" fmla="*/ 184 h 493"/>
                    <a:gd name="T6" fmla="*/ 520 w 652"/>
                    <a:gd name="T7" fmla="*/ 166 h 493"/>
                    <a:gd name="T8" fmla="*/ 524 w 652"/>
                    <a:gd name="T9" fmla="*/ 90 h 493"/>
                    <a:gd name="T10" fmla="*/ 470 w 652"/>
                    <a:gd name="T11" fmla="*/ 25 h 493"/>
                    <a:gd name="T12" fmla="*/ 443 w 652"/>
                    <a:gd name="T13" fmla="*/ 7 h 493"/>
                    <a:gd name="T14" fmla="*/ 401 w 652"/>
                    <a:gd name="T15" fmla="*/ 61 h 493"/>
                    <a:gd name="T16" fmla="*/ 309 w 652"/>
                    <a:gd name="T17" fmla="*/ 112 h 493"/>
                    <a:gd name="T18" fmla="*/ 291 w 652"/>
                    <a:gd name="T19" fmla="*/ 115 h 493"/>
                    <a:gd name="T20" fmla="*/ 237 w 652"/>
                    <a:gd name="T21" fmla="*/ 110 h 493"/>
                    <a:gd name="T22" fmla="*/ 245 w 652"/>
                    <a:gd name="T23" fmla="*/ 168 h 493"/>
                    <a:gd name="T24" fmla="*/ 234 w 652"/>
                    <a:gd name="T25" fmla="*/ 198 h 493"/>
                    <a:gd name="T26" fmla="*/ 226 w 652"/>
                    <a:gd name="T27" fmla="*/ 196 h 493"/>
                    <a:gd name="T28" fmla="*/ 202 w 652"/>
                    <a:gd name="T29" fmla="*/ 224 h 493"/>
                    <a:gd name="T30" fmla="*/ 165 w 652"/>
                    <a:gd name="T31" fmla="*/ 234 h 493"/>
                    <a:gd name="T32" fmla="*/ 92 w 652"/>
                    <a:gd name="T33" fmla="*/ 253 h 493"/>
                    <a:gd name="T34" fmla="*/ 53 w 652"/>
                    <a:gd name="T35" fmla="*/ 247 h 493"/>
                    <a:gd name="T36" fmla="*/ 33 w 652"/>
                    <a:gd name="T37" fmla="*/ 240 h 493"/>
                    <a:gd name="T38" fmla="*/ 5 w 652"/>
                    <a:gd name="T39" fmla="*/ 284 h 493"/>
                    <a:gd name="T40" fmla="*/ 27 w 652"/>
                    <a:gd name="T41" fmla="*/ 303 h 493"/>
                    <a:gd name="T42" fmla="*/ 21 w 652"/>
                    <a:gd name="T43" fmla="*/ 356 h 493"/>
                    <a:gd name="T44" fmla="*/ 21 w 652"/>
                    <a:gd name="T45" fmla="*/ 367 h 493"/>
                    <a:gd name="T46" fmla="*/ 60 w 652"/>
                    <a:gd name="T47" fmla="*/ 417 h 493"/>
                    <a:gd name="T48" fmla="*/ 85 w 652"/>
                    <a:gd name="T49" fmla="*/ 443 h 493"/>
                    <a:gd name="T50" fmla="*/ 105 w 652"/>
                    <a:gd name="T51" fmla="*/ 490 h 493"/>
                    <a:gd name="T52" fmla="*/ 130 w 652"/>
                    <a:gd name="T53" fmla="*/ 493 h 493"/>
                    <a:gd name="T54" fmla="*/ 145 w 652"/>
                    <a:gd name="T55" fmla="*/ 466 h 493"/>
                    <a:gd name="T56" fmla="*/ 165 w 652"/>
                    <a:gd name="T57" fmla="*/ 468 h 493"/>
                    <a:gd name="T58" fmla="*/ 230 w 652"/>
                    <a:gd name="T59" fmla="*/ 465 h 493"/>
                    <a:gd name="T60" fmla="*/ 251 w 652"/>
                    <a:gd name="T61" fmla="*/ 480 h 493"/>
                    <a:gd name="T62" fmla="*/ 285 w 652"/>
                    <a:gd name="T63" fmla="*/ 480 h 493"/>
                    <a:gd name="T64" fmla="*/ 360 w 652"/>
                    <a:gd name="T65" fmla="*/ 470 h 493"/>
                    <a:gd name="T66" fmla="*/ 413 w 652"/>
                    <a:gd name="T67" fmla="*/ 472 h 493"/>
                    <a:gd name="T68" fmla="*/ 446 w 652"/>
                    <a:gd name="T69" fmla="*/ 484 h 493"/>
                    <a:gd name="T70" fmla="*/ 473 w 652"/>
                    <a:gd name="T71" fmla="*/ 491 h 493"/>
                    <a:gd name="T72" fmla="*/ 469 w 652"/>
                    <a:gd name="T73" fmla="*/ 470 h 493"/>
                    <a:gd name="T74" fmla="*/ 477 w 652"/>
                    <a:gd name="T75" fmla="*/ 460 h 493"/>
                    <a:gd name="T76" fmla="*/ 479 w 652"/>
                    <a:gd name="T77" fmla="*/ 446 h 493"/>
                    <a:gd name="T78" fmla="*/ 461 w 652"/>
                    <a:gd name="T79" fmla="*/ 428 h 493"/>
                    <a:gd name="T80" fmla="*/ 462 w 652"/>
                    <a:gd name="T81" fmla="*/ 414 h 493"/>
                    <a:gd name="T82" fmla="*/ 494 w 652"/>
                    <a:gd name="T83" fmla="*/ 396 h 493"/>
                    <a:gd name="T84" fmla="*/ 527 w 652"/>
                    <a:gd name="T85" fmla="*/ 390 h 493"/>
                    <a:gd name="T86" fmla="*/ 544 w 652"/>
                    <a:gd name="T87" fmla="*/ 375 h 493"/>
                    <a:gd name="T88" fmla="*/ 545 w 652"/>
                    <a:gd name="T89" fmla="*/ 367 h 493"/>
                    <a:gd name="T90" fmla="*/ 547 w 652"/>
                    <a:gd name="T91" fmla="*/ 343 h 493"/>
                    <a:gd name="T92" fmla="*/ 585 w 652"/>
                    <a:gd name="T93" fmla="*/ 314 h 493"/>
                    <a:gd name="T94" fmla="*/ 603 w 652"/>
                    <a:gd name="T95" fmla="*/ 302 h 493"/>
                    <a:gd name="T96" fmla="*/ 635 w 652"/>
                    <a:gd name="T97" fmla="*/ 294 h 493"/>
                    <a:gd name="T98" fmla="*/ 648 w 652"/>
                    <a:gd name="T99" fmla="*/ 281 h 493"/>
                    <a:gd name="T100" fmla="*/ 651 w 652"/>
                    <a:gd name="T101" fmla="*/ 266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2" h="493">
                      <a:moveTo>
                        <a:pt x="651" y="265"/>
                      </a:moveTo>
                      <a:cubicBezTo>
                        <a:pt x="652" y="265"/>
                        <a:pt x="652" y="265"/>
                        <a:pt x="652" y="265"/>
                      </a:cubicBezTo>
                      <a:cubicBezTo>
                        <a:pt x="652" y="265"/>
                        <a:pt x="652" y="265"/>
                        <a:pt x="652" y="265"/>
                      </a:cubicBezTo>
                      <a:cubicBezTo>
                        <a:pt x="652" y="264"/>
                        <a:pt x="652" y="264"/>
                        <a:pt x="652" y="264"/>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3" y="204"/>
                        <a:pt x="613" y="204"/>
                        <a:pt x="613" y="204"/>
                      </a:cubicBezTo>
                      <a:cubicBezTo>
                        <a:pt x="612" y="204"/>
                        <a:pt x="612" y="204"/>
                        <a:pt x="612" y="204"/>
                      </a:cubicBezTo>
                      <a:cubicBezTo>
                        <a:pt x="611" y="204"/>
                        <a:pt x="611" y="204"/>
                        <a:pt x="611" y="204"/>
                      </a:cubicBezTo>
                      <a:cubicBezTo>
                        <a:pt x="611" y="203"/>
                        <a:pt x="611" y="203"/>
                        <a:pt x="611" y="203"/>
                      </a:cubicBezTo>
                      <a:cubicBezTo>
                        <a:pt x="611" y="202"/>
                        <a:pt x="611" y="202"/>
                        <a:pt x="611" y="202"/>
                      </a:cubicBezTo>
                      <a:cubicBezTo>
                        <a:pt x="611" y="202"/>
                        <a:pt x="611" y="202"/>
                        <a:pt x="611" y="202"/>
                      </a:cubicBezTo>
                      <a:cubicBezTo>
                        <a:pt x="609" y="196"/>
                        <a:pt x="604" y="190"/>
                        <a:pt x="596" y="184"/>
                      </a:cubicBezTo>
                      <a:cubicBezTo>
                        <a:pt x="591" y="180"/>
                        <a:pt x="587" y="178"/>
                        <a:pt x="583" y="177"/>
                      </a:cubicBezTo>
                      <a:cubicBezTo>
                        <a:pt x="581" y="176"/>
                        <a:pt x="578" y="174"/>
                        <a:pt x="576" y="173"/>
                      </a:cubicBezTo>
                      <a:cubicBezTo>
                        <a:pt x="571" y="169"/>
                        <a:pt x="553" y="166"/>
                        <a:pt x="521" y="166"/>
                      </a:cubicBezTo>
                      <a:cubicBezTo>
                        <a:pt x="520" y="166"/>
                        <a:pt x="520" y="166"/>
                        <a:pt x="520" y="166"/>
                      </a:cubicBezTo>
                      <a:cubicBezTo>
                        <a:pt x="520" y="166"/>
                        <a:pt x="520" y="166"/>
                        <a:pt x="520" y="166"/>
                      </a:cubicBezTo>
                      <a:cubicBezTo>
                        <a:pt x="516" y="160"/>
                        <a:pt x="516" y="160"/>
                        <a:pt x="516" y="160"/>
                      </a:cubicBezTo>
                      <a:cubicBezTo>
                        <a:pt x="515" y="156"/>
                        <a:pt x="513" y="153"/>
                        <a:pt x="513" y="150"/>
                      </a:cubicBezTo>
                      <a:cubicBezTo>
                        <a:pt x="513" y="145"/>
                        <a:pt x="518" y="131"/>
                        <a:pt x="529" y="107"/>
                      </a:cubicBezTo>
                      <a:cubicBezTo>
                        <a:pt x="524" y="90"/>
                        <a:pt x="524" y="90"/>
                        <a:pt x="524" y="90"/>
                      </a:cubicBezTo>
                      <a:cubicBezTo>
                        <a:pt x="524" y="90"/>
                        <a:pt x="524" y="90"/>
                        <a:pt x="524" y="90"/>
                      </a:cubicBezTo>
                      <a:cubicBezTo>
                        <a:pt x="518" y="62"/>
                        <a:pt x="518" y="62"/>
                        <a:pt x="518" y="62"/>
                      </a:cubicBezTo>
                      <a:cubicBezTo>
                        <a:pt x="517" y="58"/>
                        <a:pt x="510" y="54"/>
                        <a:pt x="498" y="50"/>
                      </a:cubicBezTo>
                      <a:cubicBezTo>
                        <a:pt x="496" y="50"/>
                        <a:pt x="493" y="49"/>
                        <a:pt x="491" y="47"/>
                      </a:cubicBezTo>
                      <a:cubicBezTo>
                        <a:pt x="487" y="45"/>
                        <a:pt x="483" y="42"/>
                        <a:pt x="482" y="37"/>
                      </a:cubicBezTo>
                      <a:cubicBezTo>
                        <a:pt x="479" y="32"/>
                        <a:pt x="475" y="28"/>
                        <a:pt x="470" y="25"/>
                      </a:cubicBezTo>
                      <a:cubicBezTo>
                        <a:pt x="469" y="25"/>
                        <a:pt x="469" y="25"/>
                        <a:pt x="469" y="25"/>
                      </a:cubicBezTo>
                      <a:cubicBezTo>
                        <a:pt x="469" y="24"/>
                        <a:pt x="469" y="24"/>
                        <a:pt x="469" y="24"/>
                      </a:cubicBezTo>
                      <a:cubicBezTo>
                        <a:pt x="464" y="0"/>
                        <a:pt x="464" y="0"/>
                        <a:pt x="464" y="0"/>
                      </a:cubicBezTo>
                      <a:cubicBezTo>
                        <a:pt x="445" y="2"/>
                        <a:pt x="445" y="2"/>
                        <a:pt x="445" y="2"/>
                      </a:cubicBezTo>
                      <a:cubicBezTo>
                        <a:pt x="443" y="7"/>
                        <a:pt x="443" y="7"/>
                        <a:pt x="443" y="7"/>
                      </a:cubicBezTo>
                      <a:cubicBezTo>
                        <a:pt x="441" y="15"/>
                        <a:pt x="438" y="19"/>
                        <a:pt x="435" y="19"/>
                      </a:cubicBezTo>
                      <a:cubicBezTo>
                        <a:pt x="423" y="23"/>
                        <a:pt x="423" y="23"/>
                        <a:pt x="423" y="23"/>
                      </a:cubicBezTo>
                      <a:cubicBezTo>
                        <a:pt x="415" y="26"/>
                        <a:pt x="411" y="29"/>
                        <a:pt x="408" y="33"/>
                      </a:cubicBezTo>
                      <a:cubicBezTo>
                        <a:pt x="407" y="34"/>
                        <a:pt x="406" y="39"/>
                        <a:pt x="405" y="46"/>
                      </a:cubicBezTo>
                      <a:cubicBezTo>
                        <a:pt x="404" y="53"/>
                        <a:pt x="403" y="58"/>
                        <a:pt x="401" y="61"/>
                      </a:cubicBezTo>
                      <a:cubicBezTo>
                        <a:pt x="399" y="66"/>
                        <a:pt x="395" y="70"/>
                        <a:pt x="389" y="72"/>
                      </a:cubicBezTo>
                      <a:cubicBezTo>
                        <a:pt x="379" y="76"/>
                        <a:pt x="361" y="70"/>
                        <a:pt x="337" y="52"/>
                      </a:cubicBezTo>
                      <a:cubicBezTo>
                        <a:pt x="304" y="94"/>
                        <a:pt x="304" y="94"/>
                        <a:pt x="304" y="94"/>
                      </a:cubicBezTo>
                      <a:cubicBezTo>
                        <a:pt x="308" y="112"/>
                        <a:pt x="308" y="112"/>
                        <a:pt x="308" y="112"/>
                      </a:cubicBezTo>
                      <a:cubicBezTo>
                        <a:pt x="309" y="112"/>
                        <a:pt x="309" y="112"/>
                        <a:pt x="309" y="112"/>
                      </a:cubicBezTo>
                      <a:cubicBezTo>
                        <a:pt x="309" y="112"/>
                        <a:pt x="309" y="112"/>
                        <a:pt x="309" y="112"/>
                      </a:cubicBezTo>
                      <a:cubicBezTo>
                        <a:pt x="308" y="113"/>
                        <a:pt x="308" y="113"/>
                        <a:pt x="308" y="113"/>
                      </a:cubicBezTo>
                      <a:cubicBezTo>
                        <a:pt x="308" y="113"/>
                        <a:pt x="308" y="113"/>
                        <a:pt x="308" y="113"/>
                      </a:cubicBezTo>
                      <a:cubicBezTo>
                        <a:pt x="307" y="116"/>
                        <a:pt x="304" y="117"/>
                        <a:pt x="301" y="118"/>
                      </a:cubicBezTo>
                      <a:cubicBezTo>
                        <a:pt x="298" y="118"/>
                        <a:pt x="295" y="117"/>
                        <a:pt x="291" y="115"/>
                      </a:cubicBezTo>
                      <a:cubicBezTo>
                        <a:pt x="288" y="112"/>
                        <a:pt x="279" y="110"/>
                        <a:pt x="264" y="110"/>
                      </a:cubicBezTo>
                      <a:cubicBezTo>
                        <a:pt x="257" y="109"/>
                        <a:pt x="257" y="109"/>
                        <a:pt x="257" y="109"/>
                      </a:cubicBezTo>
                      <a:cubicBezTo>
                        <a:pt x="257" y="109"/>
                        <a:pt x="257" y="109"/>
                        <a:pt x="257" y="109"/>
                      </a:cubicBezTo>
                      <a:cubicBezTo>
                        <a:pt x="247" y="108"/>
                        <a:pt x="247" y="108"/>
                        <a:pt x="247" y="108"/>
                      </a:cubicBezTo>
                      <a:cubicBezTo>
                        <a:pt x="237" y="110"/>
                        <a:pt x="237" y="110"/>
                        <a:pt x="237" y="110"/>
                      </a:cubicBezTo>
                      <a:cubicBezTo>
                        <a:pt x="241" y="117"/>
                        <a:pt x="241" y="117"/>
                        <a:pt x="241" y="117"/>
                      </a:cubicBezTo>
                      <a:cubicBezTo>
                        <a:pt x="245" y="122"/>
                        <a:pt x="247" y="126"/>
                        <a:pt x="247" y="128"/>
                      </a:cubicBezTo>
                      <a:cubicBezTo>
                        <a:pt x="242" y="154"/>
                        <a:pt x="242" y="154"/>
                        <a:pt x="242" y="154"/>
                      </a:cubicBezTo>
                      <a:cubicBezTo>
                        <a:pt x="244" y="168"/>
                        <a:pt x="244" y="168"/>
                        <a:pt x="244" y="168"/>
                      </a:cubicBezTo>
                      <a:cubicBezTo>
                        <a:pt x="245" y="168"/>
                        <a:pt x="245" y="168"/>
                        <a:pt x="245" y="168"/>
                      </a:cubicBezTo>
                      <a:cubicBezTo>
                        <a:pt x="245" y="168"/>
                        <a:pt x="245" y="168"/>
                        <a:pt x="245" y="168"/>
                      </a:cubicBezTo>
                      <a:cubicBezTo>
                        <a:pt x="244" y="168"/>
                        <a:pt x="244" y="168"/>
                        <a:pt x="244" y="168"/>
                      </a:cubicBezTo>
                      <a:cubicBezTo>
                        <a:pt x="244" y="168"/>
                        <a:pt x="244" y="168"/>
                        <a:pt x="244" y="168"/>
                      </a:cubicBezTo>
                      <a:cubicBezTo>
                        <a:pt x="236" y="194"/>
                        <a:pt x="236" y="194"/>
                        <a:pt x="236" y="194"/>
                      </a:cubicBezTo>
                      <a:cubicBezTo>
                        <a:pt x="236" y="197"/>
                        <a:pt x="235" y="198"/>
                        <a:pt x="234" y="198"/>
                      </a:cubicBezTo>
                      <a:cubicBezTo>
                        <a:pt x="233" y="198"/>
                        <a:pt x="233" y="198"/>
                        <a:pt x="233" y="198"/>
                      </a:cubicBezTo>
                      <a:cubicBezTo>
                        <a:pt x="233" y="197"/>
                        <a:pt x="233" y="197"/>
                        <a:pt x="233" y="197"/>
                      </a:cubicBezTo>
                      <a:cubicBezTo>
                        <a:pt x="232" y="195"/>
                        <a:pt x="232" y="195"/>
                        <a:pt x="232" y="195"/>
                      </a:cubicBezTo>
                      <a:cubicBezTo>
                        <a:pt x="231" y="192"/>
                        <a:pt x="230" y="190"/>
                        <a:pt x="229" y="191"/>
                      </a:cubicBezTo>
                      <a:cubicBezTo>
                        <a:pt x="228" y="191"/>
                        <a:pt x="227" y="193"/>
                        <a:pt x="226" y="196"/>
                      </a:cubicBezTo>
                      <a:cubicBezTo>
                        <a:pt x="225" y="204"/>
                        <a:pt x="220" y="210"/>
                        <a:pt x="213" y="216"/>
                      </a:cubicBezTo>
                      <a:cubicBezTo>
                        <a:pt x="206" y="222"/>
                        <a:pt x="206" y="222"/>
                        <a:pt x="206" y="222"/>
                      </a:cubicBezTo>
                      <a:cubicBezTo>
                        <a:pt x="203" y="224"/>
                        <a:pt x="203" y="224"/>
                        <a:pt x="203" y="224"/>
                      </a:cubicBezTo>
                      <a:cubicBezTo>
                        <a:pt x="203" y="224"/>
                        <a:pt x="203" y="224"/>
                        <a:pt x="203"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5" y="234"/>
                        <a:pt x="165" y="234"/>
                        <a:pt x="165" y="234"/>
                      </a:cubicBezTo>
                      <a:cubicBezTo>
                        <a:pt x="137" y="230"/>
                        <a:pt x="137" y="230"/>
                        <a:pt x="137" y="230"/>
                      </a:cubicBezTo>
                      <a:cubicBezTo>
                        <a:pt x="133" y="234"/>
                        <a:pt x="128" y="236"/>
                        <a:pt x="124" y="235"/>
                      </a:cubicBezTo>
                      <a:cubicBezTo>
                        <a:pt x="120" y="234"/>
                        <a:pt x="113" y="236"/>
                        <a:pt x="103" y="239"/>
                      </a:cubicBezTo>
                      <a:cubicBezTo>
                        <a:pt x="92" y="252"/>
                        <a:pt x="92" y="252"/>
                        <a:pt x="92" y="252"/>
                      </a:cubicBezTo>
                      <a:cubicBezTo>
                        <a:pt x="92" y="253"/>
                        <a:pt x="92" y="253"/>
                        <a:pt x="92" y="253"/>
                      </a:cubicBezTo>
                      <a:cubicBezTo>
                        <a:pt x="74" y="254"/>
                        <a:pt x="74" y="254"/>
                        <a:pt x="74" y="254"/>
                      </a:cubicBezTo>
                      <a:cubicBezTo>
                        <a:pt x="74" y="239"/>
                        <a:pt x="74" y="239"/>
                        <a:pt x="74" y="239"/>
                      </a:cubicBezTo>
                      <a:cubicBezTo>
                        <a:pt x="63" y="239"/>
                        <a:pt x="63" y="239"/>
                        <a:pt x="63" y="239"/>
                      </a:cubicBezTo>
                      <a:cubicBezTo>
                        <a:pt x="61" y="245"/>
                        <a:pt x="61" y="245"/>
                        <a:pt x="61" y="245"/>
                      </a:cubicBezTo>
                      <a:cubicBezTo>
                        <a:pt x="53" y="247"/>
                        <a:pt x="53" y="247"/>
                        <a:pt x="53" y="247"/>
                      </a:cubicBezTo>
                      <a:cubicBezTo>
                        <a:pt x="52" y="247"/>
                        <a:pt x="52" y="247"/>
                        <a:pt x="52" y="247"/>
                      </a:cubicBezTo>
                      <a:cubicBezTo>
                        <a:pt x="52" y="247"/>
                        <a:pt x="52" y="247"/>
                        <a:pt x="52" y="247"/>
                      </a:cubicBezTo>
                      <a:cubicBezTo>
                        <a:pt x="51" y="247"/>
                        <a:pt x="51" y="247"/>
                        <a:pt x="51" y="247"/>
                      </a:cubicBezTo>
                      <a:cubicBezTo>
                        <a:pt x="51" y="247"/>
                        <a:pt x="51" y="247"/>
                        <a:pt x="51" y="247"/>
                      </a:cubicBezTo>
                      <a:cubicBezTo>
                        <a:pt x="46" y="244"/>
                        <a:pt x="39" y="241"/>
                        <a:pt x="33" y="240"/>
                      </a:cubicBezTo>
                      <a:cubicBezTo>
                        <a:pt x="29" y="240"/>
                        <a:pt x="25" y="242"/>
                        <a:pt x="19" y="248"/>
                      </a:cubicBezTo>
                      <a:cubicBezTo>
                        <a:pt x="12" y="254"/>
                        <a:pt x="7" y="259"/>
                        <a:pt x="5" y="264"/>
                      </a:cubicBezTo>
                      <a:cubicBezTo>
                        <a:pt x="6" y="264"/>
                        <a:pt x="7" y="266"/>
                        <a:pt x="7" y="268"/>
                      </a:cubicBezTo>
                      <a:cubicBezTo>
                        <a:pt x="7" y="271"/>
                        <a:pt x="8" y="274"/>
                        <a:pt x="8" y="277"/>
                      </a:cubicBezTo>
                      <a:cubicBezTo>
                        <a:pt x="7" y="280"/>
                        <a:pt x="6" y="282"/>
                        <a:pt x="5" y="284"/>
                      </a:cubicBezTo>
                      <a:cubicBezTo>
                        <a:pt x="3" y="285"/>
                        <a:pt x="1" y="288"/>
                        <a:pt x="0" y="295"/>
                      </a:cubicBezTo>
                      <a:cubicBezTo>
                        <a:pt x="7" y="299"/>
                        <a:pt x="7" y="299"/>
                        <a:pt x="7" y="299"/>
                      </a:cubicBezTo>
                      <a:cubicBezTo>
                        <a:pt x="15" y="290"/>
                        <a:pt x="15" y="290"/>
                        <a:pt x="15" y="290"/>
                      </a:cubicBezTo>
                      <a:cubicBezTo>
                        <a:pt x="27" y="302"/>
                        <a:pt x="27" y="302"/>
                        <a:pt x="27" y="302"/>
                      </a:cubicBezTo>
                      <a:cubicBezTo>
                        <a:pt x="27" y="303"/>
                        <a:pt x="27" y="303"/>
                        <a:pt x="27" y="303"/>
                      </a:cubicBezTo>
                      <a:cubicBezTo>
                        <a:pt x="29" y="325"/>
                        <a:pt x="29" y="325"/>
                        <a:pt x="29" y="325"/>
                      </a:cubicBezTo>
                      <a:cubicBezTo>
                        <a:pt x="29" y="326"/>
                        <a:pt x="29" y="326"/>
                        <a:pt x="29" y="326"/>
                      </a:cubicBezTo>
                      <a:cubicBezTo>
                        <a:pt x="29" y="326"/>
                        <a:pt x="29" y="326"/>
                        <a:pt x="29" y="326"/>
                      </a:cubicBezTo>
                      <a:cubicBezTo>
                        <a:pt x="22" y="356"/>
                        <a:pt x="22" y="356"/>
                        <a:pt x="22" y="356"/>
                      </a:cubicBezTo>
                      <a:cubicBezTo>
                        <a:pt x="21" y="356"/>
                        <a:pt x="21" y="356"/>
                        <a:pt x="21" y="356"/>
                      </a:cubicBezTo>
                      <a:cubicBezTo>
                        <a:pt x="11" y="356"/>
                        <a:pt x="5" y="356"/>
                        <a:pt x="3" y="358"/>
                      </a:cubicBezTo>
                      <a:cubicBezTo>
                        <a:pt x="3" y="360"/>
                        <a:pt x="7" y="363"/>
                        <a:pt x="14" y="368"/>
                      </a:cubicBezTo>
                      <a:cubicBezTo>
                        <a:pt x="20" y="367"/>
                        <a:pt x="20" y="367"/>
                        <a:pt x="20" y="367"/>
                      </a:cubicBezTo>
                      <a:cubicBezTo>
                        <a:pt x="21" y="367"/>
                        <a:pt x="21" y="367"/>
                        <a:pt x="21" y="367"/>
                      </a:cubicBezTo>
                      <a:cubicBezTo>
                        <a:pt x="21" y="367"/>
                        <a:pt x="21" y="367"/>
                        <a:pt x="21" y="367"/>
                      </a:cubicBezTo>
                      <a:cubicBezTo>
                        <a:pt x="35" y="380"/>
                        <a:pt x="35" y="380"/>
                        <a:pt x="35" y="380"/>
                      </a:cubicBezTo>
                      <a:cubicBezTo>
                        <a:pt x="40" y="384"/>
                        <a:pt x="39" y="392"/>
                        <a:pt x="33" y="403"/>
                      </a:cubicBezTo>
                      <a:cubicBezTo>
                        <a:pt x="35" y="416"/>
                        <a:pt x="35" y="416"/>
                        <a:pt x="35" y="416"/>
                      </a:cubicBezTo>
                      <a:cubicBezTo>
                        <a:pt x="40" y="417"/>
                        <a:pt x="40" y="417"/>
                        <a:pt x="40" y="417"/>
                      </a:cubicBezTo>
                      <a:cubicBezTo>
                        <a:pt x="60" y="417"/>
                        <a:pt x="60" y="417"/>
                        <a:pt x="60" y="417"/>
                      </a:cubicBezTo>
                      <a:cubicBezTo>
                        <a:pt x="50" y="426"/>
                        <a:pt x="50" y="426"/>
                        <a:pt x="50" y="426"/>
                      </a:cubicBezTo>
                      <a:cubicBezTo>
                        <a:pt x="56" y="430"/>
                        <a:pt x="56" y="430"/>
                        <a:pt x="56" y="430"/>
                      </a:cubicBezTo>
                      <a:cubicBezTo>
                        <a:pt x="56" y="430"/>
                        <a:pt x="56" y="430"/>
                        <a:pt x="56" y="430"/>
                      </a:cubicBezTo>
                      <a:cubicBezTo>
                        <a:pt x="64" y="434"/>
                        <a:pt x="64" y="434"/>
                        <a:pt x="64" y="434"/>
                      </a:cubicBezTo>
                      <a:cubicBezTo>
                        <a:pt x="85" y="443"/>
                        <a:pt x="85" y="443"/>
                        <a:pt x="85" y="443"/>
                      </a:cubicBezTo>
                      <a:cubicBezTo>
                        <a:pt x="86" y="444"/>
                        <a:pt x="86" y="444"/>
                        <a:pt x="86" y="444"/>
                      </a:cubicBezTo>
                      <a:cubicBezTo>
                        <a:pt x="87" y="444"/>
                        <a:pt x="87" y="444"/>
                        <a:pt x="87" y="444"/>
                      </a:cubicBezTo>
                      <a:cubicBezTo>
                        <a:pt x="89" y="476"/>
                        <a:pt x="89" y="476"/>
                        <a:pt x="89" y="476"/>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3"/>
                        <a:pt x="128" y="493"/>
                        <a:pt x="128" y="493"/>
                      </a:cubicBezTo>
                      <a:cubicBezTo>
                        <a:pt x="130" y="493"/>
                        <a:pt x="130" y="493"/>
                        <a:pt x="130" y="493"/>
                      </a:cubicBezTo>
                      <a:cubicBezTo>
                        <a:pt x="130" y="493"/>
                        <a:pt x="130" y="493"/>
                        <a:pt x="130" y="493"/>
                      </a:cubicBezTo>
                      <a:cubicBezTo>
                        <a:pt x="130" y="492"/>
                        <a:pt x="130" y="492"/>
                        <a:pt x="130" y="492"/>
                      </a:cubicBezTo>
                      <a:cubicBezTo>
                        <a:pt x="133" y="488"/>
                        <a:pt x="134" y="484"/>
                        <a:pt x="134" y="484"/>
                      </a:cubicBezTo>
                      <a:cubicBezTo>
                        <a:pt x="134" y="483"/>
                        <a:pt x="134" y="483"/>
                        <a:pt x="134" y="483"/>
                      </a:cubicBezTo>
                      <a:cubicBezTo>
                        <a:pt x="134" y="479"/>
                        <a:pt x="135" y="476"/>
                        <a:pt x="139" y="474"/>
                      </a:cubicBezTo>
                      <a:cubicBezTo>
                        <a:pt x="142" y="471"/>
                        <a:pt x="144" y="469"/>
                        <a:pt x="145" y="466"/>
                      </a:cubicBezTo>
                      <a:cubicBezTo>
                        <a:pt x="145" y="466"/>
                        <a:pt x="145" y="466"/>
                        <a:pt x="145" y="466"/>
                      </a:cubicBezTo>
                      <a:cubicBezTo>
                        <a:pt x="147" y="462"/>
                        <a:pt x="151" y="462"/>
                        <a:pt x="157" y="464"/>
                      </a:cubicBezTo>
                      <a:cubicBezTo>
                        <a:pt x="158" y="464"/>
                        <a:pt x="158" y="464"/>
                        <a:pt x="158" y="464"/>
                      </a:cubicBezTo>
                      <a:cubicBezTo>
                        <a:pt x="158" y="464"/>
                        <a:pt x="158" y="464"/>
                        <a:pt x="158" y="464"/>
                      </a:cubicBezTo>
                      <a:cubicBezTo>
                        <a:pt x="165" y="468"/>
                        <a:pt x="165" y="468"/>
                        <a:pt x="165" y="468"/>
                      </a:cubicBezTo>
                      <a:cubicBezTo>
                        <a:pt x="191" y="473"/>
                        <a:pt x="191" y="473"/>
                        <a:pt x="191" y="473"/>
                      </a:cubicBezTo>
                      <a:cubicBezTo>
                        <a:pt x="206" y="472"/>
                        <a:pt x="206" y="472"/>
                        <a:pt x="206" y="472"/>
                      </a:cubicBezTo>
                      <a:cubicBezTo>
                        <a:pt x="217" y="467"/>
                        <a:pt x="217" y="467"/>
                        <a:pt x="217" y="467"/>
                      </a:cubicBezTo>
                      <a:cubicBezTo>
                        <a:pt x="219" y="464"/>
                        <a:pt x="221" y="463"/>
                        <a:pt x="222" y="462"/>
                      </a:cubicBezTo>
                      <a:cubicBezTo>
                        <a:pt x="224" y="462"/>
                        <a:pt x="227" y="462"/>
                        <a:pt x="230" y="465"/>
                      </a:cubicBezTo>
                      <a:cubicBezTo>
                        <a:pt x="232" y="466"/>
                        <a:pt x="232" y="466"/>
                        <a:pt x="232" y="466"/>
                      </a:cubicBezTo>
                      <a:cubicBezTo>
                        <a:pt x="233" y="467"/>
                        <a:pt x="235" y="470"/>
                        <a:pt x="236" y="474"/>
                      </a:cubicBezTo>
                      <a:cubicBezTo>
                        <a:pt x="244" y="480"/>
                        <a:pt x="244" y="480"/>
                        <a:pt x="244" y="480"/>
                      </a:cubicBezTo>
                      <a:cubicBezTo>
                        <a:pt x="250" y="480"/>
                        <a:pt x="250" y="480"/>
                        <a:pt x="250" y="480"/>
                      </a:cubicBezTo>
                      <a:cubicBezTo>
                        <a:pt x="251" y="480"/>
                        <a:pt x="251" y="480"/>
                        <a:pt x="251" y="480"/>
                      </a:cubicBezTo>
                      <a:cubicBezTo>
                        <a:pt x="251" y="480"/>
                        <a:pt x="251" y="480"/>
                        <a:pt x="251" y="480"/>
                      </a:cubicBezTo>
                      <a:cubicBezTo>
                        <a:pt x="252" y="480"/>
                        <a:pt x="252" y="480"/>
                        <a:pt x="252" y="480"/>
                      </a:cubicBezTo>
                      <a:cubicBezTo>
                        <a:pt x="260" y="484"/>
                        <a:pt x="260" y="484"/>
                        <a:pt x="260" y="484"/>
                      </a:cubicBezTo>
                      <a:cubicBezTo>
                        <a:pt x="276" y="482"/>
                        <a:pt x="276" y="482"/>
                        <a:pt x="276" y="482"/>
                      </a:cubicBezTo>
                      <a:cubicBezTo>
                        <a:pt x="285" y="480"/>
                        <a:pt x="285" y="480"/>
                        <a:pt x="285" y="480"/>
                      </a:cubicBezTo>
                      <a:cubicBezTo>
                        <a:pt x="307" y="482"/>
                        <a:pt x="307" y="482"/>
                        <a:pt x="307" y="482"/>
                      </a:cubicBezTo>
                      <a:cubicBezTo>
                        <a:pt x="317" y="479"/>
                        <a:pt x="317" y="479"/>
                        <a:pt x="317" y="479"/>
                      </a:cubicBezTo>
                      <a:cubicBezTo>
                        <a:pt x="329" y="474"/>
                        <a:pt x="329" y="474"/>
                        <a:pt x="329" y="474"/>
                      </a:cubicBezTo>
                      <a:cubicBezTo>
                        <a:pt x="331" y="472"/>
                        <a:pt x="334" y="471"/>
                        <a:pt x="338" y="470"/>
                      </a:cubicBezTo>
                      <a:cubicBezTo>
                        <a:pt x="360" y="470"/>
                        <a:pt x="360" y="470"/>
                        <a:pt x="360" y="470"/>
                      </a:cubicBezTo>
                      <a:cubicBezTo>
                        <a:pt x="368" y="467"/>
                        <a:pt x="368" y="467"/>
                        <a:pt x="368" y="467"/>
                      </a:cubicBezTo>
                      <a:cubicBezTo>
                        <a:pt x="371" y="465"/>
                        <a:pt x="374" y="464"/>
                        <a:pt x="377" y="464"/>
                      </a:cubicBezTo>
                      <a:cubicBezTo>
                        <a:pt x="389" y="464"/>
                        <a:pt x="389" y="464"/>
                        <a:pt x="389" y="464"/>
                      </a:cubicBezTo>
                      <a:cubicBezTo>
                        <a:pt x="395" y="468"/>
                        <a:pt x="395" y="468"/>
                        <a:pt x="395" y="468"/>
                      </a:cubicBezTo>
                      <a:cubicBezTo>
                        <a:pt x="413" y="472"/>
                        <a:pt x="413" y="472"/>
                        <a:pt x="413" y="472"/>
                      </a:cubicBezTo>
                      <a:cubicBezTo>
                        <a:pt x="415" y="472"/>
                        <a:pt x="417" y="474"/>
                        <a:pt x="421" y="478"/>
                      </a:cubicBezTo>
                      <a:cubicBezTo>
                        <a:pt x="429" y="482"/>
                        <a:pt x="429" y="482"/>
                        <a:pt x="429" y="482"/>
                      </a:cubicBezTo>
                      <a:cubicBezTo>
                        <a:pt x="429" y="483"/>
                        <a:pt x="429" y="483"/>
                        <a:pt x="429" y="483"/>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3" y="491"/>
                        <a:pt x="473" y="491"/>
                        <a:pt x="473"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1" y="468"/>
                        <a:pt x="471" y="468"/>
                        <a:pt x="471" y="468"/>
                      </a:cubicBezTo>
                      <a:cubicBezTo>
                        <a:pt x="476" y="461"/>
                        <a:pt x="476" y="461"/>
                        <a:pt x="476" y="461"/>
                      </a:cubicBezTo>
                      <a:cubicBezTo>
                        <a:pt x="476" y="460"/>
                        <a:pt x="476" y="460"/>
                        <a:pt x="476" y="460"/>
                      </a:cubicBezTo>
                      <a:cubicBezTo>
                        <a:pt x="476" y="460"/>
                        <a:pt x="476" y="460"/>
                        <a:pt x="476" y="460"/>
                      </a:cubicBezTo>
                      <a:cubicBezTo>
                        <a:pt x="477" y="460"/>
                        <a:pt x="477" y="460"/>
                        <a:pt x="477" y="460"/>
                      </a:cubicBezTo>
                      <a:cubicBezTo>
                        <a:pt x="477" y="460"/>
                        <a:pt x="477" y="460"/>
                        <a:pt x="477" y="460"/>
                      </a:cubicBezTo>
                      <a:cubicBezTo>
                        <a:pt x="482" y="456"/>
                        <a:pt x="482" y="456"/>
                        <a:pt x="482" y="456"/>
                      </a:cubicBezTo>
                      <a:cubicBezTo>
                        <a:pt x="482" y="456"/>
                        <a:pt x="482" y="456"/>
                        <a:pt x="482" y="456"/>
                      </a:cubicBezTo>
                      <a:cubicBezTo>
                        <a:pt x="481" y="454"/>
                        <a:pt x="481" y="454"/>
                        <a:pt x="481" y="454"/>
                      </a:cubicBezTo>
                      <a:cubicBezTo>
                        <a:pt x="479" y="446"/>
                        <a:pt x="479" y="446"/>
                        <a:pt x="479" y="446"/>
                      </a:cubicBezTo>
                      <a:cubicBezTo>
                        <a:pt x="479" y="444"/>
                        <a:pt x="477" y="444"/>
                        <a:pt x="475" y="442"/>
                      </a:cubicBezTo>
                      <a:cubicBezTo>
                        <a:pt x="475" y="442"/>
                        <a:pt x="475" y="442"/>
                        <a:pt x="475" y="442"/>
                      </a:cubicBezTo>
                      <a:cubicBezTo>
                        <a:pt x="469" y="436"/>
                        <a:pt x="469" y="436"/>
                        <a:pt x="469" y="436"/>
                      </a:cubicBezTo>
                      <a:cubicBezTo>
                        <a:pt x="461" y="429"/>
                        <a:pt x="461" y="429"/>
                        <a:pt x="461" y="429"/>
                      </a:cubicBezTo>
                      <a:cubicBezTo>
                        <a:pt x="461" y="428"/>
                        <a:pt x="461" y="428"/>
                        <a:pt x="461" y="428"/>
                      </a:cubicBezTo>
                      <a:cubicBezTo>
                        <a:pt x="460" y="428"/>
                        <a:pt x="460" y="428"/>
                        <a:pt x="460" y="428"/>
                      </a:cubicBezTo>
                      <a:cubicBezTo>
                        <a:pt x="461" y="428"/>
                        <a:pt x="461" y="428"/>
                        <a:pt x="461" y="428"/>
                      </a:cubicBezTo>
                      <a:cubicBezTo>
                        <a:pt x="461" y="427"/>
                        <a:pt x="461" y="427"/>
                        <a:pt x="461" y="427"/>
                      </a:cubicBezTo>
                      <a:cubicBezTo>
                        <a:pt x="462" y="419"/>
                        <a:pt x="462" y="419"/>
                        <a:pt x="462" y="419"/>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5" y="396"/>
                        <a:pt x="495" y="396"/>
                        <a:pt x="495" y="396"/>
                      </a:cubicBezTo>
                      <a:cubicBezTo>
                        <a:pt x="502" y="397"/>
                        <a:pt x="502" y="397"/>
                        <a:pt x="502" y="397"/>
                      </a:cubicBezTo>
                      <a:cubicBezTo>
                        <a:pt x="511" y="394"/>
                        <a:pt x="511" y="394"/>
                        <a:pt x="511" y="394"/>
                      </a:cubicBezTo>
                      <a:cubicBezTo>
                        <a:pt x="521" y="392"/>
                        <a:pt x="521" y="392"/>
                        <a:pt x="521" y="392"/>
                      </a:cubicBezTo>
                      <a:cubicBezTo>
                        <a:pt x="527" y="390"/>
                        <a:pt x="527" y="390"/>
                        <a:pt x="527" y="390"/>
                      </a:cubicBezTo>
                      <a:cubicBezTo>
                        <a:pt x="528" y="390"/>
                        <a:pt x="528" y="390"/>
                        <a:pt x="528" y="390"/>
                      </a:cubicBezTo>
                      <a:cubicBezTo>
                        <a:pt x="545" y="386"/>
                        <a:pt x="545" y="386"/>
                        <a:pt x="545" y="386"/>
                      </a:cubicBezTo>
                      <a:cubicBezTo>
                        <a:pt x="548" y="384"/>
                        <a:pt x="548" y="384"/>
                        <a:pt x="548" y="384"/>
                      </a:cubicBezTo>
                      <a:cubicBezTo>
                        <a:pt x="547" y="380"/>
                        <a:pt x="547" y="380"/>
                        <a:pt x="547" y="380"/>
                      </a:cubicBezTo>
                      <a:cubicBezTo>
                        <a:pt x="544" y="375"/>
                        <a:pt x="544" y="375"/>
                        <a:pt x="544" y="375"/>
                      </a:cubicBezTo>
                      <a:cubicBezTo>
                        <a:pt x="544" y="374"/>
                        <a:pt x="544" y="374"/>
                        <a:pt x="544" y="374"/>
                      </a:cubicBezTo>
                      <a:cubicBezTo>
                        <a:pt x="543" y="374"/>
                        <a:pt x="543" y="374"/>
                        <a:pt x="543" y="374"/>
                      </a:cubicBezTo>
                      <a:cubicBezTo>
                        <a:pt x="543" y="374"/>
                        <a:pt x="543" y="374"/>
                        <a:pt x="543" y="374"/>
                      </a:cubicBezTo>
                      <a:cubicBezTo>
                        <a:pt x="544" y="368"/>
                        <a:pt x="544" y="368"/>
                        <a:pt x="544" y="368"/>
                      </a:cubicBezTo>
                      <a:cubicBezTo>
                        <a:pt x="545" y="367"/>
                        <a:pt x="545" y="367"/>
                        <a:pt x="545" y="367"/>
                      </a:cubicBezTo>
                      <a:cubicBezTo>
                        <a:pt x="545" y="359"/>
                        <a:pt x="545" y="359"/>
                        <a:pt x="545" y="359"/>
                      </a:cubicBezTo>
                      <a:cubicBezTo>
                        <a:pt x="543" y="352"/>
                        <a:pt x="543" y="352"/>
                        <a:pt x="543" y="352"/>
                      </a:cubicBezTo>
                      <a:cubicBezTo>
                        <a:pt x="543" y="352"/>
                        <a:pt x="543" y="352"/>
                        <a:pt x="543" y="352"/>
                      </a:cubicBezTo>
                      <a:cubicBezTo>
                        <a:pt x="543" y="351"/>
                        <a:pt x="543" y="351"/>
                        <a:pt x="543" y="351"/>
                      </a:cubicBezTo>
                      <a:cubicBezTo>
                        <a:pt x="547" y="343"/>
                        <a:pt x="547" y="343"/>
                        <a:pt x="547" y="343"/>
                      </a:cubicBezTo>
                      <a:cubicBezTo>
                        <a:pt x="549" y="340"/>
                        <a:pt x="551" y="338"/>
                        <a:pt x="553" y="338"/>
                      </a:cubicBezTo>
                      <a:cubicBezTo>
                        <a:pt x="563" y="338"/>
                        <a:pt x="563" y="338"/>
                        <a:pt x="563" y="338"/>
                      </a:cubicBezTo>
                      <a:cubicBezTo>
                        <a:pt x="565" y="338"/>
                        <a:pt x="567" y="338"/>
                        <a:pt x="569" y="336"/>
                      </a:cubicBezTo>
                      <a:cubicBezTo>
                        <a:pt x="585" y="315"/>
                        <a:pt x="585" y="315"/>
                        <a:pt x="585" y="315"/>
                      </a:cubicBezTo>
                      <a:cubicBezTo>
                        <a:pt x="585" y="314"/>
                        <a:pt x="585" y="314"/>
                        <a:pt x="585" y="314"/>
                      </a:cubicBezTo>
                      <a:cubicBezTo>
                        <a:pt x="585" y="314"/>
                        <a:pt x="585" y="314"/>
                        <a:pt x="585" y="314"/>
                      </a:cubicBezTo>
                      <a:cubicBezTo>
                        <a:pt x="593" y="307"/>
                        <a:pt x="593" y="307"/>
                        <a:pt x="593" y="307"/>
                      </a:cubicBezTo>
                      <a:cubicBezTo>
                        <a:pt x="594" y="306"/>
                        <a:pt x="594" y="306"/>
                        <a:pt x="594" y="306"/>
                      </a:cubicBezTo>
                      <a:cubicBezTo>
                        <a:pt x="597" y="306"/>
                        <a:pt x="599" y="304"/>
                        <a:pt x="601" y="304"/>
                      </a:cubicBezTo>
                      <a:cubicBezTo>
                        <a:pt x="603" y="302"/>
                        <a:pt x="603" y="302"/>
                        <a:pt x="603" y="302"/>
                      </a:cubicBezTo>
                      <a:cubicBezTo>
                        <a:pt x="605" y="298"/>
                        <a:pt x="608" y="296"/>
                        <a:pt x="609" y="296"/>
                      </a:cubicBezTo>
                      <a:cubicBezTo>
                        <a:pt x="623" y="299"/>
                        <a:pt x="623" y="299"/>
                        <a:pt x="623" y="299"/>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0"/>
                        <a:pt x="648" y="290"/>
                        <a:pt x="648" y="290"/>
                      </a:cubicBezTo>
                      <a:cubicBezTo>
                        <a:pt x="648" y="281"/>
                        <a:pt x="648" y="281"/>
                        <a:pt x="648" y="281"/>
                      </a:cubicBezTo>
                      <a:cubicBezTo>
                        <a:pt x="649" y="270"/>
                        <a:pt x="649" y="270"/>
                        <a:pt x="649" y="270"/>
                      </a:cubicBezTo>
                      <a:cubicBezTo>
                        <a:pt x="649" y="269"/>
                        <a:pt x="649" y="269"/>
                        <a:pt x="649" y="269"/>
                      </a:cubicBezTo>
                      <a:cubicBezTo>
                        <a:pt x="649" y="269"/>
                        <a:pt x="649" y="269"/>
                        <a:pt x="649" y="269"/>
                      </a:cubicBezTo>
                      <a:cubicBezTo>
                        <a:pt x="649" y="269"/>
                        <a:pt x="649" y="269"/>
                        <a:pt x="649" y="269"/>
                      </a:cubicBezTo>
                      <a:cubicBezTo>
                        <a:pt x="651" y="266"/>
                        <a:pt x="651" y="266"/>
                        <a:pt x="651" y="266"/>
                      </a:cubicBezTo>
                      <a:lnTo>
                        <a:pt x="651" y="265"/>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78" name="iśḷîḍé">
                  <a:extLst>
                    <a:ext uri="{FF2B5EF4-FFF2-40B4-BE49-F238E27FC236}">
                      <a16:creationId xmlns:a16="http://schemas.microsoft.com/office/drawing/2014/main" id="{CFA5D91C-0A55-445B-BDFE-EB34B64DC102}"/>
                    </a:ext>
                  </a:extLst>
                </p:cNvPr>
                <p:cNvSpPr/>
                <p:nvPr/>
              </p:nvSpPr>
              <p:spPr bwMode="auto">
                <a:xfrm>
                  <a:off x="3527382" y="3130618"/>
                  <a:ext cx="449514" cy="985067"/>
                </a:xfrm>
                <a:custGeom>
                  <a:avLst/>
                  <a:gdLst>
                    <a:gd name="T0" fmla="*/ 100 w 108"/>
                    <a:gd name="T1" fmla="*/ 4 h 237"/>
                    <a:gd name="T2" fmla="*/ 94 w 108"/>
                    <a:gd name="T3" fmla="*/ 6 h 237"/>
                    <a:gd name="T4" fmla="*/ 88 w 108"/>
                    <a:gd name="T5" fmla="*/ 12 h 237"/>
                    <a:gd name="T6" fmla="*/ 87 w 108"/>
                    <a:gd name="T7" fmla="*/ 12 h 237"/>
                    <a:gd name="T8" fmla="*/ 68 w 108"/>
                    <a:gd name="T9" fmla="*/ 14 h 237"/>
                    <a:gd name="T10" fmla="*/ 61 w 108"/>
                    <a:gd name="T11" fmla="*/ 20 h 237"/>
                    <a:gd name="T12" fmla="*/ 56 w 108"/>
                    <a:gd name="T13" fmla="*/ 24 h 237"/>
                    <a:gd name="T14" fmla="*/ 46 w 108"/>
                    <a:gd name="T15" fmla="*/ 24 h 237"/>
                    <a:gd name="T16" fmla="*/ 42 w 108"/>
                    <a:gd name="T17" fmla="*/ 38 h 237"/>
                    <a:gd name="T18" fmla="*/ 41 w 108"/>
                    <a:gd name="T19" fmla="*/ 38 h 237"/>
                    <a:gd name="T20" fmla="*/ 33 w 108"/>
                    <a:gd name="T21" fmla="*/ 46 h 237"/>
                    <a:gd name="T22" fmla="*/ 21 w 108"/>
                    <a:gd name="T23" fmla="*/ 60 h 237"/>
                    <a:gd name="T24" fmla="*/ 14 w 108"/>
                    <a:gd name="T25" fmla="*/ 68 h 237"/>
                    <a:gd name="T26" fmla="*/ 13 w 108"/>
                    <a:gd name="T27" fmla="*/ 77 h 237"/>
                    <a:gd name="T28" fmla="*/ 13 w 108"/>
                    <a:gd name="T29" fmla="*/ 85 h 237"/>
                    <a:gd name="T30" fmla="*/ 8 w 108"/>
                    <a:gd name="T31" fmla="*/ 92 h 237"/>
                    <a:gd name="T32" fmla="*/ 8 w 108"/>
                    <a:gd name="T33" fmla="*/ 112 h 237"/>
                    <a:gd name="T34" fmla="*/ 12 w 108"/>
                    <a:gd name="T35" fmla="*/ 122 h 237"/>
                    <a:gd name="T36" fmla="*/ 11 w 108"/>
                    <a:gd name="T37" fmla="*/ 132 h 237"/>
                    <a:gd name="T38" fmla="*/ 3 w 108"/>
                    <a:gd name="T39" fmla="*/ 162 h 237"/>
                    <a:gd name="T40" fmla="*/ 9 w 108"/>
                    <a:gd name="T41" fmla="*/ 186 h 237"/>
                    <a:gd name="T42" fmla="*/ 7 w 108"/>
                    <a:gd name="T43" fmla="*/ 237 h 237"/>
                    <a:gd name="T44" fmla="*/ 17 w 108"/>
                    <a:gd name="T45" fmla="*/ 228 h 237"/>
                    <a:gd name="T46" fmla="*/ 56 w 108"/>
                    <a:gd name="T47" fmla="*/ 208 h 237"/>
                    <a:gd name="T48" fmla="*/ 75 w 108"/>
                    <a:gd name="T49" fmla="*/ 210 h 237"/>
                    <a:gd name="T50" fmla="*/ 91 w 108"/>
                    <a:gd name="T51" fmla="*/ 196 h 237"/>
                    <a:gd name="T52" fmla="*/ 95 w 108"/>
                    <a:gd name="T53" fmla="*/ 186 h 237"/>
                    <a:gd name="T54" fmla="*/ 95 w 108"/>
                    <a:gd name="T55" fmla="*/ 184 h 237"/>
                    <a:gd name="T56" fmla="*/ 97 w 108"/>
                    <a:gd name="T57" fmla="*/ 170 h 237"/>
                    <a:gd name="T58" fmla="*/ 98 w 108"/>
                    <a:gd name="T59" fmla="*/ 162 h 237"/>
                    <a:gd name="T60" fmla="*/ 95 w 108"/>
                    <a:gd name="T61" fmla="*/ 140 h 237"/>
                    <a:gd name="T62" fmla="*/ 96 w 108"/>
                    <a:gd name="T63" fmla="*/ 134 h 237"/>
                    <a:gd name="T64" fmla="*/ 108 w 108"/>
                    <a:gd name="T65" fmla="*/ 108 h 237"/>
                    <a:gd name="T66" fmla="*/ 91 w 108"/>
                    <a:gd name="T67" fmla="*/ 92 h 237"/>
                    <a:gd name="T68" fmla="*/ 88 w 108"/>
                    <a:gd name="T69" fmla="*/ 85 h 237"/>
                    <a:gd name="T70" fmla="*/ 90 w 108"/>
                    <a:gd name="T71" fmla="*/ 73 h 237"/>
                    <a:gd name="T72" fmla="*/ 92 w 108"/>
                    <a:gd name="T73" fmla="*/ 65 h 237"/>
                    <a:gd name="T74" fmla="*/ 104 w 108"/>
                    <a:gd name="T75" fmla="*/ 56 h 237"/>
                    <a:gd name="T76" fmla="*/ 107 w 108"/>
                    <a:gd name="T77" fmla="*/ 33 h 237"/>
                    <a:gd name="T78" fmla="*/ 100 w 108"/>
                    <a:gd name="T79" fmla="*/ 32 h 237"/>
                    <a:gd name="T80" fmla="*/ 91 w 108"/>
                    <a:gd name="T81" fmla="*/ 26 h 237"/>
                    <a:gd name="T82" fmla="*/ 90 w 108"/>
                    <a:gd name="T83" fmla="*/ 1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237">
                      <a:moveTo>
                        <a:pt x="101" y="12"/>
                      </a:moveTo>
                      <a:cubicBezTo>
                        <a:pt x="102" y="10"/>
                        <a:pt x="102" y="10"/>
                        <a:pt x="102" y="10"/>
                      </a:cubicBezTo>
                      <a:cubicBezTo>
                        <a:pt x="100" y="4"/>
                        <a:pt x="100" y="4"/>
                        <a:pt x="100" y="4"/>
                      </a:cubicBezTo>
                      <a:cubicBezTo>
                        <a:pt x="97" y="0"/>
                        <a:pt x="97" y="0"/>
                        <a:pt x="97" y="0"/>
                      </a:cubicBezTo>
                      <a:cubicBezTo>
                        <a:pt x="94" y="6"/>
                        <a:pt x="94" y="6"/>
                        <a:pt x="94" y="6"/>
                      </a:cubicBezTo>
                      <a:cubicBezTo>
                        <a:pt x="94" y="6"/>
                        <a:pt x="94" y="6"/>
                        <a:pt x="94" y="6"/>
                      </a:cubicBezTo>
                      <a:cubicBezTo>
                        <a:pt x="94" y="6"/>
                        <a:pt x="94" y="6"/>
                        <a:pt x="94" y="6"/>
                      </a:cubicBezTo>
                      <a:cubicBezTo>
                        <a:pt x="94" y="6"/>
                        <a:pt x="94" y="6"/>
                        <a:pt x="94" y="6"/>
                      </a:cubicBezTo>
                      <a:cubicBezTo>
                        <a:pt x="88" y="12"/>
                        <a:pt x="88" y="12"/>
                        <a:pt x="88" y="12"/>
                      </a:cubicBezTo>
                      <a:cubicBezTo>
                        <a:pt x="88" y="12"/>
                        <a:pt x="88" y="12"/>
                        <a:pt x="88" y="12"/>
                      </a:cubicBezTo>
                      <a:cubicBezTo>
                        <a:pt x="88" y="12"/>
                        <a:pt x="88" y="12"/>
                        <a:pt x="88" y="12"/>
                      </a:cubicBezTo>
                      <a:cubicBezTo>
                        <a:pt x="87" y="12"/>
                        <a:pt x="87" y="12"/>
                        <a:pt x="87" y="12"/>
                      </a:cubicBezTo>
                      <a:cubicBezTo>
                        <a:pt x="78" y="15"/>
                        <a:pt x="78" y="15"/>
                        <a:pt x="78" y="15"/>
                      </a:cubicBezTo>
                      <a:cubicBezTo>
                        <a:pt x="77" y="15"/>
                        <a:pt x="77" y="15"/>
                        <a:pt x="77" y="15"/>
                      </a:cubicBezTo>
                      <a:cubicBezTo>
                        <a:pt x="68" y="14"/>
                        <a:pt x="68" y="14"/>
                        <a:pt x="68" y="14"/>
                      </a:cubicBezTo>
                      <a:cubicBezTo>
                        <a:pt x="62" y="15"/>
                        <a:pt x="62" y="15"/>
                        <a:pt x="62" y="15"/>
                      </a:cubicBezTo>
                      <a:cubicBezTo>
                        <a:pt x="61" y="20"/>
                        <a:pt x="61" y="20"/>
                        <a:pt x="61" y="20"/>
                      </a:cubicBezTo>
                      <a:cubicBezTo>
                        <a:pt x="61" y="20"/>
                        <a:pt x="61" y="20"/>
                        <a:pt x="61" y="20"/>
                      </a:cubicBezTo>
                      <a:cubicBezTo>
                        <a:pt x="61" y="20"/>
                        <a:pt x="61" y="20"/>
                        <a:pt x="61" y="20"/>
                      </a:cubicBezTo>
                      <a:cubicBezTo>
                        <a:pt x="56" y="23"/>
                        <a:pt x="56" y="23"/>
                        <a:pt x="56" y="23"/>
                      </a:cubicBezTo>
                      <a:cubicBezTo>
                        <a:pt x="56" y="24"/>
                        <a:pt x="56" y="24"/>
                        <a:pt x="56" y="24"/>
                      </a:cubicBezTo>
                      <a:cubicBezTo>
                        <a:pt x="55" y="24"/>
                        <a:pt x="55" y="24"/>
                        <a:pt x="55" y="24"/>
                      </a:cubicBezTo>
                      <a:cubicBezTo>
                        <a:pt x="47" y="23"/>
                        <a:pt x="47" y="23"/>
                        <a:pt x="47" y="23"/>
                      </a:cubicBezTo>
                      <a:cubicBezTo>
                        <a:pt x="46" y="24"/>
                        <a:pt x="46" y="24"/>
                        <a:pt x="46" y="24"/>
                      </a:cubicBezTo>
                      <a:cubicBezTo>
                        <a:pt x="46" y="32"/>
                        <a:pt x="46" y="32"/>
                        <a:pt x="46" y="32"/>
                      </a:cubicBezTo>
                      <a:cubicBezTo>
                        <a:pt x="46" y="32"/>
                        <a:pt x="46" y="32"/>
                        <a:pt x="46" y="32"/>
                      </a:cubicBezTo>
                      <a:cubicBezTo>
                        <a:pt x="42" y="38"/>
                        <a:pt x="42" y="38"/>
                        <a:pt x="42" y="38"/>
                      </a:cubicBezTo>
                      <a:cubicBezTo>
                        <a:pt x="42" y="38"/>
                        <a:pt x="42" y="38"/>
                        <a:pt x="42" y="38"/>
                      </a:cubicBezTo>
                      <a:cubicBezTo>
                        <a:pt x="42" y="38"/>
                        <a:pt x="42" y="38"/>
                        <a:pt x="42" y="38"/>
                      </a:cubicBezTo>
                      <a:cubicBezTo>
                        <a:pt x="41" y="38"/>
                        <a:pt x="41" y="38"/>
                        <a:pt x="41" y="38"/>
                      </a:cubicBezTo>
                      <a:cubicBezTo>
                        <a:pt x="34" y="46"/>
                        <a:pt x="34" y="46"/>
                        <a:pt x="34" y="46"/>
                      </a:cubicBezTo>
                      <a:cubicBezTo>
                        <a:pt x="33" y="46"/>
                        <a:pt x="33" y="46"/>
                        <a:pt x="33" y="46"/>
                      </a:cubicBezTo>
                      <a:cubicBezTo>
                        <a:pt x="33" y="46"/>
                        <a:pt x="33" y="46"/>
                        <a:pt x="33" y="46"/>
                      </a:cubicBezTo>
                      <a:cubicBezTo>
                        <a:pt x="25" y="48"/>
                        <a:pt x="25" y="48"/>
                        <a:pt x="25" y="48"/>
                      </a:cubicBezTo>
                      <a:cubicBezTo>
                        <a:pt x="20" y="53"/>
                        <a:pt x="20" y="53"/>
                        <a:pt x="20" y="53"/>
                      </a:cubicBezTo>
                      <a:cubicBezTo>
                        <a:pt x="21" y="60"/>
                        <a:pt x="21" y="60"/>
                        <a:pt x="21" y="60"/>
                      </a:cubicBezTo>
                      <a:cubicBezTo>
                        <a:pt x="21" y="62"/>
                        <a:pt x="21" y="62"/>
                        <a:pt x="21" y="62"/>
                      </a:cubicBezTo>
                      <a:cubicBezTo>
                        <a:pt x="20" y="62"/>
                        <a:pt x="20" y="62"/>
                        <a:pt x="20" y="62"/>
                      </a:cubicBezTo>
                      <a:cubicBezTo>
                        <a:pt x="14" y="68"/>
                        <a:pt x="14" y="68"/>
                        <a:pt x="14" y="68"/>
                      </a:cubicBezTo>
                      <a:cubicBezTo>
                        <a:pt x="10" y="72"/>
                        <a:pt x="10" y="72"/>
                        <a:pt x="10" y="72"/>
                      </a:cubicBezTo>
                      <a:cubicBezTo>
                        <a:pt x="13" y="77"/>
                        <a:pt x="13" y="77"/>
                        <a:pt x="13" y="77"/>
                      </a:cubicBezTo>
                      <a:cubicBezTo>
                        <a:pt x="13" y="77"/>
                        <a:pt x="13" y="77"/>
                        <a:pt x="13" y="77"/>
                      </a:cubicBezTo>
                      <a:cubicBezTo>
                        <a:pt x="13" y="78"/>
                        <a:pt x="13" y="78"/>
                        <a:pt x="13" y="78"/>
                      </a:cubicBezTo>
                      <a:cubicBezTo>
                        <a:pt x="13" y="85"/>
                        <a:pt x="13" y="85"/>
                        <a:pt x="13" y="85"/>
                      </a:cubicBezTo>
                      <a:cubicBezTo>
                        <a:pt x="13" y="85"/>
                        <a:pt x="13" y="85"/>
                        <a:pt x="13" y="85"/>
                      </a:cubicBezTo>
                      <a:cubicBezTo>
                        <a:pt x="13" y="86"/>
                        <a:pt x="13" y="86"/>
                        <a:pt x="13" y="86"/>
                      </a:cubicBezTo>
                      <a:cubicBezTo>
                        <a:pt x="8" y="92"/>
                        <a:pt x="8" y="92"/>
                        <a:pt x="8" y="92"/>
                      </a:cubicBezTo>
                      <a:cubicBezTo>
                        <a:pt x="8" y="92"/>
                        <a:pt x="8" y="92"/>
                        <a:pt x="8" y="92"/>
                      </a:cubicBezTo>
                      <a:cubicBezTo>
                        <a:pt x="2" y="99"/>
                        <a:pt x="2" y="99"/>
                        <a:pt x="2" y="99"/>
                      </a:cubicBezTo>
                      <a:cubicBezTo>
                        <a:pt x="3" y="107"/>
                        <a:pt x="3" y="107"/>
                        <a:pt x="3" y="107"/>
                      </a:cubicBezTo>
                      <a:cubicBezTo>
                        <a:pt x="8" y="112"/>
                        <a:pt x="8" y="112"/>
                        <a:pt x="8" y="112"/>
                      </a:cubicBezTo>
                      <a:cubicBezTo>
                        <a:pt x="8" y="112"/>
                        <a:pt x="8" y="112"/>
                        <a:pt x="8" y="112"/>
                      </a:cubicBezTo>
                      <a:cubicBezTo>
                        <a:pt x="8" y="112"/>
                        <a:pt x="8" y="112"/>
                        <a:pt x="8" y="112"/>
                      </a:cubicBezTo>
                      <a:cubicBezTo>
                        <a:pt x="11" y="116"/>
                        <a:pt x="12" y="120"/>
                        <a:pt x="12" y="122"/>
                      </a:cubicBezTo>
                      <a:cubicBezTo>
                        <a:pt x="12" y="131"/>
                        <a:pt x="12" y="131"/>
                        <a:pt x="12" y="131"/>
                      </a:cubicBezTo>
                      <a:cubicBezTo>
                        <a:pt x="12" y="131"/>
                        <a:pt x="12" y="131"/>
                        <a:pt x="12" y="131"/>
                      </a:cubicBezTo>
                      <a:cubicBezTo>
                        <a:pt x="11" y="132"/>
                        <a:pt x="11" y="132"/>
                        <a:pt x="11" y="132"/>
                      </a:cubicBezTo>
                      <a:cubicBezTo>
                        <a:pt x="3" y="138"/>
                        <a:pt x="3" y="138"/>
                        <a:pt x="3" y="138"/>
                      </a:cubicBezTo>
                      <a:cubicBezTo>
                        <a:pt x="2" y="150"/>
                        <a:pt x="2" y="150"/>
                        <a:pt x="2" y="150"/>
                      </a:cubicBezTo>
                      <a:cubicBezTo>
                        <a:pt x="3" y="162"/>
                        <a:pt x="3" y="162"/>
                        <a:pt x="3" y="162"/>
                      </a:cubicBezTo>
                      <a:cubicBezTo>
                        <a:pt x="3" y="166"/>
                        <a:pt x="5" y="173"/>
                        <a:pt x="9" y="184"/>
                      </a:cubicBezTo>
                      <a:cubicBezTo>
                        <a:pt x="9" y="185"/>
                        <a:pt x="9" y="185"/>
                        <a:pt x="9" y="185"/>
                      </a:cubicBezTo>
                      <a:cubicBezTo>
                        <a:pt x="9" y="186"/>
                        <a:pt x="9" y="186"/>
                        <a:pt x="9" y="186"/>
                      </a:cubicBezTo>
                      <a:cubicBezTo>
                        <a:pt x="0" y="226"/>
                        <a:pt x="0" y="226"/>
                        <a:pt x="0" y="226"/>
                      </a:cubicBezTo>
                      <a:cubicBezTo>
                        <a:pt x="1" y="234"/>
                        <a:pt x="1" y="234"/>
                        <a:pt x="1" y="234"/>
                      </a:cubicBezTo>
                      <a:cubicBezTo>
                        <a:pt x="7" y="237"/>
                        <a:pt x="7" y="237"/>
                        <a:pt x="7" y="237"/>
                      </a:cubicBezTo>
                      <a:cubicBezTo>
                        <a:pt x="16" y="228"/>
                        <a:pt x="16" y="228"/>
                        <a:pt x="16" y="228"/>
                      </a:cubicBezTo>
                      <a:cubicBezTo>
                        <a:pt x="16" y="228"/>
                        <a:pt x="16" y="228"/>
                        <a:pt x="16" y="228"/>
                      </a:cubicBezTo>
                      <a:cubicBezTo>
                        <a:pt x="17" y="228"/>
                        <a:pt x="17" y="228"/>
                        <a:pt x="17" y="228"/>
                      </a:cubicBezTo>
                      <a:cubicBezTo>
                        <a:pt x="48" y="216"/>
                        <a:pt x="48" y="216"/>
                        <a:pt x="48" y="216"/>
                      </a:cubicBezTo>
                      <a:cubicBezTo>
                        <a:pt x="56" y="208"/>
                        <a:pt x="56" y="208"/>
                        <a:pt x="56" y="208"/>
                      </a:cubicBezTo>
                      <a:cubicBezTo>
                        <a:pt x="56" y="208"/>
                        <a:pt x="56" y="208"/>
                        <a:pt x="56" y="208"/>
                      </a:cubicBezTo>
                      <a:cubicBezTo>
                        <a:pt x="57" y="208"/>
                        <a:pt x="57" y="208"/>
                        <a:pt x="57" y="208"/>
                      </a:cubicBezTo>
                      <a:cubicBezTo>
                        <a:pt x="58" y="208"/>
                        <a:pt x="58" y="208"/>
                        <a:pt x="58" y="208"/>
                      </a:cubicBezTo>
                      <a:cubicBezTo>
                        <a:pt x="75" y="210"/>
                        <a:pt x="75" y="210"/>
                        <a:pt x="75" y="210"/>
                      </a:cubicBezTo>
                      <a:cubicBezTo>
                        <a:pt x="78" y="210"/>
                        <a:pt x="83" y="208"/>
                        <a:pt x="90" y="204"/>
                      </a:cubicBezTo>
                      <a:cubicBezTo>
                        <a:pt x="90" y="196"/>
                        <a:pt x="90" y="196"/>
                        <a:pt x="90" y="196"/>
                      </a:cubicBezTo>
                      <a:cubicBezTo>
                        <a:pt x="91" y="196"/>
                        <a:pt x="91" y="196"/>
                        <a:pt x="91" y="196"/>
                      </a:cubicBezTo>
                      <a:cubicBezTo>
                        <a:pt x="91" y="196"/>
                        <a:pt x="91" y="196"/>
                        <a:pt x="91" y="196"/>
                      </a:cubicBezTo>
                      <a:cubicBezTo>
                        <a:pt x="96" y="191"/>
                        <a:pt x="96" y="191"/>
                        <a:pt x="96" y="191"/>
                      </a:cubicBezTo>
                      <a:cubicBezTo>
                        <a:pt x="95" y="186"/>
                        <a:pt x="95" y="186"/>
                        <a:pt x="95" y="186"/>
                      </a:cubicBezTo>
                      <a:cubicBezTo>
                        <a:pt x="95" y="186"/>
                        <a:pt x="95" y="186"/>
                        <a:pt x="95" y="186"/>
                      </a:cubicBezTo>
                      <a:cubicBezTo>
                        <a:pt x="95" y="185"/>
                        <a:pt x="95" y="185"/>
                        <a:pt x="95" y="185"/>
                      </a:cubicBezTo>
                      <a:cubicBezTo>
                        <a:pt x="95" y="184"/>
                        <a:pt x="95" y="184"/>
                        <a:pt x="95" y="184"/>
                      </a:cubicBezTo>
                      <a:cubicBezTo>
                        <a:pt x="95" y="184"/>
                        <a:pt x="95" y="184"/>
                        <a:pt x="95" y="184"/>
                      </a:cubicBezTo>
                      <a:cubicBezTo>
                        <a:pt x="97" y="182"/>
                        <a:pt x="97" y="181"/>
                        <a:pt x="96" y="180"/>
                      </a:cubicBezTo>
                      <a:cubicBezTo>
                        <a:pt x="94" y="177"/>
                        <a:pt x="95" y="174"/>
                        <a:pt x="97" y="170"/>
                      </a:cubicBezTo>
                      <a:cubicBezTo>
                        <a:pt x="99" y="168"/>
                        <a:pt x="99" y="168"/>
                        <a:pt x="99" y="168"/>
                      </a:cubicBezTo>
                      <a:cubicBezTo>
                        <a:pt x="99" y="168"/>
                        <a:pt x="99" y="168"/>
                        <a:pt x="99" y="168"/>
                      </a:cubicBezTo>
                      <a:cubicBezTo>
                        <a:pt x="98" y="162"/>
                        <a:pt x="98" y="162"/>
                        <a:pt x="98" y="162"/>
                      </a:cubicBezTo>
                      <a:cubicBezTo>
                        <a:pt x="92" y="155"/>
                        <a:pt x="92" y="155"/>
                        <a:pt x="92" y="155"/>
                      </a:cubicBezTo>
                      <a:cubicBezTo>
                        <a:pt x="90" y="153"/>
                        <a:pt x="89" y="150"/>
                        <a:pt x="91" y="147"/>
                      </a:cubicBezTo>
                      <a:cubicBezTo>
                        <a:pt x="92" y="145"/>
                        <a:pt x="93" y="142"/>
                        <a:pt x="95" y="140"/>
                      </a:cubicBezTo>
                      <a:cubicBezTo>
                        <a:pt x="96" y="134"/>
                        <a:pt x="96" y="134"/>
                        <a:pt x="96" y="134"/>
                      </a:cubicBezTo>
                      <a:cubicBezTo>
                        <a:pt x="96" y="134"/>
                        <a:pt x="96" y="134"/>
                        <a:pt x="96" y="134"/>
                      </a:cubicBezTo>
                      <a:cubicBezTo>
                        <a:pt x="96" y="134"/>
                        <a:pt x="96" y="134"/>
                        <a:pt x="96" y="134"/>
                      </a:cubicBezTo>
                      <a:cubicBezTo>
                        <a:pt x="101" y="124"/>
                        <a:pt x="101" y="124"/>
                        <a:pt x="101" y="124"/>
                      </a:cubicBezTo>
                      <a:cubicBezTo>
                        <a:pt x="102" y="120"/>
                        <a:pt x="102" y="120"/>
                        <a:pt x="102" y="120"/>
                      </a:cubicBezTo>
                      <a:cubicBezTo>
                        <a:pt x="108" y="108"/>
                        <a:pt x="108" y="108"/>
                        <a:pt x="108" y="108"/>
                      </a:cubicBezTo>
                      <a:cubicBezTo>
                        <a:pt x="104" y="100"/>
                        <a:pt x="104" y="100"/>
                        <a:pt x="104" y="100"/>
                      </a:cubicBezTo>
                      <a:cubicBezTo>
                        <a:pt x="92" y="92"/>
                        <a:pt x="92" y="92"/>
                        <a:pt x="92" y="92"/>
                      </a:cubicBezTo>
                      <a:cubicBezTo>
                        <a:pt x="91" y="92"/>
                        <a:pt x="91" y="92"/>
                        <a:pt x="91" y="92"/>
                      </a:cubicBezTo>
                      <a:cubicBezTo>
                        <a:pt x="91" y="92"/>
                        <a:pt x="91" y="92"/>
                        <a:pt x="91" y="92"/>
                      </a:cubicBezTo>
                      <a:cubicBezTo>
                        <a:pt x="91" y="92"/>
                        <a:pt x="91" y="92"/>
                        <a:pt x="91" y="92"/>
                      </a:cubicBezTo>
                      <a:cubicBezTo>
                        <a:pt x="88" y="85"/>
                        <a:pt x="88" y="85"/>
                        <a:pt x="88" y="85"/>
                      </a:cubicBezTo>
                      <a:cubicBezTo>
                        <a:pt x="88" y="85"/>
                        <a:pt x="88" y="85"/>
                        <a:pt x="88" y="85"/>
                      </a:cubicBezTo>
                      <a:cubicBezTo>
                        <a:pt x="88" y="84"/>
                        <a:pt x="88" y="84"/>
                        <a:pt x="88" y="84"/>
                      </a:cubicBezTo>
                      <a:cubicBezTo>
                        <a:pt x="90" y="73"/>
                        <a:pt x="90" y="73"/>
                        <a:pt x="90" y="73"/>
                      </a:cubicBezTo>
                      <a:cubicBezTo>
                        <a:pt x="90" y="73"/>
                        <a:pt x="90" y="73"/>
                        <a:pt x="90" y="73"/>
                      </a:cubicBezTo>
                      <a:cubicBezTo>
                        <a:pt x="90" y="73"/>
                        <a:pt x="90" y="73"/>
                        <a:pt x="90" y="73"/>
                      </a:cubicBezTo>
                      <a:cubicBezTo>
                        <a:pt x="92" y="65"/>
                        <a:pt x="92" y="65"/>
                        <a:pt x="92" y="65"/>
                      </a:cubicBezTo>
                      <a:cubicBezTo>
                        <a:pt x="92" y="62"/>
                        <a:pt x="92" y="60"/>
                        <a:pt x="94" y="58"/>
                      </a:cubicBezTo>
                      <a:cubicBezTo>
                        <a:pt x="94" y="58"/>
                        <a:pt x="96" y="57"/>
                        <a:pt x="97" y="57"/>
                      </a:cubicBezTo>
                      <a:cubicBezTo>
                        <a:pt x="104" y="56"/>
                        <a:pt x="104" y="56"/>
                        <a:pt x="104" y="56"/>
                      </a:cubicBezTo>
                      <a:cubicBezTo>
                        <a:pt x="106" y="51"/>
                        <a:pt x="106" y="51"/>
                        <a:pt x="106" y="51"/>
                      </a:cubicBezTo>
                      <a:cubicBezTo>
                        <a:pt x="108" y="38"/>
                        <a:pt x="108" y="38"/>
                        <a:pt x="108" y="38"/>
                      </a:cubicBezTo>
                      <a:cubicBezTo>
                        <a:pt x="107" y="33"/>
                        <a:pt x="107" y="33"/>
                        <a:pt x="107" y="33"/>
                      </a:cubicBezTo>
                      <a:cubicBezTo>
                        <a:pt x="100" y="32"/>
                        <a:pt x="100" y="32"/>
                        <a:pt x="100" y="32"/>
                      </a:cubicBezTo>
                      <a:cubicBezTo>
                        <a:pt x="100" y="32"/>
                        <a:pt x="100" y="32"/>
                        <a:pt x="100" y="32"/>
                      </a:cubicBezTo>
                      <a:cubicBezTo>
                        <a:pt x="100" y="32"/>
                        <a:pt x="100" y="32"/>
                        <a:pt x="100" y="32"/>
                      </a:cubicBezTo>
                      <a:cubicBezTo>
                        <a:pt x="92" y="28"/>
                        <a:pt x="92" y="28"/>
                        <a:pt x="92" y="28"/>
                      </a:cubicBezTo>
                      <a:cubicBezTo>
                        <a:pt x="91" y="27"/>
                        <a:pt x="91" y="27"/>
                        <a:pt x="91" y="27"/>
                      </a:cubicBezTo>
                      <a:cubicBezTo>
                        <a:pt x="91" y="26"/>
                        <a:pt x="91" y="26"/>
                        <a:pt x="91" y="26"/>
                      </a:cubicBezTo>
                      <a:cubicBezTo>
                        <a:pt x="91" y="26"/>
                        <a:pt x="91" y="26"/>
                        <a:pt x="91" y="26"/>
                      </a:cubicBezTo>
                      <a:cubicBezTo>
                        <a:pt x="90" y="16"/>
                        <a:pt x="90" y="16"/>
                        <a:pt x="90" y="16"/>
                      </a:cubicBezTo>
                      <a:cubicBezTo>
                        <a:pt x="90" y="16"/>
                        <a:pt x="90" y="16"/>
                        <a:pt x="90" y="16"/>
                      </a:cubicBezTo>
                      <a:cubicBezTo>
                        <a:pt x="90" y="14"/>
                        <a:pt x="90" y="14"/>
                        <a:pt x="90" y="14"/>
                      </a:cubicBezTo>
                      <a:lnTo>
                        <a:pt x="101" y="12"/>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grpSp>
              <p:nvGrpSpPr>
                <p:cNvPr id="279" name="íṧľíḍè">
                  <a:extLst>
                    <a:ext uri="{FF2B5EF4-FFF2-40B4-BE49-F238E27FC236}">
                      <a16:creationId xmlns:a16="http://schemas.microsoft.com/office/drawing/2014/main" id="{49273AB7-1A22-4BA9-82B1-33D8F020E59D}"/>
                    </a:ext>
                  </a:extLst>
                </p:cNvPr>
                <p:cNvGrpSpPr/>
                <p:nvPr/>
              </p:nvGrpSpPr>
              <p:grpSpPr>
                <a:xfrm>
                  <a:off x="2944417" y="2573995"/>
                  <a:ext cx="2319709" cy="3761164"/>
                  <a:chOff x="2944417" y="2573995"/>
                  <a:chExt cx="2319709" cy="3761164"/>
                </a:xfrm>
                <a:grpFill/>
              </p:grpSpPr>
              <p:grpSp>
                <p:nvGrpSpPr>
                  <p:cNvPr id="280" name="íslîḋe">
                    <a:extLst>
                      <a:ext uri="{FF2B5EF4-FFF2-40B4-BE49-F238E27FC236}">
                        <a16:creationId xmlns:a16="http://schemas.microsoft.com/office/drawing/2014/main" id="{681EB584-58AA-48A3-B9E2-D62E58A4300A}"/>
                      </a:ext>
                    </a:extLst>
                  </p:cNvPr>
                  <p:cNvGrpSpPr/>
                  <p:nvPr/>
                </p:nvGrpSpPr>
                <p:grpSpPr>
                  <a:xfrm>
                    <a:off x="4108735" y="2573995"/>
                    <a:ext cx="1155391" cy="820011"/>
                    <a:chOff x="4108735" y="2573995"/>
                    <a:chExt cx="1155391" cy="820011"/>
                  </a:xfrm>
                  <a:grpFill/>
                </p:grpSpPr>
                <p:sp>
                  <p:nvSpPr>
                    <p:cNvPr id="290" name="îṥľiďè">
                      <a:extLst>
                        <a:ext uri="{FF2B5EF4-FFF2-40B4-BE49-F238E27FC236}">
                          <a16:creationId xmlns:a16="http://schemas.microsoft.com/office/drawing/2014/main" id="{1392C4EC-F300-4160-B010-D28D1ED2746C}"/>
                        </a:ext>
                      </a:extLst>
                    </p:cNvPr>
                    <p:cNvSpPr/>
                    <p:nvPr/>
                  </p:nvSpPr>
                  <p:spPr bwMode="auto">
                    <a:xfrm>
                      <a:off x="4272035" y="3151690"/>
                      <a:ext cx="170324" cy="242316"/>
                    </a:xfrm>
                    <a:custGeom>
                      <a:avLst/>
                      <a:gdLst>
                        <a:gd name="T0" fmla="*/ 24 w 41"/>
                        <a:gd name="T1" fmla="*/ 1 h 58"/>
                        <a:gd name="T2" fmla="*/ 23 w 41"/>
                        <a:gd name="T3" fmla="*/ 0 h 58"/>
                        <a:gd name="T4" fmla="*/ 17 w 41"/>
                        <a:gd name="T5" fmla="*/ 7 h 58"/>
                        <a:gd name="T6" fmla="*/ 15 w 41"/>
                        <a:gd name="T7" fmla="*/ 6 h 58"/>
                        <a:gd name="T8" fmla="*/ 15 w 41"/>
                        <a:gd name="T9" fmla="*/ 6 h 58"/>
                        <a:gd name="T10" fmla="*/ 15 w 41"/>
                        <a:gd name="T11" fmla="*/ 7 h 58"/>
                        <a:gd name="T12" fmla="*/ 12 w 41"/>
                        <a:gd name="T13" fmla="*/ 10 h 58"/>
                        <a:gd name="T14" fmla="*/ 10 w 41"/>
                        <a:gd name="T15" fmla="*/ 11 h 58"/>
                        <a:gd name="T16" fmla="*/ 6 w 41"/>
                        <a:gd name="T17" fmla="*/ 13 h 58"/>
                        <a:gd name="T18" fmla="*/ 5 w 41"/>
                        <a:gd name="T19" fmla="*/ 16 h 58"/>
                        <a:gd name="T20" fmla="*/ 3 w 41"/>
                        <a:gd name="T21" fmla="*/ 25 h 58"/>
                        <a:gd name="T22" fmla="*/ 1 w 41"/>
                        <a:gd name="T23" fmla="*/ 30 h 58"/>
                        <a:gd name="T24" fmla="*/ 1 w 41"/>
                        <a:gd name="T25" fmla="*/ 39 h 58"/>
                        <a:gd name="T26" fmla="*/ 3 w 41"/>
                        <a:gd name="T27" fmla="*/ 51 h 58"/>
                        <a:gd name="T28" fmla="*/ 10 w 41"/>
                        <a:gd name="T29" fmla="*/ 56 h 58"/>
                        <a:gd name="T30" fmla="*/ 19 w 41"/>
                        <a:gd name="T31" fmla="*/ 58 h 58"/>
                        <a:gd name="T32" fmla="*/ 28 w 41"/>
                        <a:gd name="T33" fmla="*/ 55 h 58"/>
                        <a:gd name="T34" fmla="*/ 26 w 41"/>
                        <a:gd name="T35" fmla="*/ 50 h 58"/>
                        <a:gd name="T36" fmla="*/ 26 w 41"/>
                        <a:gd name="T37" fmla="*/ 49 h 58"/>
                        <a:gd name="T38" fmla="*/ 26 w 41"/>
                        <a:gd name="T39" fmla="*/ 49 h 58"/>
                        <a:gd name="T40" fmla="*/ 27 w 41"/>
                        <a:gd name="T41" fmla="*/ 45 h 58"/>
                        <a:gd name="T42" fmla="*/ 27 w 41"/>
                        <a:gd name="T43" fmla="*/ 45 h 58"/>
                        <a:gd name="T44" fmla="*/ 31 w 41"/>
                        <a:gd name="T45" fmla="*/ 37 h 58"/>
                        <a:gd name="T46" fmla="*/ 39 w 41"/>
                        <a:gd name="T47" fmla="*/ 37 h 58"/>
                        <a:gd name="T48" fmla="*/ 41 w 41"/>
                        <a:gd name="T49" fmla="*/ 37 h 58"/>
                        <a:gd name="T50" fmla="*/ 33 w 41"/>
                        <a:gd name="T51" fmla="*/ 24 h 58"/>
                        <a:gd name="T52" fmla="*/ 30 w 41"/>
                        <a:gd name="T53" fmla="*/ 20 h 58"/>
                        <a:gd name="T54" fmla="*/ 27 w 41"/>
                        <a:gd name="T55" fmla="*/ 9 h 58"/>
                        <a:gd name="T56" fmla="*/ 24 w 41"/>
                        <a:gd name="T57"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58">
                          <a:moveTo>
                            <a:pt x="24" y="1"/>
                          </a:moveTo>
                          <a:cubicBezTo>
                            <a:pt x="23" y="0"/>
                            <a:pt x="23" y="0"/>
                            <a:pt x="23" y="0"/>
                          </a:cubicBezTo>
                          <a:cubicBezTo>
                            <a:pt x="21" y="0"/>
                            <a:pt x="19" y="2"/>
                            <a:pt x="17" y="7"/>
                          </a:cubicBezTo>
                          <a:cubicBezTo>
                            <a:pt x="15" y="6"/>
                            <a:pt x="15" y="6"/>
                            <a:pt x="15" y="6"/>
                          </a:cubicBezTo>
                          <a:cubicBezTo>
                            <a:pt x="15" y="6"/>
                            <a:pt x="15" y="6"/>
                            <a:pt x="15" y="6"/>
                          </a:cubicBezTo>
                          <a:cubicBezTo>
                            <a:pt x="15" y="7"/>
                            <a:pt x="15" y="7"/>
                            <a:pt x="15" y="7"/>
                          </a:cubicBezTo>
                          <a:cubicBezTo>
                            <a:pt x="12" y="10"/>
                            <a:pt x="12" y="10"/>
                            <a:pt x="12" y="10"/>
                          </a:cubicBezTo>
                          <a:cubicBezTo>
                            <a:pt x="10" y="11"/>
                            <a:pt x="10" y="11"/>
                            <a:pt x="10" y="11"/>
                          </a:cubicBezTo>
                          <a:cubicBezTo>
                            <a:pt x="6" y="13"/>
                            <a:pt x="6" y="13"/>
                            <a:pt x="6" y="13"/>
                          </a:cubicBezTo>
                          <a:cubicBezTo>
                            <a:pt x="5" y="16"/>
                            <a:pt x="5" y="16"/>
                            <a:pt x="5" y="16"/>
                          </a:cubicBezTo>
                          <a:cubicBezTo>
                            <a:pt x="6" y="21"/>
                            <a:pt x="5" y="24"/>
                            <a:pt x="3" y="25"/>
                          </a:cubicBezTo>
                          <a:cubicBezTo>
                            <a:pt x="1" y="30"/>
                            <a:pt x="1" y="30"/>
                            <a:pt x="1" y="30"/>
                          </a:cubicBezTo>
                          <a:cubicBezTo>
                            <a:pt x="1" y="31"/>
                            <a:pt x="0" y="34"/>
                            <a:pt x="1" y="39"/>
                          </a:cubicBezTo>
                          <a:cubicBezTo>
                            <a:pt x="3" y="51"/>
                            <a:pt x="3" y="51"/>
                            <a:pt x="3" y="51"/>
                          </a:cubicBezTo>
                          <a:cubicBezTo>
                            <a:pt x="4" y="52"/>
                            <a:pt x="6" y="54"/>
                            <a:pt x="10" y="56"/>
                          </a:cubicBezTo>
                          <a:cubicBezTo>
                            <a:pt x="19" y="58"/>
                            <a:pt x="19" y="58"/>
                            <a:pt x="19" y="58"/>
                          </a:cubicBezTo>
                          <a:cubicBezTo>
                            <a:pt x="21" y="58"/>
                            <a:pt x="25" y="57"/>
                            <a:pt x="28" y="55"/>
                          </a:cubicBezTo>
                          <a:cubicBezTo>
                            <a:pt x="26" y="50"/>
                            <a:pt x="26" y="50"/>
                            <a:pt x="26" y="50"/>
                          </a:cubicBezTo>
                          <a:cubicBezTo>
                            <a:pt x="26" y="49"/>
                            <a:pt x="26" y="49"/>
                            <a:pt x="26" y="49"/>
                          </a:cubicBezTo>
                          <a:cubicBezTo>
                            <a:pt x="26" y="49"/>
                            <a:pt x="26" y="49"/>
                            <a:pt x="26" y="49"/>
                          </a:cubicBezTo>
                          <a:cubicBezTo>
                            <a:pt x="27" y="45"/>
                            <a:pt x="27" y="45"/>
                            <a:pt x="27" y="45"/>
                          </a:cubicBezTo>
                          <a:cubicBezTo>
                            <a:pt x="27" y="45"/>
                            <a:pt x="27" y="45"/>
                            <a:pt x="27" y="45"/>
                          </a:cubicBezTo>
                          <a:cubicBezTo>
                            <a:pt x="31" y="37"/>
                            <a:pt x="31" y="37"/>
                            <a:pt x="31" y="37"/>
                          </a:cubicBezTo>
                          <a:cubicBezTo>
                            <a:pt x="39" y="37"/>
                            <a:pt x="39" y="37"/>
                            <a:pt x="39" y="37"/>
                          </a:cubicBezTo>
                          <a:cubicBezTo>
                            <a:pt x="41" y="37"/>
                            <a:pt x="41" y="37"/>
                            <a:pt x="41" y="37"/>
                          </a:cubicBezTo>
                          <a:cubicBezTo>
                            <a:pt x="40" y="34"/>
                            <a:pt x="37" y="30"/>
                            <a:pt x="33" y="24"/>
                          </a:cubicBezTo>
                          <a:cubicBezTo>
                            <a:pt x="30" y="20"/>
                            <a:pt x="30" y="20"/>
                            <a:pt x="30" y="20"/>
                          </a:cubicBezTo>
                          <a:cubicBezTo>
                            <a:pt x="29" y="17"/>
                            <a:pt x="27" y="13"/>
                            <a:pt x="27" y="9"/>
                          </a:cubicBezTo>
                          <a:cubicBezTo>
                            <a:pt x="26" y="5"/>
                            <a:pt x="25" y="3"/>
                            <a:pt x="24" y="1"/>
                          </a:cubicBez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endParaRPr lang="zh-CN" altLang="en-US" sz="972" kern="0">
                        <a:solidFill>
                          <a:srgbClr val="000000"/>
                        </a:solidFill>
                      </a:endParaRPr>
                    </a:p>
                  </p:txBody>
                </p:sp>
                <p:sp>
                  <p:nvSpPr>
                    <p:cNvPr id="291" name="iṧľïḑê">
                      <a:extLst>
                        <a:ext uri="{FF2B5EF4-FFF2-40B4-BE49-F238E27FC236}">
                          <a16:creationId xmlns:a16="http://schemas.microsoft.com/office/drawing/2014/main" id="{A1A57BCE-7B0A-4C44-AE6B-4026C283686C}"/>
                        </a:ext>
                      </a:extLst>
                    </p:cNvPr>
                    <p:cNvSpPr/>
                    <p:nvPr/>
                  </p:nvSpPr>
                  <p:spPr bwMode="auto">
                    <a:xfrm>
                      <a:off x="4108735" y="3044579"/>
                      <a:ext cx="221246" cy="237048"/>
                    </a:xfrm>
                    <a:custGeom>
                      <a:avLst/>
                      <a:gdLst>
                        <a:gd name="T0" fmla="*/ 26 w 53"/>
                        <a:gd name="T1" fmla="*/ 12 h 57"/>
                        <a:gd name="T2" fmla="*/ 26 w 53"/>
                        <a:gd name="T3" fmla="*/ 13 h 57"/>
                        <a:gd name="T4" fmla="*/ 24 w 53"/>
                        <a:gd name="T5" fmla="*/ 13 h 57"/>
                        <a:gd name="T6" fmla="*/ 19 w 53"/>
                        <a:gd name="T7" fmla="*/ 12 h 57"/>
                        <a:gd name="T8" fmla="*/ 19 w 53"/>
                        <a:gd name="T9" fmla="*/ 14 h 57"/>
                        <a:gd name="T10" fmla="*/ 19 w 53"/>
                        <a:gd name="T11" fmla="*/ 15 h 57"/>
                        <a:gd name="T12" fmla="*/ 18 w 53"/>
                        <a:gd name="T13" fmla="*/ 15 h 57"/>
                        <a:gd name="T14" fmla="*/ 9 w 53"/>
                        <a:gd name="T15" fmla="*/ 19 h 57"/>
                        <a:gd name="T16" fmla="*/ 9 w 53"/>
                        <a:gd name="T17" fmla="*/ 20 h 57"/>
                        <a:gd name="T18" fmla="*/ 12 w 53"/>
                        <a:gd name="T19" fmla="*/ 28 h 57"/>
                        <a:gd name="T20" fmla="*/ 12 w 53"/>
                        <a:gd name="T21" fmla="*/ 29 h 57"/>
                        <a:gd name="T22" fmla="*/ 12 w 53"/>
                        <a:gd name="T23" fmla="*/ 30 h 57"/>
                        <a:gd name="T24" fmla="*/ 2 w 53"/>
                        <a:gd name="T25" fmla="*/ 41 h 57"/>
                        <a:gd name="T26" fmla="*/ 0 w 53"/>
                        <a:gd name="T27" fmla="*/ 45 h 57"/>
                        <a:gd name="T28" fmla="*/ 2 w 53"/>
                        <a:gd name="T29" fmla="*/ 48 h 57"/>
                        <a:gd name="T30" fmla="*/ 7 w 53"/>
                        <a:gd name="T31" fmla="*/ 50 h 57"/>
                        <a:gd name="T32" fmla="*/ 10 w 53"/>
                        <a:gd name="T33" fmla="*/ 50 h 57"/>
                        <a:gd name="T34" fmla="*/ 20 w 53"/>
                        <a:gd name="T35" fmla="*/ 53 h 57"/>
                        <a:gd name="T36" fmla="*/ 24 w 53"/>
                        <a:gd name="T37" fmla="*/ 55 h 57"/>
                        <a:gd name="T38" fmla="*/ 31 w 53"/>
                        <a:gd name="T39" fmla="*/ 57 h 57"/>
                        <a:gd name="T40" fmla="*/ 36 w 53"/>
                        <a:gd name="T41" fmla="*/ 53 h 57"/>
                        <a:gd name="T42" fmla="*/ 39 w 53"/>
                        <a:gd name="T43" fmla="*/ 49 h 57"/>
                        <a:gd name="T44" fmla="*/ 42 w 53"/>
                        <a:gd name="T45" fmla="*/ 42 h 57"/>
                        <a:gd name="T46" fmla="*/ 40 w 53"/>
                        <a:gd name="T47" fmla="*/ 33 h 57"/>
                        <a:gd name="T48" fmla="*/ 43 w 53"/>
                        <a:gd name="T49" fmla="*/ 34 h 57"/>
                        <a:gd name="T50" fmla="*/ 48 w 53"/>
                        <a:gd name="T51" fmla="*/ 34 h 57"/>
                        <a:gd name="T52" fmla="*/ 50 w 53"/>
                        <a:gd name="T53" fmla="*/ 33 h 57"/>
                        <a:gd name="T54" fmla="*/ 51 w 53"/>
                        <a:gd name="T55" fmla="*/ 31 h 57"/>
                        <a:gd name="T56" fmla="*/ 47 w 53"/>
                        <a:gd name="T57" fmla="*/ 19 h 57"/>
                        <a:gd name="T58" fmla="*/ 48 w 53"/>
                        <a:gd name="T59" fmla="*/ 15 h 57"/>
                        <a:gd name="T60" fmla="*/ 53 w 53"/>
                        <a:gd name="T61" fmla="*/ 11 h 57"/>
                        <a:gd name="T62" fmla="*/ 53 w 53"/>
                        <a:gd name="T63" fmla="*/ 11 h 57"/>
                        <a:gd name="T64" fmla="*/ 52 w 53"/>
                        <a:gd name="T65" fmla="*/ 9 h 57"/>
                        <a:gd name="T66" fmla="*/ 43 w 53"/>
                        <a:gd name="T67" fmla="*/ 9 h 57"/>
                        <a:gd name="T68" fmla="*/ 43 w 53"/>
                        <a:gd name="T69" fmla="*/ 9 h 57"/>
                        <a:gd name="T70" fmla="*/ 34 w 53"/>
                        <a:gd name="T71" fmla="*/ 3 h 57"/>
                        <a:gd name="T72" fmla="*/ 24 w 53"/>
                        <a:gd name="T73" fmla="*/ 1 h 57"/>
                        <a:gd name="T74" fmla="*/ 22 w 53"/>
                        <a:gd name="T75" fmla="*/ 1 h 57"/>
                        <a:gd name="T76" fmla="*/ 25 w 53"/>
                        <a:gd name="T77" fmla="*/ 5 h 57"/>
                        <a:gd name="T78" fmla="*/ 26 w 53"/>
                        <a:gd name="T7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 h="57">
                          <a:moveTo>
                            <a:pt x="26" y="12"/>
                          </a:moveTo>
                          <a:cubicBezTo>
                            <a:pt x="26" y="13"/>
                            <a:pt x="26" y="13"/>
                            <a:pt x="26" y="13"/>
                          </a:cubicBezTo>
                          <a:cubicBezTo>
                            <a:pt x="24" y="13"/>
                            <a:pt x="24" y="13"/>
                            <a:pt x="24" y="13"/>
                          </a:cubicBezTo>
                          <a:cubicBezTo>
                            <a:pt x="19" y="12"/>
                            <a:pt x="19" y="12"/>
                            <a:pt x="19" y="12"/>
                          </a:cubicBezTo>
                          <a:cubicBezTo>
                            <a:pt x="19" y="14"/>
                            <a:pt x="19" y="14"/>
                            <a:pt x="19" y="14"/>
                          </a:cubicBezTo>
                          <a:cubicBezTo>
                            <a:pt x="19" y="15"/>
                            <a:pt x="19" y="15"/>
                            <a:pt x="19" y="15"/>
                          </a:cubicBezTo>
                          <a:cubicBezTo>
                            <a:pt x="18" y="15"/>
                            <a:pt x="18" y="15"/>
                            <a:pt x="18" y="15"/>
                          </a:cubicBezTo>
                          <a:cubicBezTo>
                            <a:pt x="9" y="19"/>
                            <a:pt x="9" y="19"/>
                            <a:pt x="9" y="19"/>
                          </a:cubicBezTo>
                          <a:cubicBezTo>
                            <a:pt x="9" y="20"/>
                            <a:pt x="9" y="20"/>
                            <a:pt x="9" y="20"/>
                          </a:cubicBezTo>
                          <a:cubicBezTo>
                            <a:pt x="8" y="23"/>
                            <a:pt x="9" y="25"/>
                            <a:pt x="12" y="28"/>
                          </a:cubicBezTo>
                          <a:cubicBezTo>
                            <a:pt x="12" y="29"/>
                            <a:pt x="12" y="29"/>
                            <a:pt x="12" y="29"/>
                          </a:cubicBezTo>
                          <a:cubicBezTo>
                            <a:pt x="12" y="30"/>
                            <a:pt x="12" y="30"/>
                            <a:pt x="12" y="30"/>
                          </a:cubicBezTo>
                          <a:cubicBezTo>
                            <a:pt x="9" y="34"/>
                            <a:pt x="6" y="38"/>
                            <a:pt x="2" y="41"/>
                          </a:cubicBezTo>
                          <a:cubicBezTo>
                            <a:pt x="0" y="42"/>
                            <a:pt x="0" y="43"/>
                            <a:pt x="0" y="45"/>
                          </a:cubicBezTo>
                          <a:cubicBezTo>
                            <a:pt x="2" y="48"/>
                            <a:pt x="2" y="48"/>
                            <a:pt x="2" y="48"/>
                          </a:cubicBezTo>
                          <a:cubicBezTo>
                            <a:pt x="7" y="50"/>
                            <a:pt x="7" y="50"/>
                            <a:pt x="7" y="50"/>
                          </a:cubicBezTo>
                          <a:cubicBezTo>
                            <a:pt x="10" y="50"/>
                            <a:pt x="10" y="50"/>
                            <a:pt x="10" y="50"/>
                          </a:cubicBezTo>
                          <a:cubicBezTo>
                            <a:pt x="15" y="50"/>
                            <a:pt x="18" y="51"/>
                            <a:pt x="20" y="53"/>
                          </a:cubicBezTo>
                          <a:cubicBezTo>
                            <a:pt x="24" y="55"/>
                            <a:pt x="24" y="55"/>
                            <a:pt x="24" y="55"/>
                          </a:cubicBezTo>
                          <a:cubicBezTo>
                            <a:pt x="26" y="57"/>
                            <a:pt x="29" y="57"/>
                            <a:pt x="31" y="57"/>
                          </a:cubicBezTo>
                          <a:cubicBezTo>
                            <a:pt x="32" y="57"/>
                            <a:pt x="34" y="56"/>
                            <a:pt x="36" y="53"/>
                          </a:cubicBezTo>
                          <a:cubicBezTo>
                            <a:pt x="39" y="49"/>
                            <a:pt x="39" y="49"/>
                            <a:pt x="39" y="49"/>
                          </a:cubicBezTo>
                          <a:cubicBezTo>
                            <a:pt x="42" y="42"/>
                            <a:pt x="42" y="42"/>
                            <a:pt x="42" y="42"/>
                          </a:cubicBezTo>
                          <a:cubicBezTo>
                            <a:pt x="40" y="33"/>
                            <a:pt x="40" y="33"/>
                            <a:pt x="40" y="33"/>
                          </a:cubicBezTo>
                          <a:cubicBezTo>
                            <a:pt x="43" y="34"/>
                            <a:pt x="43" y="34"/>
                            <a:pt x="43" y="34"/>
                          </a:cubicBezTo>
                          <a:cubicBezTo>
                            <a:pt x="48" y="34"/>
                            <a:pt x="48" y="34"/>
                            <a:pt x="48" y="34"/>
                          </a:cubicBezTo>
                          <a:cubicBezTo>
                            <a:pt x="50" y="33"/>
                            <a:pt x="50" y="33"/>
                            <a:pt x="50" y="33"/>
                          </a:cubicBezTo>
                          <a:cubicBezTo>
                            <a:pt x="51" y="31"/>
                            <a:pt x="51" y="31"/>
                            <a:pt x="51" y="31"/>
                          </a:cubicBezTo>
                          <a:cubicBezTo>
                            <a:pt x="47" y="19"/>
                            <a:pt x="47" y="19"/>
                            <a:pt x="47" y="19"/>
                          </a:cubicBezTo>
                          <a:cubicBezTo>
                            <a:pt x="48" y="15"/>
                            <a:pt x="48" y="15"/>
                            <a:pt x="48" y="15"/>
                          </a:cubicBezTo>
                          <a:cubicBezTo>
                            <a:pt x="50" y="13"/>
                            <a:pt x="51" y="12"/>
                            <a:pt x="53" y="11"/>
                          </a:cubicBezTo>
                          <a:cubicBezTo>
                            <a:pt x="53" y="11"/>
                            <a:pt x="53" y="11"/>
                            <a:pt x="53" y="11"/>
                          </a:cubicBezTo>
                          <a:cubicBezTo>
                            <a:pt x="52" y="9"/>
                            <a:pt x="52" y="9"/>
                            <a:pt x="52" y="9"/>
                          </a:cubicBezTo>
                          <a:cubicBezTo>
                            <a:pt x="43" y="9"/>
                            <a:pt x="43" y="9"/>
                            <a:pt x="43" y="9"/>
                          </a:cubicBezTo>
                          <a:cubicBezTo>
                            <a:pt x="43" y="9"/>
                            <a:pt x="43" y="9"/>
                            <a:pt x="43" y="9"/>
                          </a:cubicBezTo>
                          <a:cubicBezTo>
                            <a:pt x="34" y="3"/>
                            <a:pt x="34" y="3"/>
                            <a:pt x="34" y="3"/>
                          </a:cubicBezTo>
                          <a:cubicBezTo>
                            <a:pt x="30" y="0"/>
                            <a:pt x="27" y="0"/>
                            <a:pt x="24" y="1"/>
                          </a:cubicBezTo>
                          <a:cubicBezTo>
                            <a:pt x="22" y="1"/>
                            <a:pt x="22" y="1"/>
                            <a:pt x="22" y="1"/>
                          </a:cubicBezTo>
                          <a:cubicBezTo>
                            <a:pt x="22" y="3"/>
                            <a:pt x="22" y="5"/>
                            <a:pt x="25" y="5"/>
                          </a:cubicBezTo>
                          <a:cubicBezTo>
                            <a:pt x="27" y="7"/>
                            <a:pt x="28" y="9"/>
                            <a:pt x="26" y="12"/>
                          </a:cubicBez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92" name="is1íḋê">
                      <a:extLst>
                        <a:ext uri="{FF2B5EF4-FFF2-40B4-BE49-F238E27FC236}">
                          <a16:creationId xmlns:a16="http://schemas.microsoft.com/office/drawing/2014/main" id="{05DF3035-9527-42B1-AF84-2FADD15F1CA0}"/>
                        </a:ext>
                      </a:extLst>
                    </p:cNvPr>
                    <p:cNvSpPr/>
                    <p:nvPr/>
                  </p:nvSpPr>
                  <p:spPr bwMode="auto">
                    <a:xfrm>
                      <a:off x="4482745" y="2573995"/>
                      <a:ext cx="781381" cy="744507"/>
                    </a:xfrm>
                    <a:custGeom>
                      <a:avLst/>
                      <a:gdLst>
                        <a:gd name="T0" fmla="*/ 80 w 188"/>
                        <a:gd name="T1" fmla="*/ 37 h 179"/>
                        <a:gd name="T2" fmla="*/ 70 w 188"/>
                        <a:gd name="T3" fmla="*/ 40 h 179"/>
                        <a:gd name="T4" fmla="*/ 58 w 188"/>
                        <a:gd name="T5" fmla="*/ 46 h 179"/>
                        <a:gd name="T6" fmla="*/ 46 w 188"/>
                        <a:gd name="T7" fmla="*/ 56 h 179"/>
                        <a:gd name="T8" fmla="*/ 45 w 188"/>
                        <a:gd name="T9" fmla="*/ 58 h 179"/>
                        <a:gd name="T10" fmla="*/ 34 w 188"/>
                        <a:gd name="T11" fmla="*/ 70 h 179"/>
                        <a:gd name="T12" fmla="*/ 21 w 188"/>
                        <a:gd name="T13" fmla="*/ 69 h 179"/>
                        <a:gd name="T14" fmla="*/ 15 w 188"/>
                        <a:gd name="T15" fmla="*/ 63 h 179"/>
                        <a:gd name="T16" fmla="*/ 17 w 188"/>
                        <a:gd name="T17" fmla="*/ 86 h 179"/>
                        <a:gd name="T18" fmla="*/ 2 w 188"/>
                        <a:gd name="T19" fmla="*/ 110 h 179"/>
                        <a:gd name="T20" fmla="*/ 0 w 188"/>
                        <a:gd name="T21" fmla="*/ 113 h 179"/>
                        <a:gd name="T22" fmla="*/ 16 w 188"/>
                        <a:gd name="T23" fmla="*/ 119 h 179"/>
                        <a:gd name="T24" fmla="*/ 17 w 188"/>
                        <a:gd name="T25" fmla="*/ 120 h 179"/>
                        <a:gd name="T26" fmla="*/ 23 w 188"/>
                        <a:gd name="T27" fmla="*/ 124 h 179"/>
                        <a:gd name="T28" fmla="*/ 24 w 188"/>
                        <a:gd name="T29" fmla="*/ 124 h 179"/>
                        <a:gd name="T30" fmla="*/ 39 w 188"/>
                        <a:gd name="T31" fmla="*/ 136 h 179"/>
                        <a:gd name="T32" fmla="*/ 56 w 188"/>
                        <a:gd name="T33" fmla="*/ 112 h 179"/>
                        <a:gd name="T34" fmla="*/ 61 w 188"/>
                        <a:gd name="T35" fmla="*/ 106 h 179"/>
                        <a:gd name="T36" fmla="*/ 74 w 188"/>
                        <a:gd name="T37" fmla="*/ 101 h 179"/>
                        <a:gd name="T38" fmla="*/ 87 w 188"/>
                        <a:gd name="T39" fmla="*/ 99 h 179"/>
                        <a:gd name="T40" fmla="*/ 94 w 188"/>
                        <a:gd name="T41" fmla="*/ 110 h 179"/>
                        <a:gd name="T42" fmla="*/ 95 w 188"/>
                        <a:gd name="T43" fmla="*/ 119 h 179"/>
                        <a:gd name="T44" fmla="*/ 92 w 188"/>
                        <a:gd name="T45" fmla="*/ 134 h 179"/>
                        <a:gd name="T46" fmla="*/ 92 w 188"/>
                        <a:gd name="T47" fmla="*/ 135 h 179"/>
                        <a:gd name="T48" fmla="*/ 85 w 188"/>
                        <a:gd name="T49" fmla="*/ 156 h 179"/>
                        <a:gd name="T50" fmla="*/ 92 w 188"/>
                        <a:gd name="T51" fmla="*/ 152 h 179"/>
                        <a:gd name="T52" fmla="*/ 97 w 188"/>
                        <a:gd name="T53" fmla="*/ 154 h 179"/>
                        <a:gd name="T54" fmla="*/ 96 w 188"/>
                        <a:gd name="T55" fmla="*/ 160 h 179"/>
                        <a:gd name="T56" fmla="*/ 92 w 188"/>
                        <a:gd name="T57" fmla="*/ 167 h 179"/>
                        <a:gd name="T58" fmla="*/ 89 w 188"/>
                        <a:gd name="T59" fmla="*/ 172 h 179"/>
                        <a:gd name="T60" fmla="*/ 84 w 188"/>
                        <a:gd name="T61" fmla="*/ 173 h 179"/>
                        <a:gd name="T62" fmla="*/ 79 w 188"/>
                        <a:gd name="T63" fmla="*/ 179 h 179"/>
                        <a:gd name="T64" fmla="*/ 99 w 188"/>
                        <a:gd name="T65" fmla="*/ 164 h 179"/>
                        <a:gd name="T66" fmla="*/ 130 w 188"/>
                        <a:gd name="T67" fmla="*/ 133 h 179"/>
                        <a:gd name="T68" fmla="*/ 136 w 188"/>
                        <a:gd name="T69" fmla="*/ 130 h 179"/>
                        <a:gd name="T70" fmla="*/ 152 w 188"/>
                        <a:gd name="T71" fmla="*/ 126 h 179"/>
                        <a:gd name="T72" fmla="*/ 163 w 188"/>
                        <a:gd name="T73" fmla="*/ 104 h 179"/>
                        <a:gd name="T74" fmla="*/ 188 w 188"/>
                        <a:gd name="T75" fmla="*/ 78 h 179"/>
                        <a:gd name="T76" fmla="*/ 182 w 188"/>
                        <a:gd name="T77" fmla="*/ 60 h 179"/>
                        <a:gd name="T78" fmla="*/ 173 w 188"/>
                        <a:gd name="T79" fmla="*/ 58 h 179"/>
                        <a:gd name="T80" fmla="*/ 171 w 188"/>
                        <a:gd name="T81" fmla="*/ 54 h 179"/>
                        <a:gd name="T82" fmla="*/ 158 w 188"/>
                        <a:gd name="T83" fmla="*/ 22 h 179"/>
                        <a:gd name="T84" fmla="*/ 154 w 188"/>
                        <a:gd name="T85" fmla="*/ 6 h 179"/>
                        <a:gd name="T86" fmla="*/ 147 w 188"/>
                        <a:gd name="T87" fmla="*/ 12 h 179"/>
                        <a:gd name="T88" fmla="*/ 134 w 188"/>
                        <a:gd name="T89" fmla="*/ 5 h 179"/>
                        <a:gd name="T90" fmla="*/ 124 w 188"/>
                        <a:gd name="T91" fmla="*/ 6 h 179"/>
                        <a:gd name="T92" fmla="*/ 114 w 188"/>
                        <a:gd name="T93" fmla="*/ 2 h 179"/>
                        <a:gd name="T94" fmla="*/ 114 w 188"/>
                        <a:gd name="T95" fmla="*/ 15 h 179"/>
                        <a:gd name="T96" fmla="*/ 113 w 188"/>
                        <a:gd name="T97" fmla="*/ 16 h 179"/>
                        <a:gd name="T98" fmla="*/ 104 w 188"/>
                        <a:gd name="T99" fmla="*/ 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 h="179">
                          <a:moveTo>
                            <a:pt x="86" y="23"/>
                          </a:moveTo>
                          <a:cubicBezTo>
                            <a:pt x="81" y="30"/>
                            <a:pt x="81" y="30"/>
                            <a:pt x="81" y="30"/>
                          </a:cubicBezTo>
                          <a:cubicBezTo>
                            <a:pt x="80" y="31"/>
                            <a:pt x="80" y="33"/>
                            <a:pt x="80" y="37"/>
                          </a:cubicBezTo>
                          <a:cubicBezTo>
                            <a:pt x="80" y="40"/>
                            <a:pt x="80" y="40"/>
                            <a:pt x="80" y="40"/>
                          </a:cubicBezTo>
                          <a:cubicBezTo>
                            <a:pt x="71" y="40"/>
                            <a:pt x="71" y="40"/>
                            <a:pt x="71" y="40"/>
                          </a:cubicBezTo>
                          <a:cubicBezTo>
                            <a:pt x="70" y="40"/>
                            <a:pt x="70" y="40"/>
                            <a:pt x="70" y="40"/>
                          </a:cubicBezTo>
                          <a:cubicBezTo>
                            <a:pt x="70" y="40"/>
                            <a:pt x="70" y="40"/>
                            <a:pt x="70" y="40"/>
                          </a:cubicBezTo>
                          <a:cubicBezTo>
                            <a:pt x="64" y="38"/>
                            <a:pt x="64" y="38"/>
                            <a:pt x="64" y="38"/>
                          </a:cubicBezTo>
                          <a:cubicBezTo>
                            <a:pt x="58" y="46"/>
                            <a:pt x="58" y="46"/>
                            <a:pt x="58" y="46"/>
                          </a:cubicBezTo>
                          <a:cubicBezTo>
                            <a:pt x="58" y="46"/>
                            <a:pt x="58" y="46"/>
                            <a:pt x="58" y="46"/>
                          </a:cubicBezTo>
                          <a:cubicBezTo>
                            <a:pt x="51" y="50"/>
                            <a:pt x="51" y="50"/>
                            <a:pt x="51" y="50"/>
                          </a:cubicBezTo>
                          <a:cubicBezTo>
                            <a:pt x="46" y="56"/>
                            <a:pt x="46" y="56"/>
                            <a:pt x="46" y="56"/>
                          </a:cubicBezTo>
                          <a:cubicBezTo>
                            <a:pt x="46" y="56"/>
                            <a:pt x="46" y="56"/>
                            <a:pt x="46" y="56"/>
                          </a:cubicBezTo>
                          <a:cubicBezTo>
                            <a:pt x="45" y="58"/>
                            <a:pt x="45" y="58"/>
                            <a:pt x="45" y="58"/>
                          </a:cubicBezTo>
                          <a:cubicBezTo>
                            <a:pt x="45" y="58"/>
                            <a:pt x="45" y="58"/>
                            <a:pt x="45" y="58"/>
                          </a:cubicBezTo>
                          <a:cubicBezTo>
                            <a:pt x="35" y="69"/>
                            <a:pt x="35" y="69"/>
                            <a:pt x="35" y="69"/>
                          </a:cubicBezTo>
                          <a:cubicBezTo>
                            <a:pt x="35" y="70"/>
                            <a:pt x="35" y="70"/>
                            <a:pt x="35" y="70"/>
                          </a:cubicBezTo>
                          <a:cubicBezTo>
                            <a:pt x="34" y="70"/>
                            <a:pt x="34" y="70"/>
                            <a:pt x="34" y="70"/>
                          </a:cubicBezTo>
                          <a:cubicBezTo>
                            <a:pt x="27" y="74"/>
                            <a:pt x="27" y="74"/>
                            <a:pt x="27" y="74"/>
                          </a:cubicBezTo>
                          <a:cubicBezTo>
                            <a:pt x="21" y="70"/>
                            <a:pt x="21" y="70"/>
                            <a:pt x="21" y="70"/>
                          </a:cubicBezTo>
                          <a:cubicBezTo>
                            <a:pt x="21" y="69"/>
                            <a:pt x="21" y="69"/>
                            <a:pt x="21" y="69"/>
                          </a:cubicBezTo>
                          <a:cubicBezTo>
                            <a:pt x="21" y="69"/>
                            <a:pt x="21" y="69"/>
                            <a:pt x="21" y="69"/>
                          </a:cubicBezTo>
                          <a:cubicBezTo>
                            <a:pt x="21" y="69"/>
                            <a:pt x="21" y="69"/>
                            <a:pt x="21" y="69"/>
                          </a:cubicBezTo>
                          <a:cubicBezTo>
                            <a:pt x="15" y="63"/>
                            <a:pt x="15" y="63"/>
                            <a:pt x="15" y="63"/>
                          </a:cubicBezTo>
                          <a:cubicBezTo>
                            <a:pt x="12" y="61"/>
                            <a:pt x="12" y="61"/>
                            <a:pt x="12" y="61"/>
                          </a:cubicBezTo>
                          <a:cubicBezTo>
                            <a:pt x="14" y="78"/>
                            <a:pt x="14" y="78"/>
                            <a:pt x="14" y="78"/>
                          </a:cubicBezTo>
                          <a:cubicBezTo>
                            <a:pt x="17" y="86"/>
                            <a:pt x="17" y="86"/>
                            <a:pt x="17" y="86"/>
                          </a:cubicBezTo>
                          <a:cubicBezTo>
                            <a:pt x="11" y="92"/>
                            <a:pt x="11" y="92"/>
                            <a:pt x="11" y="92"/>
                          </a:cubicBezTo>
                          <a:cubicBezTo>
                            <a:pt x="2" y="104"/>
                            <a:pt x="2" y="104"/>
                            <a:pt x="2" y="104"/>
                          </a:cubicBezTo>
                          <a:cubicBezTo>
                            <a:pt x="2" y="110"/>
                            <a:pt x="2" y="110"/>
                            <a:pt x="2" y="110"/>
                          </a:cubicBezTo>
                          <a:cubicBezTo>
                            <a:pt x="2" y="110"/>
                            <a:pt x="2" y="110"/>
                            <a:pt x="2" y="110"/>
                          </a:cubicBezTo>
                          <a:cubicBezTo>
                            <a:pt x="2" y="110"/>
                            <a:pt x="2" y="110"/>
                            <a:pt x="2" y="110"/>
                          </a:cubicBezTo>
                          <a:cubicBezTo>
                            <a:pt x="0" y="113"/>
                            <a:pt x="0" y="113"/>
                            <a:pt x="0" y="113"/>
                          </a:cubicBezTo>
                          <a:cubicBezTo>
                            <a:pt x="1" y="116"/>
                            <a:pt x="1" y="116"/>
                            <a:pt x="1" y="116"/>
                          </a:cubicBezTo>
                          <a:cubicBezTo>
                            <a:pt x="4" y="116"/>
                            <a:pt x="4" y="116"/>
                            <a:pt x="4" y="116"/>
                          </a:cubicBezTo>
                          <a:cubicBezTo>
                            <a:pt x="16" y="119"/>
                            <a:pt x="16" y="119"/>
                            <a:pt x="16" y="119"/>
                          </a:cubicBezTo>
                          <a:cubicBezTo>
                            <a:pt x="16" y="119"/>
                            <a:pt x="16" y="119"/>
                            <a:pt x="16" y="119"/>
                          </a:cubicBezTo>
                          <a:cubicBezTo>
                            <a:pt x="17" y="119"/>
                            <a:pt x="17" y="119"/>
                            <a:pt x="17" y="119"/>
                          </a:cubicBezTo>
                          <a:cubicBezTo>
                            <a:pt x="17" y="120"/>
                            <a:pt x="17" y="120"/>
                            <a:pt x="17" y="120"/>
                          </a:cubicBezTo>
                          <a:cubicBezTo>
                            <a:pt x="17" y="120"/>
                            <a:pt x="17" y="120"/>
                            <a:pt x="17" y="120"/>
                          </a:cubicBezTo>
                          <a:cubicBezTo>
                            <a:pt x="20" y="122"/>
                            <a:pt x="20" y="122"/>
                            <a:pt x="20" y="122"/>
                          </a:cubicBezTo>
                          <a:cubicBezTo>
                            <a:pt x="23" y="124"/>
                            <a:pt x="23" y="124"/>
                            <a:pt x="23" y="124"/>
                          </a:cubicBezTo>
                          <a:cubicBezTo>
                            <a:pt x="23" y="124"/>
                            <a:pt x="23" y="124"/>
                            <a:pt x="23" y="124"/>
                          </a:cubicBezTo>
                          <a:cubicBezTo>
                            <a:pt x="24" y="124"/>
                            <a:pt x="24" y="124"/>
                            <a:pt x="24" y="124"/>
                          </a:cubicBezTo>
                          <a:cubicBezTo>
                            <a:pt x="24" y="124"/>
                            <a:pt x="24" y="124"/>
                            <a:pt x="24" y="124"/>
                          </a:cubicBezTo>
                          <a:cubicBezTo>
                            <a:pt x="25" y="126"/>
                            <a:pt x="26" y="127"/>
                            <a:pt x="26" y="129"/>
                          </a:cubicBezTo>
                          <a:cubicBezTo>
                            <a:pt x="27" y="132"/>
                            <a:pt x="27" y="132"/>
                            <a:pt x="27" y="132"/>
                          </a:cubicBezTo>
                          <a:cubicBezTo>
                            <a:pt x="39" y="136"/>
                            <a:pt x="39" y="136"/>
                            <a:pt x="39" y="136"/>
                          </a:cubicBezTo>
                          <a:cubicBezTo>
                            <a:pt x="43" y="135"/>
                            <a:pt x="43" y="135"/>
                            <a:pt x="43" y="135"/>
                          </a:cubicBezTo>
                          <a:cubicBezTo>
                            <a:pt x="46" y="130"/>
                            <a:pt x="46" y="130"/>
                            <a:pt x="46" y="130"/>
                          </a:cubicBezTo>
                          <a:cubicBezTo>
                            <a:pt x="56" y="112"/>
                            <a:pt x="56" y="112"/>
                            <a:pt x="56" y="112"/>
                          </a:cubicBezTo>
                          <a:cubicBezTo>
                            <a:pt x="56" y="112"/>
                            <a:pt x="56" y="112"/>
                            <a:pt x="56" y="112"/>
                          </a:cubicBezTo>
                          <a:cubicBezTo>
                            <a:pt x="56" y="112"/>
                            <a:pt x="56" y="112"/>
                            <a:pt x="56" y="112"/>
                          </a:cubicBezTo>
                          <a:cubicBezTo>
                            <a:pt x="61" y="106"/>
                            <a:pt x="61" y="106"/>
                            <a:pt x="61" y="106"/>
                          </a:cubicBezTo>
                          <a:cubicBezTo>
                            <a:pt x="61" y="105"/>
                            <a:pt x="61" y="105"/>
                            <a:pt x="61" y="105"/>
                          </a:cubicBezTo>
                          <a:cubicBezTo>
                            <a:pt x="69" y="102"/>
                            <a:pt x="69" y="102"/>
                            <a:pt x="69" y="102"/>
                          </a:cubicBezTo>
                          <a:cubicBezTo>
                            <a:pt x="74" y="101"/>
                            <a:pt x="74" y="101"/>
                            <a:pt x="74" y="101"/>
                          </a:cubicBezTo>
                          <a:cubicBezTo>
                            <a:pt x="76" y="98"/>
                            <a:pt x="78" y="96"/>
                            <a:pt x="80" y="96"/>
                          </a:cubicBezTo>
                          <a:cubicBezTo>
                            <a:pt x="81" y="96"/>
                            <a:pt x="83" y="97"/>
                            <a:pt x="86" y="99"/>
                          </a:cubicBezTo>
                          <a:cubicBezTo>
                            <a:pt x="87" y="99"/>
                            <a:pt x="87" y="99"/>
                            <a:pt x="87" y="99"/>
                          </a:cubicBezTo>
                          <a:cubicBezTo>
                            <a:pt x="87" y="100"/>
                            <a:pt x="87" y="100"/>
                            <a:pt x="87" y="100"/>
                          </a:cubicBezTo>
                          <a:cubicBezTo>
                            <a:pt x="94" y="110"/>
                            <a:pt x="94" y="110"/>
                            <a:pt x="94" y="110"/>
                          </a:cubicBezTo>
                          <a:cubicBezTo>
                            <a:pt x="94" y="110"/>
                            <a:pt x="94" y="110"/>
                            <a:pt x="94" y="110"/>
                          </a:cubicBezTo>
                          <a:cubicBezTo>
                            <a:pt x="94" y="110"/>
                            <a:pt x="94" y="110"/>
                            <a:pt x="94" y="110"/>
                          </a:cubicBezTo>
                          <a:cubicBezTo>
                            <a:pt x="94" y="111"/>
                            <a:pt x="94" y="111"/>
                            <a:pt x="94" y="111"/>
                          </a:cubicBezTo>
                          <a:cubicBezTo>
                            <a:pt x="95" y="119"/>
                            <a:pt x="95" y="119"/>
                            <a:pt x="95" y="119"/>
                          </a:cubicBezTo>
                          <a:cubicBezTo>
                            <a:pt x="94" y="127"/>
                            <a:pt x="94" y="127"/>
                            <a:pt x="94" y="127"/>
                          </a:cubicBezTo>
                          <a:cubicBezTo>
                            <a:pt x="94" y="127"/>
                            <a:pt x="94" y="127"/>
                            <a:pt x="94" y="127"/>
                          </a:cubicBezTo>
                          <a:cubicBezTo>
                            <a:pt x="92" y="134"/>
                            <a:pt x="92" y="134"/>
                            <a:pt x="92" y="134"/>
                          </a:cubicBezTo>
                          <a:cubicBezTo>
                            <a:pt x="92" y="134"/>
                            <a:pt x="92" y="134"/>
                            <a:pt x="92" y="134"/>
                          </a:cubicBezTo>
                          <a:cubicBezTo>
                            <a:pt x="92" y="135"/>
                            <a:pt x="92" y="135"/>
                            <a:pt x="92" y="135"/>
                          </a:cubicBezTo>
                          <a:cubicBezTo>
                            <a:pt x="92" y="135"/>
                            <a:pt x="92" y="135"/>
                            <a:pt x="92" y="135"/>
                          </a:cubicBezTo>
                          <a:cubicBezTo>
                            <a:pt x="87" y="142"/>
                            <a:pt x="87" y="142"/>
                            <a:pt x="87" y="142"/>
                          </a:cubicBezTo>
                          <a:cubicBezTo>
                            <a:pt x="84" y="147"/>
                            <a:pt x="84" y="147"/>
                            <a:pt x="84" y="147"/>
                          </a:cubicBezTo>
                          <a:cubicBezTo>
                            <a:pt x="85" y="156"/>
                            <a:pt x="85" y="156"/>
                            <a:pt x="85" y="156"/>
                          </a:cubicBezTo>
                          <a:cubicBezTo>
                            <a:pt x="86" y="156"/>
                            <a:pt x="86" y="156"/>
                            <a:pt x="86" y="156"/>
                          </a:cubicBezTo>
                          <a:cubicBezTo>
                            <a:pt x="88" y="154"/>
                            <a:pt x="88" y="154"/>
                            <a:pt x="88" y="154"/>
                          </a:cubicBezTo>
                          <a:cubicBezTo>
                            <a:pt x="92" y="152"/>
                            <a:pt x="92" y="152"/>
                            <a:pt x="92" y="152"/>
                          </a:cubicBezTo>
                          <a:cubicBezTo>
                            <a:pt x="92" y="151"/>
                            <a:pt x="92" y="151"/>
                            <a:pt x="92" y="151"/>
                          </a:cubicBezTo>
                          <a:cubicBezTo>
                            <a:pt x="93" y="150"/>
                            <a:pt x="93" y="150"/>
                            <a:pt x="93" y="150"/>
                          </a:cubicBezTo>
                          <a:cubicBezTo>
                            <a:pt x="97" y="154"/>
                            <a:pt x="97" y="154"/>
                            <a:pt x="97" y="154"/>
                          </a:cubicBezTo>
                          <a:cubicBezTo>
                            <a:pt x="97" y="154"/>
                            <a:pt x="97" y="154"/>
                            <a:pt x="97" y="154"/>
                          </a:cubicBezTo>
                          <a:cubicBezTo>
                            <a:pt x="97" y="160"/>
                            <a:pt x="97" y="160"/>
                            <a:pt x="97" y="160"/>
                          </a:cubicBezTo>
                          <a:cubicBezTo>
                            <a:pt x="96" y="160"/>
                            <a:pt x="96" y="160"/>
                            <a:pt x="96" y="160"/>
                          </a:cubicBezTo>
                          <a:cubicBezTo>
                            <a:pt x="93" y="162"/>
                            <a:pt x="93" y="162"/>
                            <a:pt x="93" y="162"/>
                          </a:cubicBezTo>
                          <a:cubicBezTo>
                            <a:pt x="92" y="164"/>
                            <a:pt x="92" y="164"/>
                            <a:pt x="92" y="164"/>
                          </a:cubicBezTo>
                          <a:cubicBezTo>
                            <a:pt x="92" y="167"/>
                            <a:pt x="92" y="167"/>
                            <a:pt x="92" y="167"/>
                          </a:cubicBezTo>
                          <a:cubicBezTo>
                            <a:pt x="91" y="168"/>
                            <a:pt x="91" y="168"/>
                            <a:pt x="91" y="168"/>
                          </a:cubicBezTo>
                          <a:cubicBezTo>
                            <a:pt x="91" y="168"/>
                            <a:pt x="91" y="168"/>
                            <a:pt x="91" y="168"/>
                          </a:cubicBezTo>
                          <a:cubicBezTo>
                            <a:pt x="89" y="172"/>
                            <a:pt x="89" y="172"/>
                            <a:pt x="89" y="172"/>
                          </a:cubicBezTo>
                          <a:cubicBezTo>
                            <a:pt x="88" y="172"/>
                            <a:pt x="88" y="172"/>
                            <a:pt x="88" y="172"/>
                          </a:cubicBezTo>
                          <a:cubicBezTo>
                            <a:pt x="88" y="172"/>
                            <a:pt x="88" y="172"/>
                            <a:pt x="88" y="172"/>
                          </a:cubicBezTo>
                          <a:cubicBezTo>
                            <a:pt x="84" y="173"/>
                            <a:pt x="84" y="173"/>
                            <a:pt x="84" y="173"/>
                          </a:cubicBezTo>
                          <a:cubicBezTo>
                            <a:pt x="81" y="174"/>
                            <a:pt x="81" y="174"/>
                            <a:pt x="81" y="174"/>
                          </a:cubicBezTo>
                          <a:cubicBezTo>
                            <a:pt x="79" y="178"/>
                            <a:pt x="79" y="178"/>
                            <a:pt x="79" y="178"/>
                          </a:cubicBezTo>
                          <a:cubicBezTo>
                            <a:pt x="79" y="179"/>
                            <a:pt x="79" y="179"/>
                            <a:pt x="79" y="179"/>
                          </a:cubicBezTo>
                          <a:cubicBezTo>
                            <a:pt x="92" y="177"/>
                            <a:pt x="92" y="177"/>
                            <a:pt x="92" y="177"/>
                          </a:cubicBezTo>
                          <a:cubicBezTo>
                            <a:pt x="95" y="175"/>
                            <a:pt x="95" y="175"/>
                            <a:pt x="95" y="175"/>
                          </a:cubicBezTo>
                          <a:cubicBezTo>
                            <a:pt x="99" y="164"/>
                            <a:pt x="99" y="164"/>
                            <a:pt x="99" y="164"/>
                          </a:cubicBezTo>
                          <a:cubicBezTo>
                            <a:pt x="99" y="164"/>
                            <a:pt x="99" y="164"/>
                            <a:pt x="99" y="164"/>
                          </a:cubicBezTo>
                          <a:cubicBezTo>
                            <a:pt x="129" y="133"/>
                            <a:pt x="129" y="133"/>
                            <a:pt x="129" y="133"/>
                          </a:cubicBezTo>
                          <a:cubicBezTo>
                            <a:pt x="130" y="133"/>
                            <a:pt x="130" y="133"/>
                            <a:pt x="130" y="133"/>
                          </a:cubicBezTo>
                          <a:cubicBezTo>
                            <a:pt x="136" y="130"/>
                            <a:pt x="136" y="130"/>
                            <a:pt x="136" y="130"/>
                          </a:cubicBezTo>
                          <a:cubicBezTo>
                            <a:pt x="136" y="130"/>
                            <a:pt x="136" y="130"/>
                            <a:pt x="136" y="130"/>
                          </a:cubicBezTo>
                          <a:cubicBezTo>
                            <a:pt x="136" y="130"/>
                            <a:pt x="136" y="130"/>
                            <a:pt x="136" y="130"/>
                          </a:cubicBezTo>
                          <a:cubicBezTo>
                            <a:pt x="142" y="130"/>
                            <a:pt x="142" y="130"/>
                            <a:pt x="142" y="130"/>
                          </a:cubicBezTo>
                          <a:cubicBezTo>
                            <a:pt x="147" y="129"/>
                            <a:pt x="147" y="129"/>
                            <a:pt x="147" y="129"/>
                          </a:cubicBezTo>
                          <a:cubicBezTo>
                            <a:pt x="152" y="126"/>
                            <a:pt x="152" y="126"/>
                            <a:pt x="152" y="126"/>
                          </a:cubicBezTo>
                          <a:cubicBezTo>
                            <a:pt x="156" y="122"/>
                            <a:pt x="156" y="122"/>
                            <a:pt x="156" y="122"/>
                          </a:cubicBezTo>
                          <a:cubicBezTo>
                            <a:pt x="163" y="104"/>
                            <a:pt x="163" y="104"/>
                            <a:pt x="163" y="104"/>
                          </a:cubicBezTo>
                          <a:cubicBezTo>
                            <a:pt x="163" y="104"/>
                            <a:pt x="163" y="104"/>
                            <a:pt x="163" y="104"/>
                          </a:cubicBezTo>
                          <a:cubicBezTo>
                            <a:pt x="163" y="104"/>
                            <a:pt x="163" y="104"/>
                            <a:pt x="163" y="104"/>
                          </a:cubicBezTo>
                          <a:cubicBezTo>
                            <a:pt x="188" y="78"/>
                            <a:pt x="188" y="78"/>
                            <a:pt x="188" y="78"/>
                          </a:cubicBezTo>
                          <a:cubicBezTo>
                            <a:pt x="188" y="78"/>
                            <a:pt x="188" y="78"/>
                            <a:pt x="188" y="78"/>
                          </a:cubicBezTo>
                          <a:cubicBezTo>
                            <a:pt x="186" y="64"/>
                            <a:pt x="186" y="64"/>
                            <a:pt x="186" y="64"/>
                          </a:cubicBezTo>
                          <a:cubicBezTo>
                            <a:pt x="185" y="63"/>
                            <a:pt x="183" y="62"/>
                            <a:pt x="182" y="61"/>
                          </a:cubicBezTo>
                          <a:cubicBezTo>
                            <a:pt x="182" y="60"/>
                            <a:pt x="182" y="60"/>
                            <a:pt x="182" y="60"/>
                          </a:cubicBezTo>
                          <a:cubicBezTo>
                            <a:pt x="182" y="61"/>
                            <a:pt x="182" y="61"/>
                            <a:pt x="182" y="61"/>
                          </a:cubicBezTo>
                          <a:cubicBezTo>
                            <a:pt x="178" y="61"/>
                            <a:pt x="178" y="61"/>
                            <a:pt x="178" y="61"/>
                          </a:cubicBezTo>
                          <a:cubicBezTo>
                            <a:pt x="176" y="60"/>
                            <a:pt x="174" y="60"/>
                            <a:pt x="173" y="58"/>
                          </a:cubicBezTo>
                          <a:cubicBezTo>
                            <a:pt x="172" y="55"/>
                            <a:pt x="172" y="55"/>
                            <a:pt x="172" y="55"/>
                          </a:cubicBezTo>
                          <a:cubicBezTo>
                            <a:pt x="172" y="55"/>
                            <a:pt x="172" y="55"/>
                            <a:pt x="172" y="55"/>
                          </a:cubicBezTo>
                          <a:cubicBezTo>
                            <a:pt x="171" y="54"/>
                            <a:pt x="171" y="54"/>
                            <a:pt x="171" y="54"/>
                          </a:cubicBezTo>
                          <a:cubicBezTo>
                            <a:pt x="171" y="33"/>
                            <a:pt x="171" y="33"/>
                            <a:pt x="171" y="33"/>
                          </a:cubicBezTo>
                          <a:cubicBezTo>
                            <a:pt x="169" y="32"/>
                            <a:pt x="166" y="30"/>
                            <a:pt x="164" y="28"/>
                          </a:cubicBezTo>
                          <a:cubicBezTo>
                            <a:pt x="158" y="22"/>
                            <a:pt x="158" y="22"/>
                            <a:pt x="158" y="22"/>
                          </a:cubicBezTo>
                          <a:cubicBezTo>
                            <a:pt x="154" y="15"/>
                            <a:pt x="154" y="15"/>
                            <a:pt x="154" y="15"/>
                          </a:cubicBezTo>
                          <a:cubicBezTo>
                            <a:pt x="153" y="14"/>
                            <a:pt x="153" y="11"/>
                            <a:pt x="153" y="8"/>
                          </a:cubicBezTo>
                          <a:cubicBezTo>
                            <a:pt x="154" y="6"/>
                            <a:pt x="154" y="6"/>
                            <a:pt x="154" y="6"/>
                          </a:cubicBezTo>
                          <a:cubicBezTo>
                            <a:pt x="151" y="2"/>
                            <a:pt x="151" y="2"/>
                            <a:pt x="151" y="2"/>
                          </a:cubicBezTo>
                          <a:cubicBezTo>
                            <a:pt x="150" y="5"/>
                            <a:pt x="150" y="5"/>
                            <a:pt x="150" y="5"/>
                          </a:cubicBezTo>
                          <a:cubicBezTo>
                            <a:pt x="147" y="12"/>
                            <a:pt x="147" y="12"/>
                            <a:pt x="147" y="12"/>
                          </a:cubicBezTo>
                          <a:cubicBezTo>
                            <a:pt x="146" y="12"/>
                            <a:pt x="146" y="12"/>
                            <a:pt x="146" y="12"/>
                          </a:cubicBezTo>
                          <a:cubicBezTo>
                            <a:pt x="143" y="12"/>
                            <a:pt x="140" y="12"/>
                            <a:pt x="137" y="10"/>
                          </a:cubicBezTo>
                          <a:cubicBezTo>
                            <a:pt x="135" y="10"/>
                            <a:pt x="134" y="8"/>
                            <a:pt x="134" y="5"/>
                          </a:cubicBezTo>
                          <a:cubicBezTo>
                            <a:pt x="134" y="4"/>
                            <a:pt x="134" y="4"/>
                            <a:pt x="134" y="4"/>
                          </a:cubicBezTo>
                          <a:cubicBezTo>
                            <a:pt x="132" y="4"/>
                            <a:pt x="132" y="4"/>
                            <a:pt x="132" y="4"/>
                          </a:cubicBezTo>
                          <a:cubicBezTo>
                            <a:pt x="124" y="6"/>
                            <a:pt x="124" y="6"/>
                            <a:pt x="124" y="6"/>
                          </a:cubicBezTo>
                          <a:cubicBezTo>
                            <a:pt x="118" y="0"/>
                            <a:pt x="118" y="0"/>
                            <a:pt x="118" y="0"/>
                          </a:cubicBezTo>
                          <a:cubicBezTo>
                            <a:pt x="116" y="0"/>
                            <a:pt x="116" y="0"/>
                            <a:pt x="116" y="0"/>
                          </a:cubicBezTo>
                          <a:cubicBezTo>
                            <a:pt x="114" y="2"/>
                            <a:pt x="114" y="2"/>
                            <a:pt x="114" y="2"/>
                          </a:cubicBezTo>
                          <a:cubicBezTo>
                            <a:pt x="117" y="6"/>
                            <a:pt x="117" y="6"/>
                            <a:pt x="117" y="6"/>
                          </a:cubicBezTo>
                          <a:cubicBezTo>
                            <a:pt x="118" y="7"/>
                            <a:pt x="118" y="7"/>
                            <a:pt x="118" y="7"/>
                          </a:cubicBezTo>
                          <a:cubicBezTo>
                            <a:pt x="114" y="15"/>
                            <a:pt x="114" y="15"/>
                            <a:pt x="114" y="15"/>
                          </a:cubicBezTo>
                          <a:cubicBezTo>
                            <a:pt x="113" y="15"/>
                            <a:pt x="113" y="15"/>
                            <a:pt x="113" y="15"/>
                          </a:cubicBezTo>
                          <a:cubicBezTo>
                            <a:pt x="113" y="16"/>
                            <a:pt x="113" y="16"/>
                            <a:pt x="113" y="16"/>
                          </a:cubicBezTo>
                          <a:cubicBezTo>
                            <a:pt x="113" y="16"/>
                            <a:pt x="113" y="16"/>
                            <a:pt x="113" y="16"/>
                          </a:cubicBezTo>
                          <a:cubicBezTo>
                            <a:pt x="106" y="24"/>
                            <a:pt x="106" y="24"/>
                            <a:pt x="106" y="24"/>
                          </a:cubicBezTo>
                          <a:cubicBezTo>
                            <a:pt x="105" y="24"/>
                            <a:pt x="105" y="24"/>
                            <a:pt x="105" y="24"/>
                          </a:cubicBezTo>
                          <a:cubicBezTo>
                            <a:pt x="104" y="24"/>
                            <a:pt x="104" y="24"/>
                            <a:pt x="104" y="24"/>
                          </a:cubicBezTo>
                          <a:cubicBezTo>
                            <a:pt x="93" y="25"/>
                            <a:pt x="93" y="25"/>
                            <a:pt x="93" y="25"/>
                          </a:cubicBezTo>
                          <a:lnTo>
                            <a:pt x="86" y="23"/>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endParaRPr lang="zh-CN" altLang="en-US" sz="972" kern="0">
                        <a:solidFill>
                          <a:srgbClr val="000000"/>
                        </a:solidFill>
                      </a:endParaRPr>
                    </a:p>
                  </p:txBody>
                </p:sp>
                <p:sp>
                  <p:nvSpPr>
                    <p:cNvPr id="293" name="iṡḻîḑé">
                      <a:extLst>
                        <a:ext uri="{FF2B5EF4-FFF2-40B4-BE49-F238E27FC236}">
                          <a16:creationId xmlns:a16="http://schemas.microsoft.com/office/drawing/2014/main" id="{17066716-907D-49AF-87A2-27E464F06A43}"/>
                        </a:ext>
                      </a:extLst>
                    </p:cNvPr>
                    <p:cNvSpPr/>
                    <p:nvPr/>
                  </p:nvSpPr>
                  <p:spPr bwMode="auto">
                    <a:xfrm>
                      <a:off x="4110006" y="3042408"/>
                      <a:ext cx="221246" cy="237048"/>
                    </a:xfrm>
                    <a:custGeom>
                      <a:avLst/>
                      <a:gdLst>
                        <a:gd name="T0" fmla="*/ 26 w 53"/>
                        <a:gd name="T1" fmla="*/ 12 h 57"/>
                        <a:gd name="T2" fmla="*/ 26 w 53"/>
                        <a:gd name="T3" fmla="*/ 13 h 57"/>
                        <a:gd name="T4" fmla="*/ 24 w 53"/>
                        <a:gd name="T5" fmla="*/ 13 h 57"/>
                        <a:gd name="T6" fmla="*/ 19 w 53"/>
                        <a:gd name="T7" fmla="*/ 12 h 57"/>
                        <a:gd name="T8" fmla="*/ 19 w 53"/>
                        <a:gd name="T9" fmla="*/ 14 h 57"/>
                        <a:gd name="T10" fmla="*/ 19 w 53"/>
                        <a:gd name="T11" fmla="*/ 15 h 57"/>
                        <a:gd name="T12" fmla="*/ 18 w 53"/>
                        <a:gd name="T13" fmla="*/ 15 h 57"/>
                        <a:gd name="T14" fmla="*/ 9 w 53"/>
                        <a:gd name="T15" fmla="*/ 19 h 57"/>
                        <a:gd name="T16" fmla="*/ 9 w 53"/>
                        <a:gd name="T17" fmla="*/ 20 h 57"/>
                        <a:gd name="T18" fmla="*/ 12 w 53"/>
                        <a:gd name="T19" fmla="*/ 28 h 57"/>
                        <a:gd name="T20" fmla="*/ 12 w 53"/>
                        <a:gd name="T21" fmla="*/ 29 h 57"/>
                        <a:gd name="T22" fmla="*/ 12 w 53"/>
                        <a:gd name="T23" fmla="*/ 30 h 57"/>
                        <a:gd name="T24" fmla="*/ 2 w 53"/>
                        <a:gd name="T25" fmla="*/ 41 h 57"/>
                        <a:gd name="T26" fmla="*/ 0 w 53"/>
                        <a:gd name="T27" fmla="*/ 45 h 57"/>
                        <a:gd name="T28" fmla="*/ 2 w 53"/>
                        <a:gd name="T29" fmla="*/ 48 h 57"/>
                        <a:gd name="T30" fmla="*/ 7 w 53"/>
                        <a:gd name="T31" fmla="*/ 50 h 57"/>
                        <a:gd name="T32" fmla="*/ 10 w 53"/>
                        <a:gd name="T33" fmla="*/ 50 h 57"/>
                        <a:gd name="T34" fmla="*/ 20 w 53"/>
                        <a:gd name="T35" fmla="*/ 53 h 57"/>
                        <a:gd name="T36" fmla="*/ 24 w 53"/>
                        <a:gd name="T37" fmla="*/ 55 h 57"/>
                        <a:gd name="T38" fmla="*/ 31 w 53"/>
                        <a:gd name="T39" fmla="*/ 57 h 57"/>
                        <a:gd name="T40" fmla="*/ 36 w 53"/>
                        <a:gd name="T41" fmla="*/ 53 h 57"/>
                        <a:gd name="T42" fmla="*/ 39 w 53"/>
                        <a:gd name="T43" fmla="*/ 49 h 57"/>
                        <a:gd name="T44" fmla="*/ 42 w 53"/>
                        <a:gd name="T45" fmla="*/ 42 h 57"/>
                        <a:gd name="T46" fmla="*/ 40 w 53"/>
                        <a:gd name="T47" fmla="*/ 33 h 57"/>
                        <a:gd name="T48" fmla="*/ 43 w 53"/>
                        <a:gd name="T49" fmla="*/ 34 h 57"/>
                        <a:gd name="T50" fmla="*/ 48 w 53"/>
                        <a:gd name="T51" fmla="*/ 34 h 57"/>
                        <a:gd name="T52" fmla="*/ 50 w 53"/>
                        <a:gd name="T53" fmla="*/ 33 h 57"/>
                        <a:gd name="T54" fmla="*/ 51 w 53"/>
                        <a:gd name="T55" fmla="*/ 31 h 57"/>
                        <a:gd name="T56" fmla="*/ 47 w 53"/>
                        <a:gd name="T57" fmla="*/ 19 h 57"/>
                        <a:gd name="T58" fmla="*/ 48 w 53"/>
                        <a:gd name="T59" fmla="*/ 15 h 57"/>
                        <a:gd name="T60" fmla="*/ 53 w 53"/>
                        <a:gd name="T61" fmla="*/ 11 h 57"/>
                        <a:gd name="T62" fmla="*/ 53 w 53"/>
                        <a:gd name="T63" fmla="*/ 11 h 57"/>
                        <a:gd name="T64" fmla="*/ 52 w 53"/>
                        <a:gd name="T65" fmla="*/ 9 h 57"/>
                        <a:gd name="T66" fmla="*/ 43 w 53"/>
                        <a:gd name="T67" fmla="*/ 9 h 57"/>
                        <a:gd name="T68" fmla="*/ 43 w 53"/>
                        <a:gd name="T69" fmla="*/ 9 h 57"/>
                        <a:gd name="T70" fmla="*/ 34 w 53"/>
                        <a:gd name="T71" fmla="*/ 3 h 57"/>
                        <a:gd name="T72" fmla="*/ 24 w 53"/>
                        <a:gd name="T73" fmla="*/ 1 h 57"/>
                        <a:gd name="T74" fmla="*/ 22 w 53"/>
                        <a:gd name="T75" fmla="*/ 1 h 57"/>
                        <a:gd name="T76" fmla="*/ 25 w 53"/>
                        <a:gd name="T77" fmla="*/ 5 h 57"/>
                        <a:gd name="T78" fmla="*/ 26 w 53"/>
                        <a:gd name="T7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 h="57">
                          <a:moveTo>
                            <a:pt x="26" y="12"/>
                          </a:moveTo>
                          <a:cubicBezTo>
                            <a:pt x="26" y="13"/>
                            <a:pt x="26" y="13"/>
                            <a:pt x="26" y="13"/>
                          </a:cubicBezTo>
                          <a:cubicBezTo>
                            <a:pt x="24" y="13"/>
                            <a:pt x="24" y="13"/>
                            <a:pt x="24" y="13"/>
                          </a:cubicBezTo>
                          <a:cubicBezTo>
                            <a:pt x="19" y="12"/>
                            <a:pt x="19" y="12"/>
                            <a:pt x="19" y="12"/>
                          </a:cubicBezTo>
                          <a:cubicBezTo>
                            <a:pt x="19" y="14"/>
                            <a:pt x="19" y="14"/>
                            <a:pt x="19" y="14"/>
                          </a:cubicBezTo>
                          <a:cubicBezTo>
                            <a:pt x="19" y="15"/>
                            <a:pt x="19" y="15"/>
                            <a:pt x="19" y="15"/>
                          </a:cubicBezTo>
                          <a:cubicBezTo>
                            <a:pt x="18" y="15"/>
                            <a:pt x="18" y="15"/>
                            <a:pt x="18" y="15"/>
                          </a:cubicBezTo>
                          <a:cubicBezTo>
                            <a:pt x="9" y="19"/>
                            <a:pt x="9" y="19"/>
                            <a:pt x="9" y="19"/>
                          </a:cubicBezTo>
                          <a:cubicBezTo>
                            <a:pt x="9" y="20"/>
                            <a:pt x="9" y="20"/>
                            <a:pt x="9" y="20"/>
                          </a:cubicBezTo>
                          <a:cubicBezTo>
                            <a:pt x="8" y="23"/>
                            <a:pt x="9" y="25"/>
                            <a:pt x="12" y="28"/>
                          </a:cubicBezTo>
                          <a:cubicBezTo>
                            <a:pt x="12" y="29"/>
                            <a:pt x="12" y="29"/>
                            <a:pt x="12" y="29"/>
                          </a:cubicBezTo>
                          <a:cubicBezTo>
                            <a:pt x="12" y="30"/>
                            <a:pt x="12" y="30"/>
                            <a:pt x="12" y="30"/>
                          </a:cubicBezTo>
                          <a:cubicBezTo>
                            <a:pt x="9" y="34"/>
                            <a:pt x="6" y="38"/>
                            <a:pt x="2" y="41"/>
                          </a:cubicBezTo>
                          <a:cubicBezTo>
                            <a:pt x="0" y="42"/>
                            <a:pt x="0" y="43"/>
                            <a:pt x="0" y="45"/>
                          </a:cubicBezTo>
                          <a:cubicBezTo>
                            <a:pt x="2" y="48"/>
                            <a:pt x="2" y="48"/>
                            <a:pt x="2" y="48"/>
                          </a:cubicBezTo>
                          <a:cubicBezTo>
                            <a:pt x="7" y="50"/>
                            <a:pt x="7" y="50"/>
                            <a:pt x="7" y="50"/>
                          </a:cubicBezTo>
                          <a:cubicBezTo>
                            <a:pt x="10" y="50"/>
                            <a:pt x="10" y="50"/>
                            <a:pt x="10" y="50"/>
                          </a:cubicBezTo>
                          <a:cubicBezTo>
                            <a:pt x="15" y="50"/>
                            <a:pt x="18" y="51"/>
                            <a:pt x="20" y="53"/>
                          </a:cubicBezTo>
                          <a:cubicBezTo>
                            <a:pt x="24" y="55"/>
                            <a:pt x="24" y="55"/>
                            <a:pt x="24" y="55"/>
                          </a:cubicBezTo>
                          <a:cubicBezTo>
                            <a:pt x="26" y="57"/>
                            <a:pt x="29" y="57"/>
                            <a:pt x="31" y="57"/>
                          </a:cubicBezTo>
                          <a:cubicBezTo>
                            <a:pt x="32" y="57"/>
                            <a:pt x="34" y="56"/>
                            <a:pt x="36" y="53"/>
                          </a:cubicBezTo>
                          <a:cubicBezTo>
                            <a:pt x="39" y="49"/>
                            <a:pt x="39" y="49"/>
                            <a:pt x="39" y="49"/>
                          </a:cubicBezTo>
                          <a:cubicBezTo>
                            <a:pt x="42" y="42"/>
                            <a:pt x="42" y="42"/>
                            <a:pt x="42" y="42"/>
                          </a:cubicBezTo>
                          <a:cubicBezTo>
                            <a:pt x="40" y="33"/>
                            <a:pt x="40" y="33"/>
                            <a:pt x="40" y="33"/>
                          </a:cubicBezTo>
                          <a:cubicBezTo>
                            <a:pt x="43" y="34"/>
                            <a:pt x="43" y="34"/>
                            <a:pt x="43" y="34"/>
                          </a:cubicBezTo>
                          <a:cubicBezTo>
                            <a:pt x="48" y="34"/>
                            <a:pt x="48" y="34"/>
                            <a:pt x="48" y="34"/>
                          </a:cubicBezTo>
                          <a:cubicBezTo>
                            <a:pt x="50" y="33"/>
                            <a:pt x="50" y="33"/>
                            <a:pt x="50" y="33"/>
                          </a:cubicBezTo>
                          <a:cubicBezTo>
                            <a:pt x="51" y="31"/>
                            <a:pt x="51" y="31"/>
                            <a:pt x="51" y="31"/>
                          </a:cubicBezTo>
                          <a:cubicBezTo>
                            <a:pt x="47" y="19"/>
                            <a:pt x="47" y="19"/>
                            <a:pt x="47" y="19"/>
                          </a:cubicBezTo>
                          <a:cubicBezTo>
                            <a:pt x="48" y="15"/>
                            <a:pt x="48" y="15"/>
                            <a:pt x="48" y="15"/>
                          </a:cubicBezTo>
                          <a:cubicBezTo>
                            <a:pt x="50" y="13"/>
                            <a:pt x="51" y="12"/>
                            <a:pt x="53" y="11"/>
                          </a:cubicBezTo>
                          <a:cubicBezTo>
                            <a:pt x="53" y="11"/>
                            <a:pt x="53" y="11"/>
                            <a:pt x="53" y="11"/>
                          </a:cubicBezTo>
                          <a:cubicBezTo>
                            <a:pt x="52" y="9"/>
                            <a:pt x="52" y="9"/>
                            <a:pt x="52" y="9"/>
                          </a:cubicBezTo>
                          <a:cubicBezTo>
                            <a:pt x="43" y="9"/>
                            <a:pt x="43" y="9"/>
                            <a:pt x="43" y="9"/>
                          </a:cubicBezTo>
                          <a:cubicBezTo>
                            <a:pt x="43" y="9"/>
                            <a:pt x="43" y="9"/>
                            <a:pt x="43" y="9"/>
                          </a:cubicBezTo>
                          <a:cubicBezTo>
                            <a:pt x="34" y="3"/>
                            <a:pt x="34" y="3"/>
                            <a:pt x="34" y="3"/>
                          </a:cubicBezTo>
                          <a:cubicBezTo>
                            <a:pt x="30" y="0"/>
                            <a:pt x="27" y="0"/>
                            <a:pt x="24" y="1"/>
                          </a:cubicBezTo>
                          <a:cubicBezTo>
                            <a:pt x="22" y="1"/>
                            <a:pt x="22" y="1"/>
                            <a:pt x="22" y="1"/>
                          </a:cubicBezTo>
                          <a:cubicBezTo>
                            <a:pt x="22" y="3"/>
                            <a:pt x="22" y="5"/>
                            <a:pt x="25" y="5"/>
                          </a:cubicBezTo>
                          <a:cubicBezTo>
                            <a:pt x="27" y="7"/>
                            <a:pt x="28" y="9"/>
                            <a:pt x="26" y="12"/>
                          </a:cubicBez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grpSp>
              <p:grpSp>
                <p:nvGrpSpPr>
                  <p:cNvPr id="281" name="iSliḍe">
                    <a:extLst>
                      <a:ext uri="{FF2B5EF4-FFF2-40B4-BE49-F238E27FC236}">
                        <a16:creationId xmlns:a16="http://schemas.microsoft.com/office/drawing/2014/main" id="{763AF023-8AE1-4A82-AC54-9815F2444017}"/>
                      </a:ext>
                    </a:extLst>
                  </p:cNvPr>
                  <p:cNvGrpSpPr/>
                  <p:nvPr/>
                </p:nvGrpSpPr>
                <p:grpSpPr>
                  <a:xfrm>
                    <a:off x="2944417" y="3950630"/>
                    <a:ext cx="2200160" cy="2384529"/>
                    <a:chOff x="2944417" y="3950630"/>
                    <a:chExt cx="2200160" cy="2384529"/>
                  </a:xfrm>
                  <a:grpFill/>
                </p:grpSpPr>
                <p:sp>
                  <p:nvSpPr>
                    <p:cNvPr id="282" name="í$lîḓè">
                      <a:extLst>
                        <a:ext uri="{FF2B5EF4-FFF2-40B4-BE49-F238E27FC236}">
                          <a16:creationId xmlns:a16="http://schemas.microsoft.com/office/drawing/2014/main" id="{41A1AAB3-2C12-4BAD-8274-231C60EC4037}"/>
                        </a:ext>
                      </a:extLst>
                    </p:cNvPr>
                    <p:cNvSpPr/>
                    <p:nvPr/>
                  </p:nvSpPr>
                  <p:spPr bwMode="auto">
                    <a:xfrm>
                      <a:off x="3327354" y="4331663"/>
                      <a:ext cx="1014918" cy="637396"/>
                    </a:xfrm>
                    <a:custGeom>
                      <a:avLst/>
                      <a:gdLst>
                        <a:gd name="T0" fmla="*/ 32 w 244"/>
                        <a:gd name="T1" fmla="*/ 5 h 153"/>
                        <a:gd name="T2" fmla="*/ 43 w 244"/>
                        <a:gd name="T3" fmla="*/ 12 h 153"/>
                        <a:gd name="T4" fmla="*/ 49 w 244"/>
                        <a:gd name="T5" fmla="*/ 20 h 153"/>
                        <a:gd name="T6" fmla="*/ 44 w 244"/>
                        <a:gd name="T7" fmla="*/ 26 h 153"/>
                        <a:gd name="T8" fmla="*/ 30 w 244"/>
                        <a:gd name="T9" fmla="*/ 29 h 153"/>
                        <a:gd name="T10" fmla="*/ 32 w 244"/>
                        <a:gd name="T11" fmla="*/ 37 h 153"/>
                        <a:gd name="T12" fmla="*/ 36 w 244"/>
                        <a:gd name="T13" fmla="*/ 54 h 153"/>
                        <a:gd name="T14" fmla="*/ 45 w 244"/>
                        <a:gd name="T15" fmla="*/ 57 h 153"/>
                        <a:gd name="T16" fmla="*/ 46 w 244"/>
                        <a:gd name="T17" fmla="*/ 58 h 153"/>
                        <a:gd name="T18" fmla="*/ 51 w 244"/>
                        <a:gd name="T19" fmla="*/ 65 h 153"/>
                        <a:gd name="T20" fmla="*/ 54 w 244"/>
                        <a:gd name="T21" fmla="*/ 73 h 153"/>
                        <a:gd name="T22" fmla="*/ 40 w 244"/>
                        <a:gd name="T23" fmla="*/ 92 h 153"/>
                        <a:gd name="T24" fmla="*/ 2 w 244"/>
                        <a:gd name="T25" fmla="*/ 102 h 153"/>
                        <a:gd name="T26" fmla="*/ 4 w 244"/>
                        <a:gd name="T27" fmla="*/ 116 h 153"/>
                        <a:gd name="T28" fmla="*/ 19 w 244"/>
                        <a:gd name="T29" fmla="*/ 143 h 153"/>
                        <a:gd name="T30" fmla="*/ 20 w 244"/>
                        <a:gd name="T31" fmla="*/ 143 h 153"/>
                        <a:gd name="T32" fmla="*/ 26 w 244"/>
                        <a:gd name="T33" fmla="*/ 151 h 153"/>
                        <a:gd name="T34" fmla="*/ 30 w 244"/>
                        <a:gd name="T35" fmla="*/ 138 h 153"/>
                        <a:gd name="T36" fmla="*/ 39 w 244"/>
                        <a:gd name="T37" fmla="*/ 127 h 153"/>
                        <a:gd name="T38" fmla="*/ 56 w 244"/>
                        <a:gd name="T39" fmla="*/ 127 h 153"/>
                        <a:gd name="T40" fmla="*/ 63 w 244"/>
                        <a:gd name="T41" fmla="*/ 111 h 153"/>
                        <a:gd name="T42" fmla="*/ 80 w 244"/>
                        <a:gd name="T43" fmla="*/ 111 h 153"/>
                        <a:gd name="T44" fmla="*/ 109 w 244"/>
                        <a:gd name="T45" fmla="*/ 121 h 153"/>
                        <a:gd name="T46" fmla="*/ 110 w 244"/>
                        <a:gd name="T47" fmla="*/ 121 h 153"/>
                        <a:gd name="T48" fmla="*/ 121 w 244"/>
                        <a:gd name="T49" fmla="*/ 127 h 153"/>
                        <a:gd name="T50" fmla="*/ 121 w 244"/>
                        <a:gd name="T51" fmla="*/ 127 h 153"/>
                        <a:gd name="T52" fmla="*/ 132 w 244"/>
                        <a:gd name="T53" fmla="*/ 128 h 153"/>
                        <a:gd name="T54" fmla="*/ 142 w 244"/>
                        <a:gd name="T55" fmla="*/ 115 h 153"/>
                        <a:gd name="T56" fmla="*/ 148 w 244"/>
                        <a:gd name="T57" fmla="*/ 120 h 153"/>
                        <a:gd name="T58" fmla="*/ 149 w 244"/>
                        <a:gd name="T59" fmla="*/ 129 h 153"/>
                        <a:gd name="T60" fmla="*/ 159 w 244"/>
                        <a:gd name="T61" fmla="*/ 123 h 153"/>
                        <a:gd name="T62" fmla="*/ 165 w 244"/>
                        <a:gd name="T63" fmla="*/ 123 h 153"/>
                        <a:gd name="T64" fmla="*/ 170 w 244"/>
                        <a:gd name="T65" fmla="*/ 141 h 153"/>
                        <a:gd name="T66" fmla="*/ 194 w 244"/>
                        <a:gd name="T67" fmla="*/ 130 h 153"/>
                        <a:gd name="T68" fmla="*/ 215 w 244"/>
                        <a:gd name="T69" fmla="*/ 121 h 153"/>
                        <a:gd name="T70" fmla="*/ 237 w 244"/>
                        <a:gd name="T71" fmla="*/ 114 h 153"/>
                        <a:gd name="T72" fmla="*/ 242 w 244"/>
                        <a:gd name="T73" fmla="*/ 111 h 153"/>
                        <a:gd name="T74" fmla="*/ 230 w 244"/>
                        <a:gd name="T75" fmla="*/ 77 h 153"/>
                        <a:gd name="T76" fmla="*/ 236 w 244"/>
                        <a:gd name="T77" fmla="*/ 67 h 153"/>
                        <a:gd name="T78" fmla="*/ 222 w 244"/>
                        <a:gd name="T79" fmla="*/ 63 h 153"/>
                        <a:gd name="T80" fmla="*/ 215 w 244"/>
                        <a:gd name="T81" fmla="*/ 55 h 153"/>
                        <a:gd name="T82" fmla="*/ 214 w 244"/>
                        <a:gd name="T83" fmla="*/ 54 h 153"/>
                        <a:gd name="T84" fmla="*/ 186 w 244"/>
                        <a:gd name="T85" fmla="*/ 47 h 153"/>
                        <a:gd name="T86" fmla="*/ 162 w 244"/>
                        <a:gd name="T87" fmla="*/ 47 h 153"/>
                        <a:gd name="T88" fmla="*/ 108 w 244"/>
                        <a:gd name="T89" fmla="*/ 25 h 153"/>
                        <a:gd name="T90" fmla="*/ 72 w 244"/>
                        <a:gd name="T91" fmla="*/ 0 h 153"/>
                        <a:gd name="T92" fmla="*/ 37 w 244"/>
                        <a:gd name="T93" fmla="*/ 3 h 153"/>
                        <a:gd name="T94" fmla="*/ 31 w 244"/>
                        <a:gd name="T95"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153">
                          <a:moveTo>
                            <a:pt x="31" y="1"/>
                          </a:moveTo>
                          <a:cubicBezTo>
                            <a:pt x="30" y="2"/>
                            <a:pt x="30" y="2"/>
                            <a:pt x="30" y="2"/>
                          </a:cubicBezTo>
                          <a:cubicBezTo>
                            <a:pt x="32" y="5"/>
                            <a:pt x="32" y="5"/>
                            <a:pt x="32" y="5"/>
                          </a:cubicBezTo>
                          <a:cubicBezTo>
                            <a:pt x="43" y="12"/>
                            <a:pt x="43" y="12"/>
                            <a:pt x="43" y="12"/>
                          </a:cubicBezTo>
                          <a:cubicBezTo>
                            <a:pt x="43" y="12"/>
                            <a:pt x="43" y="12"/>
                            <a:pt x="43" y="12"/>
                          </a:cubicBezTo>
                          <a:cubicBezTo>
                            <a:pt x="43" y="12"/>
                            <a:pt x="43" y="12"/>
                            <a:pt x="43" y="12"/>
                          </a:cubicBezTo>
                          <a:cubicBezTo>
                            <a:pt x="43" y="12"/>
                            <a:pt x="43" y="12"/>
                            <a:pt x="43" y="12"/>
                          </a:cubicBezTo>
                          <a:cubicBezTo>
                            <a:pt x="50" y="19"/>
                            <a:pt x="50" y="19"/>
                            <a:pt x="50" y="19"/>
                          </a:cubicBezTo>
                          <a:cubicBezTo>
                            <a:pt x="49" y="20"/>
                            <a:pt x="49" y="20"/>
                            <a:pt x="49" y="20"/>
                          </a:cubicBezTo>
                          <a:cubicBezTo>
                            <a:pt x="45" y="25"/>
                            <a:pt x="45" y="25"/>
                            <a:pt x="45" y="25"/>
                          </a:cubicBezTo>
                          <a:cubicBezTo>
                            <a:pt x="44" y="25"/>
                            <a:pt x="44" y="25"/>
                            <a:pt x="44" y="25"/>
                          </a:cubicBezTo>
                          <a:cubicBezTo>
                            <a:pt x="44" y="26"/>
                            <a:pt x="44" y="26"/>
                            <a:pt x="44" y="26"/>
                          </a:cubicBezTo>
                          <a:cubicBezTo>
                            <a:pt x="37" y="26"/>
                            <a:pt x="37" y="26"/>
                            <a:pt x="37" y="26"/>
                          </a:cubicBezTo>
                          <a:cubicBezTo>
                            <a:pt x="33" y="27"/>
                            <a:pt x="33" y="27"/>
                            <a:pt x="33" y="27"/>
                          </a:cubicBezTo>
                          <a:cubicBezTo>
                            <a:pt x="30" y="29"/>
                            <a:pt x="30" y="29"/>
                            <a:pt x="30" y="29"/>
                          </a:cubicBezTo>
                          <a:cubicBezTo>
                            <a:pt x="32" y="33"/>
                            <a:pt x="32" y="33"/>
                            <a:pt x="32" y="33"/>
                          </a:cubicBezTo>
                          <a:cubicBezTo>
                            <a:pt x="32" y="33"/>
                            <a:pt x="32" y="33"/>
                            <a:pt x="32" y="33"/>
                          </a:cubicBezTo>
                          <a:cubicBezTo>
                            <a:pt x="32" y="37"/>
                            <a:pt x="32" y="37"/>
                            <a:pt x="32" y="37"/>
                          </a:cubicBezTo>
                          <a:cubicBezTo>
                            <a:pt x="36" y="43"/>
                            <a:pt x="36" y="43"/>
                            <a:pt x="36" y="43"/>
                          </a:cubicBezTo>
                          <a:cubicBezTo>
                            <a:pt x="36" y="43"/>
                            <a:pt x="36" y="43"/>
                            <a:pt x="36" y="43"/>
                          </a:cubicBezTo>
                          <a:cubicBezTo>
                            <a:pt x="36" y="54"/>
                            <a:pt x="36" y="54"/>
                            <a:pt x="36" y="54"/>
                          </a:cubicBezTo>
                          <a:cubicBezTo>
                            <a:pt x="39" y="55"/>
                            <a:pt x="39" y="55"/>
                            <a:pt x="39" y="55"/>
                          </a:cubicBezTo>
                          <a:cubicBezTo>
                            <a:pt x="44" y="57"/>
                            <a:pt x="44" y="57"/>
                            <a:pt x="44" y="57"/>
                          </a:cubicBezTo>
                          <a:cubicBezTo>
                            <a:pt x="45" y="57"/>
                            <a:pt x="45" y="57"/>
                            <a:pt x="45" y="57"/>
                          </a:cubicBezTo>
                          <a:cubicBezTo>
                            <a:pt x="45" y="57"/>
                            <a:pt x="45" y="57"/>
                            <a:pt x="45" y="57"/>
                          </a:cubicBezTo>
                          <a:cubicBezTo>
                            <a:pt x="45" y="57"/>
                            <a:pt x="45" y="57"/>
                            <a:pt x="45" y="57"/>
                          </a:cubicBezTo>
                          <a:cubicBezTo>
                            <a:pt x="46" y="58"/>
                            <a:pt x="46" y="58"/>
                            <a:pt x="46" y="58"/>
                          </a:cubicBezTo>
                          <a:cubicBezTo>
                            <a:pt x="51" y="65"/>
                            <a:pt x="51" y="65"/>
                            <a:pt x="51" y="65"/>
                          </a:cubicBezTo>
                          <a:cubicBezTo>
                            <a:pt x="51" y="65"/>
                            <a:pt x="51" y="65"/>
                            <a:pt x="51" y="65"/>
                          </a:cubicBezTo>
                          <a:cubicBezTo>
                            <a:pt x="51" y="65"/>
                            <a:pt x="51" y="65"/>
                            <a:pt x="51" y="65"/>
                          </a:cubicBezTo>
                          <a:cubicBezTo>
                            <a:pt x="54" y="73"/>
                            <a:pt x="54" y="73"/>
                            <a:pt x="54" y="73"/>
                          </a:cubicBezTo>
                          <a:cubicBezTo>
                            <a:pt x="54" y="73"/>
                            <a:pt x="54" y="73"/>
                            <a:pt x="54" y="73"/>
                          </a:cubicBezTo>
                          <a:cubicBezTo>
                            <a:pt x="54" y="73"/>
                            <a:pt x="54" y="73"/>
                            <a:pt x="54" y="73"/>
                          </a:cubicBezTo>
                          <a:cubicBezTo>
                            <a:pt x="54" y="78"/>
                            <a:pt x="54" y="78"/>
                            <a:pt x="54" y="78"/>
                          </a:cubicBezTo>
                          <a:cubicBezTo>
                            <a:pt x="53" y="81"/>
                            <a:pt x="52" y="83"/>
                            <a:pt x="52" y="85"/>
                          </a:cubicBezTo>
                          <a:cubicBezTo>
                            <a:pt x="50" y="87"/>
                            <a:pt x="46" y="90"/>
                            <a:pt x="40" y="92"/>
                          </a:cubicBezTo>
                          <a:cubicBezTo>
                            <a:pt x="27" y="100"/>
                            <a:pt x="27" y="100"/>
                            <a:pt x="27" y="100"/>
                          </a:cubicBezTo>
                          <a:cubicBezTo>
                            <a:pt x="26" y="100"/>
                            <a:pt x="26" y="100"/>
                            <a:pt x="26" y="100"/>
                          </a:cubicBezTo>
                          <a:cubicBezTo>
                            <a:pt x="2" y="102"/>
                            <a:pt x="2" y="102"/>
                            <a:pt x="2" y="102"/>
                          </a:cubicBezTo>
                          <a:cubicBezTo>
                            <a:pt x="0" y="108"/>
                            <a:pt x="0" y="108"/>
                            <a:pt x="0" y="108"/>
                          </a:cubicBezTo>
                          <a:cubicBezTo>
                            <a:pt x="4" y="116"/>
                            <a:pt x="4" y="116"/>
                            <a:pt x="4" y="116"/>
                          </a:cubicBezTo>
                          <a:cubicBezTo>
                            <a:pt x="4" y="116"/>
                            <a:pt x="4" y="116"/>
                            <a:pt x="4" y="116"/>
                          </a:cubicBezTo>
                          <a:cubicBezTo>
                            <a:pt x="4" y="117"/>
                            <a:pt x="4" y="117"/>
                            <a:pt x="4" y="117"/>
                          </a:cubicBezTo>
                          <a:cubicBezTo>
                            <a:pt x="6" y="127"/>
                            <a:pt x="6" y="127"/>
                            <a:pt x="6" y="127"/>
                          </a:cubicBezTo>
                          <a:cubicBezTo>
                            <a:pt x="19" y="143"/>
                            <a:pt x="19" y="143"/>
                            <a:pt x="19" y="143"/>
                          </a:cubicBezTo>
                          <a:cubicBezTo>
                            <a:pt x="20" y="143"/>
                            <a:pt x="20" y="143"/>
                            <a:pt x="20" y="143"/>
                          </a:cubicBezTo>
                          <a:cubicBezTo>
                            <a:pt x="20" y="143"/>
                            <a:pt x="20" y="143"/>
                            <a:pt x="20" y="143"/>
                          </a:cubicBezTo>
                          <a:cubicBezTo>
                            <a:pt x="20" y="143"/>
                            <a:pt x="20" y="143"/>
                            <a:pt x="20" y="143"/>
                          </a:cubicBezTo>
                          <a:cubicBezTo>
                            <a:pt x="25" y="153"/>
                            <a:pt x="25" y="153"/>
                            <a:pt x="25" y="153"/>
                          </a:cubicBezTo>
                          <a:cubicBezTo>
                            <a:pt x="26" y="151"/>
                            <a:pt x="26" y="151"/>
                            <a:pt x="26" y="151"/>
                          </a:cubicBezTo>
                          <a:cubicBezTo>
                            <a:pt x="26" y="151"/>
                            <a:pt x="26" y="151"/>
                            <a:pt x="26" y="151"/>
                          </a:cubicBezTo>
                          <a:cubicBezTo>
                            <a:pt x="30" y="139"/>
                            <a:pt x="30" y="139"/>
                            <a:pt x="30" y="139"/>
                          </a:cubicBezTo>
                          <a:cubicBezTo>
                            <a:pt x="30" y="139"/>
                            <a:pt x="30" y="139"/>
                            <a:pt x="30" y="139"/>
                          </a:cubicBezTo>
                          <a:cubicBezTo>
                            <a:pt x="30" y="138"/>
                            <a:pt x="30" y="138"/>
                            <a:pt x="30" y="138"/>
                          </a:cubicBezTo>
                          <a:cubicBezTo>
                            <a:pt x="30" y="138"/>
                            <a:pt x="30" y="138"/>
                            <a:pt x="30" y="138"/>
                          </a:cubicBezTo>
                          <a:cubicBezTo>
                            <a:pt x="38" y="128"/>
                            <a:pt x="38" y="128"/>
                            <a:pt x="38" y="128"/>
                          </a:cubicBezTo>
                          <a:cubicBezTo>
                            <a:pt x="39" y="127"/>
                            <a:pt x="39" y="127"/>
                            <a:pt x="39" y="127"/>
                          </a:cubicBezTo>
                          <a:cubicBezTo>
                            <a:pt x="49" y="123"/>
                            <a:pt x="49" y="123"/>
                            <a:pt x="49" y="123"/>
                          </a:cubicBezTo>
                          <a:cubicBezTo>
                            <a:pt x="50" y="123"/>
                            <a:pt x="50" y="123"/>
                            <a:pt x="50" y="123"/>
                          </a:cubicBezTo>
                          <a:cubicBezTo>
                            <a:pt x="56" y="127"/>
                            <a:pt x="56" y="127"/>
                            <a:pt x="56" y="127"/>
                          </a:cubicBezTo>
                          <a:cubicBezTo>
                            <a:pt x="64" y="126"/>
                            <a:pt x="64" y="126"/>
                            <a:pt x="64" y="126"/>
                          </a:cubicBezTo>
                          <a:cubicBezTo>
                            <a:pt x="62" y="112"/>
                            <a:pt x="62" y="112"/>
                            <a:pt x="62" y="112"/>
                          </a:cubicBezTo>
                          <a:cubicBezTo>
                            <a:pt x="63" y="111"/>
                            <a:pt x="63" y="111"/>
                            <a:pt x="63" y="111"/>
                          </a:cubicBezTo>
                          <a:cubicBezTo>
                            <a:pt x="71" y="111"/>
                            <a:pt x="71" y="111"/>
                            <a:pt x="71" y="111"/>
                          </a:cubicBezTo>
                          <a:cubicBezTo>
                            <a:pt x="79" y="111"/>
                            <a:pt x="79" y="111"/>
                            <a:pt x="79" y="111"/>
                          </a:cubicBezTo>
                          <a:cubicBezTo>
                            <a:pt x="80" y="111"/>
                            <a:pt x="80" y="111"/>
                            <a:pt x="80" y="111"/>
                          </a:cubicBezTo>
                          <a:cubicBezTo>
                            <a:pt x="80" y="111"/>
                            <a:pt x="80" y="111"/>
                            <a:pt x="80" y="111"/>
                          </a:cubicBezTo>
                          <a:cubicBezTo>
                            <a:pt x="96" y="119"/>
                            <a:pt x="96" y="119"/>
                            <a:pt x="96" y="119"/>
                          </a:cubicBezTo>
                          <a:cubicBezTo>
                            <a:pt x="109" y="121"/>
                            <a:pt x="109" y="121"/>
                            <a:pt x="109" y="121"/>
                          </a:cubicBezTo>
                          <a:cubicBezTo>
                            <a:pt x="110" y="121"/>
                            <a:pt x="110" y="121"/>
                            <a:pt x="110" y="121"/>
                          </a:cubicBezTo>
                          <a:cubicBezTo>
                            <a:pt x="110" y="121"/>
                            <a:pt x="110" y="121"/>
                            <a:pt x="110" y="121"/>
                          </a:cubicBezTo>
                          <a:cubicBezTo>
                            <a:pt x="110" y="121"/>
                            <a:pt x="110" y="121"/>
                            <a:pt x="110" y="121"/>
                          </a:cubicBezTo>
                          <a:cubicBezTo>
                            <a:pt x="114" y="125"/>
                            <a:pt x="114" y="125"/>
                            <a:pt x="114" y="125"/>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1"/>
                            <a:pt x="125" y="131"/>
                            <a:pt x="125" y="131"/>
                          </a:cubicBezTo>
                          <a:cubicBezTo>
                            <a:pt x="127" y="132"/>
                            <a:pt x="127" y="132"/>
                            <a:pt x="127" y="132"/>
                          </a:cubicBezTo>
                          <a:cubicBezTo>
                            <a:pt x="132" y="128"/>
                            <a:pt x="132" y="128"/>
                            <a:pt x="132" y="128"/>
                          </a:cubicBezTo>
                          <a:cubicBezTo>
                            <a:pt x="132" y="127"/>
                            <a:pt x="132" y="127"/>
                            <a:pt x="132" y="127"/>
                          </a:cubicBezTo>
                          <a:cubicBezTo>
                            <a:pt x="138" y="122"/>
                            <a:pt x="138" y="122"/>
                            <a:pt x="138" y="122"/>
                          </a:cubicBezTo>
                          <a:cubicBezTo>
                            <a:pt x="142" y="115"/>
                            <a:pt x="142" y="115"/>
                            <a:pt x="142" y="115"/>
                          </a:cubicBezTo>
                          <a:cubicBezTo>
                            <a:pt x="148" y="119"/>
                            <a:pt x="148" y="119"/>
                            <a:pt x="148" y="119"/>
                          </a:cubicBezTo>
                          <a:cubicBezTo>
                            <a:pt x="148" y="119"/>
                            <a:pt x="148" y="119"/>
                            <a:pt x="148" y="119"/>
                          </a:cubicBezTo>
                          <a:cubicBezTo>
                            <a:pt x="148" y="120"/>
                            <a:pt x="148" y="120"/>
                            <a:pt x="148" y="120"/>
                          </a:cubicBezTo>
                          <a:cubicBezTo>
                            <a:pt x="150" y="125"/>
                            <a:pt x="150" y="125"/>
                            <a:pt x="150" y="125"/>
                          </a:cubicBezTo>
                          <a:cubicBezTo>
                            <a:pt x="150" y="126"/>
                            <a:pt x="150" y="126"/>
                            <a:pt x="150" y="126"/>
                          </a:cubicBezTo>
                          <a:cubicBezTo>
                            <a:pt x="149" y="129"/>
                            <a:pt x="149" y="129"/>
                            <a:pt x="149" y="129"/>
                          </a:cubicBezTo>
                          <a:cubicBezTo>
                            <a:pt x="150" y="130"/>
                            <a:pt x="150" y="130"/>
                            <a:pt x="150" y="130"/>
                          </a:cubicBezTo>
                          <a:cubicBezTo>
                            <a:pt x="154" y="128"/>
                            <a:pt x="154" y="128"/>
                            <a:pt x="154" y="128"/>
                          </a:cubicBezTo>
                          <a:cubicBezTo>
                            <a:pt x="159" y="123"/>
                            <a:pt x="159" y="123"/>
                            <a:pt x="159" y="123"/>
                          </a:cubicBezTo>
                          <a:cubicBezTo>
                            <a:pt x="164" y="123"/>
                            <a:pt x="164" y="123"/>
                            <a:pt x="164" y="123"/>
                          </a:cubicBezTo>
                          <a:cubicBezTo>
                            <a:pt x="164" y="123"/>
                            <a:pt x="164" y="123"/>
                            <a:pt x="164" y="123"/>
                          </a:cubicBezTo>
                          <a:cubicBezTo>
                            <a:pt x="165" y="123"/>
                            <a:pt x="165" y="123"/>
                            <a:pt x="165" y="123"/>
                          </a:cubicBezTo>
                          <a:cubicBezTo>
                            <a:pt x="168" y="125"/>
                            <a:pt x="168" y="125"/>
                            <a:pt x="168" y="125"/>
                          </a:cubicBezTo>
                          <a:cubicBezTo>
                            <a:pt x="171" y="128"/>
                            <a:pt x="172" y="130"/>
                            <a:pt x="171" y="132"/>
                          </a:cubicBezTo>
                          <a:cubicBezTo>
                            <a:pt x="170" y="141"/>
                            <a:pt x="170" y="141"/>
                            <a:pt x="170" y="141"/>
                          </a:cubicBezTo>
                          <a:cubicBezTo>
                            <a:pt x="173" y="145"/>
                            <a:pt x="173" y="145"/>
                            <a:pt x="173" y="145"/>
                          </a:cubicBezTo>
                          <a:cubicBezTo>
                            <a:pt x="174" y="145"/>
                            <a:pt x="174" y="145"/>
                            <a:pt x="174" y="145"/>
                          </a:cubicBezTo>
                          <a:cubicBezTo>
                            <a:pt x="183" y="135"/>
                            <a:pt x="190" y="130"/>
                            <a:pt x="194" y="130"/>
                          </a:cubicBezTo>
                          <a:cubicBezTo>
                            <a:pt x="204" y="130"/>
                            <a:pt x="204" y="130"/>
                            <a:pt x="204" y="130"/>
                          </a:cubicBezTo>
                          <a:cubicBezTo>
                            <a:pt x="207" y="125"/>
                            <a:pt x="207" y="125"/>
                            <a:pt x="207" y="125"/>
                          </a:cubicBezTo>
                          <a:cubicBezTo>
                            <a:pt x="215" y="121"/>
                            <a:pt x="215" y="121"/>
                            <a:pt x="215" y="121"/>
                          </a:cubicBezTo>
                          <a:cubicBezTo>
                            <a:pt x="216" y="121"/>
                            <a:pt x="216" y="121"/>
                            <a:pt x="216" y="121"/>
                          </a:cubicBezTo>
                          <a:cubicBezTo>
                            <a:pt x="226" y="120"/>
                            <a:pt x="226" y="120"/>
                            <a:pt x="226" y="120"/>
                          </a:cubicBezTo>
                          <a:cubicBezTo>
                            <a:pt x="237" y="114"/>
                            <a:pt x="237" y="114"/>
                            <a:pt x="237" y="114"/>
                          </a:cubicBezTo>
                          <a:cubicBezTo>
                            <a:pt x="237" y="114"/>
                            <a:pt x="237" y="114"/>
                            <a:pt x="237" y="114"/>
                          </a:cubicBezTo>
                          <a:cubicBezTo>
                            <a:pt x="244" y="114"/>
                            <a:pt x="244" y="114"/>
                            <a:pt x="244" y="114"/>
                          </a:cubicBezTo>
                          <a:cubicBezTo>
                            <a:pt x="242" y="111"/>
                            <a:pt x="242" y="111"/>
                            <a:pt x="242" y="111"/>
                          </a:cubicBezTo>
                          <a:cubicBezTo>
                            <a:pt x="243" y="110"/>
                            <a:pt x="243" y="110"/>
                            <a:pt x="243" y="110"/>
                          </a:cubicBezTo>
                          <a:cubicBezTo>
                            <a:pt x="244" y="108"/>
                            <a:pt x="244" y="108"/>
                            <a:pt x="244" y="108"/>
                          </a:cubicBezTo>
                          <a:cubicBezTo>
                            <a:pt x="230" y="77"/>
                            <a:pt x="230" y="77"/>
                            <a:pt x="230" y="77"/>
                          </a:cubicBezTo>
                          <a:cubicBezTo>
                            <a:pt x="230" y="76"/>
                            <a:pt x="230" y="76"/>
                            <a:pt x="230" y="76"/>
                          </a:cubicBezTo>
                          <a:cubicBezTo>
                            <a:pt x="229" y="75"/>
                            <a:pt x="229" y="75"/>
                            <a:pt x="229" y="75"/>
                          </a:cubicBezTo>
                          <a:cubicBezTo>
                            <a:pt x="236" y="67"/>
                            <a:pt x="236" y="67"/>
                            <a:pt x="236" y="67"/>
                          </a:cubicBezTo>
                          <a:cubicBezTo>
                            <a:pt x="234" y="65"/>
                            <a:pt x="234" y="65"/>
                            <a:pt x="234" y="65"/>
                          </a:cubicBezTo>
                          <a:cubicBezTo>
                            <a:pt x="223" y="63"/>
                            <a:pt x="223" y="63"/>
                            <a:pt x="223" y="63"/>
                          </a:cubicBezTo>
                          <a:cubicBezTo>
                            <a:pt x="222" y="63"/>
                            <a:pt x="222" y="63"/>
                            <a:pt x="222" y="63"/>
                          </a:cubicBezTo>
                          <a:cubicBezTo>
                            <a:pt x="222" y="63"/>
                            <a:pt x="222" y="63"/>
                            <a:pt x="222" y="63"/>
                          </a:cubicBezTo>
                          <a:cubicBezTo>
                            <a:pt x="222" y="62"/>
                            <a:pt x="222" y="62"/>
                            <a:pt x="222" y="62"/>
                          </a:cubicBezTo>
                          <a:cubicBezTo>
                            <a:pt x="215" y="55"/>
                            <a:pt x="215" y="55"/>
                            <a:pt x="215" y="55"/>
                          </a:cubicBezTo>
                          <a:cubicBezTo>
                            <a:pt x="215" y="53"/>
                            <a:pt x="215" y="53"/>
                            <a:pt x="215" y="53"/>
                          </a:cubicBezTo>
                          <a:cubicBezTo>
                            <a:pt x="215" y="53"/>
                            <a:pt x="215" y="53"/>
                            <a:pt x="215" y="53"/>
                          </a:cubicBezTo>
                          <a:cubicBezTo>
                            <a:pt x="214" y="54"/>
                            <a:pt x="214" y="54"/>
                            <a:pt x="214" y="54"/>
                          </a:cubicBezTo>
                          <a:cubicBezTo>
                            <a:pt x="208" y="50"/>
                            <a:pt x="208" y="50"/>
                            <a:pt x="208" y="50"/>
                          </a:cubicBezTo>
                          <a:cubicBezTo>
                            <a:pt x="206" y="53"/>
                            <a:pt x="203" y="56"/>
                            <a:pt x="200" y="57"/>
                          </a:cubicBezTo>
                          <a:cubicBezTo>
                            <a:pt x="197" y="58"/>
                            <a:pt x="192" y="55"/>
                            <a:pt x="186" y="47"/>
                          </a:cubicBezTo>
                          <a:cubicBezTo>
                            <a:pt x="183" y="43"/>
                            <a:pt x="183" y="43"/>
                            <a:pt x="183" y="43"/>
                          </a:cubicBezTo>
                          <a:cubicBezTo>
                            <a:pt x="183" y="43"/>
                            <a:pt x="180" y="43"/>
                            <a:pt x="176" y="45"/>
                          </a:cubicBezTo>
                          <a:cubicBezTo>
                            <a:pt x="169" y="47"/>
                            <a:pt x="164" y="48"/>
                            <a:pt x="162" y="47"/>
                          </a:cubicBezTo>
                          <a:cubicBezTo>
                            <a:pt x="160" y="45"/>
                            <a:pt x="160" y="41"/>
                            <a:pt x="160" y="35"/>
                          </a:cubicBezTo>
                          <a:cubicBezTo>
                            <a:pt x="161" y="31"/>
                            <a:pt x="160" y="29"/>
                            <a:pt x="160" y="27"/>
                          </a:cubicBezTo>
                          <a:cubicBezTo>
                            <a:pt x="108" y="25"/>
                            <a:pt x="108" y="25"/>
                            <a:pt x="108" y="25"/>
                          </a:cubicBezTo>
                          <a:cubicBezTo>
                            <a:pt x="103" y="23"/>
                            <a:pt x="99" y="21"/>
                            <a:pt x="97" y="19"/>
                          </a:cubicBezTo>
                          <a:cubicBezTo>
                            <a:pt x="89" y="17"/>
                            <a:pt x="89" y="17"/>
                            <a:pt x="89" y="17"/>
                          </a:cubicBezTo>
                          <a:cubicBezTo>
                            <a:pt x="86" y="15"/>
                            <a:pt x="80" y="10"/>
                            <a:pt x="72" y="0"/>
                          </a:cubicBezTo>
                          <a:cubicBezTo>
                            <a:pt x="66" y="5"/>
                            <a:pt x="66" y="5"/>
                            <a:pt x="66" y="5"/>
                          </a:cubicBezTo>
                          <a:cubicBezTo>
                            <a:pt x="58" y="2"/>
                            <a:pt x="58" y="2"/>
                            <a:pt x="58" y="2"/>
                          </a:cubicBezTo>
                          <a:cubicBezTo>
                            <a:pt x="37" y="3"/>
                            <a:pt x="37" y="3"/>
                            <a:pt x="37" y="3"/>
                          </a:cubicBezTo>
                          <a:cubicBezTo>
                            <a:pt x="37" y="3"/>
                            <a:pt x="37" y="3"/>
                            <a:pt x="37" y="3"/>
                          </a:cubicBezTo>
                          <a:cubicBezTo>
                            <a:pt x="37" y="3"/>
                            <a:pt x="37" y="3"/>
                            <a:pt x="37" y="3"/>
                          </a:cubicBezTo>
                          <a:lnTo>
                            <a:pt x="31" y="1"/>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endParaRPr lang="zh-CN" altLang="en-US" sz="972" kern="0">
                        <a:solidFill>
                          <a:srgbClr val="000000"/>
                        </a:solidFill>
                      </a:endParaRPr>
                    </a:p>
                  </p:txBody>
                </p:sp>
                <p:sp>
                  <p:nvSpPr>
                    <p:cNvPr id="283" name="iṣļiḑé">
                      <a:extLst>
                        <a:ext uri="{FF2B5EF4-FFF2-40B4-BE49-F238E27FC236}">
                          <a16:creationId xmlns:a16="http://schemas.microsoft.com/office/drawing/2014/main" id="{0B589BA9-C115-448B-9AE1-10EC1AF0D49E}"/>
                        </a:ext>
                      </a:extLst>
                    </p:cNvPr>
                    <p:cNvSpPr/>
                    <p:nvPr/>
                  </p:nvSpPr>
                  <p:spPr bwMode="auto">
                    <a:xfrm>
                      <a:off x="4379146" y="5000666"/>
                      <a:ext cx="586475" cy="719925"/>
                    </a:xfrm>
                    <a:custGeom>
                      <a:avLst/>
                      <a:gdLst>
                        <a:gd name="T0" fmla="*/ 73 w 141"/>
                        <a:gd name="T1" fmla="*/ 8 h 173"/>
                        <a:gd name="T2" fmla="*/ 60 w 141"/>
                        <a:gd name="T3" fmla="*/ 20 h 173"/>
                        <a:gd name="T4" fmla="*/ 59 w 141"/>
                        <a:gd name="T5" fmla="*/ 21 h 173"/>
                        <a:gd name="T6" fmla="*/ 51 w 141"/>
                        <a:gd name="T7" fmla="*/ 21 h 173"/>
                        <a:gd name="T8" fmla="*/ 35 w 141"/>
                        <a:gd name="T9" fmla="*/ 31 h 173"/>
                        <a:gd name="T10" fmla="*/ 40 w 141"/>
                        <a:gd name="T11" fmla="*/ 34 h 173"/>
                        <a:gd name="T12" fmla="*/ 37 w 141"/>
                        <a:gd name="T13" fmla="*/ 47 h 173"/>
                        <a:gd name="T14" fmla="*/ 23 w 141"/>
                        <a:gd name="T15" fmla="*/ 59 h 173"/>
                        <a:gd name="T16" fmla="*/ 24 w 141"/>
                        <a:gd name="T17" fmla="*/ 68 h 173"/>
                        <a:gd name="T18" fmla="*/ 27 w 141"/>
                        <a:gd name="T19" fmla="*/ 77 h 173"/>
                        <a:gd name="T20" fmla="*/ 18 w 141"/>
                        <a:gd name="T21" fmla="*/ 93 h 173"/>
                        <a:gd name="T22" fmla="*/ 18 w 141"/>
                        <a:gd name="T23" fmla="*/ 94 h 173"/>
                        <a:gd name="T24" fmla="*/ 12 w 141"/>
                        <a:gd name="T25" fmla="*/ 101 h 173"/>
                        <a:gd name="T26" fmla="*/ 7 w 141"/>
                        <a:gd name="T27" fmla="*/ 106 h 173"/>
                        <a:gd name="T28" fmla="*/ 7 w 141"/>
                        <a:gd name="T29" fmla="*/ 122 h 173"/>
                        <a:gd name="T30" fmla="*/ 2 w 141"/>
                        <a:gd name="T31" fmla="*/ 126 h 173"/>
                        <a:gd name="T32" fmla="*/ 0 w 141"/>
                        <a:gd name="T33" fmla="*/ 128 h 173"/>
                        <a:gd name="T34" fmla="*/ 3 w 141"/>
                        <a:gd name="T35" fmla="*/ 137 h 173"/>
                        <a:gd name="T36" fmla="*/ 26 w 141"/>
                        <a:gd name="T37" fmla="*/ 137 h 173"/>
                        <a:gd name="T38" fmla="*/ 35 w 141"/>
                        <a:gd name="T39" fmla="*/ 146 h 173"/>
                        <a:gd name="T40" fmla="*/ 35 w 141"/>
                        <a:gd name="T41" fmla="*/ 147 h 173"/>
                        <a:gd name="T42" fmla="*/ 51 w 141"/>
                        <a:gd name="T43" fmla="*/ 172 h 173"/>
                        <a:gd name="T44" fmla="*/ 56 w 141"/>
                        <a:gd name="T45" fmla="*/ 161 h 173"/>
                        <a:gd name="T46" fmla="*/ 68 w 141"/>
                        <a:gd name="T47" fmla="*/ 169 h 173"/>
                        <a:gd name="T48" fmla="*/ 76 w 141"/>
                        <a:gd name="T49" fmla="*/ 146 h 173"/>
                        <a:gd name="T50" fmla="*/ 78 w 141"/>
                        <a:gd name="T51" fmla="*/ 146 h 173"/>
                        <a:gd name="T52" fmla="*/ 85 w 141"/>
                        <a:gd name="T53" fmla="*/ 141 h 173"/>
                        <a:gd name="T54" fmla="*/ 85 w 141"/>
                        <a:gd name="T55" fmla="*/ 139 h 173"/>
                        <a:gd name="T56" fmla="*/ 97 w 141"/>
                        <a:gd name="T57" fmla="*/ 139 h 173"/>
                        <a:gd name="T58" fmla="*/ 103 w 141"/>
                        <a:gd name="T59" fmla="*/ 112 h 173"/>
                        <a:gd name="T60" fmla="*/ 114 w 141"/>
                        <a:gd name="T61" fmla="*/ 110 h 173"/>
                        <a:gd name="T62" fmla="*/ 109 w 141"/>
                        <a:gd name="T63" fmla="*/ 105 h 173"/>
                        <a:gd name="T64" fmla="*/ 117 w 141"/>
                        <a:gd name="T65" fmla="*/ 98 h 173"/>
                        <a:gd name="T66" fmla="*/ 123 w 141"/>
                        <a:gd name="T67" fmla="*/ 100 h 173"/>
                        <a:gd name="T68" fmla="*/ 119 w 141"/>
                        <a:gd name="T69" fmla="*/ 92 h 173"/>
                        <a:gd name="T70" fmla="*/ 123 w 141"/>
                        <a:gd name="T71" fmla="*/ 90 h 173"/>
                        <a:gd name="T72" fmla="*/ 118 w 141"/>
                        <a:gd name="T73" fmla="*/ 79 h 173"/>
                        <a:gd name="T74" fmla="*/ 119 w 141"/>
                        <a:gd name="T75" fmla="*/ 78 h 173"/>
                        <a:gd name="T76" fmla="*/ 131 w 141"/>
                        <a:gd name="T77" fmla="*/ 68 h 173"/>
                        <a:gd name="T78" fmla="*/ 121 w 141"/>
                        <a:gd name="T79" fmla="*/ 55 h 173"/>
                        <a:gd name="T80" fmla="*/ 133 w 141"/>
                        <a:gd name="T81" fmla="*/ 50 h 173"/>
                        <a:gd name="T82" fmla="*/ 139 w 141"/>
                        <a:gd name="T83" fmla="*/ 43 h 173"/>
                        <a:gd name="T84" fmla="*/ 135 w 141"/>
                        <a:gd name="T85" fmla="*/ 34 h 173"/>
                        <a:gd name="T86" fmla="*/ 135 w 141"/>
                        <a:gd name="T87" fmla="*/ 33 h 173"/>
                        <a:gd name="T88" fmla="*/ 135 w 141"/>
                        <a:gd name="T89" fmla="*/ 30 h 173"/>
                        <a:gd name="T90" fmla="*/ 133 w 141"/>
                        <a:gd name="T91" fmla="*/ 30 h 173"/>
                        <a:gd name="T92" fmla="*/ 117 w 141"/>
                        <a:gd name="T93" fmla="*/ 28 h 173"/>
                        <a:gd name="T94" fmla="*/ 117 w 141"/>
                        <a:gd name="T95" fmla="*/ 28 h 173"/>
                        <a:gd name="T96" fmla="*/ 113 w 141"/>
                        <a:gd name="T97" fmla="*/ 23 h 173"/>
                        <a:gd name="T98" fmla="*/ 93 w 141"/>
                        <a:gd name="T99" fmla="*/ 31 h 173"/>
                        <a:gd name="T100" fmla="*/ 85 w 141"/>
                        <a:gd name="T101" fmla="*/ 16 h 173"/>
                        <a:gd name="T102" fmla="*/ 73 w 141"/>
                        <a:gd name="T103" fmla="*/ 1 h 173"/>
                        <a:gd name="T104" fmla="*/ 73 w 141"/>
                        <a:gd name="T105" fmla="*/ 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173">
                          <a:moveTo>
                            <a:pt x="73" y="8"/>
                          </a:moveTo>
                          <a:cubicBezTo>
                            <a:pt x="73" y="8"/>
                            <a:pt x="73" y="8"/>
                            <a:pt x="73" y="8"/>
                          </a:cubicBezTo>
                          <a:cubicBezTo>
                            <a:pt x="66" y="13"/>
                            <a:pt x="66" y="13"/>
                            <a:pt x="66" y="13"/>
                          </a:cubicBezTo>
                          <a:cubicBezTo>
                            <a:pt x="60" y="20"/>
                            <a:pt x="60" y="20"/>
                            <a:pt x="60" y="20"/>
                          </a:cubicBezTo>
                          <a:cubicBezTo>
                            <a:pt x="59" y="20"/>
                            <a:pt x="59" y="20"/>
                            <a:pt x="59" y="20"/>
                          </a:cubicBezTo>
                          <a:cubicBezTo>
                            <a:pt x="59" y="21"/>
                            <a:pt x="59" y="21"/>
                            <a:pt x="59" y="21"/>
                          </a:cubicBezTo>
                          <a:cubicBezTo>
                            <a:pt x="51" y="21"/>
                            <a:pt x="51" y="21"/>
                            <a:pt x="51" y="21"/>
                          </a:cubicBezTo>
                          <a:cubicBezTo>
                            <a:pt x="51" y="21"/>
                            <a:pt x="51" y="21"/>
                            <a:pt x="51" y="21"/>
                          </a:cubicBezTo>
                          <a:cubicBezTo>
                            <a:pt x="46" y="18"/>
                            <a:pt x="46" y="18"/>
                            <a:pt x="46" y="18"/>
                          </a:cubicBezTo>
                          <a:cubicBezTo>
                            <a:pt x="40" y="20"/>
                            <a:pt x="37" y="24"/>
                            <a:pt x="35" y="31"/>
                          </a:cubicBezTo>
                          <a:cubicBezTo>
                            <a:pt x="35" y="38"/>
                            <a:pt x="35" y="38"/>
                            <a:pt x="35" y="38"/>
                          </a:cubicBezTo>
                          <a:cubicBezTo>
                            <a:pt x="40" y="34"/>
                            <a:pt x="40" y="34"/>
                            <a:pt x="40" y="34"/>
                          </a:cubicBezTo>
                          <a:cubicBezTo>
                            <a:pt x="37" y="47"/>
                            <a:pt x="37" y="47"/>
                            <a:pt x="37" y="47"/>
                          </a:cubicBezTo>
                          <a:cubicBezTo>
                            <a:pt x="37" y="47"/>
                            <a:pt x="37" y="47"/>
                            <a:pt x="37" y="47"/>
                          </a:cubicBezTo>
                          <a:cubicBezTo>
                            <a:pt x="37" y="48"/>
                            <a:pt x="37" y="48"/>
                            <a:pt x="37" y="48"/>
                          </a:cubicBezTo>
                          <a:cubicBezTo>
                            <a:pt x="23" y="59"/>
                            <a:pt x="23" y="59"/>
                            <a:pt x="23" y="59"/>
                          </a:cubicBezTo>
                          <a:cubicBezTo>
                            <a:pt x="21" y="62"/>
                            <a:pt x="21" y="64"/>
                            <a:pt x="21" y="65"/>
                          </a:cubicBezTo>
                          <a:cubicBezTo>
                            <a:pt x="24" y="68"/>
                            <a:pt x="24" y="68"/>
                            <a:pt x="24" y="68"/>
                          </a:cubicBezTo>
                          <a:cubicBezTo>
                            <a:pt x="27" y="70"/>
                            <a:pt x="28" y="72"/>
                            <a:pt x="28" y="74"/>
                          </a:cubicBezTo>
                          <a:cubicBezTo>
                            <a:pt x="28" y="75"/>
                            <a:pt x="27" y="76"/>
                            <a:pt x="27" y="77"/>
                          </a:cubicBezTo>
                          <a:cubicBezTo>
                            <a:pt x="18" y="84"/>
                            <a:pt x="18" y="84"/>
                            <a:pt x="18" y="84"/>
                          </a:cubicBezTo>
                          <a:cubicBezTo>
                            <a:pt x="19" y="86"/>
                            <a:pt x="19" y="89"/>
                            <a:pt x="18" y="93"/>
                          </a:cubicBezTo>
                          <a:cubicBezTo>
                            <a:pt x="18" y="94"/>
                            <a:pt x="18" y="94"/>
                            <a:pt x="18" y="94"/>
                          </a:cubicBezTo>
                          <a:cubicBezTo>
                            <a:pt x="18" y="94"/>
                            <a:pt x="18" y="94"/>
                            <a:pt x="18" y="94"/>
                          </a:cubicBezTo>
                          <a:cubicBezTo>
                            <a:pt x="15" y="96"/>
                            <a:pt x="15" y="96"/>
                            <a:pt x="15" y="96"/>
                          </a:cubicBezTo>
                          <a:cubicBezTo>
                            <a:pt x="15" y="98"/>
                            <a:pt x="14" y="99"/>
                            <a:pt x="12" y="101"/>
                          </a:cubicBezTo>
                          <a:cubicBezTo>
                            <a:pt x="7" y="105"/>
                            <a:pt x="7" y="105"/>
                            <a:pt x="7" y="105"/>
                          </a:cubicBezTo>
                          <a:cubicBezTo>
                            <a:pt x="7" y="106"/>
                            <a:pt x="7" y="106"/>
                            <a:pt x="7" y="106"/>
                          </a:cubicBezTo>
                          <a:cubicBezTo>
                            <a:pt x="8" y="108"/>
                            <a:pt x="8" y="110"/>
                            <a:pt x="7" y="114"/>
                          </a:cubicBezTo>
                          <a:cubicBezTo>
                            <a:pt x="9" y="118"/>
                            <a:pt x="9" y="120"/>
                            <a:pt x="7" y="122"/>
                          </a:cubicBezTo>
                          <a:cubicBezTo>
                            <a:pt x="3" y="126"/>
                            <a:pt x="3" y="126"/>
                            <a:pt x="3" y="126"/>
                          </a:cubicBezTo>
                          <a:cubicBezTo>
                            <a:pt x="2" y="126"/>
                            <a:pt x="2" y="126"/>
                            <a:pt x="2" y="126"/>
                          </a:cubicBezTo>
                          <a:cubicBezTo>
                            <a:pt x="0" y="127"/>
                            <a:pt x="0" y="127"/>
                            <a:pt x="0" y="127"/>
                          </a:cubicBezTo>
                          <a:cubicBezTo>
                            <a:pt x="0" y="128"/>
                            <a:pt x="0" y="128"/>
                            <a:pt x="0" y="128"/>
                          </a:cubicBezTo>
                          <a:cubicBezTo>
                            <a:pt x="3" y="137"/>
                            <a:pt x="3" y="137"/>
                            <a:pt x="3" y="137"/>
                          </a:cubicBezTo>
                          <a:cubicBezTo>
                            <a:pt x="3" y="137"/>
                            <a:pt x="3" y="137"/>
                            <a:pt x="3" y="137"/>
                          </a:cubicBezTo>
                          <a:cubicBezTo>
                            <a:pt x="10" y="136"/>
                            <a:pt x="17" y="136"/>
                            <a:pt x="25" y="137"/>
                          </a:cubicBezTo>
                          <a:cubicBezTo>
                            <a:pt x="26" y="137"/>
                            <a:pt x="26" y="137"/>
                            <a:pt x="26" y="137"/>
                          </a:cubicBezTo>
                          <a:cubicBezTo>
                            <a:pt x="26" y="138"/>
                            <a:pt x="26" y="138"/>
                            <a:pt x="26" y="138"/>
                          </a:cubicBezTo>
                          <a:cubicBezTo>
                            <a:pt x="35" y="146"/>
                            <a:pt x="35" y="146"/>
                            <a:pt x="35" y="146"/>
                          </a:cubicBezTo>
                          <a:cubicBezTo>
                            <a:pt x="35" y="147"/>
                            <a:pt x="35" y="147"/>
                            <a:pt x="35" y="147"/>
                          </a:cubicBezTo>
                          <a:cubicBezTo>
                            <a:pt x="35" y="147"/>
                            <a:pt x="35" y="147"/>
                            <a:pt x="35" y="147"/>
                          </a:cubicBezTo>
                          <a:cubicBezTo>
                            <a:pt x="41" y="162"/>
                            <a:pt x="41" y="162"/>
                            <a:pt x="41" y="162"/>
                          </a:cubicBezTo>
                          <a:cubicBezTo>
                            <a:pt x="51" y="172"/>
                            <a:pt x="51" y="172"/>
                            <a:pt x="51" y="172"/>
                          </a:cubicBezTo>
                          <a:cubicBezTo>
                            <a:pt x="56" y="173"/>
                            <a:pt x="56" y="173"/>
                            <a:pt x="56" y="173"/>
                          </a:cubicBezTo>
                          <a:cubicBezTo>
                            <a:pt x="56" y="161"/>
                            <a:pt x="56" y="161"/>
                            <a:pt x="56" y="161"/>
                          </a:cubicBezTo>
                          <a:cubicBezTo>
                            <a:pt x="66" y="171"/>
                            <a:pt x="66" y="171"/>
                            <a:pt x="66" y="171"/>
                          </a:cubicBezTo>
                          <a:cubicBezTo>
                            <a:pt x="68" y="169"/>
                            <a:pt x="68" y="169"/>
                            <a:pt x="68" y="169"/>
                          </a:cubicBezTo>
                          <a:cubicBezTo>
                            <a:pt x="75" y="154"/>
                            <a:pt x="75" y="154"/>
                            <a:pt x="75" y="154"/>
                          </a:cubicBezTo>
                          <a:cubicBezTo>
                            <a:pt x="76" y="146"/>
                            <a:pt x="76" y="146"/>
                            <a:pt x="76" y="146"/>
                          </a:cubicBezTo>
                          <a:cubicBezTo>
                            <a:pt x="77" y="146"/>
                            <a:pt x="77" y="146"/>
                            <a:pt x="77" y="146"/>
                          </a:cubicBezTo>
                          <a:cubicBezTo>
                            <a:pt x="78" y="146"/>
                            <a:pt x="78" y="146"/>
                            <a:pt x="78" y="146"/>
                          </a:cubicBezTo>
                          <a:cubicBezTo>
                            <a:pt x="86" y="147"/>
                            <a:pt x="86" y="147"/>
                            <a:pt x="86" y="147"/>
                          </a:cubicBezTo>
                          <a:cubicBezTo>
                            <a:pt x="85" y="141"/>
                            <a:pt x="85" y="141"/>
                            <a:pt x="85" y="141"/>
                          </a:cubicBezTo>
                          <a:cubicBezTo>
                            <a:pt x="85" y="140"/>
                            <a:pt x="85" y="140"/>
                            <a:pt x="85" y="140"/>
                          </a:cubicBezTo>
                          <a:cubicBezTo>
                            <a:pt x="85" y="139"/>
                            <a:pt x="85" y="139"/>
                            <a:pt x="85" y="139"/>
                          </a:cubicBezTo>
                          <a:cubicBezTo>
                            <a:pt x="87" y="139"/>
                            <a:pt x="87" y="139"/>
                            <a:pt x="87" y="139"/>
                          </a:cubicBezTo>
                          <a:cubicBezTo>
                            <a:pt x="97" y="139"/>
                            <a:pt x="97" y="139"/>
                            <a:pt x="97" y="139"/>
                          </a:cubicBezTo>
                          <a:cubicBezTo>
                            <a:pt x="102" y="134"/>
                            <a:pt x="104" y="130"/>
                            <a:pt x="104" y="126"/>
                          </a:cubicBezTo>
                          <a:cubicBezTo>
                            <a:pt x="103" y="112"/>
                            <a:pt x="103" y="112"/>
                            <a:pt x="103" y="112"/>
                          </a:cubicBezTo>
                          <a:cubicBezTo>
                            <a:pt x="111" y="114"/>
                            <a:pt x="111" y="114"/>
                            <a:pt x="111" y="114"/>
                          </a:cubicBezTo>
                          <a:cubicBezTo>
                            <a:pt x="114" y="110"/>
                            <a:pt x="114" y="110"/>
                            <a:pt x="114" y="110"/>
                          </a:cubicBezTo>
                          <a:cubicBezTo>
                            <a:pt x="110" y="106"/>
                            <a:pt x="110" y="106"/>
                            <a:pt x="110" y="106"/>
                          </a:cubicBezTo>
                          <a:cubicBezTo>
                            <a:pt x="109" y="105"/>
                            <a:pt x="109" y="105"/>
                            <a:pt x="109" y="105"/>
                          </a:cubicBezTo>
                          <a:cubicBezTo>
                            <a:pt x="117" y="97"/>
                            <a:pt x="117" y="97"/>
                            <a:pt x="117" y="97"/>
                          </a:cubicBezTo>
                          <a:cubicBezTo>
                            <a:pt x="117" y="98"/>
                            <a:pt x="117" y="98"/>
                            <a:pt x="117" y="98"/>
                          </a:cubicBezTo>
                          <a:cubicBezTo>
                            <a:pt x="118" y="98"/>
                            <a:pt x="118" y="98"/>
                            <a:pt x="118" y="98"/>
                          </a:cubicBezTo>
                          <a:cubicBezTo>
                            <a:pt x="123" y="100"/>
                            <a:pt x="123" y="100"/>
                            <a:pt x="123" y="100"/>
                          </a:cubicBezTo>
                          <a:cubicBezTo>
                            <a:pt x="123" y="99"/>
                            <a:pt x="123" y="99"/>
                            <a:pt x="123" y="99"/>
                          </a:cubicBezTo>
                          <a:cubicBezTo>
                            <a:pt x="119" y="92"/>
                            <a:pt x="119" y="92"/>
                            <a:pt x="119" y="92"/>
                          </a:cubicBezTo>
                          <a:cubicBezTo>
                            <a:pt x="121" y="91"/>
                            <a:pt x="121" y="91"/>
                            <a:pt x="121" y="91"/>
                          </a:cubicBezTo>
                          <a:cubicBezTo>
                            <a:pt x="123" y="90"/>
                            <a:pt x="123" y="90"/>
                            <a:pt x="123" y="90"/>
                          </a:cubicBezTo>
                          <a:cubicBezTo>
                            <a:pt x="122" y="87"/>
                            <a:pt x="122" y="87"/>
                            <a:pt x="122" y="87"/>
                          </a:cubicBezTo>
                          <a:cubicBezTo>
                            <a:pt x="118" y="79"/>
                            <a:pt x="118" y="79"/>
                            <a:pt x="118" y="79"/>
                          </a:cubicBezTo>
                          <a:cubicBezTo>
                            <a:pt x="119" y="79"/>
                            <a:pt x="119" y="79"/>
                            <a:pt x="119" y="79"/>
                          </a:cubicBezTo>
                          <a:cubicBezTo>
                            <a:pt x="119" y="78"/>
                            <a:pt x="119" y="78"/>
                            <a:pt x="119" y="78"/>
                          </a:cubicBezTo>
                          <a:cubicBezTo>
                            <a:pt x="130" y="72"/>
                            <a:pt x="130" y="72"/>
                            <a:pt x="130" y="72"/>
                          </a:cubicBezTo>
                          <a:cubicBezTo>
                            <a:pt x="131" y="68"/>
                            <a:pt x="131" y="68"/>
                            <a:pt x="131" y="68"/>
                          </a:cubicBezTo>
                          <a:cubicBezTo>
                            <a:pt x="121" y="63"/>
                            <a:pt x="117" y="59"/>
                            <a:pt x="117" y="57"/>
                          </a:cubicBezTo>
                          <a:cubicBezTo>
                            <a:pt x="118" y="55"/>
                            <a:pt x="119" y="55"/>
                            <a:pt x="121" y="55"/>
                          </a:cubicBezTo>
                          <a:cubicBezTo>
                            <a:pt x="133" y="57"/>
                            <a:pt x="133" y="57"/>
                            <a:pt x="133" y="57"/>
                          </a:cubicBezTo>
                          <a:cubicBezTo>
                            <a:pt x="133" y="50"/>
                            <a:pt x="133" y="50"/>
                            <a:pt x="133" y="50"/>
                          </a:cubicBezTo>
                          <a:cubicBezTo>
                            <a:pt x="133" y="49"/>
                            <a:pt x="133" y="49"/>
                            <a:pt x="133" y="49"/>
                          </a:cubicBezTo>
                          <a:cubicBezTo>
                            <a:pt x="139" y="43"/>
                            <a:pt x="139" y="43"/>
                            <a:pt x="139" y="43"/>
                          </a:cubicBezTo>
                          <a:cubicBezTo>
                            <a:pt x="141" y="38"/>
                            <a:pt x="141" y="38"/>
                            <a:pt x="141" y="38"/>
                          </a:cubicBezTo>
                          <a:cubicBezTo>
                            <a:pt x="138" y="38"/>
                            <a:pt x="137" y="36"/>
                            <a:pt x="135" y="34"/>
                          </a:cubicBezTo>
                          <a:cubicBezTo>
                            <a:pt x="135" y="34"/>
                            <a:pt x="135" y="34"/>
                            <a:pt x="135" y="34"/>
                          </a:cubicBezTo>
                          <a:cubicBezTo>
                            <a:pt x="135" y="33"/>
                            <a:pt x="135" y="33"/>
                            <a:pt x="135" y="33"/>
                          </a:cubicBezTo>
                          <a:cubicBezTo>
                            <a:pt x="135" y="31"/>
                            <a:pt x="135" y="31"/>
                            <a:pt x="135" y="31"/>
                          </a:cubicBezTo>
                          <a:cubicBezTo>
                            <a:pt x="135" y="30"/>
                            <a:pt x="135" y="30"/>
                            <a:pt x="135" y="30"/>
                          </a:cubicBezTo>
                          <a:cubicBezTo>
                            <a:pt x="134" y="30"/>
                            <a:pt x="134" y="30"/>
                            <a:pt x="134" y="30"/>
                          </a:cubicBezTo>
                          <a:cubicBezTo>
                            <a:pt x="133" y="30"/>
                            <a:pt x="133" y="30"/>
                            <a:pt x="133" y="30"/>
                          </a:cubicBezTo>
                          <a:cubicBezTo>
                            <a:pt x="133" y="32"/>
                            <a:pt x="131" y="33"/>
                            <a:pt x="128" y="33"/>
                          </a:cubicBezTo>
                          <a:cubicBezTo>
                            <a:pt x="123" y="33"/>
                            <a:pt x="120" y="31"/>
                            <a:pt x="117" y="28"/>
                          </a:cubicBezTo>
                          <a:cubicBezTo>
                            <a:pt x="117" y="28"/>
                            <a:pt x="117" y="28"/>
                            <a:pt x="117" y="28"/>
                          </a:cubicBezTo>
                          <a:cubicBezTo>
                            <a:pt x="117" y="28"/>
                            <a:pt x="117" y="28"/>
                            <a:pt x="117" y="28"/>
                          </a:cubicBezTo>
                          <a:cubicBezTo>
                            <a:pt x="113" y="22"/>
                            <a:pt x="113" y="22"/>
                            <a:pt x="113" y="22"/>
                          </a:cubicBezTo>
                          <a:cubicBezTo>
                            <a:pt x="113" y="23"/>
                            <a:pt x="113" y="23"/>
                            <a:pt x="113" y="23"/>
                          </a:cubicBezTo>
                          <a:cubicBezTo>
                            <a:pt x="112" y="25"/>
                            <a:pt x="111" y="28"/>
                            <a:pt x="108" y="30"/>
                          </a:cubicBezTo>
                          <a:cubicBezTo>
                            <a:pt x="103" y="32"/>
                            <a:pt x="98" y="33"/>
                            <a:pt x="93" y="31"/>
                          </a:cubicBezTo>
                          <a:cubicBezTo>
                            <a:pt x="90" y="30"/>
                            <a:pt x="88" y="27"/>
                            <a:pt x="87" y="24"/>
                          </a:cubicBezTo>
                          <a:cubicBezTo>
                            <a:pt x="85" y="16"/>
                            <a:pt x="85" y="16"/>
                            <a:pt x="85" y="16"/>
                          </a:cubicBezTo>
                          <a:cubicBezTo>
                            <a:pt x="84" y="8"/>
                            <a:pt x="83" y="4"/>
                            <a:pt x="80" y="2"/>
                          </a:cubicBezTo>
                          <a:cubicBezTo>
                            <a:pt x="78" y="1"/>
                            <a:pt x="75" y="0"/>
                            <a:pt x="73" y="1"/>
                          </a:cubicBezTo>
                          <a:cubicBezTo>
                            <a:pt x="74" y="8"/>
                            <a:pt x="74" y="8"/>
                            <a:pt x="74" y="8"/>
                          </a:cubicBezTo>
                          <a:lnTo>
                            <a:pt x="73" y="8"/>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endParaRPr lang="zh-CN" altLang="en-US" sz="972" kern="0">
                        <a:solidFill>
                          <a:srgbClr val="000000"/>
                        </a:solidFill>
                      </a:endParaRPr>
                    </a:p>
                  </p:txBody>
                </p:sp>
                <p:sp>
                  <p:nvSpPr>
                    <p:cNvPr id="284" name="íŝḷïḓê">
                      <a:extLst>
                        <a:ext uri="{FF2B5EF4-FFF2-40B4-BE49-F238E27FC236}">
                          <a16:creationId xmlns:a16="http://schemas.microsoft.com/office/drawing/2014/main" id="{63686DA2-4EFA-4001-A7AA-74DC2701FDDB}"/>
                        </a:ext>
                      </a:extLst>
                    </p:cNvPr>
                    <p:cNvSpPr/>
                    <p:nvPr/>
                  </p:nvSpPr>
                  <p:spPr bwMode="auto">
                    <a:xfrm>
                      <a:off x="4969132" y="4424727"/>
                      <a:ext cx="142229" cy="128181"/>
                    </a:xfrm>
                    <a:custGeom>
                      <a:avLst/>
                      <a:gdLst>
                        <a:gd name="T0" fmla="*/ 31 w 34"/>
                        <a:gd name="T1" fmla="*/ 17 h 31"/>
                        <a:gd name="T2" fmla="*/ 34 w 34"/>
                        <a:gd name="T3" fmla="*/ 13 h 31"/>
                        <a:gd name="T4" fmla="*/ 34 w 34"/>
                        <a:gd name="T5" fmla="*/ 13 h 31"/>
                        <a:gd name="T6" fmla="*/ 34 w 34"/>
                        <a:gd name="T7" fmla="*/ 13 h 31"/>
                        <a:gd name="T8" fmla="*/ 34 w 34"/>
                        <a:gd name="T9" fmla="*/ 13 h 31"/>
                        <a:gd name="T10" fmla="*/ 24 w 34"/>
                        <a:gd name="T11" fmla="*/ 5 h 31"/>
                        <a:gd name="T12" fmla="*/ 11 w 34"/>
                        <a:gd name="T13" fmla="*/ 1 h 31"/>
                        <a:gd name="T14" fmla="*/ 7 w 34"/>
                        <a:gd name="T15" fmla="*/ 2 h 31"/>
                        <a:gd name="T16" fmla="*/ 7 w 34"/>
                        <a:gd name="T17" fmla="*/ 11 h 31"/>
                        <a:gd name="T18" fmla="*/ 2 w 34"/>
                        <a:gd name="T19" fmla="*/ 19 h 31"/>
                        <a:gd name="T20" fmla="*/ 0 w 34"/>
                        <a:gd name="T21" fmla="*/ 21 h 31"/>
                        <a:gd name="T22" fmla="*/ 4 w 34"/>
                        <a:gd name="T23" fmla="*/ 25 h 31"/>
                        <a:gd name="T24" fmla="*/ 5 w 34"/>
                        <a:gd name="T25" fmla="*/ 25 h 31"/>
                        <a:gd name="T26" fmla="*/ 6 w 34"/>
                        <a:gd name="T27" fmla="*/ 29 h 31"/>
                        <a:gd name="T28" fmla="*/ 11 w 34"/>
                        <a:gd name="T29" fmla="*/ 31 h 31"/>
                        <a:gd name="T30" fmla="*/ 17 w 34"/>
                        <a:gd name="T31" fmla="*/ 28 h 31"/>
                        <a:gd name="T32" fmla="*/ 26 w 34"/>
                        <a:gd name="T33" fmla="*/ 30 h 31"/>
                        <a:gd name="T34" fmla="*/ 26 w 34"/>
                        <a:gd name="T35" fmla="*/ 27 h 31"/>
                        <a:gd name="T36" fmla="*/ 31 w 34"/>
                        <a:gd name="T3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1">
                          <a:moveTo>
                            <a:pt x="31" y="17"/>
                          </a:moveTo>
                          <a:cubicBezTo>
                            <a:pt x="34" y="13"/>
                            <a:pt x="34" y="13"/>
                            <a:pt x="34" y="13"/>
                          </a:cubicBezTo>
                          <a:cubicBezTo>
                            <a:pt x="34" y="13"/>
                            <a:pt x="34" y="13"/>
                            <a:pt x="34" y="13"/>
                          </a:cubicBezTo>
                          <a:cubicBezTo>
                            <a:pt x="34" y="13"/>
                            <a:pt x="34" y="13"/>
                            <a:pt x="34" y="13"/>
                          </a:cubicBezTo>
                          <a:cubicBezTo>
                            <a:pt x="34" y="13"/>
                            <a:pt x="34" y="13"/>
                            <a:pt x="34" y="13"/>
                          </a:cubicBezTo>
                          <a:cubicBezTo>
                            <a:pt x="24" y="5"/>
                            <a:pt x="24" y="5"/>
                            <a:pt x="24" y="5"/>
                          </a:cubicBezTo>
                          <a:cubicBezTo>
                            <a:pt x="19" y="1"/>
                            <a:pt x="14" y="0"/>
                            <a:pt x="11" y="1"/>
                          </a:cubicBezTo>
                          <a:cubicBezTo>
                            <a:pt x="7" y="2"/>
                            <a:pt x="7" y="2"/>
                            <a:pt x="7" y="2"/>
                          </a:cubicBezTo>
                          <a:cubicBezTo>
                            <a:pt x="7" y="11"/>
                            <a:pt x="7" y="11"/>
                            <a:pt x="7" y="11"/>
                          </a:cubicBezTo>
                          <a:cubicBezTo>
                            <a:pt x="6" y="13"/>
                            <a:pt x="5" y="17"/>
                            <a:pt x="2" y="19"/>
                          </a:cubicBezTo>
                          <a:cubicBezTo>
                            <a:pt x="0" y="21"/>
                            <a:pt x="0" y="21"/>
                            <a:pt x="0" y="21"/>
                          </a:cubicBezTo>
                          <a:cubicBezTo>
                            <a:pt x="4" y="25"/>
                            <a:pt x="4" y="25"/>
                            <a:pt x="4" y="25"/>
                          </a:cubicBezTo>
                          <a:cubicBezTo>
                            <a:pt x="5" y="25"/>
                            <a:pt x="5" y="25"/>
                            <a:pt x="5" y="25"/>
                          </a:cubicBezTo>
                          <a:cubicBezTo>
                            <a:pt x="6" y="29"/>
                            <a:pt x="6" y="29"/>
                            <a:pt x="6" y="29"/>
                          </a:cubicBezTo>
                          <a:cubicBezTo>
                            <a:pt x="11" y="31"/>
                            <a:pt x="11" y="31"/>
                            <a:pt x="11" y="31"/>
                          </a:cubicBezTo>
                          <a:cubicBezTo>
                            <a:pt x="13" y="29"/>
                            <a:pt x="15" y="28"/>
                            <a:pt x="17" y="28"/>
                          </a:cubicBezTo>
                          <a:cubicBezTo>
                            <a:pt x="26" y="30"/>
                            <a:pt x="26" y="30"/>
                            <a:pt x="26" y="30"/>
                          </a:cubicBezTo>
                          <a:cubicBezTo>
                            <a:pt x="26" y="27"/>
                            <a:pt x="26" y="27"/>
                            <a:pt x="26" y="27"/>
                          </a:cubicBezTo>
                          <a:cubicBezTo>
                            <a:pt x="27" y="21"/>
                            <a:pt x="29" y="18"/>
                            <a:pt x="31" y="17"/>
                          </a:cubicBez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85" name="iSľiďê">
                      <a:extLst>
                        <a:ext uri="{FF2B5EF4-FFF2-40B4-BE49-F238E27FC236}">
                          <a16:creationId xmlns:a16="http://schemas.microsoft.com/office/drawing/2014/main" id="{7B183E3B-BCF5-4191-9079-F43707D73AE2}"/>
                        </a:ext>
                      </a:extLst>
                    </p:cNvPr>
                    <p:cNvSpPr/>
                    <p:nvPr/>
                  </p:nvSpPr>
                  <p:spPr bwMode="auto">
                    <a:xfrm>
                      <a:off x="2944417" y="4519546"/>
                      <a:ext cx="591742" cy="598766"/>
                    </a:xfrm>
                    <a:custGeom>
                      <a:avLst/>
                      <a:gdLst>
                        <a:gd name="T0" fmla="*/ 134 w 142"/>
                        <a:gd name="T1" fmla="*/ 16 h 144"/>
                        <a:gd name="T2" fmla="*/ 129 w 142"/>
                        <a:gd name="T3" fmla="*/ 14 h 144"/>
                        <a:gd name="T4" fmla="*/ 125 w 142"/>
                        <a:gd name="T5" fmla="*/ 12 h 144"/>
                        <a:gd name="T6" fmla="*/ 117 w 142"/>
                        <a:gd name="T7" fmla="*/ 14 h 144"/>
                        <a:gd name="T8" fmla="*/ 111 w 142"/>
                        <a:gd name="T9" fmla="*/ 11 h 144"/>
                        <a:gd name="T10" fmla="*/ 110 w 142"/>
                        <a:gd name="T11" fmla="*/ 10 h 144"/>
                        <a:gd name="T12" fmla="*/ 102 w 142"/>
                        <a:gd name="T13" fmla="*/ 2 h 144"/>
                        <a:gd name="T14" fmla="*/ 88 w 142"/>
                        <a:gd name="T15" fmla="*/ 8 h 144"/>
                        <a:gd name="T16" fmla="*/ 86 w 142"/>
                        <a:gd name="T17" fmla="*/ 20 h 144"/>
                        <a:gd name="T18" fmla="*/ 81 w 142"/>
                        <a:gd name="T19" fmla="*/ 30 h 144"/>
                        <a:gd name="T20" fmla="*/ 72 w 142"/>
                        <a:gd name="T21" fmla="*/ 43 h 144"/>
                        <a:gd name="T22" fmla="*/ 58 w 142"/>
                        <a:gd name="T23" fmla="*/ 59 h 144"/>
                        <a:gd name="T24" fmla="*/ 44 w 142"/>
                        <a:gd name="T25" fmla="*/ 72 h 144"/>
                        <a:gd name="T26" fmla="*/ 36 w 142"/>
                        <a:gd name="T27" fmla="*/ 82 h 144"/>
                        <a:gd name="T28" fmla="*/ 0 w 142"/>
                        <a:gd name="T29" fmla="*/ 84 h 144"/>
                        <a:gd name="T30" fmla="*/ 10 w 142"/>
                        <a:gd name="T31" fmla="*/ 113 h 144"/>
                        <a:gd name="T32" fmla="*/ 16 w 142"/>
                        <a:gd name="T33" fmla="*/ 117 h 144"/>
                        <a:gd name="T34" fmla="*/ 21 w 142"/>
                        <a:gd name="T35" fmla="*/ 131 h 144"/>
                        <a:gd name="T36" fmla="*/ 22 w 142"/>
                        <a:gd name="T37" fmla="*/ 134 h 144"/>
                        <a:gd name="T38" fmla="*/ 31 w 142"/>
                        <a:gd name="T39" fmla="*/ 131 h 144"/>
                        <a:gd name="T40" fmla="*/ 35 w 142"/>
                        <a:gd name="T41" fmla="*/ 133 h 144"/>
                        <a:gd name="T42" fmla="*/ 38 w 142"/>
                        <a:gd name="T43" fmla="*/ 123 h 144"/>
                        <a:gd name="T44" fmla="*/ 55 w 142"/>
                        <a:gd name="T45" fmla="*/ 116 h 144"/>
                        <a:gd name="T46" fmla="*/ 56 w 142"/>
                        <a:gd name="T47" fmla="*/ 106 h 144"/>
                        <a:gd name="T48" fmla="*/ 60 w 142"/>
                        <a:gd name="T49" fmla="*/ 103 h 144"/>
                        <a:gd name="T50" fmla="*/ 61 w 142"/>
                        <a:gd name="T51" fmla="*/ 103 h 144"/>
                        <a:gd name="T52" fmla="*/ 68 w 142"/>
                        <a:gd name="T53" fmla="*/ 110 h 144"/>
                        <a:gd name="T54" fmla="*/ 70 w 142"/>
                        <a:gd name="T55" fmla="*/ 116 h 144"/>
                        <a:gd name="T56" fmla="*/ 76 w 142"/>
                        <a:gd name="T57" fmla="*/ 108 h 144"/>
                        <a:gd name="T58" fmla="*/ 81 w 142"/>
                        <a:gd name="T59" fmla="*/ 106 h 144"/>
                        <a:gd name="T60" fmla="*/ 87 w 142"/>
                        <a:gd name="T61" fmla="*/ 107 h 144"/>
                        <a:gd name="T62" fmla="*/ 90 w 142"/>
                        <a:gd name="T63" fmla="*/ 118 h 144"/>
                        <a:gd name="T64" fmla="*/ 94 w 142"/>
                        <a:gd name="T65" fmla="*/ 127 h 144"/>
                        <a:gd name="T66" fmla="*/ 97 w 142"/>
                        <a:gd name="T67" fmla="*/ 135 h 144"/>
                        <a:gd name="T68" fmla="*/ 104 w 142"/>
                        <a:gd name="T69" fmla="*/ 135 h 144"/>
                        <a:gd name="T70" fmla="*/ 104 w 142"/>
                        <a:gd name="T71" fmla="*/ 136 h 144"/>
                        <a:gd name="T72" fmla="*/ 108 w 142"/>
                        <a:gd name="T73" fmla="*/ 144 h 144"/>
                        <a:gd name="T74" fmla="*/ 110 w 142"/>
                        <a:gd name="T75" fmla="*/ 138 h 144"/>
                        <a:gd name="T76" fmla="*/ 112 w 142"/>
                        <a:gd name="T77" fmla="*/ 137 h 144"/>
                        <a:gd name="T78" fmla="*/ 115 w 142"/>
                        <a:gd name="T79" fmla="*/ 135 h 144"/>
                        <a:gd name="T80" fmla="*/ 118 w 142"/>
                        <a:gd name="T81" fmla="*/ 132 h 144"/>
                        <a:gd name="T82" fmla="*/ 94 w 142"/>
                        <a:gd name="T83" fmla="*/ 84 h 144"/>
                        <a:gd name="T84" fmla="*/ 88 w 142"/>
                        <a:gd name="T85" fmla="*/ 64 h 144"/>
                        <a:gd name="T86" fmla="*/ 87 w 142"/>
                        <a:gd name="T87" fmla="*/ 64 h 144"/>
                        <a:gd name="T88" fmla="*/ 91 w 142"/>
                        <a:gd name="T89" fmla="*/ 52 h 144"/>
                        <a:gd name="T90" fmla="*/ 130 w 142"/>
                        <a:gd name="T91" fmla="*/ 44 h 144"/>
                        <a:gd name="T92" fmla="*/ 140 w 142"/>
                        <a:gd name="T93"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144">
                          <a:moveTo>
                            <a:pt x="142" y="29"/>
                          </a:moveTo>
                          <a:cubicBezTo>
                            <a:pt x="139" y="22"/>
                            <a:pt x="139" y="22"/>
                            <a:pt x="139" y="22"/>
                          </a:cubicBezTo>
                          <a:cubicBezTo>
                            <a:pt x="134" y="16"/>
                            <a:pt x="134" y="16"/>
                            <a:pt x="134" y="16"/>
                          </a:cubicBezTo>
                          <a:cubicBezTo>
                            <a:pt x="130" y="15"/>
                            <a:pt x="130" y="15"/>
                            <a:pt x="130" y="15"/>
                          </a:cubicBezTo>
                          <a:cubicBezTo>
                            <a:pt x="129" y="15"/>
                            <a:pt x="129" y="15"/>
                            <a:pt x="129" y="15"/>
                          </a:cubicBezTo>
                          <a:cubicBezTo>
                            <a:pt x="129" y="14"/>
                            <a:pt x="129" y="14"/>
                            <a:pt x="129" y="14"/>
                          </a:cubicBezTo>
                          <a:cubicBezTo>
                            <a:pt x="129" y="14"/>
                            <a:pt x="129" y="14"/>
                            <a:pt x="129" y="14"/>
                          </a:cubicBezTo>
                          <a:cubicBezTo>
                            <a:pt x="125" y="12"/>
                            <a:pt x="125" y="12"/>
                            <a:pt x="125" y="12"/>
                          </a:cubicBezTo>
                          <a:cubicBezTo>
                            <a:pt x="125" y="12"/>
                            <a:pt x="125" y="12"/>
                            <a:pt x="125" y="12"/>
                          </a:cubicBezTo>
                          <a:cubicBezTo>
                            <a:pt x="124" y="12"/>
                            <a:pt x="124" y="12"/>
                            <a:pt x="124" y="12"/>
                          </a:cubicBezTo>
                          <a:cubicBezTo>
                            <a:pt x="122" y="13"/>
                            <a:pt x="122" y="13"/>
                            <a:pt x="122" y="13"/>
                          </a:cubicBezTo>
                          <a:cubicBezTo>
                            <a:pt x="117" y="14"/>
                            <a:pt x="117" y="14"/>
                            <a:pt x="117" y="14"/>
                          </a:cubicBezTo>
                          <a:cubicBezTo>
                            <a:pt x="117" y="14"/>
                            <a:pt x="117" y="14"/>
                            <a:pt x="117" y="14"/>
                          </a:cubicBezTo>
                          <a:cubicBezTo>
                            <a:pt x="116" y="13"/>
                            <a:pt x="116" y="13"/>
                            <a:pt x="116" y="13"/>
                          </a:cubicBezTo>
                          <a:cubicBezTo>
                            <a:pt x="111" y="11"/>
                            <a:pt x="111" y="11"/>
                            <a:pt x="111" y="11"/>
                          </a:cubicBezTo>
                          <a:cubicBezTo>
                            <a:pt x="111" y="11"/>
                            <a:pt x="111" y="11"/>
                            <a:pt x="111" y="11"/>
                          </a:cubicBezTo>
                          <a:cubicBezTo>
                            <a:pt x="110" y="11"/>
                            <a:pt x="110" y="11"/>
                            <a:pt x="110" y="11"/>
                          </a:cubicBezTo>
                          <a:cubicBezTo>
                            <a:pt x="110" y="10"/>
                            <a:pt x="110" y="10"/>
                            <a:pt x="110" y="10"/>
                          </a:cubicBezTo>
                          <a:cubicBezTo>
                            <a:pt x="110" y="10"/>
                            <a:pt x="110" y="10"/>
                            <a:pt x="110" y="10"/>
                          </a:cubicBezTo>
                          <a:cubicBezTo>
                            <a:pt x="106" y="6"/>
                            <a:pt x="106" y="6"/>
                            <a:pt x="106" y="6"/>
                          </a:cubicBezTo>
                          <a:cubicBezTo>
                            <a:pt x="102" y="2"/>
                            <a:pt x="102" y="2"/>
                            <a:pt x="102" y="2"/>
                          </a:cubicBezTo>
                          <a:cubicBezTo>
                            <a:pt x="98" y="0"/>
                            <a:pt x="98" y="0"/>
                            <a:pt x="98" y="0"/>
                          </a:cubicBezTo>
                          <a:cubicBezTo>
                            <a:pt x="94" y="4"/>
                            <a:pt x="94" y="4"/>
                            <a:pt x="94"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2" y="44"/>
                            <a:pt x="72" y="44"/>
                            <a:pt x="72" y="44"/>
                          </a:cubicBezTo>
                          <a:cubicBezTo>
                            <a:pt x="68" y="46"/>
                            <a:pt x="65" y="49"/>
                            <a:pt x="62" y="52"/>
                          </a:cubicBezTo>
                          <a:cubicBezTo>
                            <a:pt x="58" y="59"/>
                            <a:pt x="58" y="59"/>
                            <a:pt x="58" y="59"/>
                          </a:cubicBezTo>
                          <a:cubicBezTo>
                            <a:pt x="57" y="61"/>
                            <a:pt x="54" y="63"/>
                            <a:pt x="48" y="66"/>
                          </a:cubicBezTo>
                          <a:cubicBezTo>
                            <a:pt x="44" y="72"/>
                            <a:pt x="44" y="72"/>
                            <a:pt x="44" y="72"/>
                          </a:cubicBezTo>
                          <a:cubicBezTo>
                            <a:pt x="44" y="72"/>
                            <a:pt x="44" y="72"/>
                            <a:pt x="44" y="72"/>
                          </a:cubicBezTo>
                          <a:cubicBezTo>
                            <a:pt x="37" y="82"/>
                            <a:pt x="37" y="82"/>
                            <a:pt x="37" y="82"/>
                          </a:cubicBezTo>
                          <a:cubicBezTo>
                            <a:pt x="36" y="82"/>
                            <a:pt x="36" y="82"/>
                            <a:pt x="36" y="82"/>
                          </a:cubicBezTo>
                          <a:cubicBezTo>
                            <a:pt x="36" y="82"/>
                            <a:pt x="36" y="82"/>
                            <a:pt x="36" y="82"/>
                          </a:cubicBezTo>
                          <a:cubicBezTo>
                            <a:pt x="36" y="82"/>
                            <a:pt x="36" y="82"/>
                            <a:pt x="36" y="82"/>
                          </a:cubicBezTo>
                          <a:cubicBezTo>
                            <a:pt x="4" y="80"/>
                            <a:pt x="4" y="80"/>
                            <a:pt x="4" y="80"/>
                          </a:cubicBezTo>
                          <a:cubicBezTo>
                            <a:pt x="0" y="84"/>
                            <a:pt x="0" y="84"/>
                            <a:pt x="0" y="84"/>
                          </a:cubicBezTo>
                          <a:cubicBezTo>
                            <a:pt x="0" y="90"/>
                            <a:pt x="0" y="90"/>
                            <a:pt x="0" y="90"/>
                          </a:cubicBezTo>
                          <a:cubicBezTo>
                            <a:pt x="3" y="104"/>
                            <a:pt x="3" y="104"/>
                            <a:pt x="3" y="104"/>
                          </a:cubicBezTo>
                          <a:cubicBezTo>
                            <a:pt x="10" y="113"/>
                            <a:pt x="10" y="113"/>
                            <a:pt x="10" y="113"/>
                          </a:cubicBezTo>
                          <a:cubicBezTo>
                            <a:pt x="16" y="116"/>
                            <a:pt x="16" y="116"/>
                            <a:pt x="16" y="116"/>
                          </a:cubicBezTo>
                          <a:cubicBezTo>
                            <a:pt x="16" y="117"/>
                            <a:pt x="16" y="117"/>
                            <a:pt x="16"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2" y="134"/>
                            <a:pt x="22" y="134"/>
                            <a:pt x="22" y="134"/>
                          </a:cubicBezTo>
                          <a:cubicBezTo>
                            <a:pt x="24" y="129"/>
                            <a:pt x="24" y="129"/>
                            <a:pt x="24" y="129"/>
                          </a:cubicBezTo>
                          <a:cubicBezTo>
                            <a:pt x="25" y="129"/>
                            <a:pt x="25" y="129"/>
                            <a:pt x="25" y="129"/>
                          </a:cubicBezTo>
                          <a:cubicBezTo>
                            <a:pt x="31" y="131"/>
                            <a:pt x="31" y="131"/>
                            <a:pt x="31" y="131"/>
                          </a:cubicBezTo>
                          <a:cubicBezTo>
                            <a:pt x="32" y="133"/>
                            <a:pt x="32" y="133"/>
                            <a:pt x="32" y="133"/>
                          </a:cubicBezTo>
                          <a:cubicBezTo>
                            <a:pt x="35" y="133"/>
                            <a:pt x="35" y="133"/>
                            <a:pt x="35" y="133"/>
                          </a:cubicBezTo>
                          <a:cubicBezTo>
                            <a:pt x="35" y="133"/>
                            <a:pt x="35" y="133"/>
                            <a:pt x="35" y="133"/>
                          </a:cubicBezTo>
                          <a:cubicBezTo>
                            <a:pt x="34" y="130"/>
                            <a:pt x="34" y="130"/>
                            <a:pt x="34" y="130"/>
                          </a:cubicBezTo>
                          <a:cubicBezTo>
                            <a:pt x="34" y="130"/>
                            <a:pt x="34" y="130"/>
                            <a:pt x="34" y="130"/>
                          </a:cubicBezTo>
                          <a:cubicBezTo>
                            <a:pt x="38" y="123"/>
                            <a:pt x="38" y="123"/>
                            <a:pt x="38" y="123"/>
                          </a:cubicBezTo>
                          <a:cubicBezTo>
                            <a:pt x="39" y="121"/>
                            <a:pt x="41" y="120"/>
                            <a:pt x="44" y="121"/>
                          </a:cubicBezTo>
                          <a:cubicBezTo>
                            <a:pt x="51" y="121"/>
                            <a:pt x="51" y="121"/>
                            <a:pt x="51" y="121"/>
                          </a:cubicBezTo>
                          <a:cubicBezTo>
                            <a:pt x="55" y="116"/>
                            <a:pt x="55" y="116"/>
                            <a:pt x="55" y="116"/>
                          </a:cubicBezTo>
                          <a:cubicBezTo>
                            <a:pt x="55" y="111"/>
                            <a:pt x="55" y="111"/>
                            <a:pt x="55" y="111"/>
                          </a:cubicBezTo>
                          <a:cubicBezTo>
                            <a:pt x="56" y="106"/>
                            <a:pt x="56" y="106"/>
                            <a:pt x="56" y="106"/>
                          </a:cubicBezTo>
                          <a:cubicBezTo>
                            <a:pt x="56" y="106"/>
                            <a:pt x="56" y="106"/>
                            <a:pt x="56" y="106"/>
                          </a:cubicBezTo>
                          <a:cubicBezTo>
                            <a:pt x="57" y="105"/>
                            <a:pt x="57" y="105"/>
                            <a:pt x="57" y="105"/>
                          </a:cubicBezTo>
                          <a:cubicBezTo>
                            <a:pt x="57" y="105"/>
                            <a:pt x="57" y="105"/>
                            <a:pt x="57" y="105"/>
                          </a:cubicBezTo>
                          <a:cubicBezTo>
                            <a:pt x="60" y="103"/>
                            <a:pt x="60" y="103"/>
                            <a:pt x="60" y="103"/>
                          </a:cubicBezTo>
                          <a:cubicBezTo>
                            <a:pt x="60" y="103"/>
                            <a:pt x="60" y="103"/>
                            <a:pt x="60" y="103"/>
                          </a:cubicBezTo>
                          <a:cubicBezTo>
                            <a:pt x="60" y="103"/>
                            <a:pt x="60" y="103"/>
                            <a:pt x="60" y="103"/>
                          </a:cubicBezTo>
                          <a:cubicBezTo>
                            <a:pt x="61" y="103"/>
                            <a:pt x="61" y="103"/>
                            <a:pt x="61" y="103"/>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3"/>
                            <a:pt x="72" y="113"/>
                            <a:pt x="72" y="113"/>
                          </a:cubicBezTo>
                          <a:cubicBezTo>
                            <a:pt x="72" y="113"/>
                            <a:pt x="72" y="113"/>
                            <a:pt x="72" y="113"/>
                          </a:cubicBezTo>
                          <a:cubicBezTo>
                            <a:pt x="76" y="108"/>
                            <a:pt x="76" y="108"/>
                            <a:pt x="76" y="108"/>
                          </a:cubicBezTo>
                          <a:cubicBezTo>
                            <a:pt x="76" y="108"/>
                            <a:pt x="76" y="108"/>
                            <a:pt x="76" y="108"/>
                          </a:cubicBezTo>
                          <a:cubicBezTo>
                            <a:pt x="80" y="106"/>
                            <a:pt x="80" y="106"/>
                            <a:pt x="80" y="106"/>
                          </a:cubicBezTo>
                          <a:cubicBezTo>
                            <a:pt x="81" y="106"/>
                            <a:pt x="81" y="106"/>
                            <a:pt x="81" y="106"/>
                          </a:cubicBezTo>
                          <a:cubicBezTo>
                            <a:pt x="81" y="105"/>
                            <a:pt x="81" y="105"/>
                            <a:pt x="81" y="105"/>
                          </a:cubicBezTo>
                          <a:cubicBezTo>
                            <a:pt x="86" y="107"/>
                            <a:pt x="86" y="107"/>
                            <a:pt x="86" y="107"/>
                          </a:cubicBezTo>
                          <a:cubicBezTo>
                            <a:pt x="87" y="107"/>
                            <a:pt x="87" y="107"/>
                            <a:pt x="87" y="107"/>
                          </a:cubicBezTo>
                          <a:cubicBezTo>
                            <a:pt x="88" y="107"/>
                            <a:pt x="88" y="107"/>
                            <a:pt x="88" y="107"/>
                          </a:cubicBezTo>
                          <a:cubicBezTo>
                            <a:pt x="90" y="113"/>
                            <a:pt x="90" y="113"/>
                            <a:pt x="90" y="113"/>
                          </a:cubicBezTo>
                          <a:cubicBezTo>
                            <a:pt x="90" y="118"/>
                            <a:pt x="90" y="118"/>
                            <a:pt x="90" y="118"/>
                          </a:cubicBezTo>
                          <a:cubicBezTo>
                            <a:pt x="94" y="126"/>
                            <a:pt x="94" y="126"/>
                            <a:pt x="94" y="126"/>
                          </a:cubicBezTo>
                          <a:cubicBezTo>
                            <a:pt x="94" y="126"/>
                            <a:pt x="94" y="126"/>
                            <a:pt x="94" y="126"/>
                          </a:cubicBezTo>
                          <a:cubicBezTo>
                            <a:pt x="94" y="127"/>
                            <a:pt x="94" y="127"/>
                            <a:pt x="94" y="127"/>
                          </a:cubicBezTo>
                          <a:cubicBezTo>
                            <a:pt x="94" y="132"/>
                            <a:pt x="94" y="132"/>
                            <a:pt x="94" y="132"/>
                          </a:cubicBezTo>
                          <a:cubicBezTo>
                            <a:pt x="96" y="135"/>
                            <a:pt x="96" y="135"/>
                            <a:pt x="96" y="135"/>
                          </a:cubicBezTo>
                          <a:cubicBezTo>
                            <a:pt x="97" y="135"/>
                            <a:pt x="97" y="135"/>
                            <a:pt x="97" y="135"/>
                          </a:cubicBezTo>
                          <a:cubicBezTo>
                            <a:pt x="98" y="133"/>
                            <a:pt x="98" y="133"/>
                            <a:pt x="98" y="133"/>
                          </a:cubicBezTo>
                          <a:cubicBezTo>
                            <a:pt x="99" y="132"/>
                            <a:pt x="99" y="132"/>
                            <a:pt x="99" y="132"/>
                          </a:cubicBezTo>
                          <a:cubicBezTo>
                            <a:pt x="104" y="135"/>
                            <a:pt x="104" y="135"/>
                            <a:pt x="104"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3"/>
                            <a:pt x="108" y="143"/>
                            <a:pt x="108" y="143"/>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2" y="137"/>
                            <a:pt x="112" y="137"/>
                            <a:pt x="112" y="137"/>
                          </a:cubicBezTo>
                          <a:cubicBezTo>
                            <a:pt x="114" y="135"/>
                            <a:pt x="114" y="135"/>
                            <a:pt x="114" y="135"/>
                          </a:cubicBezTo>
                          <a:cubicBezTo>
                            <a:pt x="115" y="135"/>
                            <a:pt x="115" y="135"/>
                            <a:pt x="115" y="135"/>
                          </a:cubicBezTo>
                          <a:cubicBezTo>
                            <a:pt x="115" y="135"/>
                            <a:pt x="115" y="135"/>
                            <a:pt x="115" y="135"/>
                          </a:cubicBezTo>
                          <a:cubicBezTo>
                            <a:pt x="118" y="135"/>
                            <a:pt x="118" y="135"/>
                            <a:pt x="118" y="135"/>
                          </a:cubicBezTo>
                          <a:cubicBezTo>
                            <a:pt x="118" y="133"/>
                            <a:pt x="118" y="133"/>
                            <a:pt x="118" y="133"/>
                          </a:cubicBezTo>
                          <a:cubicBezTo>
                            <a:pt x="118" y="132"/>
                            <a:pt x="118" y="132"/>
                            <a:pt x="118" y="132"/>
                          </a:cubicBezTo>
                          <a:cubicBezTo>
                            <a:pt x="116" y="113"/>
                            <a:pt x="116" y="113"/>
                            <a:pt x="116" y="113"/>
                          </a:cubicBezTo>
                          <a:cubicBezTo>
                            <a:pt x="108" y="101"/>
                            <a:pt x="108" y="101"/>
                            <a:pt x="108" y="101"/>
                          </a:cubicBezTo>
                          <a:cubicBezTo>
                            <a:pt x="94" y="84"/>
                            <a:pt x="94" y="84"/>
                            <a:pt x="94" y="84"/>
                          </a:cubicBezTo>
                          <a:cubicBezTo>
                            <a:pt x="93" y="84"/>
                            <a:pt x="93" y="84"/>
                            <a:pt x="93" y="84"/>
                          </a:cubicBezTo>
                          <a:cubicBezTo>
                            <a:pt x="92" y="73"/>
                            <a:pt x="92" y="73"/>
                            <a:pt x="92" y="73"/>
                          </a:cubicBezTo>
                          <a:cubicBezTo>
                            <a:pt x="88" y="64"/>
                            <a:pt x="88" y="64"/>
                            <a:pt x="88" y="64"/>
                          </a:cubicBezTo>
                          <a:cubicBezTo>
                            <a:pt x="88" y="64"/>
                            <a:pt x="88" y="64"/>
                            <a:pt x="88" y="64"/>
                          </a:cubicBezTo>
                          <a:cubicBezTo>
                            <a:pt x="87" y="64"/>
                            <a:pt x="87" y="64"/>
                            <a:pt x="87" y="64"/>
                          </a:cubicBezTo>
                          <a:cubicBezTo>
                            <a:pt x="87" y="64"/>
                            <a:pt x="87" y="64"/>
                            <a:pt x="87" y="64"/>
                          </a:cubicBezTo>
                          <a:cubicBezTo>
                            <a:pt x="88" y="63"/>
                            <a:pt x="88" y="63"/>
                            <a:pt x="88" y="63"/>
                          </a:cubicBezTo>
                          <a:cubicBezTo>
                            <a:pt x="90" y="52"/>
                            <a:pt x="90" y="52"/>
                            <a:pt x="90" y="52"/>
                          </a:cubicBezTo>
                          <a:cubicBezTo>
                            <a:pt x="91" y="52"/>
                            <a:pt x="91" y="52"/>
                            <a:pt x="91" y="52"/>
                          </a:cubicBezTo>
                          <a:cubicBezTo>
                            <a:pt x="92" y="52"/>
                            <a:pt x="92" y="52"/>
                            <a:pt x="92" y="52"/>
                          </a:cubicBezTo>
                          <a:cubicBezTo>
                            <a:pt x="117" y="51"/>
                            <a:pt x="117" y="51"/>
                            <a:pt x="117" y="51"/>
                          </a:cubicBezTo>
                          <a:cubicBezTo>
                            <a:pt x="130" y="44"/>
                            <a:pt x="130" y="44"/>
                            <a:pt x="130" y="44"/>
                          </a:cubicBezTo>
                          <a:cubicBezTo>
                            <a:pt x="130" y="44"/>
                            <a:pt x="130" y="44"/>
                            <a:pt x="130" y="44"/>
                          </a:cubicBezTo>
                          <a:cubicBezTo>
                            <a:pt x="131" y="43"/>
                            <a:pt x="131" y="43"/>
                            <a:pt x="131" y="43"/>
                          </a:cubicBezTo>
                          <a:cubicBezTo>
                            <a:pt x="136" y="42"/>
                            <a:pt x="139" y="40"/>
                            <a:pt x="140" y="38"/>
                          </a:cubicBezTo>
                          <a:cubicBezTo>
                            <a:pt x="141" y="36"/>
                            <a:pt x="142" y="33"/>
                            <a:pt x="142" y="29"/>
                          </a:cubicBez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endParaRPr lang="zh-CN" altLang="en-US" sz="972" kern="0">
                        <a:solidFill>
                          <a:srgbClr val="000000"/>
                        </a:solidFill>
                      </a:endParaRPr>
                    </a:p>
                  </p:txBody>
                </p:sp>
                <p:sp>
                  <p:nvSpPr>
                    <p:cNvPr id="286" name="iş1ïḋe">
                      <a:extLst>
                        <a:ext uri="{FF2B5EF4-FFF2-40B4-BE49-F238E27FC236}">
                          <a16:creationId xmlns:a16="http://schemas.microsoft.com/office/drawing/2014/main" id="{7D7103B2-B683-4332-BF03-1FD12D60A88C}"/>
                        </a:ext>
                      </a:extLst>
                    </p:cNvPr>
                    <p:cNvSpPr/>
                    <p:nvPr/>
                  </p:nvSpPr>
                  <p:spPr bwMode="auto">
                    <a:xfrm>
                      <a:off x="3551963" y="5499345"/>
                      <a:ext cx="1055304" cy="835814"/>
                    </a:xfrm>
                    <a:custGeom>
                      <a:avLst/>
                      <a:gdLst>
                        <a:gd name="T0" fmla="*/ 244 w 254"/>
                        <a:gd name="T1" fmla="*/ 64 h 201"/>
                        <a:gd name="T2" fmla="*/ 254 w 254"/>
                        <a:gd name="T3" fmla="*/ 63 h 201"/>
                        <a:gd name="T4" fmla="*/ 236 w 254"/>
                        <a:gd name="T5" fmla="*/ 44 h 201"/>
                        <a:gd name="T6" fmla="*/ 223 w 254"/>
                        <a:gd name="T7" fmla="*/ 22 h 201"/>
                        <a:gd name="T8" fmla="*/ 202 w 254"/>
                        <a:gd name="T9" fmla="*/ 27 h 201"/>
                        <a:gd name="T10" fmla="*/ 200 w 254"/>
                        <a:gd name="T11" fmla="*/ 29 h 201"/>
                        <a:gd name="T12" fmla="*/ 182 w 254"/>
                        <a:gd name="T13" fmla="*/ 25 h 201"/>
                        <a:gd name="T14" fmla="*/ 150 w 254"/>
                        <a:gd name="T15" fmla="*/ 40 h 201"/>
                        <a:gd name="T16" fmla="*/ 150 w 254"/>
                        <a:gd name="T17" fmla="*/ 19 h 201"/>
                        <a:gd name="T18" fmla="*/ 149 w 254"/>
                        <a:gd name="T19" fmla="*/ 10 h 201"/>
                        <a:gd name="T20" fmla="*/ 138 w 254"/>
                        <a:gd name="T21" fmla="*/ 10 h 201"/>
                        <a:gd name="T22" fmla="*/ 126 w 254"/>
                        <a:gd name="T23" fmla="*/ 9 h 201"/>
                        <a:gd name="T24" fmla="*/ 110 w 254"/>
                        <a:gd name="T25" fmla="*/ 1 h 201"/>
                        <a:gd name="T26" fmla="*/ 105 w 254"/>
                        <a:gd name="T27" fmla="*/ 24 h 201"/>
                        <a:gd name="T28" fmla="*/ 82 w 254"/>
                        <a:gd name="T29" fmla="*/ 18 h 201"/>
                        <a:gd name="T30" fmla="*/ 78 w 254"/>
                        <a:gd name="T31" fmla="*/ 16 h 201"/>
                        <a:gd name="T32" fmla="*/ 72 w 254"/>
                        <a:gd name="T33" fmla="*/ 33 h 201"/>
                        <a:gd name="T34" fmla="*/ 75 w 254"/>
                        <a:gd name="T35" fmla="*/ 47 h 201"/>
                        <a:gd name="T36" fmla="*/ 68 w 254"/>
                        <a:gd name="T37" fmla="*/ 61 h 201"/>
                        <a:gd name="T38" fmla="*/ 52 w 254"/>
                        <a:gd name="T39" fmla="*/ 102 h 201"/>
                        <a:gd name="T40" fmla="*/ 29 w 254"/>
                        <a:gd name="T41" fmla="*/ 117 h 201"/>
                        <a:gd name="T42" fmla="*/ 32 w 254"/>
                        <a:gd name="T43" fmla="*/ 124 h 201"/>
                        <a:gd name="T44" fmla="*/ 19 w 254"/>
                        <a:gd name="T45" fmla="*/ 142 h 201"/>
                        <a:gd name="T46" fmla="*/ 5 w 254"/>
                        <a:gd name="T47" fmla="*/ 146 h 201"/>
                        <a:gd name="T48" fmla="*/ 2 w 254"/>
                        <a:gd name="T49" fmla="*/ 184 h 201"/>
                        <a:gd name="T50" fmla="*/ 8 w 254"/>
                        <a:gd name="T51" fmla="*/ 196 h 201"/>
                        <a:gd name="T52" fmla="*/ 21 w 254"/>
                        <a:gd name="T53" fmla="*/ 200 h 201"/>
                        <a:gd name="T54" fmla="*/ 22 w 254"/>
                        <a:gd name="T55" fmla="*/ 199 h 201"/>
                        <a:gd name="T56" fmla="*/ 18 w 254"/>
                        <a:gd name="T57" fmla="*/ 186 h 201"/>
                        <a:gd name="T58" fmla="*/ 12 w 254"/>
                        <a:gd name="T59" fmla="*/ 182 h 201"/>
                        <a:gd name="T60" fmla="*/ 18 w 254"/>
                        <a:gd name="T61" fmla="*/ 173 h 201"/>
                        <a:gd name="T62" fmla="*/ 32 w 254"/>
                        <a:gd name="T63" fmla="*/ 162 h 201"/>
                        <a:gd name="T64" fmla="*/ 64 w 254"/>
                        <a:gd name="T65" fmla="*/ 141 h 201"/>
                        <a:gd name="T66" fmla="*/ 70 w 254"/>
                        <a:gd name="T67" fmla="*/ 145 h 201"/>
                        <a:gd name="T68" fmla="*/ 75 w 254"/>
                        <a:gd name="T69" fmla="*/ 141 h 201"/>
                        <a:gd name="T70" fmla="*/ 96 w 254"/>
                        <a:gd name="T71" fmla="*/ 137 h 201"/>
                        <a:gd name="T72" fmla="*/ 98 w 254"/>
                        <a:gd name="T73" fmla="*/ 136 h 201"/>
                        <a:gd name="T74" fmla="*/ 119 w 254"/>
                        <a:gd name="T75" fmla="*/ 128 h 201"/>
                        <a:gd name="T76" fmla="*/ 124 w 254"/>
                        <a:gd name="T77" fmla="*/ 96 h 201"/>
                        <a:gd name="T78" fmla="*/ 130 w 254"/>
                        <a:gd name="T79" fmla="*/ 94 h 201"/>
                        <a:gd name="T80" fmla="*/ 132 w 254"/>
                        <a:gd name="T81" fmla="*/ 95 h 201"/>
                        <a:gd name="T82" fmla="*/ 159 w 254"/>
                        <a:gd name="T83" fmla="*/ 112 h 201"/>
                        <a:gd name="T84" fmla="*/ 156 w 254"/>
                        <a:gd name="T85" fmla="*/ 103 h 201"/>
                        <a:gd name="T86" fmla="*/ 166 w 254"/>
                        <a:gd name="T87" fmla="*/ 99 h 201"/>
                        <a:gd name="T88" fmla="*/ 173 w 254"/>
                        <a:gd name="T89" fmla="*/ 95 h 201"/>
                        <a:gd name="T90" fmla="*/ 193 w 254"/>
                        <a:gd name="T91" fmla="*/ 101 h 201"/>
                        <a:gd name="T92" fmla="*/ 206 w 254"/>
                        <a:gd name="T93" fmla="*/ 92 h 201"/>
                        <a:gd name="T94" fmla="*/ 207 w 254"/>
                        <a:gd name="T95" fmla="*/ 94 h 201"/>
                        <a:gd name="T96" fmla="*/ 238 w 254"/>
                        <a:gd name="T97" fmla="*/ 6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4" h="201">
                          <a:moveTo>
                            <a:pt x="238" y="69"/>
                          </a:moveTo>
                          <a:cubicBezTo>
                            <a:pt x="242" y="68"/>
                            <a:pt x="244" y="67"/>
                            <a:pt x="244" y="65"/>
                          </a:cubicBezTo>
                          <a:cubicBezTo>
                            <a:pt x="244" y="64"/>
                            <a:pt x="244" y="64"/>
                            <a:pt x="244" y="64"/>
                          </a:cubicBezTo>
                          <a:cubicBezTo>
                            <a:pt x="245" y="63"/>
                            <a:pt x="245" y="63"/>
                            <a:pt x="245" y="63"/>
                          </a:cubicBezTo>
                          <a:cubicBezTo>
                            <a:pt x="246" y="63"/>
                            <a:pt x="246" y="63"/>
                            <a:pt x="246" y="63"/>
                          </a:cubicBezTo>
                          <a:cubicBezTo>
                            <a:pt x="254" y="63"/>
                            <a:pt x="254" y="63"/>
                            <a:pt x="254" y="63"/>
                          </a:cubicBezTo>
                          <a:cubicBezTo>
                            <a:pt x="254" y="58"/>
                            <a:pt x="254" y="58"/>
                            <a:pt x="254" y="58"/>
                          </a:cubicBezTo>
                          <a:cubicBezTo>
                            <a:pt x="252" y="58"/>
                            <a:pt x="250" y="57"/>
                            <a:pt x="248" y="55"/>
                          </a:cubicBezTo>
                          <a:cubicBezTo>
                            <a:pt x="236" y="44"/>
                            <a:pt x="236" y="44"/>
                            <a:pt x="236" y="44"/>
                          </a:cubicBezTo>
                          <a:cubicBezTo>
                            <a:pt x="236" y="44"/>
                            <a:pt x="236" y="44"/>
                            <a:pt x="236" y="44"/>
                          </a:cubicBezTo>
                          <a:cubicBezTo>
                            <a:pt x="230" y="29"/>
                            <a:pt x="230" y="29"/>
                            <a:pt x="230" y="29"/>
                          </a:cubicBezTo>
                          <a:cubicBezTo>
                            <a:pt x="223" y="22"/>
                            <a:pt x="223" y="22"/>
                            <a:pt x="223" y="22"/>
                          </a:cubicBezTo>
                          <a:cubicBezTo>
                            <a:pt x="214" y="21"/>
                            <a:pt x="208" y="21"/>
                            <a:pt x="203" y="22"/>
                          </a:cubicBezTo>
                          <a:cubicBezTo>
                            <a:pt x="201" y="22"/>
                            <a:pt x="201" y="22"/>
                            <a:pt x="201" y="22"/>
                          </a:cubicBezTo>
                          <a:cubicBezTo>
                            <a:pt x="202" y="27"/>
                            <a:pt x="202" y="27"/>
                            <a:pt x="202" y="27"/>
                          </a:cubicBezTo>
                          <a:cubicBezTo>
                            <a:pt x="202" y="28"/>
                            <a:pt x="202" y="28"/>
                            <a:pt x="202" y="28"/>
                          </a:cubicBezTo>
                          <a:cubicBezTo>
                            <a:pt x="202" y="29"/>
                            <a:pt x="202" y="29"/>
                            <a:pt x="202" y="29"/>
                          </a:cubicBezTo>
                          <a:cubicBezTo>
                            <a:pt x="200" y="29"/>
                            <a:pt x="200" y="29"/>
                            <a:pt x="200" y="29"/>
                          </a:cubicBezTo>
                          <a:cubicBezTo>
                            <a:pt x="194" y="32"/>
                            <a:pt x="194" y="32"/>
                            <a:pt x="194" y="32"/>
                          </a:cubicBezTo>
                          <a:cubicBezTo>
                            <a:pt x="193" y="31"/>
                            <a:pt x="193" y="31"/>
                            <a:pt x="193" y="31"/>
                          </a:cubicBezTo>
                          <a:cubicBezTo>
                            <a:pt x="188" y="26"/>
                            <a:pt x="184" y="24"/>
                            <a:pt x="182" y="25"/>
                          </a:cubicBezTo>
                          <a:cubicBezTo>
                            <a:pt x="168" y="32"/>
                            <a:pt x="160" y="35"/>
                            <a:pt x="158" y="33"/>
                          </a:cubicBezTo>
                          <a:cubicBezTo>
                            <a:pt x="156" y="34"/>
                            <a:pt x="154" y="35"/>
                            <a:pt x="152" y="38"/>
                          </a:cubicBezTo>
                          <a:cubicBezTo>
                            <a:pt x="150" y="40"/>
                            <a:pt x="150" y="40"/>
                            <a:pt x="150" y="40"/>
                          </a:cubicBezTo>
                          <a:cubicBezTo>
                            <a:pt x="149" y="38"/>
                            <a:pt x="149" y="38"/>
                            <a:pt x="149" y="38"/>
                          </a:cubicBezTo>
                          <a:cubicBezTo>
                            <a:pt x="145" y="34"/>
                            <a:pt x="143" y="31"/>
                            <a:pt x="143" y="29"/>
                          </a:cubicBezTo>
                          <a:cubicBezTo>
                            <a:pt x="143" y="27"/>
                            <a:pt x="146" y="24"/>
                            <a:pt x="150" y="19"/>
                          </a:cubicBezTo>
                          <a:cubicBezTo>
                            <a:pt x="156" y="12"/>
                            <a:pt x="159" y="9"/>
                            <a:pt x="159" y="8"/>
                          </a:cubicBezTo>
                          <a:cubicBezTo>
                            <a:pt x="158" y="6"/>
                            <a:pt x="158" y="6"/>
                            <a:pt x="158" y="6"/>
                          </a:cubicBezTo>
                          <a:cubicBezTo>
                            <a:pt x="156" y="5"/>
                            <a:pt x="153" y="7"/>
                            <a:pt x="149" y="10"/>
                          </a:cubicBezTo>
                          <a:cubicBezTo>
                            <a:pt x="145" y="13"/>
                            <a:pt x="142" y="14"/>
                            <a:pt x="141" y="14"/>
                          </a:cubicBezTo>
                          <a:cubicBezTo>
                            <a:pt x="140" y="14"/>
                            <a:pt x="139" y="12"/>
                            <a:pt x="139" y="10"/>
                          </a:cubicBezTo>
                          <a:cubicBezTo>
                            <a:pt x="138" y="10"/>
                            <a:pt x="138" y="10"/>
                            <a:pt x="138" y="10"/>
                          </a:cubicBezTo>
                          <a:cubicBezTo>
                            <a:pt x="135" y="3"/>
                            <a:pt x="135" y="3"/>
                            <a:pt x="135" y="3"/>
                          </a:cubicBezTo>
                          <a:cubicBezTo>
                            <a:pt x="127" y="8"/>
                            <a:pt x="127" y="8"/>
                            <a:pt x="127" y="8"/>
                          </a:cubicBezTo>
                          <a:cubicBezTo>
                            <a:pt x="126" y="9"/>
                            <a:pt x="126" y="9"/>
                            <a:pt x="126" y="9"/>
                          </a:cubicBezTo>
                          <a:cubicBezTo>
                            <a:pt x="126" y="8"/>
                            <a:pt x="126" y="8"/>
                            <a:pt x="126" y="8"/>
                          </a:cubicBezTo>
                          <a:cubicBezTo>
                            <a:pt x="126" y="8"/>
                            <a:pt x="126" y="8"/>
                            <a:pt x="126" y="8"/>
                          </a:cubicBezTo>
                          <a:cubicBezTo>
                            <a:pt x="120" y="5"/>
                            <a:pt x="115" y="3"/>
                            <a:pt x="110" y="1"/>
                          </a:cubicBezTo>
                          <a:cubicBezTo>
                            <a:pt x="106" y="0"/>
                            <a:pt x="102" y="1"/>
                            <a:pt x="99" y="6"/>
                          </a:cubicBezTo>
                          <a:cubicBezTo>
                            <a:pt x="102" y="12"/>
                            <a:pt x="102" y="12"/>
                            <a:pt x="102" y="12"/>
                          </a:cubicBezTo>
                          <a:cubicBezTo>
                            <a:pt x="105" y="18"/>
                            <a:pt x="106" y="22"/>
                            <a:pt x="105" y="24"/>
                          </a:cubicBezTo>
                          <a:cubicBezTo>
                            <a:pt x="104" y="26"/>
                            <a:pt x="103" y="27"/>
                            <a:pt x="102" y="27"/>
                          </a:cubicBezTo>
                          <a:cubicBezTo>
                            <a:pt x="99" y="28"/>
                            <a:pt x="96" y="27"/>
                            <a:pt x="91" y="23"/>
                          </a:cubicBezTo>
                          <a:cubicBezTo>
                            <a:pt x="88" y="21"/>
                            <a:pt x="85" y="19"/>
                            <a:pt x="82" y="18"/>
                          </a:cubicBezTo>
                          <a:cubicBezTo>
                            <a:pt x="78" y="16"/>
                            <a:pt x="78" y="16"/>
                            <a:pt x="78" y="16"/>
                          </a:cubicBezTo>
                          <a:cubicBezTo>
                            <a:pt x="78" y="16"/>
                            <a:pt x="78" y="16"/>
                            <a:pt x="78" y="16"/>
                          </a:cubicBezTo>
                          <a:cubicBezTo>
                            <a:pt x="78" y="16"/>
                            <a:pt x="78" y="16"/>
                            <a:pt x="78" y="16"/>
                          </a:cubicBezTo>
                          <a:cubicBezTo>
                            <a:pt x="78" y="17"/>
                            <a:pt x="78" y="17"/>
                            <a:pt x="78" y="17"/>
                          </a:cubicBezTo>
                          <a:cubicBezTo>
                            <a:pt x="78" y="26"/>
                            <a:pt x="78" y="26"/>
                            <a:pt x="78" y="26"/>
                          </a:cubicBezTo>
                          <a:cubicBezTo>
                            <a:pt x="72" y="33"/>
                            <a:pt x="72" y="33"/>
                            <a:pt x="72" y="33"/>
                          </a:cubicBezTo>
                          <a:cubicBezTo>
                            <a:pt x="72" y="40"/>
                            <a:pt x="72" y="40"/>
                            <a:pt x="72" y="40"/>
                          </a:cubicBezTo>
                          <a:cubicBezTo>
                            <a:pt x="74" y="47"/>
                            <a:pt x="74" y="47"/>
                            <a:pt x="74" y="47"/>
                          </a:cubicBezTo>
                          <a:cubicBezTo>
                            <a:pt x="75" y="47"/>
                            <a:pt x="75" y="47"/>
                            <a:pt x="75" y="47"/>
                          </a:cubicBezTo>
                          <a:cubicBezTo>
                            <a:pt x="70" y="54"/>
                            <a:pt x="70" y="54"/>
                            <a:pt x="70" y="54"/>
                          </a:cubicBezTo>
                          <a:cubicBezTo>
                            <a:pt x="68" y="60"/>
                            <a:pt x="68" y="60"/>
                            <a:pt x="68" y="60"/>
                          </a:cubicBezTo>
                          <a:cubicBezTo>
                            <a:pt x="68" y="61"/>
                            <a:pt x="68" y="61"/>
                            <a:pt x="68" y="61"/>
                          </a:cubicBezTo>
                          <a:cubicBezTo>
                            <a:pt x="62" y="67"/>
                            <a:pt x="62" y="67"/>
                            <a:pt x="62" y="67"/>
                          </a:cubicBezTo>
                          <a:cubicBezTo>
                            <a:pt x="52" y="90"/>
                            <a:pt x="52" y="90"/>
                            <a:pt x="52" y="90"/>
                          </a:cubicBezTo>
                          <a:cubicBezTo>
                            <a:pt x="52" y="102"/>
                            <a:pt x="52" y="102"/>
                            <a:pt x="52" y="102"/>
                          </a:cubicBezTo>
                          <a:cubicBezTo>
                            <a:pt x="52" y="102"/>
                            <a:pt x="52" y="102"/>
                            <a:pt x="52" y="102"/>
                          </a:cubicBezTo>
                          <a:cubicBezTo>
                            <a:pt x="30" y="115"/>
                            <a:pt x="30" y="115"/>
                            <a:pt x="30" y="115"/>
                          </a:cubicBezTo>
                          <a:cubicBezTo>
                            <a:pt x="29" y="117"/>
                            <a:pt x="29" y="117"/>
                            <a:pt x="29" y="117"/>
                          </a:cubicBezTo>
                          <a:cubicBezTo>
                            <a:pt x="32" y="124"/>
                            <a:pt x="32" y="124"/>
                            <a:pt x="32" y="124"/>
                          </a:cubicBezTo>
                          <a:cubicBezTo>
                            <a:pt x="32" y="124"/>
                            <a:pt x="32" y="124"/>
                            <a:pt x="32" y="124"/>
                          </a:cubicBezTo>
                          <a:cubicBezTo>
                            <a:pt x="32" y="124"/>
                            <a:pt x="32" y="124"/>
                            <a:pt x="32" y="124"/>
                          </a:cubicBezTo>
                          <a:cubicBezTo>
                            <a:pt x="30" y="133"/>
                            <a:pt x="30" y="133"/>
                            <a:pt x="30" y="133"/>
                          </a:cubicBezTo>
                          <a:cubicBezTo>
                            <a:pt x="21" y="132"/>
                            <a:pt x="21" y="132"/>
                            <a:pt x="21" y="132"/>
                          </a:cubicBezTo>
                          <a:cubicBezTo>
                            <a:pt x="19" y="142"/>
                            <a:pt x="19" y="142"/>
                            <a:pt x="19" y="142"/>
                          </a:cubicBezTo>
                          <a:cubicBezTo>
                            <a:pt x="8" y="142"/>
                            <a:pt x="8" y="142"/>
                            <a:pt x="8" y="142"/>
                          </a:cubicBezTo>
                          <a:cubicBezTo>
                            <a:pt x="5" y="146"/>
                            <a:pt x="5" y="146"/>
                            <a:pt x="5" y="146"/>
                          </a:cubicBezTo>
                          <a:cubicBezTo>
                            <a:pt x="5" y="146"/>
                            <a:pt x="5" y="146"/>
                            <a:pt x="5" y="146"/>
                          </a:cubicBezTo>
                          <a:cubicBezTo>
                            <a:pt x="2" y="153"/>
                            <a:pt x="2" y="153"/>
                            <a:pt x="2" y="153"/>
                          </a:cubicBezTo>
                          <a:cubicBezTo>
                            <a:pt x="0" y="178"/>
                            <a:pt x="0" y="178"/>
                            <a:pt x="0" y="178"/>
                          </a:cubicBezTo>
                          <a:cubicBezTo>
                            <a:pt x="2" y="184"/>
                            <a:pt x="2" y="184"/>
                            <a:pt x="2" y="184"/>
                          </a:cubicBezTo>
                          <a:cubicBezTo>
                            <a:pt x="3" y="184"/>
                            <a:pt x="3" y="184"/>
                            <a:pt x="3" y="184"/>
                          </a:cubicBezTo>
                          <a:cubicBezTo>
                            <a:pt x="3" y="190"/>
                            <a:pt x="3" y="190"/>
                            <a:pt x="3" y="190"/>
                          </a:cubicBezTo>
                          <a:cubicBezTo>
                            <a:pt x="8" y="196"/>
                            <a:pt x="8" y="196"/>
                            <a:pt x="8" y="196"/>
                          </a:cubicBezTo>
                          <a:cubicBezTo>
                            <a:pt x="8" y="196"/>
                            <a:pt x="8" y="196"/>
                            <a:pt x="8" y="196"/>
                          </a:cubicBezTo>
                          <a:cubicBezTo>
                            <a:pt x="8" y="201"/>
                            <a:pt x="8" y="201"/>
                            <a:pt x="8" y="201"/>
                          </a:cubicBezTo>
                          <a:cubicBezTo>
                            <a:pt x="21" y="200"/>
                            <a:pt x="21" y="200"/>
                            <a:pt x="21" y="200"/>
                          </a:cubicBezTo>
                          <a:cubicBezTo>
                            <a:pt x="22" y="199"/>
                            <a:pt x="22" y="199"/>
                            <a:pt x="22" y="199"/>
                          </a:cubicBezTo>
                          <a:cubicBezTo>
                            <a:pt x="22" y="199"/>
                            <a:pt x="22" y="199"/>
                            <a:pt x="22" y="199"/>
                          </a:cubicBezTo>
                          <a:cubicBezTo>
                            <a:pt x="22" y="199"/>
                            <a:pt x="22" y="199"/>
                            <a:pt x="22" y="199"/>
                          </a:cubicBezTo>
                          <a:cubicBezTo>
                            <a:pt x="22" y="198"/>
                            <a:pt x="22" y="198"/>
                            <a:pt x="22" y="198"/>
                          </a:cubicBezTo>
                          <a:cubicBezTo>
                            <a:pt x="26" y="194"/>
                            <a:pt x="26" y="194"/>
                            <a:pt x="26" y="194"/>
                          </a:cubicBezTo>
                          <a:cubicBezTo>
                            <a:pt x="18" y="186"/>
                            <a:pt x="18" y="186"/>
                            <a:pt x="18" y="186"/>
                          </a:cubicBezTo>
                          <a:cubicBezTo>
                            <a:pt x="17" y="186"/>
                            <a:pt x="17" y="186"/>
                            <a:pt x="17" y="186"/>
                          </a:cubicBezTo>
                          <a:cubicBezTo>
                            <a:pt x="12" y="182"/>
                            <a:pt x="12" y="182"/>
                            <a:pt x="12" y="182"/>
                          </a:cubicBezTo>
                          <a:cubicBezTo>
                            <a:pt x="12" y="182"/>
                            <a:pt x="12" y="182"/>
                            <a:pt x="12" y="182"/>
                          </a:cubicBezTo>
                          <a:cubicBezTo>
                            <a:pt x="12" y="181"/>
                            <a:pt x="12" y="181"/>
                            <a:pt x="12" y="181"/>
                          </a:cubicBezTo>
                          <a:cubicBezTo>
                            <a:pt x="12" y="173"/>
                            <a:pt x="12" y="173"/>
                            <a:pt x="12" y="173"/>
                          </a:cubicBezTo>
                          <a:cubicBezTo>
                            <a:pt x="18" y="173"/>
                            <a:pt x="18" y="173"/>
                            <a:pt x="18" y="173"/>
                          </a:cubicBezTo>
                          <a:cubicBezTo>
                            <a:pt x="19" y="170"/>
                            <a:pt x="19" y="170"/>
                            <a:pt x="19" y="170"/>
                          </a:cubicBezTo>
                          <a:cubicBezTo>
                            <a:pt x="16" y="162"/>
                            <a:pt x="16" y="162"/>
                            <a:pt x="16" y="162"/>
                          </a:cubicBezTo>
                          <a:cubicBezTo>
                            <a:pt x="32" y="162"/>
                            <a:pt x="32" y="162"/>
                            <a:pt x="32" y="162"/>
                          </a:cubicBezTo>
                          <a:cubicBezTo>
                            <a:pt x="60" y="149"/>
                            <a:pt x="60" y="149"/>
                            <a:pt x="60" y="149"/>
                          </a:cubicBezTo>
                          <a:cubicBezTo>
                            <a:pt x="63" y="143"/>
                            <a:pt x="63" y="143"/>
                            <a:pt x="63" y="143"/>
                          </a:cubicBezTo>
                          <a:cubicBezTo>
                            <a:pt x="64" y="141"/>
                            <a:pt x="64" y="141"/>
                            <a:pt x="64" y="141"/>
                          </a:cubicBezTo>
                          <a:cubicBezTo>
                            <a:pt x="70" y="144"/>
                            <a:pt x="70" y="144"/>
                            <a:pt x="70" y="144"/>
                          </a:cubicBezTo>
                          <a:cubicBezTo>
                            <a:pt x="70" y="144"/>
                            <a:pt x="70" y="144"/>
                            <a:pt x="70" y="144"/>
                          </a:cubicBezTo>
                          <a:cubicBezTo>
                            <a:pt x="70" y="145"/>
                            <a:pt x="70" y="145"/>
                            <a:pt x="70" y="145"/>
                          </a:cubicBezTo>
                          <a:cubicBezTo>
                            <a:pt x="73" y="148"/>
                            <a:pt x="73" y="148"/>
                            <a:pt x="73" y="148"/>
                          </a:cubicBezTo>
                          <a:cubicBezTo>
                            <a:pt x="76" y="147"/>
                            <a:pt x="76" y="147"/>
                            <a:pt x="76" y="147"/>
                          </a:cubicBezTo>
                          <a:cubicBezTo>
                            <a:pt x="75" y="141"/>
                            <a:pt x="75" y="141"/>
                            <a:pt x="75" y="141"/>
                          </a:cubicBezTo>
                          <a:cubicBezTo>
                            <a:pt x="84" y="141"/>
                            <a:pt x="84" y="141"/>
                            <a:pt x="84" y="141"/>
                          </a:cubicBezTo>
                          <a:cubicBezTo>
                            <a:pt x="93" y="143"/>
                            <a:pt x="93" y="143"/>
                            <a:pt x="93" y="143"/>
                          </a:cubicBezTo>
                          <a:cubicBezTo>
                            <a:pt x="96" y="137"/>
                            <a:pt x="96" y="137"/>
                            <a:pt x="96" y="137"/>
                          </a:cubicBezTo>
                          <a:cubicBezTo>
                            <a:pt x="97" y="136"/>
                            <a:pt x="97" y="136"/>
                            <a:pt x="97" y="136"/>
                          </a:cubicBezTo>
                          <a:cubicBezTo>
                            <a:pt x="97" y="136"/>
                            <a:pt x="97" y="136"/>
                            <a:pt x="97" y="136"/>
                          </a:cubicBezTo>
                          <a:cubicBezTo>
                            <a:pt x="98" y="136"/>
                            <a:pt x="98" y="136"/>
                            <a:pt x="98" y="136"/>
                          </a:cubicBezTo>
                          <a:cubicBezTo>
                            <a:pt x="107" y="133"/>
                            <a:pt x="107" y="133"/>
                            <a:pt x="107" y="133"/>
                          </a:cubicBezTo>
                          <a:cubicBezTo>
                            <a:pt x="109" y="119"/>
                            <a:pt x="109" y="119"/>
                            <a:pt x="109" y="119"/>
                          </a:cubicBezTo>
                          <a:cubicBezTo>
                            <a:pt x="119" y="128"/>
                            <a:pt x="119" y="128"/>
                            <a:pt x="119" y="128"/>
                          </a:cubicBezTo>
                          <a:cubicBezTo>
                            <a:pt x="123" y="128"/>
                            <a:pt x="123" y="128"/>
                            <a:pt x="123" y="128"/>
                          </a:cubicBezTo>
                          <a:cubicBezTo>
                            <a:pt x="125" y="126"/>
                            <a:pt x="125" y="126"/>
                            <a:pt x="125" y="126"/>
                          </a:cubicBezTo>
                          <a:cubicBezTo>
                            <a:pt x="124" y="96"/>
                            <a:pt x="124" y="96"/>
                            <a:pt x="124" y="96"/>
                          </a:cubicBezTo>
                          <a:cubicBezTo>
                            <a:pt x="124" y="95"/>
                            <a:pt x="124" y="95"/>
                            <a:pt x="124" y="95"/>
                          </a:cubicBezTo>
                          <a:cubicBezTo>
                            <a:pt x="124" y="93"/>
                            <a:pt x="124" y="93"/>
                            <a:pt x="124" y="93"/>
                          </a:cubicBezTo>
                          <a:cubicBezTo>
                            <a:pt x="130" y="94"/>
                            <a:pt x="130" y="94"/>
                            <a:pt x="130" y="94"/>
                          </a:cubicBezTo>
                          <a:cubicBezTo>
                            <a:pt x="131" y="94"/>
                            <a:pt x="131" y="94"/>
                            <a:pt x="131" y="94"/>
                          </a:cubicBezTo>
                          <a:cubicBezTo>
                            <a:pt x="132" y="95"/>
                            <a:pt x="132" y="95"/>
                            <a:pt x="132" y="95"/>
                          </a:cubicBezTo>
                          <a:cubicBezTo>
                            <a:pt x="132" y="95"/>
                            <a:pt x="132" y="95"/>
                            <a:pt x="132" y="95"/>
                          </a:cubicBezTo>
                          <a:cubicBezTo>
                            <a:pt x="143" y="115"/>
                            <a:pt x="143" y="115"/>
                            <a:pt x="143" y="115"/>
                          </a:cubicBezTo>
                          <a:cubicBezTo>
                            <a:pt x="156" y="113"/>
                            <a:pt x="156" y="113"/>
                            <a:pt x="156" y="113"/>
                          </a:cubicBezTo>
                          <a:cubicBezTo>
                            <a:pt x="159" y="112"/>
                            <a:pt x="159" y="112"/>
                            <a:pt x="159" y="112"/>
                          </a:cubicBezTo>
                          <a:cubicBezTo>
                            <a:pt x="161" y="108"/>
                            <a:pt x="161" y="108"/>
                            <a:pt x="161" y="108"/>
                          </a:cubicBezTo>
                          <a:cubicBezTo>
                            <a:pt x="157" y="104"/>
                            <a:pt x="157" y="104"/>
                            <a:pt x="157" y="104"/>
                          </a:cubicBezTo>
                          <a:cubicBezTo>
                            <a:pt x="156" y="103"/>
                            <a:pt x="156" y="103"/>
                            <a:pt x="156" y="103"/>
                          </a:cubicBezTo>
                          <a:cubicBezTo>
                            <a:pt x="165" y="100"/>
                            <a:pt x="165" y="100"/>
                            <a:pt x="165" y="100"/>
                          </a:cubicBezTo>
                          <a:cubicBezTo>
                            <a:pt x="166" y="99"/>
                            <a:pt x="166" y="99"/>
                            <a:pt x="166" y="99"/>
                          </a:cubicBezTo>
                          <a:cubicBezTo>
                            <a:pt x="166" y="99"/>
                            <a:pt x="166" y="99"/>
                            <a:pt x="166" y="99"/>
                          </a:cubicBezTo>
                          <a:cubicBezTo>
                            <a:pt x="170" y="103"/>
                            <a:pt x="170" y="103"/>
                            <a:pt x="170" y="103"/>
                          </a:cubicBezTo>
                          <a:cubicBezTo>
                            <a:pt x="173" y="101"/>
                            <a:pt x="173" y="101"/>
                            <a:pt x="173" y="101"/>
                          </a:cubicBezTo>
                          <a:cubicBezTo>
                            <a:pt x="173" y="95"/>
                            <a:pt x="173" y="95"/>
                            <a:pt x="173" y="95"/>
                          </a:cubicBezTo>
                          <a:cubicBezTo>
                            <a:pt x="175" y="95"/>
                            <a:pt x="175" y="95"/>
                            <a:pt x="175" y="95"/>
                          </a:cubicBezTo>
                          <a:cubicBezTo>
                            <a:pt x="182" y="95"/>
                            <a:pt x="182" y="95"/>
                            <a:pt x="182" y="95"/>
                          </a:cubicBezTo>
                          <a:cubicBezTo>
                            <a:pt x="186" y="95"/>
                            <a:pt x="190" y="98"/>
                            <a:pt x="193" y="101"/>
                          </a:cubicBezTo>
                          <a:cubicBezTo>
                            <a:pt x="194" y="103"/>
                            <a:pt x="194" y="103"/>
                            <a:pt x="194" y="103"/>
                          </a:cubicBezTo>
                          <a:cubicBezTo>
                            <a:pt x="196" y="93"/>
                            <a:pt x="196" y="93"/>
                            <a:pt x="196" y="93"/>
                          </a:cubicBezTo>
                          <a:cubicBezTo>
                            <a:pt x="198" y="91"/>
                            <a:pt x="201" y="90"/>
                            <a:pt x="206" y="92"/>
                          </a:cubicBezTo>
                          <a:cubicBezTo>
                            <a:pt x="207" y="93"/>
                            <a:pt x="207" y="93"/>
                            <a:pt x="207" y="93"/>
                          </a:cubicBezTo>
                          <a:cubicBezTo>
                            <a:pt x="207" y="93"/>
                            <a:pt x="207" y="93"/>
                            <a:pt x="207" y="93"/>
                          </a:cubicBezTo>
                          <a:cubicBezTo>
                            <a:pt x="207" y="94"/>
                            <a:pt x="207" y="94"/>
                            <a:pt x="207" y="94"/>
                          </a:cubicBezTo>
                          <a:cubicBezTo>
                            <a:pt x="208" y="94"/>
                            <a:pt x="208" y="94"/>
                            <a:pt x="209" y="94"/>
                          </a:cubicBezTo>
                          <a:cubicBezTo>
                            <a:pt x="211" y="94"/>
                            <a:pt x="218" y="89"/>
                            <a:pt x="230" y="80"/>
                          </a:cubicBezTo>
                          <a:cubicBezTo>
                            <a:pt x="230" y="74"/>
                            <a:pt x="233" y="70"/>
                            <a:pt x="238" y="69"/>
                          </a:cubicBez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sp>
                  <p:nvSpPr>
                    <p:cNvPr id="287" name="ïSḻîḓé">
                      <a:extLst>
                        <a:ext uri="{FF2B5EF4-FFF2-40B4-BE49-F238E27FC236}">
                          <a16:creationId xmlns:a16="http://schemas.microsoft.com/office/drawing/2014/main" id="{B3948772-C690-44F4-B166-0A6C8870F279}"/>
                        </a:ext>
                      </a:extLst>
                    </p:cNvPr>
                    <p:cNvSpPr/>
                    <p:nvPr/>
                  </p:nvSpPr>
                  <p:spPr bwMode="auto">
                    <a:xfrm>
                      <a:off x="4637118" y="4552908"/>
                      <a:ext cx="507459" cy="581207"/>
                    </a:xfrm>
                    <a:custGeom>
                      <a:avLst/>
                      <a:gdLst>
                        <a:gd name="T0" fmla="*/ 64 w 122"/>
                        <a:gd name="T1" fmla="*/ 6 h 140"/>
                        <a:gd name="T2" fmla="*/ 43 w 122"/>
                        <a:gd name="T3" fmla="*/ 2 h 140"/>
                        <a:gd name="T4" fmla="*/ 38 w 122"/>
                        <a:gd name="T5" fmla="*/ 26 h 140"/>
                        <a:gd name="T6" fmla="*/ 28 w 122"/>
                        <a:gd name="T7" fmla="*/ 32 h 140"/>
                        <a:gd name="T8" fmla="*/ 23 w 122"/>
                        <a:gd name="T9" fmla="*/ 41 h 140"/>
                        <a:gd name="T10" fmla="*/ 17 w 122"/>
                        <a:gd name="T11" fmla="*/ 53 h 140"/>
                        <a:gd name="T12" fmla="*/ 6 w 122"/>
                        <a:gd name="T13" fmla="*/ 68 h 140"/>
                        <a:gd name="T14" fmla="*/ 1 w 122"/>
                        <a:gd name="T15" fmla="*/ 78 h 140"/>
                        <a:gd name="T16" fmla="*/ 11 w 122"/>
                        <a:gd name="T17" fmla="*/ 93 h 140"/>
                        <a:gd name="T18" fmla="*/ 16 w 122"/>
                        <a:gd name="T19" fmla="*/ 101 h 140"/>
                        <a:gd name="T20" fmla="*/ 16 w 122"/>
                        <a:gd name="T21" fmla="*/ 102 h 140"/>
                        <a:gd name="T22" fmla="*/ 16 w 122"/>
                        <a:gd name="T23" fmla="*/ 104 h 140"/>
                        <a:gd name="T24" fmla="*/ 15 w 122"/>
                        <a:gd name="T25" fmla="*/ 105 h 140"/>
                        <a:gd name="T26" fmla="*/ 27 w 122"/>
                        <a:gd name="T27" fmla="*/ 123 h 140"/>
                        <a:gd name="T28" fmla="*/ 33 w 122"/>
                        <a:gd name="T29" fmla="*/ 135 h 140"/>
                        <a:gd name="T30" fmla="*/ 46 w 122"/>
                        <a:gd name="T31" fmla="*/ 130 h 140"/>
                        <a:gd name="T32" fmla="*/ 46 w 122"/>
                        <a:gd name="T33" fmla="*/ 129 h 140"/>
                        <a:gd name="T34" fmla="*/ 53 w 122"/>
                        <a:gd name="T35" fmla="*/ 125 h 140"/>
                        <a:gd name="T36" fmla="*/ 66 w 122"/>
                        <a:gd name="T37" fmla="*/ 136 h 140"/>
                        <a:gd name="T38" fmla="*/ 68 w 122"/>
                        <a:gd name="T39" fmla="*/ 136 h 140"/>
                        <a:gd name="T40" fmla="*/ 74 w 122"/>
                        <a:gd name="T41" fmla="*/ 134 h 140"/>
                        <a:gd name="T42" fmla="*/ 76 w 122"/>
                        <a:gd name="T43" fmla="*/ 134 h 140"/>
                        <a:gd name="T44" fmla="*/ 84 w 122"/>
                        <a:gd name="T45" fmla="*/ 140 h 140"/>
                        <a:gd name="T46" fmla="*/ 85 w 122"/>
                        <a:gd name="T47" fmla="*/ 124 h 140"/>
                        <a:gd name="T48" fmla="*/ 86 w 122"/>
                        <a:gd name="T49" fmla="*/ 123 h 140"/>
                        <a:gd name="T50" fmla="*/ 89 w 122"/>
                        <a:gd name="T51" fmla="*/ 113 h 140"/>
                        <a:gd name="T52" fmla="*/ 88 w 122"/>
                        <a:gd name="T53" fmla="*/ 111 h 140"/>
                        <a:gd name="T54" fmla="*/ 90 w 122"/>
                        <a:gd name="T55" fmla="*/ 110 h 140"/>
                        <a:gd name="T56" fmla="*/ 101 w 122"/>
                        <a:gd name="T57" fmla="*/ 94 h 140"/>
                        <a:gd name="T58" fmla="*/ 103 w 122"/>
                        <a:gd name="T59" fmla="*/ 94 h 140"/>
                        <a:gd name="T60" fmla="*/ 103 w 122"/>
                        <a:gd name="T61" fmla="*/ 102 h 140"/>
                        <a:gd name="T62" fmla="*/ 115 w 122"/>
                        <a:gd name="T63" fmla="*/ 92 h 140"/>
                        <a:gd name="T64" fmla="*/ 112 w 122"/>
                        <a:gd name="T65" fmla="*/ 86 h 140"/>
                        <a:gd name="T66" fmla="*/ 115 w 122"/>
                        <a:gd name="T67" fmla="*/ 68 h 140"/>
                        <a:gd name="T68" fmla="*/ 109 w 122"/>
                        <a:gd name="T69" fmla="*/ 68 h 140"/>
                        <a:gd name="T70" fmla="*/ 108 w 122"/>
                        <a:gd name="T71" fmla="*/ 67 h 140"/>
                        <a:gd name="T72" fmla="*/ 106 w 122"/>
                        <a:gd name="T73" fmla="*/ 58 h 140"/>
                        <a:gd name="T74" fmla="*/ 122 w 122"/>
                        <a:gd name="T75" fmla="*/ 58 h 140"/>
                        <a:gd name="T76" fmla="*/ 109 w 122"/>
                        <a:gd name="T77" fmla="*/ 43 h 140"/>
                        <a:gd name="T78" fmla="*/ 117 w 122"/>
                        <a:gd name="T79" fmla="*/ 33 h 140"/>
                        <a:gd name="T80" fmla="*/ 111 w 122"/>
                        <a:gd name="T81" fmla="*/ 34 h 140"/>
                        <a:gd name="T82" fmla="*/ 111 w 122"/>
                        <a:gd name="T83" fmla="*/ 33 h 140"/>
                        <a:gd name="T84" fmla="*/ 103 w 122"/>
                        <a:gd name="T85" fmla="*/ 24 h 140"/>
                        <a:gd name="T86" fmla="*/ 81 w 122"/>
                        <a:gd name="T87" fmla="*/ 32 h 140"/>
                        <a:gd name="T88" fmla="*/ 79 w 122"/>
                        <a:gd name="T89" fmla="*/ 32 h 140"/>
                        <a:gd name="T90" fmla="*/ 78 w 122"/>
                        <a:gd name="T91" fmla="*/ 18 h 140"/>
                        <a:gd name="T92" fmla="*/ 82 w 122"/>
                        <a:gd name="T9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140">
                          <a:moveTo>
                            <a:pt x="75" y="2"/>
                          </a:moveTo>
                          <a:cubicBezTo>
                            <a:pt x="70" y="4"/>
                            <a:pt x="67" y="5"/>
                            <a:pt x="64" y="6"/>
                          </a:cubicBezTo>
                          <a:cubicBezTo>
                            <a:pt x="61" y="6"/>
                            <a:pt x="57" y="5"/>
                            <a:pt x="52" y="3"/>
                          </a:cubicBezTo>
                          <a:cubicBezTo>
                            <a:pt x="43" y="2"/>
                            <a:pt x="43" y="2"/>
                            <a:pt x="43" y="2"/>
                          </a:cubicBezTo>
                          <a:cubicBezTo>
                            <a:pt x="40" y="3"/>
                            <a:pt x="37" y="7"/>
                            <a:pt x="32" y="14"/>
                          </a:cubicBezTo>
                          <a:cubicBezTo>
                            <a:pt x="38" y="26"/>
                            <a:pt x="38" y="26"/>
                            <a:pt x="38" y="26"/>
                          </a:cubicBezTo>
                          <a:cubicBezTo>
                            <a:pt x="28" y="32"/>
                            <a:pt x="28" y="32"/>
                            <a:pt x="28" y="32"/>
                          </a:cubicBezTo>
                          <a:cubicBezTo>
                            <a:pt x="28" y="32"/>
                            <a:pt x="28" y="32"/>
                            <a:pt x="28" y="32"/>
                          </a:cubicBezTo>
                          <a:cubicBezTo>
                            <a:pt x="20" y="30"/>
                            <a:pt x="20" y="30"/>
                            <a:pt x="20" y="30"/>
                          </a:cubicBezTo>
                          <a:cubicBezTo>
                            <a:pt x="23" y="36"/>
                            <a:pt x="24" y="39"/>
                            <a:pt x="23" y="41"/>
                          </a:cubicBezTo>
                          <a:cubicBezTo>
                            <a:pt x="22" y="44"/>
                            <a:pt x="22" y="44"/>
                            <a:pt x="22" y="44"/>
                          </a:cubicBezTo>
                          <a:cubicBezTo>
                            <a:pt x="20" y="49"/>
                            <a:pt x="18" y="52"/>
                            <a:pt x="17" y="53"/>
                          </a:cubicBezTo>
                          <a:cubicBezTo>
                            <a:pt x="3" y="66"/>
                            <a:pt x="3" y="66"/>
                            <a:pt x="3" y="66"/>
                          </a:cubicBezTo>
                          <a:cubicBezTo>
                            <a:pt x="6" y="68"/>
                            <a:pt x="6" y="68"/>
                            <a:pt x="6" y="68"/>
                          </a:cubicBezTo>
                          <a:cubicBezTo>
                            <a:pt x="4" y="70"/>
                            <a:pt x="4" y="70"/>
                            <a:pt x="4" y="70"/>
                          </a:cubicBezTo>
                          <a:cubicBezTo>
                            <a:pt x="1" y="72"/>
                            <a:pt x="0" y="76"/>
                            <a:pt x="1" y="78"/>
                          </a:cubicBezTo>
                          <a:cubicBezTo>
                            <a:pt x="11" y="93"/>
                            <a:pt x="11" y="93"/>
                            <a:pt x="11" y="93"/>
                          </a:cubicBezTo>
                          <a:cubicBezTo>
                            <a:pt x="11" y="93"/>
                            <a:pt x="11" y="93"/>
                            <a:pt x="11" y="93"/>
                          </a:cubicBezTo>
                          <a:cubicBezTo>
                            <a:pt x="11" y="93"/>
                            <a:pt x="11" y="93"/>
                            <a:pt x="11" y="93"/>
                          </a:cubicBezTo>
                          <a:cubicBezTo>
                            <a:pt x="16" y="101"/>
                            <a:pt x="16" y="101"/>
                            <a:pt x="16" y="101"/>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9" y="106"/>
                            <a:pt x="21" y="107"/>
                          </a:cubicBezTo>
                          <a:cubicBezTo>
                            <a:pt x="24" y="109"/>
                            <a:pt x="26" y="114"/>
                            <a:pt x="27" y="123"/>
                          </a:cubicBezTo>
                          <a:cubicBezTo>
                            <a:pt x="29" y="131"/>
                            <a:pt x="29" y="131"/>
                            <a:pt x="29" y="131"/>
                          </a:cubicBezTo>
                          <a:cubicBezTo>
                            <a:pt x="30" y="133"/>
                            <a:pt x="31" y="134"/>
                            <a:pt x="33" y="135"/>
                          </a:cubicBezTo>
                          <a:cubicBezTo>
                            <a:pt x="36" y="136"/>
                            <a:pt x="40" y="136"/>
                            <a:pt x="43" y="134"/>
                          </a:cubicBezTo>
                          <a:cubicBezTo>
                            <a:pt x="45" y="132"/>
                            <a:pt x="47" y="131"/>
                            <a:pt x="46" y="130"/>
                          </a:cubicBezTo>
                          <a:cubicBezTo>
                            <a:pt x="46" y="130"/>
                            <a:pt x="46" y="130"/>
                            <a:pt x="46" y="130"/>
                          </a:cubicBezTo>
                          <a:cubicBezTo>
                            <a:pt x="46" y="129"/>
                            <a:pt x="46" y="129"/>
                            <a:pt x="46" y="129"/>
                          </a:cubicBezTo>
                          <a:cubicBezTo>
                            <a:pt x="53" y="124"/>
                            <a:pt x="53" y="124"/>
                            <a:pt x="53" y="124"/>
                          </a:cubicBezTo>
                          <a:cubicBezTo>
                            <a:pt x="53" y="125"/>
                            <a:pt x="53" y="125"/>
                            <a:pt x="53" y="125"/>
                          </a:cubicBezTo>
                          <a:cubicBezTo>
                            <a:pt x="59" y="134"/>
                            <a:pt x="59" y="134"/>
                            <a:pt x="59" y="134"/>
                          </a:cubicBezTo>
                          <a:cubicBezTo>
                            <a:pt x="61" y="135"/>
                            <a:pt x="63"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7" y="135"/>
                            <a:pt x="77" y="135"/>
                            <a:pt x="77" y="135"/>
                          </a:cubicBezTo>
                          <a:cubicBezTo>
                            <a:pt x="84" y="140"/>
                            <a:pt x="84" y="140"/>
                            <a:pt x="84" y="140"/>
                          </a:cubicBezTo>
                          <a:cubicBezTo>
                            <a:pt x="86" y="137"/>
                            <a:pt x="86" y="137"/>
                            <a:pt x="86" y="137"/>
                          </a:cubicBezTo>
                          <a:cubicBezTo>
                            <a:pt x="85" y="124"/>
                            <a:pt x="85" y="124"/>
                            <a:pt x="85" y="124"/>
                          </a:cubicBezTo>
                          <a:cubicBezTo>
                            <a:pt x="86" y="123"/>
                            <a:pt x="86" y="123"/>
                            <a:pt x="86" y="123"/>
                          </a:cubicBezTo>
                          <a:cubicBezTo>
                            <a:pt x="86" y="123"/>
                            <a:pt x="86" y="123"/>
                            <a:pt x="86" y="123"/>
                          </a:cubicBezTo>
                          <a:cubicBezTo>
                            <a:pt x="91" y="117"/>
                            <a:pt x="91" y="117"/>
                            <a:pt x="91" y="117"/>
                          </a:cubicBezTo>
                          <a:cubicBezTo>
                            <a:pt x="91" y="116"/>
                            <a:pt x="91" y="115"/>
                            <a:pt x="89" y="113"/>
                          </a:cubicBezTo>
                          <a:cubicBezTo>
                            <a:pt x="87" y="112"/>
                            <a:pt x="87" y="112"/>
                            <a:pt x="87" y="112"/>
                          </a:cubicBezTo>
                          <a:cubicBezTo>
                            <a:pt x="88" y="111"/>
                            <a:pt x="88" y="111"/>
                            <a:pt x="88" y="111"/>
                          </a:cubicBezTo>
                          <a:cubicBezTo>
                            <a:pt x="89" y="110"/>
                            <a:pt x="89" y="110"/>
                            <a:pt x="89" y="110"/>
                          </a:cubicBezTo>
                          <a:cubicBezTo>
                            <a:pt x="90" y="110"/>
                            <a:pt x="90" y="110"/>
                            <a:pt x="90" y="110"/>
                          </a:cubicBezTo>
                          <a:cubicBezTo>
                            <a:pt x="100" y="93"/>
                            <a:pt x="100" y="93"/>
                            <a:pt x="100" y="93"/>
                          </a:cubicBezTo>
                          <a:cubicBezTo>
                            <a:pt x="101" y="94"/>
                            <a:pt x="101" y="94"/>
                            <a:pt x="101" y="94"/>
                          </a:cubicBezTo>
                          <a:cubicBezTo>
                            <a:pt x="103" y="94"/>
                            <a:pt x="103" y="94"/>
                            <a:pt x="103" y="94"/>
                          </a:cubicBezTo>
                          <a:cubicBezTo>
                            <a:pt x="103" y="94"/>
                            <a:pt x="103" y="94"/>
                            <a:pt x="103" y="94"/>
                          </a:cubicBezTo>
                          <a:cubicBezTo>
                            <a:pt x="103" y="95"/>
                            <a:pt x="103" y="95"/>
                            <a:pt x="103" y="95"/>
                          </a:cubicBezTo>
                          <a:cubicBezTo>
                            <a:pt x="103" y="102"/>
                            <a:pt x="103" y="102"/>
                            <a:pt x="103" y="102"/>
                          </a:cubicBezTo>
                          <a:cubicBezTo>
                            <a:pt x="103" y="102"/>
                            <a:pt x="103" y="102"/>
                            <a:pt x="103" y="102"/>
                          </a:cubicBezTo>
                          <a:cubicBezTo>
                            <a:pt x="115" y="92"/>
                            <a:pt x="115" y="92"/>
                            <a:pt x="115" y="92"/>
                          </a:cubicBezTo>
                          <a:cubicBezTo>
                            <a:pt x="114" y="86"/>
                            <a:pt x="114" y="86"/>
                            <a:pt x="114" y="86"/>
                          </a:cubicBezTo>
                          <a:cubicBezTo>
                            <a:pt x="112" y="86"/>
                            <a:pt x="112" y="86"/>
                            <a:pt x="112" y="86"/>
                          </a:cubicBezTo>
                          <a:cubicBezTo>
                            <a:pt x="108" y="87"/>
                            <a:pt x="108" y="87"/>
                            <a:pt x="108" y="87"/>
                          </a:cubicBezTo>
                          <a:cubicBezTo>
                            <a:pt x="115" y="68"/>
                            <a:pt x="115" y="68"/>
                            <a:pt x="115" y="68"/>
                          </a:cubicBezTo>
                          <a:cubicBezTo>
                            <a:pt x="109" y="68"/>
                            <a:pt x="109" y="68"/>
                            <a:pt x="109" y="68"/>
                          </a:cubicBezTo>
                          <a:cubicBezTo>
                            <a:pt x="109" y="68"/>
                            <a:pt x="109" y="68"/>
                            <a:pt x="109" y="68"/>
                          </a:cubicBezTo>
                          <a:cubicBezTo>
                            <a:pt x="108" y="68"/>
                            <a:pt x="108" y="68"/>
                            <a:pt x="108" y="68"/>
                          </a:cubicBezTo>
                          <a:cubicBezTo>
                            <a:pt x="108" y="67"/>
                            <a:pt x="108" y="67"/>
                            <a:pt x="108" y="67"/>
                          </a:cubicBezTo>
                          <a:cubicBezTo>
                            <a:pt x="106" y="64"/>
                            <a:pt x="106" y="64"/>
                            <a:pt x="106" y="64"/>
                          </a:cubicBezTo>
                          <a:cubicBezTo>
                            <a:pt x="105" y="62"/>
                            <a:pt x="105" y="60"/>
                            <a:pt x="106" y="58"/>
                          </a:cubicBezTo>
                          <a:cubicBezTo>
                            <a:pt x="116" y="58"/>
                            <a:pt x="116" y="58"/>
                            <a:pt x="116" y="58"/>
                          </a:cubicBezTo>
                          <a:cubicBezTo>
                            <a:pt x="122" y="58"/>
                            <a:pt x="122" y="58"/>
                            <a:pt x="122" y="58"/>
                          </a:cubicBezTo>
                          <a:cubicBezTo>
                            <a:pt x="122" y="56"/>
                            <a:pt x="121" y="52"/>
                            <a:pt x="117" y="46"/>
                          </a:cubicBezTo>
                          <a:cubicBezTo>
                            <a:pt x="109" y="43"/>
                            <a:pt x="109" y="43"/>
                            <a:pt x="109" y="43"/>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3"/>
                            <a:pt x="111" y="33"/>
                            <a:pt x="111" y="33"/>
                          </a:cubicBezTo>
                          <a:cubicBezTo>
                            <a:pt x="111" y="33"/>
                            <a:pt x="111" y="33"/>
                            <a:pt x="111" y="33"/>
                          </a:cubicBezTo>
                          <a:cubicBezTo>
                            <a:pt x="111" y="32"/>
                            <a:pt x="111" y="32"/>
                            <a:pt x="111" y="32"/>
                          </a:cubicBezTo>
                          <a:cubicBezTo>
                            <a:pt x="109" y="28"/>
                            <a:pt x="107" y="25"/>
                            <a:pt x="103" y="24"/>
                          </a:cubicBezTo>
                          <a:cubicBezTo>
                            <a:pt x="87" y="24"/>
                            <a:pt x="87" y="24"/>
                            <a:pt x="87" y="24"/>
                          </a:cubicBezTo>
                          <a:cubicBezTo>
                            <a:pt x="81" y="32"/>
                            <a:pt x="81" y="32"/>
                            <a:pt x="81" y="32"/>
                          </a:cubicBezTo>
                          <a:cubicBezTo>
                            <a:pt x="81" y="32"/>
                            <a:pt x="81" y="32"/>
                            <a:pt x="81" y="32"/>
                          </a:cubicBezTo>
                          <a:cubicBezTo>
                            <a:pt x="79" y="32"/>
                            <a:pt x="79" y="32"/>
                            <a:pt x="79" y="32"/>
                          </a:cubicBezTo>
                          <a:cubicBezTo>
                            <a:pt x="53" y="24"/>
                            <a:pt x="53" y="24"/>
                            <a:pt x="53" y="24"/>
                          </a:cubicBezTo>
                          <a:cubicBezTo>
                            <a:pt x="78" y="18"/>
                            <a:pt x="78" y="18"/>
                            <a:pt x="78" y="18"/>
                          </a:cubicBezTo>
                          <a:cubicBezTo>
                            <a:pt x="79" y="18"/>
                            <a:pt x="83" y="14"/>
                            <a:pt x="90" y="6"/>
                          </a:cubicBezTo>
                          <a:cubicBezTo>
                            <a:pt x="82" y="0"/>
                            <a:pt x="82" y="0"/>
                            <a:pt x="82" y="0"/>
                          </a:cubicBezTo>
                          <a:lnTo>
                            <a:pt x="75" y="2"/>
                          </a:ln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endParaRPr lang="zh-CN" altLang="en-US" sz="972" kern="0">
                        <a:solidFill>
                          <a:srgbClr val="000000"/>
                        </a:solidFill>
                      </a:endParaRPr>
                    </a:p>
                  </p:txBody>
                </p:sp>
                <p:sp>
                  <p:nvSpPr>
                    <p:cNvPr id="288" name="iṩ1ïḓê">
                      <a:extLst>
                        <a:ext uri="{FF2B5EF4-FFF2-40B4-BE49-F238E27FC236}">
                          <a16:creationId xmlns:a16="http://schemas.microsoft.com/office/drawing/2014/main" id="{5F3CF9D9-1D27-44D5-BFBC-48F391C26C20}"/>
                        </a:ext>
                      </a:extLst>
                    </p:cNvPr>
                    <p:cNvSpPr/>
                    <p:nvPr/>
                  </p:nvSpPr>
                  <p:spPr bwMode="auto">
                    <a:xfrm>
                      <a:off x="4308762" y="3950630"/>
                      <a:ext cx="784893" cy="605790"/>
                    </a:xfrm>
                    <a:custGeom>
                      <a:avLst/>
                      <a:gdLst>
                        <a:gd name="T0" fmla="*/ 120 w 189"/>
                        <a:gd name="T1" fmla="*/ 23 h 146"/>
                        <a:gd name="T2" fmla="*/ 85 w 189"/>
                        <a:gd name="T3" fmla="*/ 9 h 146"/>
                        <a:gd name="T4" fmla="*/ 85 w 189"/>
                        <a:gd name="T5" fmla="*/ 1 h 146"/>
                        <a:gd name="T6" fmla="*/ 82 w 189"/>
                        <a:gd name="T7" fmla="*/ 0 h 146"/>
                        <a:gd name="T8" fmla="*/ 66 w 189"/>
                        <a:gd name="T9" fmla="*/ 16 h 146"/>
                        <a:gd name="T10" fmla="*/ 58 w 189"/>
                        <a:gd name="T11" fmla="*/ 24 h 146"/>
                        <a:gd name="T12" fmla="*/ 48 w 189"/>
                        <a:gd name="T13" fmla="*/ 19 h 146"/>
                        <a:gd name="T14" fmla="*/ 31 w 189"/>
                        <a:gd name="T15" fmla="*/ 25 h 146"/>
                        <a:gd name="T16" fmla="*/ 10 w 189"/>
                        <a:gd name="T17" fmla="*/ 11 h 146"/>
                        <a:gd name="T18" fmla="*/ 2 w 189"/>
                        <a:gd name="T19" fmla="*/ 17 h 146"/>
                        <a:gd name="T20" fmla="*/ 2 w 189"/>
                        <a:gd name="T21" fmla="*/ 18 h 146"/>
                        <a:gd name="T22" fmla="*/ 0 w 189"/>
                        <a:gd name="T23" fmla="*/ 20 h 146"/>
                        <a:gd name="T24" fmla="*/ 4 w 189"/>
                        <a:gd name="T25" fmla="*/ 21 h 146"/>
                        <a:gd name="T26" fmla="*/ 5 w 189"/>
                        <a:gd name="T27" fmla="*/ 21 h 146"/>
                        <a:gd name="T28" fmla="*/ 34 w 189"/>
                        <a:gd name="T29" fmla="*/ 43 h 146"/>
                        <a:gd name="T30" fmla="*/ 62 w 189"/>
                        <a:gd name="T31" fmla="*/ 75 h 146"/>
                        <a:gd name="T32" fmla="*/ 90 w 189"/>
                        <a:gd name="T33" fmla="*/ 72 h 146"/>
                        <a:gd name="T34" fmla="*/ 91 w 189"/>
                        <a:gd name="T35" fmla="*/ 71 h 146"/>
                        <a:gd name="T36" fmla="*/ 99 w 189"/>
                        <a:gd name="T37" fmla="*/ 73 h 146"/>
                        <a:gd name="T38" fmla="*/ 100 w 189"/>
                        <a:gd name="T39" fmla="*/ 75 h 146"/>
                        <a:gd name="T40" fmla="*/ 93 w 189"/>
                        <a:gd name="T41" fmla="*/ 93 h 146"/>
                        <a:gd name="T42" fmla="*/ 84 w 189"/>
                        <a:gd name="T43" fmla="*/ 93 h 146"/>
                        <a:gd name="T44" fmla="*/ 74 w 189"/>
                        <a:gd name="T45" fmla="*/ 117 h 146"/>
                        <a:gd name="T46" fmla="*/ 89 w 189"/>
                        <a:gd name="T47" fmla="*/ 127 h 146"/>
                        <a:gd name="T48" fmla="*/ 93 w 189"/>
                        <a:gd name="T49" fmla="*/ 133 h 146"/>
                        <a:gd name="T50" fmla="*/ 100 w 189"/>
                        <a:gd name="T51" fmla="*/ 133 h 146"/>
                        <a:gd name="T52" fmla="*/ 115 w 189"/>
                        <a:gd name="T53" fmla="*/ 139 h 146"/>
                        <a:gd name="T54" fmla="*/ 118 w 189"/>
                        <a:gd name="T55" fmla="*/ 143 h 146"/>
                        <a:gd name="T56" fmla="*/ 132 w 189"/>
                        <a:gd name="T57" fmla="*/ 144 h 146"/>
                        <a:gd name="T58" fmla="*/ 152 w 189"/>
                        <a:gd name="T59" fmla="*/ 143 h 146"/>
                        <a:gd name="T60" fmla="*/ 159 w 189"/>
                        <a:gd name="T61" fmla="*/ 139 h 146"/>
                        <a:gd name="T62" fmla="*/ 158 w 189"/>
                        <a:gd name="T63" fmla="*/ 131 h 146"/>
                        <a:gd name="T64" fmla="*/ 162 w 189"/>
                        <a:gd name="T65" fmla="*/ 119 h 146"/>
                        <a:gd name="T66" fmla="*/ 170 w 189"/>
                        <a:gd name="T67" fmla="*/ 111 h 146"/>
                        <a:gd name="T68" fmla="*/ 186 w 189"/>
                        <a:gd name="T69" fmla="*/ 111 h 146"/>
                        <a:gd name="T70" fmla="*/ 181 w 189"/>
                        <a:gd name="T71" fmla="*/ 98 h 146"/>
                        <a:gd name="T72" fmla="*/ 174 w 189"/>
                        <a:gd name="T73" fmla="*/ 97 h 146"/>
                        <a:gd name="T74" fmla="*/ 174 w 189"/>
                        <a:gd name="T75" fmla="*/ 97 h 146"/>
                        <a:gd name="T76" fmla="*/ 156 w 189"/>
                        <a:gd name="T77" fmla="*/ 86 h 146"/>
                        <a:gd name="T78" fmla="*/ 147 w 189"/>
                        <a:gd name="T79" fmla="*/ 83 h 146"/>
                        <a:gd name="T80" fmla="*/ 132 w 189"/>
                        <a:gd name="T81"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46">
                          <a:moveTo>
                            <a:pt x="132" y="43"/>
                          </a:moveTo>
                          <a:cubicBezTo>
                            <a:pt x="128" y="39"/>
                            <a:pt x="124" y="33"/>
                            <a:pt x="120" y="23"/>
                          </a:cubicBezTo>
                          <a:cubicBezTo>
                            <a:pt x="109" y="23"/>
                            <a:pt x="102" y="21"/>
                            <a:pt x="99" y="17"/>
                          </a:cubicBezTo>
                          <a:cubicBezTo>
                            <a:pt x="96" y="13"/>
                            <a:pt x="92" y="11"/>
                            <a:pt x="85" y="9"/>
                          </a:cubicBezTo>
                          <a:cubicBezTo>
                            <a:pt x="83" y="8"/>
                            <a:pt x="83" y="8"/>
                            <a:pt x="83" y="8"/>
                          </a:cubicBezTo>
                          <a:cubicBezTo>
                            <a:pt x="85" y="1"/>
                            <a:pt x="85" y="1"/>
                            <a:pt x="85" y="1"/>
                          </a:cubicBezTo>
                          <a:cubicBezTo>
                            <a:pt x="84" y="1"/>
                            <a:pt x="84" y="1"/>
                            <a:pt x="84" y="1"/>
                          </a:cubicBezTo>
                          <a:cubicBezTo>
                            <a:pt x="82" y="0"/>
                            <a:pt x="82" y="0"/>
                            <a:pt x="82" y="0"/>
                          </a:cubicBezTo>
                          <a:cubicBezTo>
                            <a:pt x="77" y="3"/>
                            <a:pt x="74" y="5"/>
                            <a:pt x="72" y="8"/>
                          </a:cubicBezTo>
                          <a:cubicBezTo>
                            <a:pt x="71" y="11"/>
                            <a:pt x="69" y="14"/>
                            <a:pt x="66" y="16"/>
                          </a:cubicBezTo>
                          <a:cubicBezTo>
                            <a:pt x="64" y="23"/>
                            <a:pt x="62" y="26"/>
                            <a:pt x="60" y="26"/>
                          </a:cubicBezTo>
                          <a:cubicBezTo>
                            <a:pt x="59" y="26"/>
                            <a:pt x="58" y="25"/>
                            <a:pt x="58" y="24"/>
                          </a:cubicBezTo>
                          <a:cubicBezTo>
                            <a:pt x="54" y="21"/>
                            <a:pt x="54" y="21"/>
                            <a:pt x="54" y="21"/>
                          </a:cubicBezTo>
                          <a:cubicBezTo>
                            <a:pt x="52" y="20"/>
                            <a:pt x="50" y="19"/>
                            <a:pt x="48" y="19"/>
                          </a:cubicBezTo>
                          <a:cubicBezTo>
                            <a:pt x="44" y="20"/>
                            <a:pt x="44" y="20"/>
                            <a:pt x="44" y="20"/>
                          </a:cubicBezTo>
                          <a:cubicBezTo>
                            <a:pt x="41" y="23"/>
                            <a:pt x="37" y="25"/>
                            <a:pt x="31" y="25"/>
                          </a:cubicBezTo>
                          <a:cubicBezTo>
                            <a:pt x="16" y="25"/>
                            <a:pt x="16" y="25"/>
                            <a:pt x="16" y="25"/>
                          </a:cubicBezTo>
                          <a:cubicBezTo>
                            <a:pt x="11" y="22"/>
                            <a:pt x="9" y="17"/>
                            <a:pt x="10" y="11"/>
                          </a:cubicBezTo>
                          <a:cubicBezTo>
                            <a:pt x="4" y="9"/>
                            <a:pt x="4" y="9"/>
                            <a:pt x="4" y="9"/>
                          </a:cubicBezTo>
                          <a:cubicBezTo>
                            <a:pt x="2" y="17"/>
                            <a:pt x="2" y="17"/>
                            <a:pt x="2" y="17"/>
                          </a:cubicBezTo>
                          <a:cubicBezTo>
                            <a:pt x="2" y="17"/>
                            <a:pt x="2" y="17"/>
                            <a:pt x="2" y="17"/>
                          </a:cubicBezTo>
                          <a:cubicBezTo>
                            <a:pt x="2" y="18"/>
                            <a:pt x="2" y="18"/>
                            <a:pt x="2" y="18"/>
                          </a:cubicBezTo>
                          <a:cubicBezTo>
                            <a:pt x="1" y="18"/>
                            <a:pt x="1" y="18"/>
                            <a:pt x="1" y="18"/>
                          </a:cubicBezTo>
                          <a:cubicBezTo>
                            <a:pt x="0" y="20"/>
                            <a:pt x="0" y="20"/>
                            <a:pt x="0" y="20"/>
                          </a:cubicBezTo>
                          <a:cubicBezTo>
                            <a:pt x="4" y="21"/>
                            <a:pt x="4" y="21"/>
                            <a:pt x="4" y="21"/>
                          </a:cubicBezTo>
                          <a:cubicBezTo>
                            <a:pt x="4" y="21"/>
                            <a:pt x="4" y="21"/>
                            <a:pt x="4" y="21"/>
                          </a:cubicBezTo>
                          <a:cubicBezTo>
                            <a:pt x="5" y="21"/>
                            <a:pt x="5" y="21"/>
                            <a:pt x="5" y="21"/>
                          </a:cubicBezTo>
                          <a:cubicBezTo>
                            <a:pt x="5" y="21"/>
                            <a:pt x="5" y="21"/>
                            <a:pt x="5" y="21"/>
                          </a:cubicBezTo>
                          <a:cubicBezTo>
                            <a:pt x="12" y="31"/>
                            <a:pt x="17" y="37"/>
                            <a:pt x="20" y="38"/>
                          </a:cubicBezTo>
                          <a:cubicBezTo>
                            <a:pt x="21" y="39"/>
                            <a:pt x="26" y="41"/>
                            <a:pt x="34" y="43"/>
                          </a:cubicBezTo>
                          <a:cubicBezTo>
                            <a:pt x="49" y="48"/>
                            <a:pt x="49" y="48"/>
                            <a:pt x="49" y="48"/>
                          </a:cubicBezTo>
                          <a:cubicBezTo>
                            <a:pt x="53" y="50"/>
                            <a:pt x="58" y="59"/>
                            <a:pt x="62" y="75"/>
                          </a:cubicBezTo>
                          <a:cubicBezTo>
                            <a:pt x="69" y="79"/>
                            <a:pt x="73" y="81"/>
                            <a:pt x="76" y="81"/>
                          </a:cubicBezTo>
                          <a:cubicBezTo>
                            <a:pt x="78" y="79"/>
                            <a:pt x="83" y="77"/>
                            <a:pt x="90" y="72"/>
                          </a:cubicBezTo>
                          <a:cubicBezTo>
                            <a:pt x="90" y="72"/>
                            <a:pt x="90" y="72"/>
                            <a:pt x="90" y="72"/>
                          </a:cubicBezTo>
                          <a:cubicBezTo>
                            <a:pt x="91" y="71"/>
                            <a:pt x="91" y="71"/>
                            <a:pt x="91" y="71"/>
                          </a:cubicBezTo>
                          <a:cubicBezTo>
                            <a:pt x="92" y="72"/>
                            <a:pt x="92" y="72"/>
                            <a:pt x="92" y="72"/>
                          </a:cubicBezTo>
                          <a:cubicBezTo>
                            <a:pt x="99" y="73"/>
                            <a:pt x="99" y="73"/>
                            <a:pt x="99" y="73"/>
                          </a:cubicBezTo>
                          <a:cubicBezTo>
                            <a:pt x="100" y="73"/>
                            <a:pt x="100" y="73"/>
                            <a:pt x="100" y="73"/>
                          </a:cubicBezTo>
                          <a:cubicBezTo>
                            <a:pt x="100" y="75"/>
                            <a:pt x="100" y="75"/>
                            <a:pt x="100" y="75"/>
                          </a:cubicBezTo>
                          <a:cubicBezTo>
                            <a:pt x="99" y="76"/>
                            <a:pt x="99" y="76"/>
                            <a:pt x="99" y="76"/>
                          </a:cubicBezTo>
                          <a:cubicBezTo>
                            <a:pt x="97" y="85"/>
                            <a:pt x="95" y="91"/>
                            <a:pt x="93" y="93"/>
                          </a:cubicBezTo>
                          <a:cubicBezTo>
                            <a:pt x="84" y="93"/>
                            <a:pt x="84" y="93"/>
                            <a:pt x="84" y="93"/>
                          </a:cubicBezTo>
                          <a:cubicBezTo>
                            <a:pt x="84" y="93"/>
                            <a:pt x="84" y="93"/>
                            <a:pt x="84" y="93"/>
                          </a:cubicBezTo>
                          <a:cubicBezTo>
                            <a:pt x="84" y="97"/>
                            <a:pt x="81" y="103"/>
                            <a:pt x="76" y="111"/>
                          </a:cubicBezTo>
                          <a:cubicBezTo>
                            <a:pt x="74" y="113"/>
                            <a:pt x="74" y="115"/>
                            <a:pt x="74" y="117"/>
                          </a:cubicBezTo>
                          <a:cubicBezTo>
                            <a:pt x="83" y="123"/>
                            <a:pt x="83" y="123"/>
                            <a:pt x="83" y="123"/>
                          </a:cubicBezTo>
                          <a:cubicBezTo>
                            <a:pt x="85" y="126"/>
                            <a:pt x="87" y="127"/>
                            <a:pt x="89" y="127"/>
                          </a:cubicBezTo>
                          <a:cubicBezTo>
                            <a:pt x="91" y="127"/>
                            <a:pt x="91" y="127"/>
                            <a:pt x="91" y="127"/>
                          </a:cubicBezTo>
                          <a:cubicBezTo>
                            <a:pt x="93" y="133"/>
                            <a:pt x="93" y="133"/>
                            <a:pt x="93" y="133"/>
                          </a:cubicBezTo>
                          <a:cubicBezTo>
                            <a:pt x="97" y="135"/>
                            <a:pt x="97" y="135"/>
                            <a:pt x="97" y="135"/>
                          </a:cubicBezTo>
                          <a:cubicBezTo>
                            <a:pt x="100" y="133"/>
                            <a:pt x="100" y="133"/>
                            <a:pt x="100" y="133"/>
                          </a:cubicBezTo>
                          <a:cubicBezTo>
                            <a:pt x="101" y="131"/>
                            <a:pt x="102" y="131"/>
                            <a:pt x="104" y="131"/>
                          </a:cubicBezTo>
                          <a:cubicBezTo>
                            <a:pt x="108" y="131"/>
                            <a:pt x="111" y="133"/>
                            <a:pt x="115" y="139"/>
                          </a:cubicBezTo>
                          <a:cubicBezTo>
                            <a:pt x="115" y="139"/>
                            <a:pt x="115" y="139"/>
                            <a:pt x="115" y="139"/>
                          </a:cubicBezTo>
                          <a:cubicBezTo>
                            <a:pt x="118" y="143"/>
                            <a:pt x="118" y="143"/>
                            <a:pt x="118" y="143"/>
                          </a:cubicBezTo>
                          <a:cubicBezTo>
                            <a:pt x="119" y="143"/>
                            <a:pt x="119" y="143"/>
                            <a:pt x="119" y="143"/>
                          </a:cubicBezTo>
                          <a:cubicBezTo>
                            <a:pt x="121" y="141"/>
                            <a:pt x="126" y="142"/>
                            <a:pt x="132" y="144"/>
                          </a:cubicBezTo>
                          <a:cubicBezTo>
                            <a:pt x="142" y="146"/>
                            <a:pt x="142" y="146"/>
                            <a:pt x="142" y="146"/>
                          </a:cubicBezTo>
                          <a:cubicBezTo>
                            <a:pt x="152" y="143"/>
                            <a:pt x="152" y="143"/>
                            <a:pt x="152" y="143"/>
                          </a:cubicBezTo>
                          <a:cubicBezTo>
                            <a:pt x="156" y="141"/>
                            <a:pt x="156" y="141"/>
                            <a:pt x="156" y="141"/>
                          </a:cubicBezTo>
                          <a:cubicBezTo>
                            <a:pt x="159" y="139"/>
                            <a:pt x="159" y="139"/>
                            <a:pt x="159" y="139"/>
                          </a:cubicBezTo>
                          <a:cubicBezTo>
                            <a:pt x="156" y="136"/>
                            <a:pt x="156" y="136"/>
                            <a:pt x="156" y="136"/>
                          </a:cubicBezTo>
                          <a:cubicBezTo>
                            <a:pt x="156" y="135"/>
                            <a:pt x="156" y="133"/>
                            <a:pt x="158" y="131"/>
                          </a:cubicBezTo>
                          <a:cubicBezTo>
                            <a:pt x="161" y="129"/>
                            <a:pt x="162" y="127"/>
                            <a:pt x="162" y="124"/>
                          </a:cubicBezTo>
                          <a:cubicBezTo>
                            <a:pt x="162" y="119"/>
                            <a:pt x="162" y="119"/>
                            <a:pt x="162" y="119"/>
                          </a:cubicBezTo>
                          <a:cubicBezTo>
                            <a:pt x="162" y="117"/>
                            <a:pt x="162" y="115"/>
                            <a:pt x="163" y="115"/>
                          </a:cubicBezTo>
                          <a:cubicBezTo>
                            <a:pt x="164" y="113"/>
                            <a:pt x="166" y="112"/>
                            <a:pt x="170" y="111"/>
                          </a:cubicBezTo>
                          <a:cubicBezTo>
                            <a:pt x="175" y="111"/>
                            <a:pt x="181" y="113"/>
                            <a:pt x="189" y="119"/>
                          </a:cubicBezTo>
                          <a:cubicBezTo>
                            <a:pt x="186" y="111"/>
                            <a:pt x="186" y="111"/>
                            <a:pt x="186" y="111"/>
                          </a:cubicBezTo>
                          <a:cubicBezTo>
                            <a:pt x="182" y="105"/>
                            <a:pt x="182" y="105"/>
                            <a:pt x="182" y="105"/>
                          </a:cubicBezTo>
                          <a:cubicBezTo>
                            <a:pt x="181" y="98"/>
                            <a:pt x="181" y="98"/>
                            <a:pt x="181" y="98"/>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56" y="86"/>
                            <a:pt x="156" y="86"/>
                            <a:pt x="156" y="86"/>
                          </a:cubicBezTo>
                          <a:cubicBezTo>
                            <a:pt x="147" y="85"/>
                            <a:pt x="147" y="85"/>
                            <a:pt x="147" y="85"/>
                          </a:cubicBezTo>
                          <a:cubicBezTo>
                            <a:pt x="147" y="83"/>
                            <a:pt x="147" y="83"/>
                            <a:pt x="147" y="83"/>
                          </a:cubicBezTo>
                          <a:cubicBezTo>
                            <a:pt x="146" y="73"/>
                            <a:pt x="146" y="73"/>
                            <a:pt x="146" y="73"/>
                          </a:cubicBezTo>
                          <a:cubicBezTo>
                            <a:pt x="140" y="57"/>
                            <a:pt x="136" y="46"/>
                            <a:pt x="132" y="43"/>
                          </a:cubicBez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endParaRPr lang="zh-CN" altLang="en-US" sz="972" kern="0">
                        <a:solidFill>
                          <a:srgbClr val="000000"/>
                        </a:solidFill>
                      </a:endParaRPr>
                    </a:p>
                  </p:txBody>
                </p:sp>
                <p:sp>
                  <p:nvSpPr>
                    <p:cNvPr id="289" name="i$ļîḓé">
                      <a:extLst>
                        <a:ext uri="{FF2B5EF4-FFF2-40B4-BE49-F238E27FC236}">
                          <a16:creationId xmlns:a16="http://schemas.microsoft.com/office/drawing/2014/main" id="{F1EF1BE8-4692-4101-A101-B2A90DEC7E95}"/>
                        </a:ext>
                      </a:extLst>
                    </p:cNvPr>
                    <p:cNvSpPr/>
                    <p:nvPr/>
                  </p:nvSpPr>
                  <p:spPr bwMode="auto">
                    <a:xfrm>
                      <a:off x="4969133" y="4421215"/>
                      <a:ext cx="142229" cy="128181"/>
                    </a:xfrm>
                    <a:custGeom>
                      <a:avLst/>
                      <a:gdLst>
                        <a:gd name="T0" fmla="*/ 31 w 34"/>
                        <a:gd name="T1" fmla="*/ 17 h 31"/>
                        <a:gd name="T2" fmla="*/ 34 w 34"/>
                        <a:gd name="T3" fmla="*/ 13 h 31"/>
                        <a:gd name="T4" fmla="*/ 34 w 34"/>
                        <a:gd name="T5" fmla="*/ 13 h 31"/>
                        <a:gd name="T6" fmla="*/ 34 w 34"/>
                        <a:gd name="T7" fmla="*/ 13 h 31"/>
                        <a:gd name="T8" fmla="*/ 34 w 34"/>
                        <a:gd name="T9" fmla="*/ 13 h 31"/>
                        <a:gd name="T10" fmla="*/ 24 w 34"/>
                        <a:gd name="T11" fmla="*/ 5 h 31"/>
                        <a:gd name="T12" fmla="*/ 11 w 34"/>
                        <a:gd name="T13" fmla="*/ 1 h 31"/>
                        <a:gd name="T14" fmla="*/ 7 w 34"/>
                        <a:gd name="T15" fmla="*/ 2 h 31"/>
                        <a:gd name="T16" fmla="*/ 7 w 34"/>
                        <a:gd name="T17" fmla="*/ 11 h 31"/>
                        <a:gd name="T18" fmla="*/ 2 w 34"/>
                        <a:gd name="T19" fmla="*/ 19 h 31"/>
                        <a:gd name="T20" fmla="*/ 0 w 34"/>
                        <a:gd name="T21" fmla="*/ 21 h 31"/>
                        <a:gd name="T22" fmla="*/ 4 w 34"/>
                        <a:gd name="T23" fmla="*/ 25 h 31"/>
                        <a:gd name="T24" fmla="*/ 5 w 34"/>
                        <a:gd name="T25" fmla="*/ 25 h 31"/>
                        <a:gd name="T26" fmla="*/ 6 w 34"/>
                        <a:gd name="T27" fmla="*/ 29 h 31"/>
                        <a:gd name="T28" fmla="*/ 11 w 34"/>
                        <a:gd name="T29" fmla="*/ 31 h 31"/>
                        <a:gd name="T30" fmla="*/ 17 w 34"/>
                        <a:gd name="T31" fmla="*/ 28 h 31"/>
                        <a:gd name="T32" fmla="*/ 26 w 34"/>
                        <a:gd name="T33" fmla="*/ 30 h 31"/>
                        <a:gd name="T34" fmla="*/ 26 w 34"/>
                        <a:gd name="T35" fmla="*/ 27 h 31"/>
                        <a:gd name="T36" fmla="*/ 31 w 34"/>
                        <a:gd name="T3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1">
                          <a:moveTo>
                            <a:pt x="31" y="17"/>
                          </a:moveTo>
                          <a:cubicBezTo>
                            <a:pt x="34" y="13"/>
                            <a:pt x="34" y="13"/>
                            <a:pt x="34" y="13"/>
                          </a:cubicBezTo>
                          <a:cubicBezTo>
                            <a:pt x="34" y="13"/>
                            <a:pt x="34" y="13"/>
                            <a:pt x="34" y="13"/>
                          </a:cubicBezTo>
                          <a:cubicBezTo>
                            <a:pt x="34" y="13"/>
                            <a:pt x="34" y="13"/>
                            <a:pt x="34" y="13"/>
                          </a:cubicBezTo>
                          <a:cubicBezTo>
                            <a:pt x="34" y="13"/>
                            <a:pt x="34" y="13"/>
                            <a:pt x="34" y="13"/>
                          </a:cubicBezTo>
                          <a:cubicBezTo>
                            <a:pt x="24" y="5"/>
                            <a:pt x="24" y="5"/>
                            <a:pt x="24" y="5"/>
                          </a:cubicBezTo>
                          <a:cubicBezTo>
                            <a:pt x="19" y="1"/>
                            <a:pt x="14" y="0"/>
                            <a:pt x="11" y="1"/>
                          </a:cubicBezTo>
                          <a:cubicBezTo>
                            <a:pt x="7" y="2"/>
                            <a:pt x="7" y="2"/>
                            <a:pt x="7" y="2"/>
                          </a:cubicBezTo>
                          <a:cubicBezTo>
                            <a:pt x="7" y="11"/>
                            <a:pt x="7" y="11"/>
                            <a:pt x="7" y="11"/>
                          </a:cubicBezTo>
                          <a:cubicBezTo>
                            <a:pt x="6" y="13"/>
                            <a:pt x="5" y="17"/>
                            <a:pt x="2" y="19"/>
                          </a:cubicBezTo>
                          <a:cubicBezTo>
                            <a:pt x="0" y="21"/>
                            <a:pt x="0" y="21"/>
                            <a:pt x="0" y="21"/>
                          </a:cubicBezTo>
                          <a:cubicBezTo>
                            <a:pt x="4" y="25"/>
                            <a:pt x="4" y="25"/>
                            <a:pt x="4" y="25"/>
                          </a:cubicBezTo>
                          <a:cubicBezTo>
                            <a:pt x="5" y="25"/>
                            <a:pt x="5" y="25"/>
                            <a:pt x="5" y="25"/>
                          </a:cubicBezTo>
                          <a:cubicBezTo>
                            <a:pt x="6" y="29"/>
                            <a:pt x="6" y="29"/>
                            <a:pt x="6" y="29"/>
                          </a:cubicBezTo>
                          <a:cubicBezTo>
                            <a:pt x="11" y="31"/>
                            <a:pt x="11" y="31"/>
                            <a:pt x="11" y="31"/>
                          </a:cubicBezTo>
                          <a:cubicBezTo>
                            <a:pt x="13" y="29"/>
                            <a:pt x="15" y="28"/>
                            <a:pt x="17" y="28"/>
                          </a:cubicBezTo>
                          <a:cubicBezTo>
                            <a:pt x="26" y="30"/>
                            <a:pt x="26" y="30"/>
                            <a:pt x="26" y="30"/>
                          </a:cubicBezTo>
                          <a:cubicBezTo>
                            <a:pt x="26" y="27"/>
                            <a:pt x="26" y="27"/>
                            <a:pt x="26" y="27"/>
                          </a:cubicBezTo>
                          <a:cubicBezTo>
                            <a:pt x="27" y="21"/>
                            <a:pt x="29" y="18"/>
                            <a:pt x="31" y="17"/>
                          </a:cubicBezTo>
                          <a:close/>
                        </a:path>
                      </a:pathLst>
                    </a:custGeom>
                    <a:grpFill/>
                    <a:ln w="19050">
                      <a:noFill/>
                      <a:round/>
                      <a:headEnd/>
                      <a:tailEnd/>
                    </a:ln>
                  </p:spPr>
                  <p:txBody>
                    <a:bodyPr vert="horz" wrap="square" lIns="49319" tIns="24659" rIns="49319" bIns="24659" numCol="1" anchor="t" anchorCtr="0" compatLnSpc="1">
                      <a:prstTxWarp prst="textNoShape">
                        <a:avLst/>
                      </a:prstTxWarp>
                    </a:bodyPr>
                    <a:lstStyle/>
                    <a:p>
                      <a:pPr defTabSz="493192">
                        <a:defRPr/>
                      </a:pPr>
                      <a:endParaRPr lang="zh-CN" altLang="en-US" sz="972" kern="0">
                        <a:solidFill>
                          <a:srgbClr val="000000"/>
                        </a:solidFill>
                      </a:endParaRPr>
                    </a:p>
                  </p:txBody>
                </p:sp>
              </p:grpSp>
            </p:grpSp>
          </p:grpSp>
          <p:grpSp>
            <p:nvGrpSpPr>
              <p:cNvPr id="36" name="ï$ḻîďè">
                <a:extLst>
                  <a:ext uri="{FF2B5EF4-FFF2-40B4-BE49-F238E27FC236}">
                    <a16:creationId xmlns:a16="http://schemas.microsoft.com/office/drawing/2014/main" id="{279B0BBF-5531-4B66-8882-2632F32002D2}"/>
                  </a:ext>
                </a:extLst>
              </p:cNvPr>
              <p:cNvGrpSpPr/>
              <p:nvPr/>
            </p:nvGrpSpPr>
            <p:grpSpPr>
              <a:xfrm>
                <a:off x="6320835" y="5414384"/>
                <a:ext cx="823931" cy="1048197"/>
                <a:chOff x="3101018" y="6771331"/>
                <a:chExt cx="955891" cy="1216076"/>
              </a:xfrm>
              <a:grpFill/>
            </p:grpSpPr>
            <p:grpSp>
              <p:nvGrpSpPr>
                <p:cNvPr id="37" name="íṩḷîḓè">
                  <a:extLst>
                    <a:ext uri="{FF2B5EF4-FFF2-40B4-BE49-F238E27FC236}">
                      <a16:creationId xmlns:a16="http://schemas.microsoft.com/office/drawing/2014/main" id="{021F20C5-7027-4EBB-B29F-5DE0D060E348}"/>
                    </a:ext>
                  </a:extLst>
                </p:cNvPr>
                <p:cNvGrpSpPr/>
                <p:nvPr/>
              </p:nvGrpSpPr>
              <p:grpSpPr>
                <a:xfrm>
                  <a:off x="3192603" y="6957367"/>
                  <a:ext cx="578451" cy="862245"/>
                  <a:chOff x="10759379" y="6422798"/>
                  <a:chExt cx="578451" cy="862245"/>
                </a:xfrm>
                <a:grpFill/>
              </p:grpSpPr>
              <p:sp>
                <p:nvSpPr>
                  <p:cNvPr id="39" name="iśḷiḍé">
                    <a:extLst>
                      <a:ext uri="{FF2B5EF4-FFF2-40B4-BE49-F238E27FC236}">
                        <a16:creationId xmlns:a16="http://schemas.microsoft.com/office/drawing/2014/main" id="{3DCFC113-EAE8-4E52-B11D-BEEA82DD035C}"/>
                      </a:ext>
                    </a:extLst>
                  </p:cNvPr>
                  <p:cNvSpPr/>
                  <p:nvPr/>
                </p:nvSpPr>
                <p:spPr bwMode="auto">
                  <a:xfrm>
                    <a:off x="10764811" y="6428230"/>
                    <a:ext cx="219974" cy="89619"/>
                  </a:xfrm>
                  <a:custGeom>
                    <a:avLst/>
                    <a:gdLst>
                      <a:gd name="T0" fmla="*/ 1 w 78"/>
                      <a:gd name="T1" fmla="*/ 9 h 32"/>
                      <a:gd name="T2" fmla="*/ 8 w 78"/>
                      <a:gd name="T3" fmla="*/ 10 h 32"/>
                      <a:gd name="T4" fmla="*/ 11 w 78"/>
                      <a:gd name="T5" fmla="*/ 12 h 32"/>
                      <a:gd name="T6" fmla="*/ 13 w 78"/>
                      <a:gd name="T7" fmla="*/ 15 h 32"/>
                      <a:gd name="T8" fmla="*/ 13 w 78"/>
                      <a:gd name="T9" fmla="*/ 21 h 32"/>
                      <a:gd name="T10" fmla="*/ 18 w 78"/>
                      <a:gd name="T11" fmla="*/ 26 h 32"/>
                      <a:gd name="T12" fmla="*/ 25 w 78"/>
                      <a:gd name="T13" fmla="*/ 29 h 32"/>
                      <a:gd name="T14" fmla="*/ 29 w 78"/>
                      <a:gd name="T15" fmla="*/ 30 h 32"/>
                      <a:gd name="T16" fmla="*/ 30 w 78"/>
                      <a:gd name="T17" fmla="*/ 30 h 32"/>
                      <a:gd name="T18" fmla="*/ 32 w 78"/>
                      <a:gd name="T19" fmla="*/ 29 h 32"/>
                      <a:gd name="T20" fmla="*/ 33 w 78"/>
                      <a:gd name="T21" fmla="*/ 29 h 32"/>
                      <a:gd name="T22" fmla="*/ 35 w 78"/>
                      <a:gd name="T23" fmla="*/ 28 h 32"/>
                      <a:gd name="T24" fmla="*/ 35 w 78"/>
                      <a:gd name="T25" fmla="*/ 29 h 32"/>
                      <a:gd name="T26" fmla="*/ 36 w 78"/>
                      <a:gd name="T27" fmla="*/ 28 h 32"/>
                      <a:gd name="T28" fmla="*/ 37 w 78"/>
                      <a:gd name="T29" fmla="*/ 28 h 32"/>
                      <a:gd name="T30" fmla="*/ 37 w 78"/>
                      <a:gd name="T31" fmla="*/ 28 h 32"/>
                      <a:gd name="T32" fmla="*/ 38 w 78"/>
                      <a:gd name="T33" fmla="*/ 29 h 32"/>
                      <a:gd name="T34" fmla="*/ 39 w 78"/>
                      <a:gd name="T35" fmla="*/ 28 h 32"/>
                      <a:gd name="T36" fmla="*/ 38 w 78"/>
                      <a:gd name="T37" fmla="*/ 26 h 32"/>
                      <a:gd name="T38" fmla="*/ 39 w 78"/>
                      <a:gd name="T39" fmla="*/ 25 h 32"/>
                      <a:gd name="T40" fmla="*/ 40 w 78"/>
                      <a:gd name="T41" fmla="*/ 27 h 32"/>
                      <a:gd name="T42" fmla="*/ 41 w 78"/>
                      <a:gd name="T43" fmla="*/ 28 h 32"/>
                      <a:gd name="T44" fmla="*/ 42 w 78"/>
                      <a:gd name="T45" fmla="*/ 29 h 32"/>
                      <a:gd name="T46" fmla="*/ 42 w 78"/>
                      <a:gd name="T47" fmla="*/ 28 h 32"/>
                      <a:gd name="T48" fmla="*/ 42 w 78"/>
                      <a:gd name="T49" fmla="*/ 26 h 32"/>
                      <a:gd name="T50" fmla="*/ 43 w 78"/>
                      <a:gd name="T51" fmla="*/ 27 h 32"/>
                      <a:gd name="T52" fmla="*/ 44 w 78"/>
                      <a:gd name="T53" fmla="*/ 28 h 32"/>
                      <a:gd name="T54" fmla="*/ 46 w 78"/>
                      <a:gd name="T55" fmla="*/ 29 h 32"/>
                      <a:gd name="T56" fmla="*/ 45 w 78"/>
                      <a:gd name="T57" fmla="*/ 31 h 32"/>
                      <a:gd name="T58" fmla="*/ 47 w 78"/>
                      <a:gd name="T59" fmla="*/ 31 h 32"/>
                      <a:gd name="T60" fmla="*/ 48 w 78"/>
                      <a:gd name="T61" fmla="*/ 31 h 32"/>
                      <a:gd name="T62" fmla="*/ 50 w 78"/>
                      <a:gd name="T63" fmla="*/ 30 h 32"/>
                      <a:gd name="T64" fmla="*/ 51 w 78"/>
                      <a:gd name="T65" fmla="*/ 29 h 32"/>
                      <a:gd name="T66" fmla="*/ 51 w 78"/>
                      <a:gd name="T67" fmla="*/ 27 h 32"/>
                      <a:gd name="T68" fmla="*/ 52 w 78"/>
                      <a:gd name="T69" fmla="*/ 28 h 32"/>
                      <a:gd name="T70" fmla="*/ 53 w 78"/>
                      <a:gd name="T71" fmla="*/ 29 h 32"/>
                      <a:gd name="T72" fmla="*/ 55 w 78"/>
                      <a:gd name="T73" fmla="*/ 29 h 32"/>
                      <a:gd name="T74" fmla="*/ 58 w 78"/>
                      <a:gd name="T75" fmla="*/ 25 h 32"/>
                      <a:gd name="T76" fmla="*/ 61 w 78"/>
                      <a:gd name="T77" fmla="*/ 24 h 32"/>
                      <a:gd name="T78" fmla="*/ 62 w 78"/>
                      <a:gd name="T79" fmla="*/ 21 h 32"/>
                      <a:gd name="T80" fmla="*/ 65 w 78"/>
                      <a:gd name="T81" fmla="*/ 20 h 32"/>
                      <a:gd name="T82" fmla="*/ 66 w 78"/>
                      <a:gd name="T83" fmla="*/ 19 h 32"/>
                      <a:gd name="T84" fmla="*/ 68 w 78"/>
                      <a:gd name="T85" fmla="*/ 16 h 32"/>
                      <a:gd name="T86" fmla="*/ 73 w 78"/>
                      <a:gd name="T87" fmla="*/ 12 h 32"/>
                      <a:gd name="T88" fmla="*/ 74 w 78"/>
                      <a:gd name="T89" fmla="*/ 9 h 32"/>
                      <a:gd name="T90" fmla="*/ 75 w 78"/>
                      <a:gd name="T91" fmla="*/ 4 h 32"/>
                      <a:gd name="T92" fmla="*/ 78 w 78"/>
                      <a:gd name="T93" fmla="*/ 0 h 32"/>
                      <a:gd name="T94" fmla="*/ 18 w 78"/>
                      <a:gd name="T95" fmla="*/ 0 h 32"/>
                      <a:gd name="T96" fmla="*/ 0 w 78"/>
                      <a:gd name="T97" fmla="*/ 0 h 32"/>
                      <a:gd name="T98" fmla="*/ 1 w 78"/>
                      <a:gd name="T99"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32">
                        <a:moveTo>
                          <a:pt x="1" y="9"/>
                        </a:moveTo>
                        <a:cubicBezTo>
                          <a:pt x="1" y="9"/>
                          <a:pt x="7" y="10"/>
                          <a:pt x="8" y="10"/>
                        </a:cubicBezTo>
                        <a:cubicBezTo>
                          <a:pt x="9" y="11"/>
                          <a:pt x="11" y="11"/>
                          <a:pt x="11" y="12"/>
                        </a:cubicBezTo>
                        <a:cubicBezTo>
                          <a:pt x="11" y="13"/>
                          <a:pt x="13" y="12"/>
                          <a:pt x="13" y="15"/>
                        </a:cubicBezTo>
                        <a:cubicBezTo>
                          <a:pt x="13" y="17"/>
                          <a:pt x="12" y="19"/>
                          <a:pt x="13" y="21"/>
                        </a:cubicBezTo>
                        <a:cubicBezTo>
                          <a:pt x="14" y="24"/>
                          <a:pt x="16" y="24"/>
                          <a:pt x="18" y="26"/>
                        </a:cubicBezTo>
                        <a:cubicBezTo>
                          <a:pt x="21" y="28"/>
                          <a:pt x="22" y="28"/>
                          <a:pt x="25" y="29"/>
                        </a:cubicBezTo>
                        <a:cubicBezTo>
                          <a:pt x="27" y="30"/>
                          <a:pt x="29" y="30"/>
                          <a:pt x="29" y="30"/>
                        </a:cubicBezTo>
                        <a:cubicBezTo>
                          <a:pt x="29" y="30"/>
                          <a:pt x="29" y="30"/>
                          <a:pt x="30" y="30"/>
                        </a:cubicBezTo>
                        <a:cubicBezTo>
                          <a:pt x="31" y="30"/>
                          <a:pt x="31" y="30"/>
                          <a:pt x="32" y="29"/>
                        </a:cubicBezTo>
                        <a:cubicBezTo>
                          <a:pt x="33" y="29"/>
                          <a:pt x="33" y="29"/>
                          <a:pt x="33" y="29"/>
                        </a:cubicBezTo>
                        <a:cubicBezTo>
                          <a:pt x="33" y="29"/>
                          <a:pt x="35" y="27"/>
                          <a:pt x="35" y="28"/>
                        </a:cubicBezTo>
                        <a:cubicBezTo>
                          <a:pt x="35" y="29"/>
                          <a:pt x="35" y="30"/>
                          <a:pt x="35" y="29"/>
                        </a:cubicBezTo>
                        <a:cubicBezTo>
                          <a:pt x="36" y="29"/>
                          <a:pt x="36" y="29"/>
                          <a:pt x="36" y="28"/>
                        </a:cubicBezTo>
                        <a:cubicBezTo>
                          <a:pt x="36" y="28"/>
                          <a:pt x="36" y="28"/>
                          <a:pt x="37" y="28"/>
                        </a:cubicBezTo>
                        <a:cubicBezTo>
                          <a:pt x="37" y="28"/>
                          <a:pt x="37" y="28"/>
                          <a:pt x="37" y="28"/>
                        </a:cubicBezTo>
                        <a:cubicBezTo>
                          <a:pt x="37" y="29"/>
                          <a:pt x="38" y="29"/>
                          <a:pt x="38" y="29"/>
                        </a:cubicBezTo>
                        <a:cubicBezTo>
                          <a:pt x="38" y="29"/>
                          <a:pt x="39" y="28"/>
                          <a:pt x="39" y="28"/>
                        </a:cubicBezTo>
                        <a:cubicBezTo>
                          <a:pt x="39" y="27"/>
                          <a:pt x="38" y="26"/>
                          <a:pt x="38" y="26"/>
                        </a:cubicBezTo>
                        <a:cubicBezTo>
                          <a:pt x="38" y="25"/>
                          <a:pt x="39" y="24"/>
                          <a:pt x="39" y="25"/>
                        </a:cubicBezTo>
                        <a:cubicBezTo>
                          <a:pt x="39" y="26"/>
                          <a:pt x="39" y="27"/>
                          <a:pt x="40" y="27"/>
                        </a:cubicBezTo>
                        <a:cubicBezTo>
                          <a:pt x="40" y="27"/>
                          <a:pt x="41" y="27"/>
                          <a:pt x="41" y="28"/>
                        </a:cubicBezTo>
                        <a:cubicBezTo>
                          <a:pt x="41" y="28"/>
                          <a:pt x="41" y="29"/>
                          <a:pt x="42" y="29"/>
                        </a:cubicBezTo>
                        <a:cubicBezTo>
                          <a:pt x="42" y="29"/>
                          <a:pt x="42" y="28"/>
                          <a:pt x="42" y="28"/>
                        </a:cubicBezTo>
                        <a:cubicBezTo>
                          <a:pt x="42" y="27"/>
                          <a:pt x="42" y="26"/>
                          <a:pt x="42" y="26"/>
                        </a:cubicBezTo>
                        <a:cubicBezTo>
                          <a:pt x="43" y="27"/>
                          <a:pt x="43" y="27"/>
                          <a:pt x="43" y="27"/>
                        </a:cubicBezTo>
                        <a:cubicBezTo>
                          <a:pt x="43" y="28"/>
                          <a:pt x="43" y="28"/>
                          <a:pt x="44" y="28"/>
                        </a:cubicBezTo>
                        <a:cubicBezTo>
                          <a:pt x="45" y="29"/>
                          <a:pt x="46" y="29"/>
                          <a:pt x="46" y="29"/>
                        </a:cubicBezTo>
                        <a:cubicBezTo>
                          <a:pt x="45" y="30"/>
                          <a:pt x="45" y="31"/>
                          <a:pt x="45" y="31"/>
                        </a:cubicBezTo>
                        <a:cubicBezTo>
                          <a:pt x="46" y="31"/>
                          <a:pt x="46" y="32"/>
                          <a:pt x="47" y="31"/>
                        </a:cubicBezTo>
                        <a:cubicBezTo>
                          <a:pt x="47" y="31"/>
                          <a:pt x="47" y="31"/>
                          <a:pt x="48" y="31"/>
                        </a:cubicBezTo>
                        <a:cubicBezTo>
                          <a:pt x="50" y="31"/>
                          <a:pt x="50" y="30"/>
                          <a:pt x="50" y="30"/>
                        </a:cubicBezTo>
                        <a:cubicBezTo>
                          <a:pt x="51" y="29"/>
                          <a:pt x="51" y="30"/>
                          <a:pt x="51" y="29"/>
                        </a:cubicBezTo>
                        <a:cubicBezTo>
                          <a:pt x="51" y="29"/>
                          <a:pt x="50" y="27"/>
                          <a:pt x="51" y="27"/>
                        </a:cubicBezTo>
                        <a:cubicBezTo>
                          <a:pt x="52" y="27"/>
                          <a:pt x="51" y="27"/>
                          <a:pt x="52" y="28"/>
                        </a:cubicBezTo>
                        <a:cubicBezTo>
                          <a:pt x="53" y="28"/>
                          <a:pt x="53" y="29"/>
                          <a:pt x="53" y="29"/>
                        </a:cubicBezTo>
                        <a:cubicBezTo>
                          <a:pt x="53" y="29"/>
                          <a:pt x="54" y="29"/>
                          <a:pt x="55" y="29"/>
                        </a:cubicBezTo>
                        <a:cubicBezTo>
                          <a:pt x="56" y="28"/>
                          <a:pt x="55" y="26"/>
                          <a:pt x="58" y="25"/>
                        </a:cubicBezTo>
                        <a:cubicBezTo>
                          <a:pt x="60" y="25"/>
                          <a:pt x="61" y="25"/>
                          <a:pt x="61" y="24"/>
                        </a:cubicBezTo>
                        <a:cubicBezTo>
                          <a:pt x="62" y="23"/>
                          <a:pt x="60" y="21"/>
                          <a:pt x="62" y="21"/>
                        </a:cubicBezTo>
                        <a:cubicBezTo>
                          <a:pt x="64" y="22"/>
                          <a:pt x="65" y="21"/>
                          <a:pt x="65" y="20"/>
                        </a:cubicBezTo>
                        <a:cubicBezTo>
                          <a:pt x="66" y="19"/>
                          <a:pt x="65" y="20"/>
                          <a:pt x="66" y="19"/>
                        </a:cubicBezTo>
                        <a:cubicBezTo>
                          <a:pt x="66" y="17"/>
                          <a:pt x="67" y="16"/>
                          <a:pt x="68" y="16"/>
                        </a:cubicBezTo>
                        <a:cubicBezTo>
                          <a:pt x="69" y="16"/>
                          <a:pt x="72" y="13"/>
                          <a:pt x="73" y="12"/>
                        </a:cubicBezTo>
                        <a:cubicBezTo>
                          <a:pt x="74" y="11"/>
                          <a:pt x="74" y="10"/>
                          <a:pt x="74" y="9"/>
                        </a:cubicBezTo>
                        <a:cubicBezTo>
                          <a:pt x="74" y="7"/>
                          <a:pt x="75" y="6"/>
                          <a:pt x="75" y="4"/>
                        </a:cubicBezTo>
                        <a:cubicBezTo>
                          <a:pt x="76" y="2"/>
                          <a:pt x="78" y="0"/>
                          <a:pt x="78" y="0"/>
                        </a:cubicBezTo>
                        <a:cubicBezTo>
                          <a:pt x="18" y="0"/>
                          <a:pt x="18" y="0"/>
                          <a:pt x="18" y="0"/>
                        </a:cubicBezTo>
                        <a:cubicBezTo>
                          <a:pt x="0" y="0"/>
                          <a:pt x="0" y="0"/>
                          <a:pt x="0" y="0"/>
                        </a:cubicBezTo>
                        <a:cubicBezTo>
                          <a:pt x="0" y="3"/>
                          <a:pt x="0" y="7"/>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 name="íSlíḑé">
                    <a:extLst>
                      <a:ext uri="{FF2B5EF4-FFF2-40B4-BE49-F238E27FC236}">
                        <a16:creationId xmlns:a16="http://schemas.microsoft.com/office/drawing/2014/main" id="{8153CE6B-31F5-48A7-8B48-D42A1F064FA7}"/>
                      </a:ext>
                    </a:extLst>
                  </p:cNvPr>
                  <p:cNvSpPr/>
                  <p:nvPr/>
                </p:nvSpPr>
                <p:spPr bwMode="auto">
                  <a:xfrm>
                    <a:off x="11275367" y="6422798"/>
                    <a:ext cx="51599" cy="69251"/>
                  </a:xfrm>
                  <a:custGeom>
                    <a:avLst/>
                    <a:gdLst>
                      <a:gd name="T0" fmla="*/ 18 w 18"/>
                      <a:gd name="T1" fmla="*/ 1 h 25"/>
                      <a:gd name="T2" fmla="*/ 18 w 18"/>
                      <a:gd name="T3" fmla="*/ 3 h 25"/>
                      <a:gd name="T4" fmla="*/ 18 w 18"/>
                      <a:gd name="T5" fmla="*/ 5 h 25"/>
                      <a:gd name="T6" fmla="*/ 16 w 18"/>
                      <a:gd name="T7" fmla="*/ 9 h 25"/>
                      <a:gd name="T8" fmla="*/ 14 w 18"/>
                      <a:gd name="T9" fmla="*/ 13 h 25"/>
                      <a:gd name="T10" fmla="*/ 13 w 18"/>
                      <a:gd name="T11" fmla="*/ 15 h 25"/>
                      <a:gd name="T12" fmla="*/ 11 w 18"/>
                      <a:gd name="T13" fmla="*/ 18 h 25"/>
                      <a:gd name="T14" fmla="*/ 11 w 18"/>
                      <a:gd name="T15" fmla="*/ 21 h 25"/>
                      <a:gd name="T16" fmla="*/ 11 w 18"/>
                      <a:gd name="T17" fmla="*/ 24 h 25"/>
                      <a:gd name="T18" fmla="*/ 11 w 18"/>
                      <a:gd name="T19" fmla="*/ 25 h 25"/>
                      <a:gd name="T20" fmla="*/ 10 w 18"/>
                      <a:gd name="T21" fmla="*/ 24 h 25"/>
                      <a:gd name="T22" fmla="*/ 8 w 18"/>
                      <a:gd name="T23" fmla="*/ 24 h 25"/>
                      <a:gd name="T24" fmla="*/ 8 w 18"/>
                      <a:gd name="T25" fmla="*/ 21 h 25"/>
                      <a:gd name="T26" fmla="*/ 4 w 18"/>
                      <a:gd name="T27" fmla="*/ 17 h 25"/>
                      <a:gd name="T28" fmla="*/ 2 w 18"/>
                      <a:gd name="T29" fmla="*/ 15 h 25"/>
                      <a:gd name="T30" fmla="*/ 2 w 18"/>
                      <a:gd name="T31" fmla="*/ 13 h 25"/>
                      <a:gd name="T32" fmla="*/ 0 w 18"/>
                      <a:gd name="T33" fmla="*/ 10 h 25"/>
                      <a:gd name="T34" fmla="*/ 0 w 18"/>
                      <a:gd name="T35" fmla="*/ 8 h 25"/>
                      <a:gd name="T36" fmla="*/ 1 w 18"/>
                      <a:gd name="T37" fmla="*/ 6 h 25"/>
                      <a:gd name="T38" fmla="*/ 1 w 18"/>
                      <a:gd name="T39" fmla="*/ 5 h 25"/>
                      <a:gd name="T40" fmla="*/ 1 w 18"/>
                      <a:gd name="T41" fmla="*/ 3 h 25"/>
                      <a:gd name="T42" fmla="*/ 1 w 18"/>
                      <a:gd name="T43" fmla="*/ 1 h 25"/>
                      <a:gd name="T44" fmla="*/ 2 w 18"/>
                      <a:gd name="T45" fmla="*/ 0 h 25"/>
                      <a:gd name="T46" fmla="*/ 18 w 18"/>
                      <a:gd name="T47" fmla="*/ 0 h 25"/>
                      <a:gd name="T48" fmla="*/ 18 w 18"/>
                      <a:gd name="T4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5">
                        <a:moveTo>
                          <a:pt x="18" y="1"/>
                        </a:moveTo>
                        <a:cubicBezTo>
                          <a:pt x="18" y="1"/>
                          <a:pt x="18" y="2"/>
                          <a:pt x="18" y="3"/>
                        </a:cubicBezTo>
                        <a:cubicBezTo>
                          <a:pt x="18" y="3"/>
                          <a:pt x="18" y="4"/>
                          <a:pt x="18" y="5"/>
                        </a:cubicBezTo>
                        <a:cubicBezTo>
                          <a:pt x="18" y="5"/>
                          <a:pt x="16" y="9"/>
                          <a:pt x="16" y="9"/>
                        </a:cubicBezTo>
                        <a:cubicBezTo>
                          <a:pt x="16" y="9"/>
                          <a:pt x="15" y="13"/>
                          <a:pt x="14" y="13"/>
                        </a:cubicBezTo>
                        <a:cubicBezTo>
                          <a:pt x="14" y="14"/>
                          <a:pt x="14" y="14"/>
                          <a:pt x="13" y="15"/>
                        </a:cubicBezTo>
                        <a:cubicBezTo>
                          <a:pt x="12" y="15"/>
                          <a:pt x="12" y="17"/>
                          <a:pt x="11" y="18"/>
                        </a:cubicBezTo>
                        <a:cubicBezTo>
                          <a:pt x="10" y="19"/>
                          <a:pt x="11" y="21"/>
                          <a:pt x="11" y="21"/>
                        </a:cubicBezTo>
                        <a:cubicBezTo>
                          <a:pt x="11" y="22"/>
                          <a:pt x="11" y="24"/>
                          <a:pt x="11" y="24"/>
                        </a:cubicBezTo>
                        <a:cubicBezTo>
                          <a:pt x="11" y="25"/>
                          <a:pt x="11" y="25"/>
                          <a:pt x="11" y="25"/>
                        </a:cubicBezTo>
                        <a:cubicBezTo>
                          <a:pt x="11" y="25"/>
                          <a:pt x="10" y="25"/>
                          <a:pt x="10" y="24"/>
                        </a:cubicBezTo>
                        <a:cubicBezTo>
                          <a:pt x="9" y="24"/>
                          <a:pt x="9" y="24"/>
                          <a:pt x="8" y="24"/>
                        </a:cubicBezTo>
                        <a:cubicBezTo>
                          <a:pt x="8" y="24"/>
                          <a:pt x="8" y="23"/>
                          <a:pt x="8" y="21"/>
                        </a:cubicBezTo>
                        <a:cubicBezTo>
                          <a:pt x="7" y="19"/>
                          <a:pt x="5" y="18"/>
                          <a:pt x="4" y="17"/>
                        </a:cubicBezTo>
                        <a:cubicBezTo>
                          <a:pt x="2" y="17"/>
                          <a:pt x="2" y="16"/>
                          <a:pt x="2" y="15"/>
                        </a:cubicBezTo>
                        <a:cubicBezTo>
                          <a:pt x="2" y="15"/>
                          <a:pt x="2" y="14"/>
                          <a:pt x="2" y="13"/>
                        </a:cubicBezTo>
                        <a:cubicBezTo>
                          <a:pt x="2" y="12"/>
                          <a:pt x="1" y="11"/>
                          <a:pt x="0" y="10"/>
                        </a:cubicBezTo>
                        <a:cubicBezTo>
                          <a:pt x="0" y="10"/>
                          <a:pt x="0" y="8"/>
                          <a:pt x="0" y="8"/>
                        </a:cubicBezTo>
                        <a:cubicBezTo>
                          <a:pt x="0" y="7"/>
                          <a:pt x="0" y="6"/>
                          <a:pt x="1" y="6"/>
                        </a:cubicBezTo>
                        <a:cubicBezTo>
                          <a:pt x="1" y="6"/>
                          <a:pt x="1" y="5"/>
                          <a:pt x="1" y="5"/>
                        </a:cubicBezTo>
                        <a:cubicBezTo>
                          <a:pt x="1" y="5"/>
                          <a:pt x="1" y="3"/>
                          <a:pt x="1" y="3"/>
                        </a:cubicBezTo>
                        <a:cubicBezTo>
                          <a:pt x="1" y="2"/>
                          <a:pt x="1" y="1"/>
                          <a:pt x="1" y="1"/>
                        </a:cubicBezTo>
                        <a:cubicBezTo>
                          <a:pt x="2" y="0"/>
                          <a:pt x="2" y="0"/>
                          <a:pt x="2" y="0"/>
                        </a:cubicBezTo>
                        <a:cubicBezTo>
                          <a:pt x="18" y="0"/>
                          <a:pt x="18" y="0"/>
                          <a:pt x="18" y="0"/>
                        </a:cubicBezTo>
                        <a:cubicBezTo>
                          <a:pt x="18" y="1"/>
                          <a:pt x="18" y="1"/>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íślîḋé">
                    <a:extLst>
                      <a:ext uri="{FF2B5EF4-FFF2-40B4-BE49-F238E27FC236}">
                        <a16:creationId xmlns:a16="http://schemas.microsoft.com/office/drawing/2014/main" id="{B49E573C-D108-47B2-B4E1-D3A354F071EF}"/>
                      </a:ext>
                    </a:extLst>
                  </p:cNvPr>
                  <p:cNvSpPr/>
                  <p:nvPr/>
                </p:nvSpPr>
                <p:spPr bwMode="auto">
                  <a:xfrm>
                    <a:off x="10874798" y="6559942"/>
                    <a:ext cx="84188" cy="76040"/>
                  </a:xfrm>
                  <a:custGeom>
                    <a:avLst/>
                    <a:gdLst>
                      <a:gd name="T0" fmla="*/ 2 w 30"/>
                      <a:gd name="T1" fmla="*/ 10 h 27"/>
                      <a:gd name="T2" fmla="*/ 1 w 30"/>
                      <a:gd name="T3" fmla="*/ 13 h 27"/>
                      <a:gd name="T4" fmla="*/ 0 w 30"/>
                      <a:gd name="T5" fmla="*/ 14 h 27"/>
                      <a:gd name="T6" fmla="*/ 0 w 30"/>
                      <a:gd name="T7" fmla="*/ 17 h 27"/>
                      <a:gd name="T8" fmla="*/ 1 w 30"/>
                      <a:gd name="T9" fmla="*/ 21 h 27"/>
                      <a:gd name="T10" fmla="*/ 4 w 30"/>
                      <a:gd name="T11" fmla="*/ 24 h 27"/>
                      <a:gd name="T12" fmla="*/ 7 w 30"/>
                      <a:gd name="T13" fmla="*/ 25 h 27"/>
                      <a:gd name="T14" fmla="*/ 10 w 30"/>
                      <a:gd name="T15" fmla="*/ 26 h 27"/>
                      <a:gd name="T16" fmla="*/ 12 w 30"/>
                      <a:gd name="T17" fmla="*/ 26 h 27"/>
                      <a:gd name="T18" fmla="*/ 14 w 30"/>
                      <a:gd name="T19" fmla="*/ 26 h 27"/>
                      <a:gd name="T20" fmla="*/ 14 w 30"/>
                      <a:gd name="T21" fmla="*/ 25 h 27"/>
                      <a:gd name="T22" fmla="*/ 15 w 30"/>
                      <a:gd name="T23" fmla="*/ 24 h 27"/>
                      <a:gd name="T24" fmla="*/ 17 w 30"/>
                      <a:gd name="T25" fmla="*/ 24 h 27"/>
                      <a:gd name="T26" fmla="*/ 18 w 30"/>
                      <a:gd name="T27" fmla="*/ 24 h 27"/>
                      <a:gd name="T28" fmla="*/ 20 w 30"/>
                      <a:gd name="T29" fmla="*/ 21 h 27"/>
                      <a:gd name="T30" fmla="*/ 22 w 30"/>
                      <a:gd name="T31" fmla="*/ 20 h 27"/>
                      <a:gd name="T32" fmla="*/ 24 w 30"/>
                      <a:gd name="T33" fmla="*/ 19 h 27"/>
                      <a:gd name="T34" fmla="*/ 24 w 30"/>
                      <a:gd name="T35" fmla="*/ 18 h 27"/>
                      <a:gd name="T36" fmla="*/ 24 w 30"/>
                      <a:gd name="T37" fmla="*/ 17 h 27"/>
                      <a:gd name="T38" fmla="*/ 24 w 30"/>
                      <a:gd name="T39" fmla="*/ 15 h 27"/>
                      <a:gd name="T40" fmla="*/ 26 w 30"/>
                      <a:gd name="T41" fmla="*/ 12 h 27"/>
                      <a:gd name="T42" fmla="*/ 26 w 30"/>
                      <a:gd name="T43" fmla="*/ 10 h 27"/>
                      <a:gd name="T44" fmla="*/ 28 w 30"/>
                      <a:gd name="T45" fmla="*/ 8 h 27"/>
                      <a:gd name="T46" fmla="*/ 29 w 30"/>
                      <a:gd name="T47" fmla="*/ 7 h 27"/>
                      <a:gd name="T48" fmla="*/ 29 w 30"/>
                      <a:gd name="T49" fmla="*/ 9 h 27"/>
                      <a:gd name="T50" fmla="*/ 30 w 30"/>
                      <a:gd name="T51" fmla="*/ 7 h 27"/>
                      <a:gd name="T52" fmla="*/ 30 w 30"/>
                      <a:gd name="T53" fmla="*/ 4 h 27"/>
                      <a:gd name="T54" fmla="*/ 26 w 30"/>
                      <a:gd name="T55" fmla="*/ 1 h 27"/>
                      <a:gd name="T56" fmla="*/ 25 w 30"/>
                      <a:gd name="T57" fmla="*/ 2 h 27"/>
                      <a:gd name="T58" fmla="*/ 23 w 30"/>
                      <a:gd name="T59" fmla="*/ 1 h 27"/>
                      <a:gd name="T60" fmla="*/ 20 w 30"/>
                      <a:gd name="T61" fmla="*/ 1 h 27"/>
                      <a:gd name="T62" fmla="*/ 19 w 30"/>
                      <a:gd name="T63" fmla="*/ 2 h 27"/>
                      <a:gd name="T64" fmla="*/ 17 w 30"/>
                      <a:gd name="T65" fmla="*/ 3 h 27"/>
                      <a:gd name="T66" fmla="*/ 16 w 30"/>
                      <a:gd name="T67" fmla="*/ 3 h 27"/>
                      <a:gd name="T68" fmla="*/ 14 w 30"/>
                      <a:gd name="T69" fmla="*/ 2 h 27"/>
                      <a:gd name="T70" fmla="*/ 12 w 30"/>
                      <a:gd name="T71" fmla="*/ 4 h 27"/>
                      <a:gd name="T72" fmla="*/ 10 w 30"/>
                      <a:gd name="T73" fmla="*/ 4 h 27"/>
                      <a:gd name="T74" fmla="*/ 8 w 30"/>
                      <a:gd name="T75" fmla="*/ 4 h 27"/>
                      <a:gd name="T76" fmla="*/ 7 w 30"/>
                      <a:gd name="T77" fmla="*/ 6 h 27"/>
                      <a:gd name="T78" fmla="*/ 8 w 30"/>
                      <a:gd name="T79" fmla="*/ 6 h 27"/>
                      <a:gd name="T80" fmla="*/ 6 w 30"/>
                      <a:gd name="T8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27">
                        <a:moveTo>
                          <a:pt x="4" y="9"/>
                        </a:moveTo>
                        <a:cubicBezTo>
                          <a:pt x="4" y="9"/>
                          <a:pt x="3" y="10"/>
                          <a:pt x="2" y="10"/>
                        </a:cubicBezTo>
                        <a:cubicBezTo>
                          <a:pt x="1" y="11"/>
                          <a:pt x="1" y="11"/>
                          <a:pt x="1" y="12"/>
                        </a:cubicBezTo>
                        <a:cubicBezTo>
                          <a:pt x="1" y="12"/>
                          <a:pt x="1" y="12"/>
                          <a:pt x="1" y="13"/>
                        </a:cubicBezTo>
                        <a:cubicBezTo>
                          <a:pt x="0" y="13"/>
                          <a:pt x="1" y="13"/>
                          <a:pt x="1" y="13"/>
                        </a:cubicBezTo>
                        <a:cubicBezTo>
                          <a:pt x="1" y="14"/>
                          <a:pt x="1" y="14"/>
                          <a:pt x="0" y="14"/>
                        </a:cubicBezTo>
                        <a:cubicBezTo>
                          <a:pt x="0" y="15"/>
                          <a:pt x="0" y="15"/>
                          <a:pt x="0" y="15"/>
                        </a:cubicBezTo>
                        <a:cubicBezTo>
                          <a:pt x="1" y="16"/>
                          <a:pt x="1" y="16"/>
                          <a:pt x="0" y="17"/>
                        </a:cubicBezTo>
                        <a:cubicBezTo>
                          <a:pt x="0" y="18"/>
                          <a:pt x="0" y="18"/>
                          <a:pt x="1" y="18"/>
                        </a:cubicBezTo>
                        <a:cubicBezTo>
                          <a:pt x="1" y="19"/>
                          <a:pt x="1" y="19"/>
                          <a:pt x="1" y="21"/>
                        </a:cubicBezTo>
                        <a:cubicBezTo>
                          <a:pt x="1" y="22"/>
                          <a:pt x="1" y="22"/>
                          <a:pt x="2" y="23"/>
                        </a:cubicBezTo>
                        <a:cubicBezTo>
                          <a:pt x="2" y="23"/>
                          <a:pt x="4" y="23"/>
                          <a:pt x="4" y="24"/>
                        </a:cubicBezTo>
                        <a:cubicBezTo>
                          <a:pt x="5" y="24"/>
                          <a:pt x="5" y="24"/>
                          <a:pt x="5" y="24"/>
                        </a:cubicBezTo>
                        <a:cubicBezTo>
                          <a:pt x="6" y="24"/>
                          <a:pt x="6" y="24"/>
                          <a:pt x="7" y="25"/>
                        </a:cubicBezTo>
                        <a:cubicBezTo>
                          <a:pt x="7" y="25"/>
                          <a:pt x="7" y="26"/>
                          <a:pt x="8" y="26"/>
                        </a:cubicBezTo>
                        <a:cubicBezTo>
                          <a:pt x="8" y="26"/>
                          <a:pt x="10" y="25"/>
                          <a:pt x="10" y="26"/>
                        </a:cubicBezTo>
                        <a:cubicBezTo>
                          <a:pt x="11" y="26"/>
                          <a:pt x="11" y="27"/>
                          <a:pt x="11" y="26"/>
                        </a:cubicBezTo>
                        <a:cubicBezTo>
                          <a:pt x="12" y="26"/>
                          <a:pt x="12" y="26"/>
                          <a:pt x="12" y="26"/>
                        </a:cubicBezTo>
                        <a:cubicBezTo>
                          <a:pt x="12" y="27"/>
                          <a:pt x="13" y="27"/>
                          <a:pt x="13" y="26"/>
                        </a:cubicBezTo>
                        <a:cubicBezTo>
                          <a:pt x="13" y="26"/>
                          <a:pt x="13" y="26"/>
                          <a:pt x="14" y="26"/>
                        </a:cubicBezTo>
                        <a:cubicBezTo>
                          <a:pt x="14" y="26"/>
                          <a:pt x="14" y="26"/>
                          <a:pt x="14" y="26"/>
                        </a:cubicBezTo>
                        <a:cubicBezTo>
                          <a:pt x="14" y="26"/>
                          <a:pt x="14" y="25"/>
                          <a:pt x="14" y="25"/>
                        </a:cubicBezTo>
                        <a:cubicBezTo>
                          <a:pt x="14" y="25"/>
                          <a:pt x="14" y="25"/>
                          <a:pt x="15" y="24"/>
                        </a:cubicBezTo>
                        <a:cubicBezTo>
                          <a:pt x="15" y="24"/>
                          <a:pt x="15" y="24"/>
                          <a:pt x="15" y="24"/>
                        </a:cubicBezTo>
                        <a:cubicBezTo>
                          <a:pt x="16" y="24"/>
                          <a:pt x="16" y="24"/>
                          <a:pt x="16" y="24"/>
                        </a:cubicBezTo>
                        <a:cubicBezTo>
                          <a:pt x="17" y="23"/>
                          <a:pt x="17" y="23"/>
                          <a:pt x="17" y="24"/>
                        </a:cubicBezTo>
                        <a:cubicBezTo>
                          <a:pt x="17" y="24"/>
                          <a:pt x="17" y="24"/>
                          <a:pt x="17" y="24"/>
                        </a:cubicBezTo>
                        <a:cubicBezTo>
                          <a:pt x="18" y="24"/>
                          <a:pt x="18" y="24"/>
                          <a:pt x="18" y="24"/>
                        </a:cubicBezTo>
                        <a:cubicBezTo>
                          <a:pt x="19" y="23"/>
                          <a:pt x="19" y="23"/>
                          <a:pt x="19" y="23"/>
                        </a:cubicBezTo>
                        <a:cubicBezTo>
                          <a:pt x="19" y="23"/>
                          <a:pt x="19" y="21"/>
                          <a:pt x="20" y="21"/>
                        </a:cubicBezTo>
                        <a:cubicBezTo>
                          <a:pt x="20" y="21"/>
                          <a:pt x="20" y="21"/>
                          <a:pt x="20" y="21"/>
                        </a:cubicBezTo>
                        <a:cubicBezTo>
                          <a:pt x="21" y="21"/>
                          <a:pt x="22" y="20"/>
                          <a:pt x="22" y="20"/>
                        </a:cubicBezTo>
                        <a:cubicBezTo>
                          <a:pt x="22" y="20"/>
                          <a:pt x="22" y="20"/>
                          <a:pt x="22" y="20"/>
                        </a:cubicBezTo>
                        <a:cubicBezTo>
                          <a:pt x="23" y="20"/>
                          <a:pt x="23" y="19"/>
                          <a:pt x="24" y="19"/>
                        </a:cubicBezTo>
                        <a:cubicBezTo>
                          <a:pt x="24" y="19"/>
                          <a:pt x="24" y="19"/>
                          <a:pt x="24" y="18"/>
                        </a:cubicBezTo>
                        <a:cubicBezTo>
                          <a:pt x="24" y="18"/>
                          <a:pt x="24" y="18"/>
                          <a:pt x="24" y="18"/>
                        </a:cubicBezTo>
                        <a:cubicBezTo>
                          <a:pt x="24" y="18"/>
                          <a:pt x="24" y="18"/>
                          <a:pt x="23" y="18"/>
                        </a:cubicBezTo>
                        <a:cubicBezTo>
                          <a:pt x="23" y="18"/>
                          <a:pt x="24" y="17"/>
                          <a:pt x="24" y="17"/>
                        </a:cubicBezTo>
                        <a:cubicBezTo>
                          <a:pt x="24" y="17"/>
                          <a:pt x="24" y="16"/>
                          <a:pt x="24" y="16"/>
                        </a:cubicBezTo>
                        <a:cubicBezTo>
                          <a:pt x="24" y="16"/>
                          <a:pt x="24" y="15"/>
                          <a:pt x="24" y="15"/>
                        </a:cubicBezTo>
                        <a:cubicBezTo>
                          <a:pt x="25" y="15"/>
                          <a:pt x="25" y="15"/>
                          <a:pt x="25" y="14"/>
                        </a:cubicBezTo>
                        <a:cubicBezTo>
                          <a:pt x="25" y="14"/>
                          <a:pt x="25" y="12"/>
                          <a:pt x="26" y="12"/>
                        </a:cubicBezTo>
                        <a:cubicBezTo>
                          <a:pt x="26" y="12"/>
                          <a:pt x="26" y="11"/>
                          <a:pt x="26" y="11"/>
                        </a:cubicBezTo>
                        <a:cubicBezTo>
                          <a:pt x="26" y="11"/>
                          <a:pt x="26" y="11"/>
                          <a:pt x="26" y="10"/>
                        </a:cubicBezTo>
                        <a:cubicBezTo>
                          <a:pt x="27" y="10"/>
                          <a:pt x="28" y="9"/>
                          <a:pt x="28" y="9"/>
                        </a:cubicBezTo>
                        <a:cubicBezTo>
                          <a:pt x="28" y="9"/>
                          <a:pt x="28" y="8"/>
                          <a:pt x="28" y="8"/>
                        </a:cubicBezTo>
                        <a:cubicBezTo>
                          <a:pt x="27" y="8"/>
                          <a:pt x="27" y="8"/>
                          <a:pt x="28" y="7"/>
                        </a:cubicBezTo>
                        <a:cubicBezTo>
                          <a:pt x="28" y="7"/>
                          <a:pt x="29" y="7"/>
                          <a:pt x="29" y="7"/>
                        </a:cubicBezTo>
                        <a:cubicBezTo>
                          <a:pt x="28" y="7"/>
                          <a:pt x="28" y="8"/>
                          <a:pt x="28" y="8"/>
                        </a:cubicBezTo>
                        <a:cubicBezTo>
                          <a:pt x="28" y="8"/>
                          <a:pt x="28" y="9"/>
                          <a:pt x="29" y="9"/>
                        </a:cubicBezTo>
                        <a:cubicBezTo>
                          <a:pt x="29" y="9"/>
                          <a:pt x="29" y="9"/>
                          <a:pt x="29" y="8"/>
                        </a:cubicBezTo>
                        <a:cubicBezTo>
                          <a:pt x="29" y="8"/>
                          <a:pt x="29" y="8"/>
                          <a:pt x="30" y="7"/>
                        </a:cubicBezTo>
                        <a:cubicBezTo>
                          <a:pt x="30" y="7"/>
                          <a:pt x="30" y="7"/>
                          <a:pt x="30" y="6"/>
                        </a:cubicBezTo>
                        <a:cubicBezTo>
                          <a:pt x="30" y="6"/>
                          <a:pt x="30" y="5"/>
                          <a:pt x="30" y="4"/>
                        </a:cubicBezTo>
                        <a:cubicBezTo>
                          <a:pt x="30" y="3"/>
                          <a:pt x="29" y="2"/>
                          <a:pt x="28" y="2"/>
                        </a:cubicBezTo>
                        <a:cubicBezTo>
                          <a:pt x="28" y="2"/>
                          <a:pt x="26" y="2"/>
                          <a:pt x="26" y="1"/>
                        </a:cubicBezTo>
                        <a:cubicBezTo>
                          <a:pt x="26" y="0"/>
                          <a:pt x="26" y="0"/>
                          <a:pt x="26" y="0"/>
                        </a:cubicBezTo>
                        <a:cubicBezTo>
                          <a:pt x="25" y="1"/>
                          <a:pt x="25" y="1"/>
                          <a:pt x="25" y="2"/>
                        </a:cubicBezTo>
                        <a:cubicBezTo>
                          <a:pt x="25" y="3"/>
                          <a:pt x="24" y="3"/>
                          <a:pt x="24" y="2"/>
                        </a:cubicBezTo>
                        <a:cubicBezTo>
                          <a:pt x="24" y="2"/>
                          <a:pt x="24" y="2"/>
                          <a:pt x="23" y="1"/>
                        </a:cubicBezTo>
                        <a:cubicBezTo>
                          <a:pt x="23" y="1"/>
                          <a:pt x="22" y="1"/>
                          <a:pt x="22" y="1"/>
                        </a:cubicBezTo>
                        <a:cubicBezTo>
                          <a:pt x="22" y="1"/>
                          <a:pt x="21" y="1"/>
                          <a:pt x="20" y="1"/>
                        </a:cubicBezTo>
                        <a:cubicBezTo>
                          <a:pt x="20" y="1"/>
                          <a:pt x="19" y="1"/>
                          <a:pt x="19" y="1"/>
                        </a:cubicBezTo>
                        <a:cubicBezTo>
                          <a:pt x="19" y="2"/>
                          <a:pt x="19" y="2"/>
                          <a:pt x="19" y="2"/>
                        </a:cubicBezTo>
                        <a:cubicBezTo>
                          <a:pt x="19" y="2"/>
                          <a:pt x="18" y="3"/>
                          <a:pt x="18" y="3"/>
                        </a:cubicBezTo>
                        <a:cubicBezTo>
                          <a:pt x="18" y="3"/>
                          <a:pt x="17" y="3"/>
                          <a:pt x="17" y="3"/>
                        </a:cubicBezTo>
                        <a:cubicBezTo>
                          <a:pt x="17" y="3"/>
                          <a:pt x="16" y="2"/>
                          <a:pt x="16" y="3"/>
                        </a:cubicBezTo>
                        <a:cubicBezTo>
                          <a:pt x="16" y="3"/>
                          <a:pt x="16" y="3"/>
                          <a:pt x="16" y="3"/>
                        </a:cubicBezTo>
                        <a:cubicBezTo>
                          <a:pt x="15" y="3"/>
                          <a:pt x="15" y="3"/>
                          <a:pt x="15" y="3"/>
                        </a:cubicBezTo>
                        <a:cubicBezTo>
                          <a:pt x="14" y="2"/>
                          <a:pt x="14" y="2"/>
                          <a:pt x="14" y="2"/>
                        </a:cubicBezTo>
                        <a:cubicBezTo>
                          <a:pt x="13" y="2"/>
                          <a:pt x="13" y="2"/>
                          <a:pt x="13" y="2"/>
                        </a:cubicBezTo>
                        <a:cubicBezTo>
                          <a:pt x="12" y="3"/>
                          <a:pt x="12" y="3"/>
                          <a:pt x="12" y="4"/>
                        </a:cubicBezTo>
                        <a:cubicBezTo>
                          <a:pt x="12" y="4"/>
                          <a:pt x="12" y="4"/>
                          <a:pt x="11" y="5"/>
                        </a:cubicBezTo>
                        <a:cubicBezTo>
                          <a:pt x="11" y="5"/>
                          <a:pt x="10" y="5"/>
                          <a:pt x="10" y="4"/>
                        </a:cubicBezTo>
                        <a:cubicBezTo>
                          <a:pt x="10" y="4"/>
                          <a:pt x="10" y="4"/>
                          <a:pt x="9" y="4"/>
                        </a:cubicBezTo>
                        <a:cubicBezTo>
                          <a:pt x="9" y="4"/>
                          <a:pt x="8" y="4"/>
                          <a:pt x="8" y="4"/>
                        </a:cubicBezTo>
                        <a:cubicBezTo>
                          <a:pt x="8" y="5"/>
                          <a:pt x="7" y="5"/>
                          <a:pt x="7" y="5"/>
                        </a:cubicBezTo>
                        <a:cubicBezTo>
                          <a:pt x="7" y="6"/>
                          <a:pt x="7" y="6"/>
                          <a:pt x="7" y="6"/>
                        </a:cubicBezTo>
                        <a:cubicBezTo>
                          <a:pt x="8" y="6"/>
                          <a:pt x="8" y="5"/>
                          <a:pt x="8" y="6"/>
                        </a:cubicBezTo>
                        <a:cubicBezTo>
                          <a:pt x="8" y="6"/>
                          <a:pt x="8" y="6"/>
                          <a:pt x="8" y="6"/>
                        </a:cubicBezTo>
                        <a:cubicBezTo>
                          <a:pt x="7" y="6"/>
                          <a:pt x="7" y="6"/>
                          <a:pt x="7" y="7"/>
                        </a:cubicBezTo>
                        <a:cubicBezTo>
                          <a:pt x="7" y="7"/>
                          <a:pt x="6" y="7"/>
                          <a:pt x="6" y="7"/>
                        </a:cubicBezTo>
                        <a:cubicBezTo>
                          <a:pt x="5" y="8"/>
                          <a:pt x="5" y="8"/>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ïŝḻïḓe">
                    <a:extLst>
                      <a:ext uri="{FF2B5EF4-FFF2-40B4-BE49-F238E27FC236}">
                        <a16:creationId xmlns:a16="http://schemas.microsoft.com/office/drawing/2014/main" id="{D06C4DFF-4244-45AE-BA8E-9F60ADC47FE1}"/>
                      </a:ext>
                    </a:extLst>
                  </p:cNvPr>
                  <p:cNvSpPr/>
                  <p:nvPr/>
                </p:nvSpPr>
                <p:spPr bwMode="auto">
                  <a:xfrm>
                    <a:off x="11185748" y="6884472"/>
                    <a:ext cx="92335" cy="115419"/>
                  </a:xfrm>
                  <a:custGeom>
                    <a:avLst/>
                    <a:gdLst>
                      <a:gd name="T0" fmla="*/ 30 w 33"/>
                      <a:gd name="T1" fmla="*/ 0 h 41"/>
                      <a:gd name="T2" fmla="*/ 29 w 33"/>
                      <a:gd name="T3" fmla="*/ 2 h 41"/>
                      <a:gd name="T4" fmla="*/ 28 w 33"/>
                      <a:gd name="T5" fmla="*/ 5 h 41"/>
                      <a:gd name="T6" fmla="*/ 28 w 33"/>
                      <a:gd name="T7" fmla="*/ 7 h 41"/>
                      <a:gd name="T8" fmla="*/ 29 w 33"/>
                      <a:gd name="T9" fmla="*/ 9 h 41"/>
                      <a:gd name="T10" fmla="*/ 27 w 33"/>
                      <a:gd name="T11" fmla="*/ 6 h 41"/>
                      <a:gd name="T12" fmla="*/ 27 w 33"/>
                      <a:gd name="T13" fmla="*/ 8 h 41"/>
                      <a:gd name="T14" fmla="*/ 28 w 33"/>
                      <a:gd name="T15" fmla="*/ 10 h 41"/>
                      <a:gd name="T16" fmla="*/ 26 w 33"/>
                      <a:gd name="T17" fmla="*/ 13 h 41"/>
                      <a:gd name="T18" fmla="*/ 25 w 33"/>
                      <a:gd name="T19" fmla="*/ 13 h 41"/>
                      <a:gd name="T20" fmla="*/ 24 w 33"/>
                      <a:gd name="T21" fmla="*/ 15 h 41"/>
                      <a:gd name="T22" fmla="*/ 21 w 33"/>
                      <a:gd name="T23" fmla="*/ 17 h 41"/>
                      <a:gd name="T24" fmla="*/ 20 w 33"/>
                      <a:gd name="T25" fmla="*/ 18 h 41"/>
                      <a:gd name="T26" fmla="*/ 16 w 33"/>
                      <a:gd name="T27" fmla="*/ 23 h 41"/>
                      <a:gd name="T28" fmla="*/ 14 w 33"/>
                      <a:gd name="T29" fmla="*/ 25 h 41"/>
                      <a:gd name="T30" fmla="*/ 11 w 33"/>
                      <a:gd name="T31" fmla="*/ 29 h 41"/>
                      <a:gd name="T32" fmla="*/ 7 w 33"/>
                      <a:gd name="T33" fmla="*/ 32 h 41"/>
                      <a:gd name="T34" fmla="*/ 2 w 33"/>
                      <a:gd name="T35" fmla="*/ 37 h 41"/>
                      <a:gd name="T36" fmla="*/ 0 w 33"/>
                      <a:gd name="T37" fmla="*/ 41 h 41"/>
                      <a:gd name="T38" fmla="*/ 4 w 33"/>
                      <a:gd name="T39" fmla="*/ 39 h 41"/>
                      <a:gd name="T40" fmla="*/ 6 w 33"/>
                      <a:gd name="T41" fmla="*/ 37 h 41"/>
                      <a:gd name="T42" fmla="*/ 8 w 33"/>
                      <a:gd name="T43" fmla="*/ 36 h 41"/>
                      <a:gd name="T44" fmla="*/ 12 w 33"/>
                      <a:gd name="T45" fmla="*/ 32 h 41"/>
                      <a:gd name="T46" fmla="*/ 16 w 33"/>
                      <a:gd name="T47" fmla="*/ 30 h 41"/>
                      <a:gd name="T48" fmla="*/ 20 w 33"/>
                      <a:gd name="T49" fmla="*/ 24 h 41"/>
                      <a:gd name="T50" fmla="*/ 20 w 33"/>
                      <a:gd name="T51" fmla="*/ 22 h 41"/>
                      <a:gd name="T52" fmla="*/ 22 w 33"/>
                      <a:gd name="T53" fmla="*/ 19 h 41"/>
                      <a:gd name="T54" fmla="*/ 27 w 33"/>
                      <a:gd name="T55" fmla="*/ 17 h 41"/>
                      <a:gd name="T56" fmla="*/ 31 w 33"/>
                      <a:gd name="T57" fmla="*/ 14 h 41"/>
                      <a:gd name="T58" fmla="*/ 32 w 33"/>
                      <a:gd name="T59" fmla="*/ 11 h 41"/>
                      <a:gd name="T60" fmla="*/ 32 w 33"/>
                      <a:gd name="T61" fmla="*/ 9 h 41"/>
                      <a:gd name="T62" fmla="*/ 31 w 33"/>
                      <a:gd name="T63" fmla="*/ 8 h 41"/>
                      <a:gd name="T64" fmla="*/ 31 w 33"/>
                      <a:gd name="T65" fmla="*/ 5 h 41"/>
                      <a:gd name="T66" fmla="*/ 31 w 33"/>
                      <a:gd name="T67" fmla="*/ 1 h 41"/>
                      <a:gd name="T68" fmla="*/ 30 w 33"/>
                      <a:gd name="T69"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 h="41">
                        <a:moveTo>
                          <a:pt x="30" y="1"/>
                        </a:moveTo>
                        <a:cubicBezTo>
                          <a:pt x="30" y="1"/>
                          <a:pt x="30" y="0"/>
                          <a:pt x="30" y="0"/>
                        </a:cubicBezTo>
                        <a:cubicBezTo>
                          <a:pt x="30" y="0"/>
                          <a:pt x="30" y="0"/>
                          <a:pt x="29" y="1"/>
                        </a:cubicBezTo>
                        <a:cubicBezTo>
                          <a:pt x="29" y="1"/>
                          <a:pt x="29" y="1"/>
                          <a:pt x="29" y="2"/>
                        </a:cubicBezTo>
                        <a:cubicBezTo>
                          <a:pt x="29" y="2"/>
                          <a:pt x="29" y="3"/>
                          <a:pt x="28" y="3"/>
                        </a:cubicBezTo>
                        <a:cubicBezTo>
                          <a:pt x="28" y="4"/>
                          <a:pt x="28" y="5"/>
                          <a:pt x="28" y="5"/>
                        </a:cubicBezTo>
                        <a:cubicBezTo>
                          <a:pt x="28" y="5"/>
                          <a:pt x="27" y="4"/>
                          <a:pt x="27" y="5"/>
                        </a:cubicBezTo>
                        <a:cubicBezTo>
                          <a:pt x="27" y="5"/>
                          <a:pt x="28" y="7"/>
                          <a:pt x="28" y="7"/>
                        </a:cubicBezTo>
                        <a:cubicBezTo>
                          <a:pt x="29" y="8"/>
                          <a:pt x="29" y="8"/>
                          <a:pt x="29" y="8"/>
                        </a:cubicBezTo>
                        <a:cubicBezTo>
                          <a:pt x="29" y="9"/>
                          <a:pt x="29" y="9"/>
                          <a:pt x="29" y="9"/>
                        </a:cubicBezTo>
                        <a:cubicBezTo>
                          <a:pt x="29" y="9"/>
                          <a:pt x="28" y="8"/>
                          <a:pt x="28" y="7"/>
                        </a:cubicBezTo>
                        <a:cubicBezTo>
                          <a:pt x="27" y="7"/>
                          <a:pt x="27" y="6"/>
                          <a:pt x="27" y="6"/>
                        </a:cubicBezTo>
                        <a:cubicBezTo>
                          <a:pt x="27" y="6"/>
                          <a:pt x="27" y="7"/>
                          <a:pt x="27" y="7"/>
                        </a:cubicBezTo>
                        <a:cubicBezTo>
                          <a:pt x="27" y="7"/>
                          <a:pt x="27" y="7"/>
                          <a:pt x="27" y="8"/>
                        </a:cubicBezTo>
                        <a:cubicBezTo>
                          <a:pt x="26" y="8"/>
                          <a:pt x="27" y="8"/>
                          <a:pt x="27" y="8"/>
                        </a:cubicBezTo>
                        <a:cubicBezTo>
                          <a:pt x="27" y="9"/>
                          <a:pt x="28" y="9"/>
                          <a:pt x="28" y="10"/>
                        </a:cubicBezTo>
                        <a:cubicBezTo>
                          <a:pt x="28" y="10"/>
                          <a:pt x="28" y="11"/>
                          <a:pt x="27" y="11"/>
                        </a:cubicBezTo>
                        <a:cubicBezTo>
                          <a:pt x="27" y="12"/>
                          <a:pt x="26" y="13"/>
                          <a:pt x="26" y="13"/>
                        </a:cubicBezTo>
                        <a:cubicBezTo>
                          <a:pt x="25" y="14"/>
                          <a:pt x="25" y="14"/>
                          <a:pt x="25" y="13"/>
                        </a:cubicBezTo>
                        <a:cubicBezTo>
                          <a:pt x="25" y="13"/>
                          <a:pt x="25" y="13"/>
                          <a:pt x="25" y="13"/>
                        </a:cubicBezTo>
                        <a:cubicBezTo>
                          <a:pt x="25" y="13"/>
                          <a:pt x="24" y="14"/>
                          <a:pt x="24" y="14"/>
                        </a:cubicBezTo>
                        <a:cubicBezTo>
                          <a:pt x="24" y="14"/>
                          <a:pt x="24" y="14"/>
                          <a:pt x="24" y="15"/>
                        </a:cubicBezTo>
                        <a:cubicBezTo>
                          <a:pt x="23" y="15"/>
                          <a:pt x="23" y="16"/>
                          <a:pt x="22" y="16"/>
                        </a:cubicBezTo>
                        <a:cubicBezTo>
                          <a:pt x="21" y="16"/>
                          <a:pt x="21" y="17"/>
                          <a:pt x="21" y="17"/>
                        </a:cubicBezTo>
                        <a:cubicBezTo>
                          <a:pt x="21" y="18"/>
                          <a:pt x="21" y="18"/>
                          <a:pt x="21" y="18"/>
                        </a:cubicBezTo>
                        <a:cubicBezTo>
                          <a:pt x="21" y="18"/>
                          <a:pt x="20" y="18"/>
                          <a:pt x="20" y="18"/>
                        </a:cubicBezTo>
                        <a:cubicBezTo>
                          <a:pt x="20" y="19"/>
                          <a:pt x="18" y="21"/>
                          <a:pt x="18" y="22"/>
                        </a:cubicBezTo>
                        <a:cubicBezTo>
                          <a:pt x="17" y="22"/>
                          <a:pt x="17" y="23"/>
                          <a:pt x="16" y="23"/>
                        </a:cubicBezTo>
                        <a:cubicBezTo>
                          <a:pt x="16" y="23"/>
                          <a:pt x="15" y="24"/>
                          <a:pt x="15" y="24"/>
                        </a:cubicBezTo>
                        <a:cubicBezTo>
                          <a:pt x="15" y="25"/>
                          <a:pt x="15" y="25"/>
                          <a:pt x="14" y="25"/>
                        </a:cubicBezTo>
                        <a:cubicBezTo>
                          <a:pt x="14" y="26"/>
                          <a:pt x="13" y="26"/>
                          <a:pt x="13" y="27"/>
                        </a:cubicBezTo>
                        <a:cubicBezTo>
                          <a:pt x="12" y="28"/>
                          <a:pt x="12" y="29"/>
                          <a:pt x="11" y="29"/>
                        </a:cubicBezTo>
                        <a:cubicBezTo>
                          <a:pt x="11" y="29"/>
                          <a:pt x="10" y="29"/>
                          <a:pt x="9" y="29"/>
                        </a:cubicBezTo>
                        <a:cubicBezTo>
                          <a:pt x="9" y="30"/>
                          <a:pt x="8" y="31"/>
                          <a:pt x="7" y="32"/>
                        </a:cubicBezTo>
                        <a:cubicBezTo>
                          <a:pt x="5" y="33"/>
                          <a:pt x="4" y="34"/>
                          <a:pt x="4" y="35"/>
                        </a:cubicBezTo>
                        <a:cubicBezTo>
                          <a:pt x="3" y="36"/>
                          <a:pt x="3" y="36"/>
                          <a:pt x="2" y="37"/>
                        </a:cubicBezTo>
                        <a:cubicBezTo>
                          <a:pt x="1" y="38"/>
                          <a:pt x="1" y="38"/>
                          <a:pt x="0" y="39"/>
                        </a:cubicBezTo>
                        <a:cubicBezTo>
                          <a:pt x="0" y="40"/>
                          <a:pt x="0" y="41"/>
                          <a:pt x="0" y="41"/>
                        </a:cubicBezTo>
                        <a:cubicBezTo>
                          <a:pt x="0" y="41"/>
                          <a:pt x="1" y="41"/>
                          <a:pt x="1" y="40"/>
                        </a:cubicBezTo>
                        <a:cubicBezTo>
                          <a:pt x="2" y="40"/>
                          <a:pt x="3" y="39"/>
                          <a:pt x="4" y="39"/>
                        </a:cubicBezTo>
                        <a:cubicBezTo>
                          <a:pt x="5" y="38"/>
                          <a:pt x="5" y="38"/>
                          <a:pt x="5" y="38"/>
                        </a:cubicBezTo>
                        <a:cubicBezTo>
                          <a:pt x="5" y="37"/>
                          <a:pt x="5" y="37"/>
                          <a:pt x="6" y="37"/>
                        </a:cubicBezTo>
                        <a:cubicBezTo>
                          <a:pt x="6" y="37"/>
                          <a:pt x="7" y="37"/>
                          <a:pt x="7" y="37"/>
                        </a:cubicBezTo>
                        <a:cubicBezTo>
                          <a:pt x="8" y="37"/>
                          <a:pt x="8" y="36"/>
                          <a:pt x="8" y="36"/>
                        </a:cubicBezTo>
                        <a:cubicBezTo>
                          <a:pt x="9" y="36"/>
                          <a:pt x="10" y="35"/>
                          <a:pt x="11" y="34"/>
                        </a:cubicBezTo>
                        <a:cubicBezTo>
                          <a:pt x="11" y="34"/>
                          <a:pt x="12" y="33"/>
                          <a:pt x="12" y="32"/>
                        </a:cubicBezTo>
                        <a:cubicBezTo>
                          <a:pt x="12" y="32"/>
                          <a:pt x="13" y="30"/>
                          <a:pt x="13" y="30"/>
                        </a:cubicBezTo>
                        <a:cubicBezTo>
                          <a:pt x="14" y="30"/>
                          <a:pt x="15" y="30"/>
                          <a:pt x="16" y="30"/>
                        </a:cubicBezTo>
                        <a:cubicBezTo>
                          <a:pt x="16" y="29"/>
                          <a:pt x="17" y="28"/>
                          <a:pt x="18" y="27"/>
                        </a:cubicBezTo>
                        <a:cubicBezTo>
                          <a:pt x="18" y="27"/>
                          <a:pt x="20" y="24"/>
                          <a:pt x="20" y="24"/>
                        </a:cubicBezTo>
                        <a:cubicBezTo>
                          <a:pt x="21" y="24"/>
                          <a:pt x="21" y="23"/>
                          <a:pt x="20" y="23"/>
                        </a:cubicBezTo>
                        <a:cubicBezTo>
                          <a:pt x="20" y="22"/>
                          <a:pt x="20" y="22"/>
                          <a:pt x="20" y="22"/>
                        </a:cubicBezTo>
                        <a:cubicBezTo>
                          <a:pt x="20" y="22"/>
                          <a:pt x="21" y="21"/>
                          <a:pt x="21" y="21"/>
                        </a:cubicBezTo>
                        <a:cubicBezTo>
                          <a:pt x="21" y="20"/>
                          <a:pt x="21" y="19"/>
                          <a:pt x="22" y="19"/>
                        </a:cubicBezTo>
                        <a:cubicBezTo>
                          <a:pt x="23" y="19"/>
                          <a:pt x="25" y="19"/>
                          <a:pt x="25" y="18"/>
                        </a:cubicBezTo>
                        <a:cubicBezTo>
                          <a:pt x="26" y="18"/>
                          <a:pt x="26" y="17"/>
                          <a:pt x="27" y="17"/>
                        </a:cubicBezTo>
                        <a:cubicBezTo>
                          <a:pt x="27" y="16"/>
                          <a:pt x="28" y="15"/>
                          <a:pt x="29" y="15"/>
                        </a:cubicBezTo>
                        <a:cubicBezTo>
                          <a:pt x="30" y="14"/>
                          <a:pt x="31" y="14"/>
                          <a:pt x="31" y="14"/>
                        </a:cubicBezTo>
                        <a:cubicBezTo>
                          <a:pt x="32" y="13"/>
                          <a:pt x="32" y="12"/>
                          <a:pt x="32" y="12"/>
                        </a:cubicBezTo>
                        <a:cubicBezTo>
                          <a:pt x="33" y="12"/>
                          <a:pt x="33" y="11"/>
                          <a:pt x="32" y="11"/>
                        </a:cubicBezTo>
                        <a:cubicBezTo>
                          <a:pt x="32" y="10"/>
                          <a:pt x="32" y="10"/>
                          <a:pt x="32" y="10"/>
                        </a:cubicBezTo>
                        <a:cubicBezTo>
                          <a:pt x="32" y="10"/>
                          <a:pt x="32" y="10"/>
                          <a:pt x="32" y="9"/>
                        </a:cubicBezTo>
                        <a:cubicBezTo>
                          <a:pt x="31" y="9"/>
                          <a:pt x="31" y="9"/>
                          <a:pt x="31" y="9"/>
                        </a:cubicBezTo>
                        <a:cubicBezTo>
                          <a:pt x="31" y="9"/>
                          <a:pt x="31" y="8"/>
                          <a:pt x="31" y="8"/>
                        </a:cubicBezTo>
                        <a:cubicBezTo>
                          <a:pt x="31" y="8"/>
                          <a:pt x="31" y="7"/>
                          <a:pt x="31" y="7"/>
                        </a:cubicBezTo>
                        <a:cubicBezTo>
                          <a:pt x="31" y="6"/>
                          <a:pt x="31" y="5"/>
                          <a:pt x="31" y="5"/>
                        </a:cubicBezTo>
                        <a:cubicBezTo>
                          <a:pt x="31" y="5"/>
                          <a:pt x="31" y="3"/>
                          <a:pt x="31" y="3"/>
                        </a:cubicBezTo>
                        <a:cubicBezTo>
                          <a:pt x="31" y="2"/>
                          <a:pt x="31" y="2"/>
                          <a:pt x="31" y="1"/>
                        </a:cubicBezTo>
                        <a:cubicBezTo>
                          <a:pt x="30" y="1"/>
                          <a:pt x="30" y="1"/>
                          <a:pt x="30" y="1"/>
                        </a:cubicBezTo>
                        <a:cubicBezTo>
                          <a:pt x="30" y="1"/>
                          <a:pt x="30" y="1"/>
                          <a:pt x="3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ïslídê">
                    <a:extLst>
                      <a:ext uri="{FF2B5EF4-FFF2-40B4-BE49-F238E27FC236}">
                        <a16:creationId xmlns:a16="http://schemas.microsoft.com/office/drawing/2014/main" id="{62841204-96B6-474F-BB2B-298553D64040}"/>
                      </a:ext>
                    </a:extLst>
                  </p:cNvPr>
                  <p:cNvSpPr/>
                  <p:nvPr/>
                </p:nvSpPr>
                <p:spPr bwMode="auto">
                  <a:xfrm>
                    <a:off x="11058109" y="6481186"/>
                    <a:ext cx="8147" cy="5431"/>
                  </a:xfrm>
                  <a:custGeom>
                    <a:avLst/>
                    <a:gdLst>
                      <a:gd name="T0" fmla="*/ 1 w 3"/>
                      <a:gd name="T1" fmla="*/ 1 h 2"/>
                      <a:gd name="T2" fmla="*/ 0 w 3"/>
                      <a:gd name="T3" fmla="*/ 1 h 2"/>
                      <a:gd name="T4" fmla="*/ 1 w 3"/>
                      <a:gd name="T5" fmla="*/ 2 h 2"/>
                      <a:gd name="T6" fmla="*/ 2 w 3"/>
                      <a:gd name="T7" fmla="*/ 2 h 2"/>
                      <a:gd name="T8" fmla="*/ 2 w 3"/>
                      <a:gd name="T9" fmla="*/ 1 h 2"/>
                      <a:gd name="T10" fmla="*/ 3 w 3"/>
                      <a:gd name="T11" fmla="*/ 0 h 2"/>
                      <a:gd name="T12" fmla="*/ 3 w 3"/>
                      <a:gd name="T13" fmla="*/ 0 h 2"/>
                      <a:gd name="T14" fmla="*/ 1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1"/>
                        </a:moveTo>
                        <a:cubicBezTo>
                          <a:pt x="0" y="1"/>
                          <a:pt x="0" y="1"/>
                          <a:pt x="0" y="1"/>
                        </a:cubicBezTo>
                        <a:cubicBezTo>
                          <a:pt x="0" y="2"/>
                          <a:pt x="0" y="2"/>
                          <a:pt x="1" y="2"/>
                        </a:cubicBezTo>
                        <a:cubicBezTo>
                          <a:pt x="1" y="2"/>
                          <a:pt x="1" y="1"/>
                          <a:pt x="2" y="2"/>
                        </a:cubicBezTo>
                        <a:cubicBezTo>
                          <a:pt x="2" y="2"/>
                          <a:pt x="2" y="1"/>
                          <a:pt x="2" y="1"/>
                        </a:cubicBezTo>
                        <a:cubicBezTo>
                          <a:pt x="2" y="1"/>
                          <a:pt x="2" y="1"/>
                          <a:pt x="3" y="0"/>
                        </a:cubicBezTo>
                        <a:cubicBezTo>
                          <a:pt x="3" y="0"/>
                          <a:pt x="3" y="0"/>
                          <a:pt x="3" y="0"/>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íṥlíḓe">
                    <a:extLst>
                      <a:ext uri="{FF2B5EF4-FFF2-40B4-BE49-F238E27FC236}">
                        <a16:creationId xmlns:a16="http://schemas.microsoft.com/office/drawing/2014/main" id="{53FD75EA-2870-4C7E-8B9F-9721C4CB2167}"/>
                      </a:ext>
                    </a:extLst>
                  </p:cNvPr>
                  <p:cNvSpPr/>
                  <p:nvPr/>
                </p:nvSpPr>
                <p:spPr bwMode="auto">
                  <a:xfrm>
                    <a:off x="11326966" y="6486618"/>
                    <a:ext cx="5431" cy="2716"/>
                  </a:xfrm>
                  <a:custGeom>
                    <a:avLst/>
                    <a:gdLst>
                      <a:gd name="T0" fmla="*/ 0 w 2"/>
                      <a:gd name="T1" fmla="*/ 0 h 1"/>
                      <a:gd name="T2" fmla="*/ 1 w 2"/>
                      <a:gd name="T3" fmla="*/ 1 h 1"/>
                      <a:gd name="T4" fmla="*/ 2 w 2"/>
                      <a:gd name="T5" fmla="*/ 1 h 1"/>
                      <a:gd name="T6" fmla="*/ 1 w 2"/>
                      <a:gd name="T7" fmla="*/ 0 h 1"/>
                      <a:gd name="T8" fmla="*/ 0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0" y="0"/>
                          <a:pt x="0" y="1"/>
                          <a:pt x="1" y="1"/>
                        </a:cubicBezTo>
                        <a:cubicBezTo>
                          <a:pt x="1" y="1"/>
                          <a:pt x="2" y="1"/>
                          <a:pt x="2" y="1"/>
                        </a:cubicBezTo>
                        <a:cubicBezTo>
                          <a:pt x="2" y="0"/>
                          <a:pt x="2"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 name="íŝļiḍé">
                    <a:extLst>
                      <a:ext uri="{FF2B5EF4-FFF2-40B4-BE49-F238E27FC236}">
                        <a16:creationId xmlns:a16="http://schemas.microsoft.com/office/drawing/2014/main" id="{EDA3E9E5-22CC-46A3-8631-D242147F3240}"/>
                      </a:ext>
                    </a:extLst>
                  </p:cNvPr>
                  <p:cNvSpPr/>
                  <p:nvPr/>
                </p:nvSpPr>
                <p:spPr bwMode="auto">
                  <a:xfrm>
                    <a:off x="10781105" y="6428230"/>
                    <a:ext cx="410075" cy="128998"/>
                  </a:xfrm>
                  <a:custGeom>
                    <a:avLst/>
                    <a:gdLst>
                      <a:gd name="T0" fmla="*/ 11 w 145"/>
                      <a:gd name="T1" fmla="*/ 13 h 46"/>
                      <a:gd name="T2" fmla="*/ 14 w 145"/>
                      <a:gd name="T3" fmla="*/ 25 h 46"/>
                      <a:gd name="T4" fmla="*/ 27 w 145"/>
                      <a:gd name="T5" fmla="*/ 29 h 46"/>
                      <a:gd name="T6" fmla="*/ 30 w 145"/>
                      <a:gd name="T7" fmla="*/ 27 h 46"/>
                      <a:gd name="T8" fmla="*/ 32 w 145"/>
                      <a:gd name="T9" fmla="*/ 26 h 46"/>
                      <a:gd name="T10" fmla="*/ 36 w 145"/>
                      <a:gd name="T11" fmla="*/ 29 h 46"/>
                      <a:gd name="T12" fmla="*/ 37 w 145"/>
                      <a:gd name="T13" fmla="*/ 27 h 46"/>
                      <a:gd name="T14" fmla="*/ 39 w 145"/>
                      <a:gd name="T15" fmla="*/ 30 h 46"/>
                      <a:gd name="T16" fmla="*/ 45 w 145"/>
                      <a:gd name="T17" fmla="*/ 29 h 46"/>
                      <a:gd name="T18" fmla="*/ 46 w 145"/>
                      <a:gd name="T19" fmla="*/ 29 h 46"/>
                      <a:gd name="T20" fmla="*/ 49 w 145"/>
                      <a:gd name="T21" fmla="*/ 30 h 46"/>
                      <a:gd name="T22" fmla="*/ 47 w 145"/>
                      <a:gd name="T23" fmla="*/ 35 h 46"/>
                      <a:gd name="T24" fmla="*/ 48 w 145"/>
                      <a:gd name="T25" fmla="*/ 40 h 46"/>
                      <a:gd name="T26" fmla="*/ 50 w 145"/>
                      <a:gd name="T27" fmla="*/ 43 h 46"/>
                      <a:gd name="T28" fmla="*/ 52 w 145"/>
                      <a:gd name="T29" fmla="*/ 46 h 46"/>
                      <a:gd name="T30" fmla="*/ 55 w 145"/>
                      <a:gd name="T31" fmla="*/ 41 h 46"/>
                      <a:gd name="T32" fmla="*/ 53 w 145"/>
                      <a:gd name="T33" fmla="*/ 38 h 46"/>
                      <a:gd name="T34" fmla="*/ 54 w 145"/>
                      <a:gd name="T35" fmla="*/ 35 h 46"/>
                      <a:gd name="T36" fmla="*/ 57 w 145"/>
                      <a:gd name="T37" fmla="*/ 35 h 46"/>
                      <a:gd name="T38" fmla="*/ 55 w 145"/>
                      <a:gd name="T39" fmla="*/ 30 h 46"/>
                      <a:gd name="T40" fmla="*/ 57 w 145"/>
                      <a:gd name="T41" fmla="*/ 32 h 46"/>
                      <a:gd name="T42" fmla="*/ 65 w 145"/>
                      <a:gd name="T43" fmla="*/ 30 h 46"/>
                      <a:gd name="T44" fmla="*/ 67 w 145"/>
                      <a:gd name="T45" fmla="*/ 31 h 46"/>
                      <a:gd name="T46" fmla="*/ 71 w 145"/>
                      <a:gd name="T47" fmla="*/ 30 h 46"/>
                      <a:gd name="T48" fmla="*/ 72 w 145"/>
                      <a:gd name="T49" fmla="*/ 27 h 46"/>
                      <a:gd name="T50" fmla="*/ 74 w 145"/>
                      <a:gd name="T51" fmla="*/ 29 h 46"/>
                      <a:gd name="T52" fmla="*/ 77 w 145"/>
                      <a:gd name="T53" fmla="*/ 26 h 46"/>
                      <a:gd name="T54" fmla="*/ 80 w 145"/>
                      <a:gd name="T55" fmla="*/ 24 h 46"/>
                      <a:gd name="T56" fmla="*/ 83 w 145"/>
                      <a:gd name="T57" fmla="*/ 27 h 46"/>
                      <a:gd name="T58" fmla="*/ 88 w 145"/>
                      <a:gd name="T59" fmla="*/ 24 h 46"/>
                      <a:gd name="T60" fmla="*/ 88 w 145"/>
                      <a:gd name="T61" fmla="*/ 18 h 46"/>
                      <a:gd name="T62" fmla="*/ 90 w 145"/>
                      <a:gd name="T63" fmla="*/ 22 h 46"/>
                      <a:gd name="T64" fmla="*/ 91 w 145"/>
                      <a:gd name="T65" fmla="*/ 24 h 46"/>
                      <a:gd name="T66" fmla="*/ 92 w 145"/>
                      <a:gd name="T67" fmla="*/ 24 h 46"/>
                      <a:gd name="T68" fmla="*/ 91 w 145"/>
                      <a:gd name="T69" fmla="*/ 23 h 46"/>
                      <a:gd name="T70" fmla="*/ 93 w 145"/>
                      <a:gd name="T71" fmla="*/ 23 h 46"/>
                      <a:gd name="T72" fmla="*/ 94 w 145"/>
                      <a:gd name="T73" fmla="*/ 22 h 46"/>
                      <a:gd name="T74" fmla="*/ 95 w 145"/>
                      <a:gd name="T75" fmla="*/ 16 h 46"/>
                      <a:gd name="T76" fmla="*/ 94 w 145"/>
                      <a:gd name="T77" fmla="*/ 11 h 46"/>
                      <a:gd name="T78" fmla="*/ 97 w 145"/>
                      <a:gd name="T79" fmla="*/ 14 h 46"/>
                      <a:gd name="T80" fmla="*/ 100 w 145"/>
                      <a:gd name="T81" fmla="*/ 18 h 46"/>
                      <a:gd name="T82" fmla="*/ 105 w 145"/>
                      <a:gd name="T83" fmla="*/ 18 h 46"/>
                      <a:gd name="T84" fmla="*/ 104 w 145"/>
                      <a:gd name="T85" fmla="*/ 17 h 46"/>
                      <a:gd name="T86" fmla="*/ 108 w 145"/>
                      <a:gd name="T87" fmla="*/ 17 h 46"/>
                      <a:gd name="T88" fmla="*/ 109 w 145"/>
                      <a:gd name="T89" fmla="*/ 13 h 46"/>
                      <a:gd name="T90" fmla="*/ 112 w 145"/>
                      <a:gd name="T91" fmla="*/ 15 h 46"/>
                      <a:gd name="T92" fmla="*/ 113 w 145"/>
                      <a:gd name="T93" fmla="*/ 14 h 46"/>
                      <a:gd name="T94" fmla="*/ 117 w 145"/>
                      <a:gd name="T95" fmla="*/ 13 h 46"/>
                      <a:gd name="T96" fmla="*/ 119 w 145"/>
                      <a:gd name="T97" fmla="*/ 13 h 46"/>
                      <a:gd name="T98" fmla="*/ 123 w 145"/>
                      <a:gd name="T99" fmla="*/ 13 h 46"/>
                      <a:gd name="T100" fmla="*/ 132 w 145"/>
                      <a:gd name="T101" fmla="*/ 9 h 46"/>
                      <a:gd name="T102" fmla="*/ 133 w 145"/>
                      <a:gd name="T103" fmla="*/ 7 h 46"/>
                      <a:gd name="T104" fmla="*/ 134 w 145"/>
                      <a:gd name="T105" fmla="*/ 5 h 46"/>
                      <a:gd name="T106" fmla="*/ 139 w 145"/>
                      <a:gd name="T107" fmla="*/ 2 h 46"/>
                      <a:gd name="T108" fmla="*/ 142 w 145"/>
                      <a:gd name="T109" fmla="*/ 2 h 46"/>
                      <a:gd name="T110" fmla="*/ 18 w 145"/>
                      <a:gd name="T111"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46">
                        <a:moveTo>
                          <a:pt x="1" y="10"/>
                        </a:moveTo>
                        <a:cubicBezTo>
                          <a:pt x="1" y="10"/>
                          <a:pt x="2" y="10"/>
                          <a:pt x="2" y="10"/>
                        </a:cubicBezTo>
                        <a:cubicBezTo>
                          <a:pt x="3" y="10"/>
                          <a:pt x="4" y="10"/>
                          <a:pt x="4" y="10"/>
                        </a:cubicBezTo>
                        <a:cubicBezTo>
                          <a:pt x="5" y="11"/>
                          <a:pt x="8" y="11"/>
                          <a:pt x="9" y="11"/>
                        </a:cubicBezTo>
                        <a:cubicBezTo>
                          <a:pt x="9" y="11"/>
                          <a:pt x="11" y="12"/>
                          <a:pt x="11" y="13"/>
                        </a:cubicBezTo>
                        <a:cubicBezTo>
                          <a:pt x="11" y="14"/>
                          <a:pt x="9" y="15"/>
                          <a:pt x="8" y="16"/>
                        </a:cubicBezTo>
                        <a:cubicBezTo>
                          <a:pt x="8" y="17"/>
                          <a:pt x="8" y="17"/>
                          <a:pt x="9" y="18"/>
                        </a:cubicBezTo>
                        <a:cubicBezTo>
                          <a:pt x="9" y="19"/>
                          <a:pt x="10" y="20"/>
                          <a:pt x="9" y="21"/>
                        </a:cubicBezTo>
                        <a:cubicBezTo>
                          <a:pt x="9" y="22"/>
                          <a:pt x="10" y="22"/>
                          <a:pt x="11" y="23"/>
                        </a:cubicBezTo>
                        <a:cubicBezTo>
                          <a:pt x="11" y="23"/>
                          <a:pt x="14" y="24"/>
                          <a:pt x="14" y="25"/>
                        </a:cubicBezTo>
                        <a:cubicBezTo>
                          <a:pt x="14" y="26"/>
                          <a:pt x="16" y="27"/>
                          <a:pt x="18" y="27"/>
                        </a:cubicBezTo>
                        <a:cubicBezTo>
                          <a:pt x="20" y="28"/>
                          <a:pt x="22" y="28"/>
                          <a:pt x="23" y="28"/>
                        </a:cubicBezTo>
                        <a:cubicBezTo>
                          <a:pt x="24" y="28"/>
                          <a:pt x="26" y="29"/>
                          <a:pt x="25" y="29"/>
                        </a:cubicBezTo>
                        <a:cubicBezTo>
                          <a:pt x="25" y="29"/>
                          <a:pt x="26" y="29"/>
                          <a:pt x="26" y="29"/>
                        </a:cubicBezTo>
                        <a:cubicBezTo>
                          <a:pt x="26" y="29"/>
                          <a:pt x="27" y="29"/>
                          <a:pt x="27" y="29"/>
                        </a:cubicBezTo>
                        <a:cubicBezTo>
                          <a:pt x="27" y="28"/>
                          <a:pt x="27" y="28"/>
                          <a:pt x="28" y="28"/>
                        </a:cubicBezTo>
                        <a:cubicBezTo>
                          <a:pt x="28" y="28"/>
                          <a:pt x="29" y="28"/>
                          <a:pt x="29" y="28"/>
                        </a:cubicBezTo>
                        <a:cubicBezTo>
                          <a:pt x="28" y="29"/>
                          <a:pt x="28" y="29"/>
                          <a:pt x="28" y="29"/>
                        </a:cubicBezTo>
                        <a:cubicBezTo>
                          <a:pt x="29" y="30"/>
                          <a:pt x="30" y="29"/>
                          <a:pt x="30" y="29"/>
                        </a:cubicBezTo>
                        <a:cubicBezTo>
                          <a:pt x="30" y="28"/>
                          <a:pt x="30" y="27"/>
                          <a:pt x="30" y="27"/>
                        </a:cubicBezTo>
                        <a:cubicBezTo>
                          <a:pt x="31" y="28"/>
                          <a:pt x="31" y="27"/>
                          <a:pt x="31" y="28"/>
                        </a:cubicBezTo>
                        <a:cubicBezTo>
                          <a:pt x="31" y="29"/>
                          <a:pt x="31" y="29"/>
                          <a:pt x="32" y="29"/>
                        </a:cubicBezTo>
                        <a:cubicBezTo>
                          <a:pt x="32" y="29"/>
                          <a:pt x="32" y="28"/>
                          <a:pt x="32" y="28"/>
                        </a:cubicBezTo>
                        <a:cubicBezTo>
                          <a:pt x="33" y="28"/>
                          <a:pt x="32" y="27"/>
                          <a:pt x="32" y="27"/>
                        </a:cubicBezTo>
                        <a:cubicBezTo>
                          <a:pt x="32" y="27"/>
                          <a:pt x="32" y="26"/>
                          <a:pt x="32" y="26"/>
                        </a:cubicBezTo>
                        <a:cubicBezTo>
                          <a:pt x="32" y="26"/>
                          <a:pt x="32" y="24"/>
                          <a:pt x="33" y="24"/>
                        </a:cubicBezTo>
                        <a:cubicBezTo>
                          <a:pt x="33" y="25"/>
                          <a:pt x="33" y="25"/>
                          <a:pt x="33" y="26"/>
                        </a:cubicBezTo>
                        <a:cubicBezTo>
                          <a:pt x="33" y="26"/>
                          <a:pt x="33" y="27"/>
                          <a:pt x="34" y="27"/>
                        </a:cubicBezTo>
                        <a:cubicBezTo>
                          <a:pt x="35" y="27"/>
                          <a:pt x="35" y="27"/>
                          <a:pt x="35" y="27"/>
                        </a:cubicBezTo>
                        <a:cubicBezTo>
                          <a:pt x="35" y="28"/>
                          <a:pt x="35" y="29"/>
                          <a:pt x="36" y="29"/>
                        </a:cubicBezTo>
                        <a:cubicBezTo>
                          <a:pt x="36" y="29"/>
                          <a:pt x="36" y="28"/>
                          <a:pt x="36" y="28"/>
                        </a:cubicBezTo>
                        <a:cubicBezTo>
                          <a:pt x="36" y="28"/>
                          <a:pt x="36" y="27"/>
                          <a:pt x="36" y="27"/>
                        </a:cubicBezTo>
                        <a:cubicBezTo>
                          <a:pt x="36" y="27"/>
                          <a:pt x="36" y="27"/>
                          <a:pt x="36" y="26"/>
                        </a:cubicBezTo>
                        <a:cubicBezTo>
                          <a:pt x="36" y="26"/>
                          <a:pt x="36" y="26"/>
                          <a:pt x="36" y="26"/>
                        </a:cubicBezTo>
                        <a:cubicBezTo>
                          <a:pt x="37" y="26"/>
                          <a:pt x="37" y="27"/>
                          <a:pt x="37" y="27"/>
                        </a:cubicBezTo>
                        <a:cubicBezTo>
                          <a:pt x="37" y="27"/>
                          <a:pt x="37" y="28"/>
                          <a:pt x="37" y="28"/>
                        </a:cubicBezTo>
                        <a:cubicBezTo>
                          <a:pt x="37" y="28"/>
                          <a:pt x="38" y="29"/>
                          <a:pt x="38" y="28"/>
                        </a:cubicBezTo>
                        <a:cubicBezTo>
                          <a:pt x="39" y="28"/>
                          <a:pt x="39" y="28"/>
                          <a:pt x="39" y="29"/>
                        </a:cubicBezTo>
                        <a:cubicBezTo>
                          <a:pt x="40" y="29"/>
                          <a:pt x="40" y="29"/>
                          <a:pt x="40" y="29"/>
                        </a:cubicBezTo>
                        <a:cubicBezTo>
                          <a:pt x="39" y="30"/>
                          <a:pt x="39" y="30"/>
                          <a:pt x="39" y="30"/>
                        </a:cubicBezTo>
                        <a:cubicBezTo>
                          <a:pt x="39" y="31"/>
                          <a:pt x="39" y="31"/>
                          <a:pt x="40" y="31"/>
                        </a:cubicBezTo>
                        <a:cubicBezTo>
                          <a:pt x="40" y="32"/>
                          <a:pt x="41" y="31"/>
                          <a:pt x="41" y="31"/>
                        </a:cubicBezTo>
                        <a:cubicBezTo>
                          <a:pt x="41" y="30"/>
                          <a:pt x="42" y="30"/>
                          <a:pt x="42" y="31"/>
                        </a:cubicBezTo>
                        <a:cubicBezTo>
                          <a:pt x="42" y="31"/>
                          <a:pt x="43" y="31"/>
                          <a:pt x="44" y="30"/>
                        </a:cubicBezTo>
                        <a:cubicBezTo>
                          <a:pt x="44" y="30"/>
                          <a:pt x="45" y="30"/>
                          <a:pt x="45" y="29"/>
                        </a:cubicBezTo>
                        <a:cubicBezTo>
                          <a:pt x="46" y="29"/>
                          <a:pt x="45" y="28"/>
                          <a:pt x="45" y="28"/>
                        </a:cubicBezTo>
                        <a:cubicBezTo>
                          <a:pt x="44" y="28"/>
                          <a:pt x="44" y="28"/>
                          <a:pt x="45" y="27"/>
                        </a:cubicBezTo>
                        <a:cubicBezTo>
                          <a:pt x="45" y="27"/>
                          <a:pt x="45" y="27"/>
                          <a:pt x="45" y="27"/>
                        </a:cubicBezTo>
                        <a:cubicBezTo>
                          <a:pt x="46" y="27"/>
                          <a:pt x="46" y="27"/>
                          <a:pt x="46" y="27"/>
                        </a:cubicBezTo>
                        <a:cubicBezTo>
                          <a:pt x="46" y="27"/>
                          <a:pt x="46" y="29"/>
                          <a:pt x="46" y="29"/>
                        </a:cubicBezTo>
                        <a:cubicBezTo>
                          <a:pt x="47" y="28"/>
                          <a:pt x="47" y="28"/>
                          <a:pt x="47" y="29"/>
                        </a:cubicBezTo>
                        <a:cubicBezTo>
                          <a:pt x="47" y="29"/>
                          <a:pt x="47" y="30"/>
                          <a:pt x="47" y="30"/>
                        </a:cubicBezTo>
                        <a:cubicBezTo>
                          <a:pt x="48" y="30"/>
                          <a:pt x="48" y="30"/>
                          <a:pt x="48" y="30"/>
                        </a:cubicBezTo>
                        <a:cubicBezTo>
                          <a:pt x="48" y="29"/>
                          <a:pt x="48" y="30"/>
                          <a:pt x="48" y="30"/>
                        </a:cubicBezTo>
                        <a:cubicBezTo>
                          <a:pt x="48" y="30"/>
                          <a:pt x="49" y="30"/>
                          <a:pt x="49" y="30"/>
                        </a:cubicBezTo>
                        <a:cubicBezTo>
                          <a:pt x="50" y="30"/>
                          <a:pt x="50" y="30"/>
                          <a:pt x="50" y="31"/>
                        </a:cubicBezTo>
                        <a:cubicBezTo>
                          <a:pt x="50" y="31"/>
                          <a:pt x="50" y="32"/>
                          <a:pt x="49" y="32"/>
                        </a:cubicBezTo>
                        <a:cubicBezTo>
                          <a:pt x="49" y="32"/>
                          <a:pt x="48" y="32"/>
                          <a:pt x="48" y="33"/>
                        </a:cubicBezTo>
                        <a:cubicBezTo>
                          <a:pt x="48" y="33"/>
                          <a:pt x="48" y="33"/>
                          <a:pt x="48" y="34"/>
                        </a:cubicBezTo>
                        <a:cubicBezTo>
                          <a:pt x="47" y="34"/>
                          <a:pt x="47" y="34"/>
                          <a:pt x="47" y="35"/>
                        </a:cubicBezTo>
                        <a:cubicBezTo>
                          <a:pt x="47" y="36"/>
                          <a:pt x="47" y="36"/>
                          <a:pt x="47" y="37"/>
                        </a:cubicBezTo>
                        <a:cubicBezTo>
                          <a:pt x="47" y="37"/>
                          <a:pt x="47" y="38"/>
                          <a:pt x="47" y="38"/>
                        </a:cubicBezTo>
                        <a:cubicBezTo>
                          <a:pt x="48" y="38"/>
                          <a:pt x="48" y="38"/>
                          <a:pt x="48" y="38"/>
                        </a:cubicBezTo>
                        <a:cubicBezTo>
                          <a:pt x="48" y="39"/>
                          <a:pt x="48" y="39"/>
                          <a:pt x="48" y="39"/>
                        </a:cubicBezTo>
                        <a:cubicBezTo>
                          <a:pt x="48" y="39"/>
                          <a:pt x="49" y="39"/>
                          <a:pt x="48" y="40"/>
                        </a:cubicBezTo>
                        <a:cubicBezTo>
                          <a:pt x="48" y="40"/>
                          <a:pt x="48" y="41"/>
                          <a:pt x="48" y="41"/>
                        </a:cubicBezTo>
                        <a:cubicBezTo>
                          <a:pt x="48" y="41"/>
                          <a:pt x="48" y="41"/>
                          <a:pt x="48" y="42"/>
                        </a:cubicBezTo>
                        <a:cubicBezTo>
                          <a:pt x="48" y="42"/>
                          <a:pt x="48" y="42"/>
                          <a:pt x="49" y="43"/>
                        </a:cubicBezTo>
                        <a:cubicBezTo>
                          <a:pt x="49" y="43"/>
                          <a:pt x="49" y="43"/>
                          <a:pt x="50" y="43"/>
                        </a:cubicBezTo>
                        <a:cubicBezTo>
                          <a:pt x="50" y="43"/>
                          <a:pt x="51" y="43"/>
                          <a:pt x="50" y="43"/>
                        </a:cubicBezTo>
                        <a:cubicBezTo>
                          <a:pt x="50" y="44"/>
                          <a:pt x="49" y="43"/>
                          <a:pt x="49" y="44"/>
                        </a:cubicBezTo>
                        <a:cubicBezTo>
                          <a:pt x="49" y="44"/>
                          <a:pt x="49" y="44"/>
                          <a:pt x="49" y="45"/>
                        </a:cubicBezTo>
                        <a:cubicBezTo>
                          <a:pt x="49" y="45"/>
                          <a:pt x="49" y="46"/>
                          <a:pt x="50" y="46"/>
                        </a:cubicBezTo>
                        <a:cubicBezTo>
                          <a:pt x="50" y="46"/>
                          <a:pt x="51" y="46"/>
                          <a:pt x="51" y="46"/>
                        </a:cubicBezTo>
                        <a:cubicBezTo>
                          <a:pt x="51" y="46"/>
                          <a:pt x="51" y="45"/>
                          <a:pt x="52" y="46"/>
                        </a:cubicBezTo>
                        <a:cubicBezTo>
                          <a:pt x="52" y="46"/>
                          <a:pt x="54" y="46"/>
                          <a:pt x="55" y="45"/>
                        </a:cubicBezTo>
                        <a:cubicBezTo>
                          <a:pt x="55" y="45"/>
                          <a:pt x="56" y="44"/>
                          <a:pt x="56" y="44"/>
                        </a:cubicBezTo>
                        <a:cubicBezTo>
                          <a:pt x="57" y="43"/>
                          <a:pt x="57" y="42"/>
                          <a:pt x="57" y="42"/>
                        </a:cubicBezTo>
                        <a:cubicBezTo>
                          <a:pt x="56" y="42"/>
                          <a:pt x="56" y="42"/>
                          <a:pt x="56" y="41"/>
                        </a:cubicBezTo>
                        <a:cubicBezTo>
                          <a:pt x="55" y="41"/>
                          <a:pt x="55" y="41"/>
                          <a:pt x="55" y="41"/>
                        </a:cubicBezTo>
                        <a:cubicBezTo>
                          <a:pt x="54" y="40"/>
                          <a:pt x="54" y="40"/>
                          <a:pt x="54" y="40"/>
                        </a:cubicBezTo>
                        <a:cubicBezTo>
                          <a:pt x="54" y="39"/>
                          <a:pt x="54" y="39"/>
                          <a:pt x="55" y="39"/>
                        </a:cubicBezTo>
                        <a:cubicBezTo>
                          <a:pt x="55" y="41"/>
                          <a:pt x="56" y="39"/>
                          <a:pt x="55" y="38"/>
                        </a:cubicBezTo>
                        <a:cubicBezTo>
                          <a:pt x="54" y="38"/>
                          <a:pt x="54" y="38"/>
                          <a:pt x="53" y="38"/>
                        </a:cubicBezTo>
                        <a:cubicBezTo>
                          <a:pt x="53" y="38"/>
                          <a:pt x="53" y="38"/>
                          <a:pt x="53" y="38"/>
                        </a:cubicBezTo>
                        <a:cubicBezTo>
                          <a:pt x="53" y="37"/>
                          <a:pt x="53" y="37"/>
                          <a:pt x="53" y="37"/>
                        </a:cubicBezTo>
                        <a:cubicBezTo>
                          <a:pt x="53" y="36"/>
                          <a:pt x="53" y="36"/>
                          <a:pt x="53" y="36"/>
                        </a:cubicBezTo>
                        <a:cubicBezTo>
                          <a:pt x="52" y="36"/>
                          <a:pt x="52" y="36"/>
                          <a:pt x="53" y="35"/>
                        </a:cubicBezTo>
                        <a:cubicBezTo>
                          <a:pt x="53" y="35"/>
                          <a:pt x="54" y="34"/>
                          <a:pt x="54" y="35"/>
                        </a:cubicBezTo>
                        <a:cubicBezTo>
                          <a:pt x="54" y="35"/>
                          <a:pt x="54" y="35"/>
                          <a:pt x="54" y="35"/>
                        </a:cubicBezTo>
                        <a:cubicBezTo>
                          <a:pt x="54" y="35"/>
                          <a:pt x="54" y="36"/>
                          <a:pt x="54" y="36"/>
                        </a:cubicBezTo>
                        <a:cubicBezTo>
                          <a:pt x="54" y="36"/>
                          <a:pt x="54" y="36"/>
                          <a:pt x="55" y="36"/>
                        </a:cubicBezTo>
                        <a:cubicBezTo>
                          <a:pt x="55" y="36"/>
                          <a:pt x="55" y="36"/>
                          <a:pt x="56" y="36"/>
                        </a:cubicBezTo>
                        <a:cubicBezTo>
                          <a:pt x="56" y="37"/>
                          <a:pt x="57" y="37"/>
                          <a:pt x="57" y="36"/>
                        </a:cubicBezTo>
                        <a:cubicBezTo>
                          <a:pt x="57" y="36"/>
                          <a:pt x="57" y="35"/>
                          <a:pt x="57" y="35"/>
                        </a:cubicBezTo>
                        <a:cubicBezTo>
                          <a:pt x="56" y="35"/>
                          <a:pt x="55" y="35"/>
                          <a:pt x="55" y="35"/>
                        </a:cubicBezTo>
                        <a:cubicBezTo>
                          <a:pt x="55" y="35"/>
                          <a:pt x="55" y="34"/>
                          <a:pt x="55" y="34"/>
                        </a:cubicBezTo>
                        <a:cubicBezTo>
                          <a:pt x="55" y="34"/>
                          <a:pt x="56" y="33"/>
                          <a:pt x="56" y="33"/>
                        </a:cubicBezTo>
                        <a:cubicBezTo>
                          <a:pt x="56" y="32"/>
                          <a:pt x="56" y="32"/>
                          <a:pt x="56" y="31"/>
                        </a:cubicBezTo>
                        <a:cubicBezTo>
                          <a:pt x="55" y="31"/>
                          <a:pt x="55" y="31"/>
                          <a:pt x="55" y="30"/>
                        </a:cubicBezTo>
                        <a:cubicBezTo>
                          <a:pt x="55" y="30"/>
                          <a:pt x="56" y="30"/>
                          <a:pt x="56" y="30"/>
                        </a:cubicBezTo>
                        <a:cubicBezTo>
                          <a:pt x="56" y="31"/>
                          <a:pt x="56" y="31"/>
                          <a:pt x="56" y="31"/>
                        </a:cubicBezTo>
                        <a:cubicBezTo>
                          <a:pt x="56" y="31"/>
                          <a:pt x="56" y="31"/>
                          <a:pt x="56" y="31"/>
                        </a:cubicBezTo>
                        <a:cubicBezTo>
                          <a:pt x="56" y="31"/>
                          <a:pt x="56" y="32"/>
                          <a:pt x="56" y="32"/>
                        </a:cubicBezTo>
                        <a:cubicBezTo>
                          <a:pt x="57" y="32"/>
                          <a:pt x="57" y="32"/>
                          <a:pt x="57" y="32"/>
                        </a:cubicBezTo>
                        <a:cubicBezTo>
                          <a:pt x="57" y="32"/>
                          <a:pt x="56" y="33"/>
                          <a:pt x="57" y="33"/>
                        </a:cubicBezTo>
                        <a:cubicBezTo>
                          <a:pt x="57" y="33"/>
                          <a:pt x="59" y="33"/>
                          <a:pt x="59" y="32"/>
                        </a:cubicBezTo>
                        <a:cubicBezTo>
                          <a:pt x="59" y="32"/>
                          <a:pt x="60" y="31"/>
                          <a:pt x="60" y="31"/>
                        </a:cubicBezTo>
                        <a:cubicBezTo>
                          <a:pt x="61" y="31"/>
                          <a:pt x="62" y="31"/>
                          <a:pt x="63" y="30"/>
                        </a:cubicBezTo>
                        <a:cubicBezTo>
                          <a:pt x="64" y="30"/>
                          <a:pt x="64" y="30"/>
                          <a:pt x="65" y="30"/>
                        </a:cubicBezTo>
                        <a:cubicBezTo>
                          <a:pt x="65" y="30"/>
                          <a:pt x="66" y="30"/>
                          <a:pt x="66" y="30"/>
                        </a:cubicBezTo>
                        <a:cubicBezTo>
                          <a:pt x="66" y="30"/>
                          <a:pt x="66" y="29"/>
                          <a:pt x="66" y="30"/>
                        </a:cubicBezTo>
                        <a:cubicBezTo>
                          <a:pt x="66" y="30"/>
                          <a:pt x="67" y="30"/>
                          <a:pt x="67" y="30"/>
                        </a:cubicBezTo>
                        <a:cubicBezTo>
                          <a:pt x="66" y="30"/>
                          <a:pt x="66" y="30"/>
                          <a:pt x="66" y="31"/>
                        </a:cubicBezTo>
                        <a:cubicBezTo>
                          <a:pt x="66" y="31"/>
                          <a:pt x="67" y="31"/>
                          <a:pt x="67" y="31"/>
                        </a:cubicBezTo>
                        <a:cubicBezTo>
                          <a:pt x="67" y="31"/>
                          <a:pt x="67" y="30"/>
                          <a:pt x="68" y="30"/>
                        </a:cubicBezTo>
                        <a:cubicBezTo>
                          <a:pt x="68" y="30"/>
                          <a:pt x="68" y="30"/>
                          <a:pt x="68" y="30"/>
                        </a:cubicBezTo>
                        <a:cubicBezTo>
                          <a:pt x="68" y="30"/>
                          <a:pt x="68" y="29"/>
                          <a:pt x="68" y="29"/>
                        </a:cubicBezTo>
                        <a:cubicBezTo>
                          <a:pt x="69" y="29"/>
                          <a:pt x="69" y="29"/>
                          <a:pt x="69" y="30"/>
                        </a:cubicBezTo>
                        <a:cubicBezTo>
                          <a:pt x="70" y="30"/>
                          <a:pt x="70" y="30"/>
                          <a:pt x="71" y="30"/>
                        </a:cubicBezTo>
                        <a:cubicBezTo>
                          <a:pt x="71" y="29"/>
                          <a:pt x="71" y="29"/>
                          <a:pt x="71" y="29"/>
                        </a:cubicBezTo>
                        <a:cubicBezTo>
                          <a:pt x="71" y="30"/>
                          <a:pt x="72" y="30"/>
                          <a:pt x="72" y="29"/>
                        </a:cubicBezTo>
                        <a:cubicBezTo>
                          <a:pt x="72" y="29"/>
                          <a:pt x="72" y="29"/>
                          <a:pt x="73" y="28"/>
                        </a:cubicBezTo>
                        <a:cubicBezTo>
                          <a:pt x="73" y="28"/>
                          <a:pt x="73" y="28"/>
                          <a:pt x="73" y="27"/>
                        </a:cubicBezTo>
                        <a:cubicBezTo>
                          <a:pt x="72" y="27"/>
                          <a:pt x="72" y="27"/>
                          <a:pt x="72" y="27"/>
                        </a:cubicBezTo>
                        <a:cubicBezTo>
                          <a:pt x="73" y="27"/>
                          <a:pt x="73" y="27"/>
                          <a:pt x="74" y="27"/>
                        </a:cubicBezTo>
                        <a:cubicBezTo>
                          <a:pt x="74" y="28"/>
                          <a:pt x="74" y="28"/>
                          <a:pt x="74" y="28"/>
                        </a:cubicBezTo>
                        <a:cubicBezTo>
                          <a:pt x="74" y="28"/>
                          <a:pt x="74" y="28"/>
                          <a:pt x="74" y="28"/>
                        </a:cubicBezTo>
                        <a:cubicBezTo>
                          <a:pt x="74" y="29"/>
                          <a:pt x="73" y="29"/>
                          <a:pt x="74" y="29"/>
                        </a:cubicBezTo>
                        <a:cubicBezTo>
                          <a:pt x="74" y="30"/>
                          <a:pt x="74" y="29"/>
                          <a:pt x="74" y="29"/>
                        </a:cubicBezTo>
                        <a:cubicBezTo>
                          <a:pt x="75" y="29"/>
                          <a:pt x="75" y="29"/>
                          <a:pt x="75" y="29"/>
                        </a:cubicBezTo>
                        <a:cubicBezTo>
                          <a:pt x="76" y="29"/>
                          <a:pt x="76" y="28"/>
                          <a:pt x="76" y="28"/>
                        </a:cubicBezTo>
                        <a:cubicBezTo>
                          <a:pt x="75" y="28"/>
                          <a:pt x="75" y="28"/>
                          <a:pt x="75" y="27"/>
                        </a:cubicBezTo>
                        <a:cubicBezTo>
                          <a:pt x="76" y="27"/>
                          <a:pt x="76" y="27"/>
                          <a:pt x="76" y="27"/>
                        </a:cubicBezTo>
                        <a:cubicBezTo>
                          <a:pt x="75" y="26"/>
                          <a:pt x="76" y="26"/>
                          <a:pt x="77" y="26"/>
                        </a:cubicBezTo>
                        <a:cubicBezTo>
                          <a:pt x="77" y="26"/>
                          <a:pt x="77" y="26"/>
                          <a:pt x="78" y="26"/>
                        </a:cubicBezTo>
                        <a:cubicBezTo>
                          <a:pt x="78" y="26"/>
                          <a:pt x="78" y="26"/>
                          <a:pt x="78" y="27"/>
                        </a:cubicBezTo>
                        <a:cubicBezTo>
                          <a:pt x="78" y="27"/>
                          <a:pt x="79" y="27"/>
                          <a:pt x="79" y="27"/>
                        </a:cubicBezTo>
                        <a:cubicBezTo>
                          <a:pt x="80" y="27"/>
                          <a:pt x="80" y="27"/>
                          <a:pt x="81" y="26"/>
                        </a:cubicBezTo>
                        <a:cubicBezTo>
                          <a:pt x="81" y="26"/>
                          <a:pt x="80" y="25"/>
                          <a:pt x="80" y="24"/>
                        </a:cubicBezTo>
                        <a:cubicBezTo>
                          <a:pt x="80" y="23"/>
                          <a:pt x="80" y="23"/>
                          <a:pt x="81" y="23"/>
                        </a:cubicBezTo>
                        <a:cubicBezTo>
                          <a:pt x="81" y="24"/>
                          <a:pt x="81" y="24"/>
                          <a:pt x="81" y="24"/>
                        </a:cubicBezTo>
                        <a:cubicBezTo>
                          <a:pt x="82" y="24"/>
                          <a:pt x="81" y="24"/>
                          <a:pt x="81" y="25"/>
                        </a:cubicBezTo>
                        <a:cubicBezTo>
                          <a:pt x="81" y="25"/>
                          <a:pt x="81" y="26"/>
                          <a:pt x="81" y="26"/>
                        </a:cubicBezTo>
                        <a:cubicBezTo>
                          <a:pt x="82" y="27"/>
                          <a:pt x="82" y="27"/>
                          <a:pt x="83" y="27"/>
                        </a:cubicBezTo>
                        <a:cubicBezTo>
                          <a:pt x="83" y="27"/>
                          <a:pt x="84" y="26"/>
                          <a:pt x="84" y="26"/>
                        </a:cubicBezTo>
                        <a:cubicBezTo>
                          <a:pt x="84" y="25"/>
                          <a:pt x="85" y="24"/>
                          <a:pt x="85" y="24"/>
                        </a:cubicBezTo>
                        <a:cubicBezTo>
                          <a:pt x="86" y="24"/>
                          <a:pt x="86" y="24"/>
                          <a:pt x="87" y="25"/>
                        </a:cubicBezTo>
                        <a:cubicBezTo>
                          <a:pt x="87" y="25"/>
                          <a:pt x="87" y="25"/>
                          <a:pt x="88" y="25"/>
                        </a:cubicBezTo>
                        <a:cubicBezTo>
                          <a:pt x="88" y="25"/>
                          <a:pt x="88" y="24"/>
                          <a:pt x="88" y="24"/>
                        </a:cubicBezTo>
                        <a:cubicBezTo>
                          <a:pt x="89" y="24"/>
                          <a:pt x="89" y="23"/>
                          <a:pt x="88" y="23"/>
                        </a:cubicBezTo>
                        <a:cubicBezTo>
                          <a:pt x="88" y="23"/>
                          <a:pt x="88" y="22"/>
                          <a:pt x="88" y="22"/>
                        </a:cubicBezTo>
                        <a:cubicBezTo>
                          <a:pt x="89" y="22"/>
                          <a:pt x="89" y="21"/>
                          <a:pt x="89" y="21"/>
                        </a:cubicBezTo>
                        <a:cubicBezTo>
                          <a:pt x="89" y="21"/>
                          <a:pt x="89" y="20"/>
                          <a:pt x="89" y="20"/>
                        </a:cubicBezTo>
                        <a:cubicBezTo>
                          <a:pt x="88" y="20"/>
                          <a:pt x="88" y="19"/>
                          <a:pt x="88" y="18"/>
                        </a:cubicBezTo>
                        <a:cubicBezTo>
                          <a:pt x="88" y="18"/>
                          <a:pt x="88" y="17"/>
                          <a:pt x="89" y="18"/>
                        </a:cubicBezTo>
                        <a:cubicBezTo>
                          <a:pt x="89" y="18"/>
                          <a:pt x="89" y="18"/>
                          <a:pt x="89" y="19"/>
                        </a:cubicBezTo>
                        <a:cubicBezTo>
                          <a:pt x="89" y="19"/>
                          <a:pt x="89" y="20"/>
                          <a:pt x="89" y="21"/>
                        </a:cubicBezTo>
                        <a:cubicBezTo>
                          <a:pt x="89" y="21"/>
                          <a:pt x="89" y="21"/>
                          <a:pt x="89" y="21"/>
                        </a:cubicBezTo>
                        <a:cubicBezTo>
                          <a:pt x="89" y="22"/>
                          <a:pt x="90" y="22"/>
                          <a:pt x="90" y="22"/>
                        </a:cubicBezTo>
                        <a:cubicBezTo>
                          <a:pt x="90" y="22"/>
                          <a:pt x="90" y="23"/>
                          <a:pt x="90" y="23"/>
                        </a:cubicBezTo>
                        <a:cubicBezTo>
                          <a:pt x="90" y="23"/>
                          <a:pt x="90" y="23"/>
                          <a:pt x="90" y="23"/>
                        </a:cubicBezTo>
                        <a:cubicBezTo>
                          <a:pt x="90" y="23"/>
                          <a:pt x="90" y="23"/>
                          <a:pt x="90" y="23"/>
                        </a:cubicBezTo>
                        <a:cubicBezTo>
                          <a:pt x="90" y="23"/>
                          <a:pt x="90" y="24"/>
                          <a:pt x="90" y="24"/>
                        </a:cubicBezTo>
                        <a:cubicBezTo>
                          <a:pt x="90" y="24"/>
                          <a:pt x="91" y="24"/>
                          <a:pt x="91" y="24"/>
                        </a:cubicBezTo>
                        <a:cubicBezTo>
                          <a:pt x="91" y="24"/>
                          <a:pt x="91" y="24"/>
                          <a:pt x="91" y="24"/>
                        </a:cubicBezTo>
                        <a:cubicBezTo>
                          <a:pt x="91" y="24"/>
                          <a:pt x="91" y="25"/>
                          <a:pt x="91" y="25"/>
                        </a:cubicBezTo>
                        <a:cubicBezTo>
                          <a:pt x="91" y="25"/>
                          <a:pt x="91" y="25"/>
                          <a:pt x="91" y="25"/>
                        </a:cubicBezTo>
                        <a:cubicBezTo>
                          <a:pt x="92" y="25"/>
                          <a:pt x="92" y="25"/>
                          <a:pt x="92" y="25"/>
                        </a:cubicBezTo>
                        <a:cubicBezTo>
                          <a:pt x="92" y="25"/>
                          <a:pt x="92" y="24"/>
                          <a:pt x="92" y="24"/>
                        </a:cubicBezTo>
                        <a:cubicBezTo>
                          <a:pt x="92" y="24"/>
                          <a:pt x="91" y="24"/>
                          <a:pt x="91" y="24"/>
                        </a:cubicBezTo>
                        <a:cubicBezTo>
                          <a:pt x="91" y="24"/>
                          <a:pt x="91" y="24"/>
                          <a:pt x="91" y="24"/>
                        </a:cubicBezTo>
                        <a:cubicBezTo>
                          <a:pt x="91" y="24"/>
                          <a:pt x="91" y="24"/>
                          <a:pt x="91" y="23"/>
                        </a:cubicBezTo>
                        <a:cubicBezTo>
                          <a:pt x="91" y="23"/>
                          <a:pt x="91" y="23"/>
                          <a:pt x="91" y="23"/>
                        </a:cubicBezTo>
                        <a:cubicBezTo>
                          <a:pt x="91" y="23"/>
                          <a:pt x="91" y="23"/>
                          <a:pt x="91" y="23"/>
                        </a:cubicBezTo>
                        <a:cubicBezTo>
                          <a:pt x="91" y="23"/>
                          <a:pt x="92" y="23"/>
                          <a:pt x="92" y="23"/>
                        </a:cubicBezTo>
                        <a:cubicBezTo>
                          <a:pt x="92" y="22"/>
                          <a:pt x="92" y="23"/>
                          <a:pt x="92" y="23"/>
                        </a:cubicBezTo>
                        <a:cubicBezTo>
                          <a:pt x="92" y="23"/>
                          <a:pt x="92" y="23"/>
                          <a:pt x="92" y="23"/>
                        </a:cubicBezTo>
                        <a:cubicBezTo>
                          <a:pt x="92" y="23"/>
                          <a:pt x="92" y="23"/>
                          <a:pt x="92" y="23"/>
                        </a:cubicBezTo>
                        <a:cubicBezTo>
                          <a:pt x="92" y="23"/>
                          <a:pt x="93" y="24"/>
                          <a:pt x="93" y="23"/>
                        </a:cubicBezTo>
                        <a:cubicBezTo>
                          <a:pt x="93" y="23"/>
                          <a:pt x="93" y="23"/>
                          <a:pt x="93" y="23"/>
                        </a:cubicBezTo>
                        <a:cubicBezTo>
                          <a:pt x="93" y="23"/>
                          <a:pt x="93" y="23"/>
                          <a:pt x="93" y="22"/>
                        </a:cubicBezTo>
                        <a:cubicBezTo>
                          <a:pt x="93" y="22"/>
                          <a:pt x="93" y="22"/>
                          <a:pt x="93" y="22"/>
                        </a:cubicBezTo>
                        <a:cubicBezTo>
                          <a:pt x="93" y="21"/>
                          <a:pt x="93" y="21"/>
                          <a:pt x="93" y="21"/>
                        </a:cubicBezTo>
                        <a:cubicBezTo>
                          <a:pt x="93" y="21"/>
                          <a:pt x="94" y="22"/>
                          <a:pt x="94" y="22"/>
                        </a:cubicBezTo>
                        <a:cubicBezTo>
                          <a:pt x="95" y="21"/>
                          <a:pt x="95" y="21"/>
                          <a:pt x="95" y="20"/>
                        </a:cubicBezTo>
                        <a:cubicBezTo>
                          <a:pt x="95" y="20"/>
                          <a:pt x="95" y="20"/>
                          <a:pt x="95" y="19"/>
                        </a:cubicBezTo>
                        <a:cubicBezTo>
                          <a:pt x="95" y="19"/>
                          <a:pt x="95" y="19"/>
                          <a:pt x="95" y="18"/>
                        </a:cubicBezTo>
                        <a:cubicBezTo>
                          <a:pt x="95" y="18"/>
                          <a:pt x="95" y="18"/>
                          <a:pt x="95" y="17"/>
                        </a:cubicBezTo>
                        <a:cubicBezTo>
                          <a:pt x="95" y="17"/>
                          <a:pt x="95" y="16"/>
                          <a:pt x="95" y="16"/>
                        </a:cubicBezTo>
                        <a:cubicBezTo>
                          <a:pt x="94" y="15"/>
                          <a:pt x="94" y="15"/>
                          <a:pt x="95" y="15"/>
                        </a:cubicBezTo>
                        <a:cubicBezTo>
                          <a:pt x="95" y="15"/>
                          <a:pt x="95" y="15"/>
                          <a:pt x="95" y="14"/>
                        </a:cubicBezTo>
                        <a:cubicBezTo>
                          <a:pt x="95" y="14"/>
                          <a:pt x="95" y="14"/>
                          <a:pt x="95" y="14"/>
                        </a:cubicBezTo>
                        <a:cubicBezTo>
                          <a:pt x="95" y="14"/>
                          <a:pt x="95" y="13"/>
                          <a:pt x="95" y="13"/>
                        </a:cubicBezTo>
                        <a:cubicBezTo>
                          <a:pt x="94" y="12"/>
                          <a:pt x="94" y="12"/>
                          <a:pt x="94" y="11"/>
                        </a:cubicBezTo>
                        <a:cubicBezTo>
                          <a:pt x="94" y="10"/>
                          <a:pt x="94" y="10"/>
                          <a:pt x="95" y="10"/>
                        </a:cubicBezTo>
                        <a:cubicBezTo>
                          <a:pt x="95" y="11"/>
                          <a:pt x="96" y="11"/>
                          <a:pt x="96" y="11"/>
                        </a:cubicBezTo>
                        <a:cubicBezTo>
                          <a:pt x="95" y="12"/>
                          <a:pt x="95" y="12"/>
                          <a:pt x="95" y="12"/>
                        </a:cubicBezTo>
                        <a:cubicBezTo>
                          <a:pt x="96" y="13"/>
                          <a:pt x="96" y="13"/>
                          <a:pt x="96" y="13"/>
                        </a:cubicBezTo>
                        <a:cubicBezTo>
                          <a:pt x="96" y="14"/>
                          <a:pt x="96" y="14"/>
                          <a:pt x="97" y="14"/>
                        </a:cubicBezTo>
                        <a:cubicBezTo>
                          <a:pt x="97" y="14"/>
                          <a:pt x="98" y="14"/>
                          <a:pt x="98" y="14"/>
                        </a:cubicBezTo>
                        <a:cubicBezTo>
                          <a:pt x="98" y="14"/>
                          <a:pt x="98" y="15"/>
                          <a:pt x="98" y="16"/>
                        </a:cubicBezTo>
                        <a:cubicBezTo>
                          <a:pt x="98" y="16"/>
                          <a:pt x="99" y="17"/>
                          <a:pt x="99" y="17"/>
                        </a:cubicBezTo>
                        <a:cubicBezTo>
                          <a:pt x="100" y="17"/>
                          <a:pt x="100" y="16"/>
                          <a:pt x="100" y="17"/>
                        </a:cubicBezTo>
                        <a:cubicBezTo>
                          <a:pt x="101" y="17"/>
                          <a:pt x="100" y="17"/>
                          <a:pt x="100" y="18"/>
                        </a:cubicBezTo>
                        <a:cubicBezTo>
                          <a:pt x="100" y="18"/>
                          <a:pt x="99" y="18"/>
                          <a:pt x="99" y="18"/>
                        </a:cubicBezTo>
                        <a:cubicBezTo>
                          <a:pt x="99" y="19"/>
                          <a:pt x="100" y="19"/>
                          <a:pt x="100" y="19"/>
                        </a:cubicBezTo>
                        <a:cubicBezTo>
                          <a:pt x="101" y="19"/>
                          <a:pt x="102" y="19"/>
                          <a:pt x="102" y="19"/>
                        </a:cubicBezTo>
                        <a:cubicBezTo>
                          <a:pt x="103" y="19"/>
                          <a:pt x="104" y="19"/>
                          <a:pt x="104" y="19"/>
                        </a:cubicBezTo>
                        <a:cubicBezTo>
                          <a:pt x="105" y="19"/>
                          <a:pt x="105" y="19"/>
                          <a:pt x="105" y="18"/>
                        </a:cubicBezTo>
                        <a:cubicBezTo>
                          <a:pt x="105" y="18"/>
                          <a:pt x="104" y="18"/>
                          <a:pt x="104" y="18"/>
                        </a:cubicBezTo>
                        <a:cubicBezTo>
                          <a:pt x="103" y="18"/>
                          <a:pt x="103" y="18"/>
                          <a:pt x="103" y="18"/>
                        </a:cubicBezTo>
                        <a:cubicBezTo>
                          <a:pt x="103" y="18"/>
                          <a:pt x="103" y="17"/>
                          <a:pt x="103" y="17"/>
                        </a:cubicBezTo>
                        <a:cubicBezTo>
                          <a:pt x="104" y="17"/>
                          <a:pt x="105" y="17"/>
                          <a:pt x="104" y="17"/>
                        </a:cubicBezTo>
                        <a:cubicBezTo>
                          <a:pt x="104" y="17"/>
                          <a:pt x="104" y="17"/>
                          <a:pt x="104" y="17"/>
                        </a:cubicBezTo>
                        <a:cubicBezTo>
                          <a:pt x="104" y="16"/>
                          <a:pt x="104" y="16"/>
                          <a:pt x="104" y="16"/>
                        </a:cubicBezTo>
                        <a:cubicBezTo>
                          <a:pt x="103" y="16"/>
                          <a:pt x="103" y="16"/>
                          <a:pt x="104" y="16"/>
                        </a:cubicBezTo>
                        <a:cubicBezTo>
                          <a:pt x="104" y="16"/>
                          <a:pt x="105" y="15"/>
                          <a:pt x="105" y="16"/>
                        </a:cubicBezTo>
                        <a:cubicBezTo>
                          <a:pt x="105" y="17"/>
                          <a:pt x="105" y="18"/>
                          <a:pt x="106" y="18"/>
                        </a:cubicBezTo>
                        <a:cubicBezTo>
                          <a:pt x="107" y="18"/>
                          <a:pt x="108" y="17"/>
                          <a:pt x="108" y="17"/>
                        </a:cubicBezTo>
                        <a:cubicBezTo>
                          <a:pt x="108" y="17"/>
                          <a:pt x="108" y="16"/>
                          <a:pt x="108" y="16"/>
                        </a:cubicBezTo>
                        <a:cubicBezTo>
                          <a:pt x="107" y="16"/>
                          <a:pt x="107" y="16"/>
                          <a:pt x="107" y="15"/>
                        </a:cubicBezTo>
                        <a:cubicBezTo>
                          <a:pt x="108" y="15"/>
                          <a:pt x="108" y="15"/>
                          <a:pt x="107" y="15"/>
                        </a:cubicBezTo>
                        <a:cubicBezTo>
                          <a:pt x="107" y="14"/>
                          <a:pt x="107" y="14"/>
                          <a:pt x="108" y="14"/>
                        </a:cubicBezTo>
                        <a:cubicBezTo>
                          <a:pt x="108" y="14"/>
                          <a:pt x="109" y="14"/>
                          <a:pt x="109" y="13"/>
                        </a:cubicBezTo>
                        <a:cubicBezTo>
                          <a:pt x="110" y="13"/>
                          <a:pt x="110" y="12"/>
                          <a:pt x="110" y="13"/>
                        </a:cubicBezTo>
                        <a:cubicBezTo>
                          <a:pt x="110" y="13"/>
                          <a:pt x="109" y="14"/>
                          <a:pt x="109" y="14"/>
                        </a:cubicBezTo>
                        <a:cubicBezTo>
                          <a:pt x="109" y="14"/>
                          <a:pt x="109" y="15"/>
                          <a:pt x="110" y="15"/>
                        </a:cubicBezTo>
                        <a:cubicBezTo>
                          <a:pt x="110" y="16"/>
                          <a:pt x="111" y="16"/>
                          <a:pt x="111" y="16"/>
                        </a:cubicBezTo>
                        <a:cubicBezTo>
                          <a:pt x="111" y="16"/>
                          <a:pt x="111" y="16"/>
                          <a:pt x="112" y="15"/>
                        </a:cubicBezTo>
                        <a:cubicBezTo>
                          <a:pt x="112" y="15"/>
                          <a:pt x="112" y="14"/>
                          <a:pt x="112" y="14"/>
                        </a:cubicBezTo>
                        <a:cubicBezTo>
                          <a:pt x="111" y="14"/>
                          <a:pt x="111" y="14"/>
                          <a:pt x="111" y="14"/>
                        </a:cubicBezTo>
                        <a:cubicBezTo>
                          <a:pt x="111" y="14"/>
                          <a:pt x="111" y="13"/>
                          <a:pt x="111" y="13"/>
                        </a:cubicBezTo>
                        <a:cubicBezTo>
                          <a:pt x="111" y="13"/>
                          <a:pt x="111" y="13"/>
                          <a:pt x="112" y="14"/>
                        </a:cubicBezTo>
                        <a:cubicBezTo>
                          <a:pt x="112" y="14"/>
                          <a:pt x="112" y="14"/>
                          <a:pt x="113" y="14"/>
                        </a:cubicBezTo>
                        <a:cubicBezTo>
                          <a:pt x="113" y="13"/>
                          <a:pt x="113" y="13"/>
                          <a:pt x="114" y="13"/>
                        </a:cubicBezTo>
                        <a:cubicBezTo>
                          <a:pt x="115" y="13"/>
                          <a:pt x="115" y="12"/>
                          <a:pt x="115" y="12"/>
                        </a:cubicBezTo>
                        <a:cubicBezTo>
                          <a:pt x="115" y="12"/>
                          <a:pt x="115" y="12"/>
                          <a:pt x="116" y="13"/>
                        </a:cubicBezTo>
                        <a:cubicBezTo>
                          <a:pt x="116" y="13"/>
                          <a:pt x="116" y="13"/>
                          <a:pt x="116" y="13"/>
                        </a:cubicBezTo>
                        <a:cubicBezTo>
                          <a:pt x="117" y="13"/>
                          <a:pt x="118" y="13"/>
                          <a:pt x="117" y="13"/>
                        </a:cubicBezTo>
                        <a:cubicBezTo>
                          <a:pt x="117" y="14"/>
                          <a:pt x="117" y="14"/>
                          <a:pt x="117" y="14"/>
                        </a:cubicBezTo>
                        <a:cubicBezTo>
                          <a:pt x="118" y="14"/>
                          <a:pt x="118" y="14"/>
                          <a:pt x="119" y="14"/>
                        </a:cubicBezTo>
                        <a:cubicBezTo>
                          <a:pt x="119" y="14"/>
                          <a:pt x="119" y="14"/>
                          <a:pt x="120" y="14"/>
                        </a:cubicBezTo>
                        <a:cubicBezTo>
                          <a:pt x="120" y="13"/>
                          <a:pt x="120" y="13"/>
                          <a:pt x="119" y="13"/>
                        </a:cubicBezTo>
                        <a:cubicBezTo>
                          <a:pt x="119" y="13"/>
                          <a:pt x="119" y="13"/>
                          <a:pt x="119" y="13"/>
                        </a:cubicBezTo>
                        <a:cubicBezTo>
                          <a:pt x="119" y="13"/>
                          <a:pt x="120" y="12"/>
                          <a:pt x="120" y="12"/>
                        </a:cubicBezTo>
                        <a:cubicBezTo>
                          <a:pt x="121" y="11"/>
                          <a:pt x="121" y="11"/>
                          <a:pt x="121" y="12"/>
                        </a:cubicBezTo>
                        <a:cubicBezTo>
                          <a:pt x="121" y="12"/>
                          <a:pt x="121" y="12"/>
                          <a:pt x="122" y="12"/>
                        </a:cubicBezTo>
                        <a:cubicBezTo>
                          <a:pt x="122" y="12"/>
                          <a:pt x="122" y="12"/>
                          <a:pt x="122" y="13"/>
                        </a:cubicBezTo>
                        <a:cubicBezTo>
                          <a:pt x="122" y="13"/>
                          <a:pt x="123" y="13"/>
                          <a:pt x="123" y="13"/>
                        </a:cubicBezTo>
                        <a:cubicBezTo>
                          <a:pt x="124" y="13"/>
                          <a:pt x="125" y="12"/>
                          <a:pt x="126" y="12"/>
                        </a:cubicBezTo>
                        <a:cubicBezTo>
                          <a:pt x="126" y="12"/>
                          <a:pt x="127" y="12"/>
                          <a:pt x="127" y="12"/>
                        </a:cubicBezTo>
                        <a:cubicBezTo>
                          <a:pt x="127" y="11"/>
                          <a:pt x="128" y="11"/>
                          <a:pt x="129" y="11"/>
                        </a:cubicBezTo>
                        <a:cubicBezTo>
                          <a:pt x="130" y="11"/>
                          <a:pt x="130" y="10"/>
                          <a:pt x="131" y="10"/>
                        </a:cubicBezTo>
                        <a:cubicBezTo>
                          <a:pt x="131" y="10"/>
                          <a:pt x="132" y="9"/>
                          <a:pt x="132" y="9"/>
                        </a:cubicBezTo>
                        <a:cubicBezTo>
                          <a:pt x="132" y="8"/>
                          <a:pt x="132" y="9"/>
                          <a:pt x="132" y="8"/>
                        </a:cubicBezTo>
                        <a:cubicBezTo>
                          <a:pt x="132" y="8"/>
                          <a:pt x="132" y="7"/>
                          <a:pt x="132" y="7"/>
                        </a:cubicBezTo>
                        <a:cubicBezTo>
                          <a:pt x="131" y="7"/>
                          <a:pt x="132" y="7"/>
                          <a:pt x="132" y="7"/>
                        </a:cubicBezTo>
                        <a:cubicBezTo>
                          <a:pt x="132" y="7"/>
                          <a:pt x="132" y="7"/>
                          <a:pt x="132" y="7"/>
                        </a:cubicBezTo>
                        <a:cubicBezTo>
                          <a:pt x="132" y="7"/>
                          <a:pt x="133" y="7"/>
                          <a:pt x="133" y="7"/>
                        </a:cubicBezTo>
                        <a:cubicBezTo>
                          <a:pt x="133" y="7"/>
                          <a:pt x="133" y="8"/>
                          <a:pt x="133" y="7"/>
                        </a:cubicBezTo>
                        <a:cubicBezTo>
                          <a:pt x="133" y="7"/>
                          <a:pt x="133" y="7"/>
                          <a:pt x="134" y="7"/>
                        </a:cubicBezTo>
                        <a:cubicBezTo>
                          <a:pt x="134" y="7"/>
                          <a:pt x="135" y="7"/>
                          <a:pt x="135" y="7"/>
                        </a:cubicBezTo>
                        <a:cubicBezTo>
                          <a:pt x="135" y="7"/>
                          <a:pt x="134" y="6"/>
                          <a:pt x="134" y="6"/>
                        </a:cubicBezTo>
                        <a:cubicBezTo>
                          <a:pt x="134" y="6"/>
                          <a:pt x="134" y="6"/>
                          <a:pt x="134" y="5"/>
                        </a:cubicBezTo>
                        <a:cubicBezTo>
                          <a:pt x="135" y="5"/>
                          <a:pt x="135" y="4"/>
                          <a:pt x="135" y="4"/>
                        </a:cubicBezTo>
                        <a:cubicBezTo>
                          <a:pt x="136" y="3"/>
                          <a:pt x="136" y="3"/>
                          <a:pt x="136" y="2"/>
                        </a:cubicBezTo>
                        <a:cubicBezTo>
                          <a:pt x="136" y="2"/>
                          <a:pt x="136" y="2"/>
                          <a:pt x="136" y="2"/>
                        </a:cubicBezTo>
                        <a:cubicBezTo>
                          <a:pt x="137" y="2"/>
                          <a:pt x="137" y="2"/>
                          <a:pt x="138" y="2"/>
                        </a:cubicBezTo>
                        <a:cubicBezTo>
                          <a:pt x="138" y="2"/>
                          <a:pt x="139" y="2"/>
                          <a:pt x="139" y="2"/>
                        </a:cubicBezTo>
                        <a:cubicBezTo>
                          <a:pt x="140" y="2"/>
                          <a:pt x="140" y="2"/>
                          <a:pt x="140" y="1"/>
                        </a:cubicBezTo>
                        <a:cubicBezTo>
                          <a:pt x="140" y="1"/>
                          <a:pt x="140" y="0"/>
                          <a:pt x="141" y="0"/>
                        </a:cubicBezTo>
                        <a:cubicBezTo>
                          <a:pt x="141" y="0"/>
                          <a:pt x="141" y="1"/>
                          <a:pt x="141" y="1"/>
                        </a:cubicBezTo>
                        <a:cubicBezTo>
                          <a:pt x="141" y="1"/>
                          <a:pt x="142" y="1"/>
                          <a:pt x="141" y="2"/>
                        </a:cubicBezTo>
                        <a:cubicBezTo>
                          <a:pt x="141" y="2"/>
                          <a:pt x="141" y="2"/>
                          <a:pt x="142" y="2"/>
                        </a:cubicBezTo>
                        <a:cubicBezTo>
                          <a:pt x="142" y="2"/>
                          <a:pt x="143" y="2"/>
                          <a:pt x="143" y="1"/>
                        </a:cubicBezTo>
                        <a:cubicBezTo>
                          <a:pt x="143" y="1"/>
                          <a:pt x="143" y="1"/>
                          <a:pt x="143" y="1"/>
                        </a:cubicBezTo>
                        <a:cubicBezTo>
                          <a:pt x="144" y="1"/>
                          <a:pt x="145" y="1"/>
                          <a:pt x="145" y="0"/>
                        </a:cubicBezTo>
                        <a:cubicBezTo>
                          <a:pt x="144" y="0"/>
                          <a:pt x="131" y="0"/>
                          <a:pt x="129" y="1"/>
                        </a:cubicBezTo>
                        <a:cubicBezTo>
                          <a:pt x="18" y="1"/>
                          <a:pt x="18" y="1"/>
                          <a:pt x="18" y="1"/>
                        </a:cubicBezTo>
                        <a:cubicBezTo>
                          <a:pt x="10" y="0"/>
                          <a:pt x="10" y="0"/>
                          <a:pt x="10" y="0"/>
                        </a:cubicBezTo>
                        <a:cubicBezTo>
                          <a:pt x="7" y="5"/>
                          <a:pt x="0"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 name="íṧḻíḑé">
                    <a:extLst>
                      <a:ext uri="{FF2B5EF4-FFF2-40B4-BE49-F238E27FC236}">
                        <a16:creationId xmlns:a16="http://schemas.microsoft.com/office/drawing/2014/main" id="{44375560-1F77-45CF-A02A-763A3C0D69CD}"/>
                      </a:ext>
                    </a:extLst>
                  </p:cNvPr>
                  <p:cNvSpPr/>
                  <p:nvPr/>
                </p:nvSpPr>
                <p:spPr bwMode="auto">
                  <a:xfrm>
                    <a:off x="10764811" y="6428230"/>
                    <a:ext cx="219974" cy="89619"/>
                  </a:xfrm>
                  <a:custGeom>
                    <a:avLst/>
                    <a:gdLst>
                      <a:gd name="T0" fmla="*/ 1 w 78"/>
                      <a:gd name="T1" fmla="*/ 9 h 32"/>
                      <a:gd name="T2" fmla="*/ 8 w 78"/>
                      <a:gd name="T3" fmla="*/ 10 h 32"/>
                      <a:gd name="T4" fmla="*/ 11 w 78"/>
                      <a:gd name="T5" fmla="*/ 12 h 32"/>
                      <a:gd name="T6" fmla="*/ 13 w 78"/>
                      <a:gd name="T7" fmla="*/ 15 h 32"/>
                      <a:gd name="T8" fmla="*/ 13 w 78"/>
                      <a:gd name="T9" fmla="*/ 21 h 32"/>
                      <a:gd name="T10" fmla="*/ 18 w 78"/>
                      <a:gd name="T11" fmla="*/ 26 h 32"/>
                      <a:gd name="T12" fmla="*/ 25 w 78"/>
                      <a:gd name="T13" fmla="*/ 29 h 32"/>
                      <a:gd name="T14" fmla="*/ 29 w 78"/>
                      <a:gd name="T15" fmla="*/ 30 h 32"/>
                      <a:gd name="T16" fmla="*/ 30 w 78"/>
                      <a:gd name="T17" fmla="*/ 30 h 32"/>
                      <a:gd name="T18" fmla="*/ 32 w 78"/>
                      <a:gd name="T19" fmla="*/ 29 h 32"/>
                      <a:gd name="T20" fmla="*/ 33 w 78"/>
                      <a:gd name="T21" fmla="*/ 29 h 32"/>
                      <a:gd name="T22" fmla="*/ 35 w 78"/>
                      <a:gd name="T23" fmla="*/ 28 h 32"/>
                      <a:gd name="T24" fmla="*/ 35 w 78"/>
                      <a:gd name="T25" fmla="*/ 29 h 32"/>
                      <a:gd name="T26" fmla="*/ 36 w 78"/>
                      <a:gd name="T27" fmla="*/ 28 h 32"/>
                      <a:gd name="T28" fmla="*/ 37 w 78"/>
                      <a:gd name="T29" fmla="*/ 28 h 32"/>
                      <a:gd name="T30" fmla="*/ 37 w 78"/>
                      <a:gd name="T31" fmla="*/ 28 h 32"/>
                      <a:gd name="T32" fmla="*/ 38 w 78"/>
                      <a:gd name="T33" fmla="*/ 29 h 32"/>
                      <a:gd name="T34" fmla="*/ 39 w 78"/>
                      <a:gd name="T35" fmla="*/ 28 h 32"/>
                      <a:gd name="T36" fmla="*/ 38 w 78"/>
                      <a:gd name="T37" fmla="*/ 26 h 32"/>
                      <a:gd name="T38" fmla="*/ 39 w 78"/>
                      <a:gd name="T39" fmla="*/ 25 h 32"/>
                      <a:gd name="T40" fmla="*/ 40 w 78"/>
                      <a:gd name="T41" fmla="*/ 27 h 32"/>
                      <a:gd name="T42" fmla="*/ 41 w 78"/>
                      <a:gd name="T43" fmla="*/ 28 h 32"/>
                      <a:gd name="T44" fmla="*/ 42 w 78"/>
                      <a:gd name="T45" fmla="*/ 29 h 32"/>
                      <a:gd name="T46" fmla="*/ 42 w 78"/>
                      <a:gd name="T47" fmla="*/ 28 h 32"/>
                      <a:gd name="T48" fmla="*/ 42 w 78"/>
                      <a:gd name="T49" fmla="*/ 26 h 32"/>
                      <a:gd name="T50" fmla="*/ 43 w 78"/>
                      <a:gd name="T51" fmla="*/ 27 h 32"/>
                      <a:gd name="T52" fmla="*/ 44 w 78"/>
                      <a:gd name="T53" fmla="*/ 28 h 32"/>
                      <a:gd name="T54" fmla="*/ 46 w 78"/>
                      <a:gd name="T55" fmla="*/ 29 h 32"/>
                      <a:gd name="T56" fmla="*/ 45 w 78"/>
                      <a:gd name="T57" fmla="*/ 31 h 32"/>
                      <a:gd name="T58" fmla="*/ 47 w 78"/>
                      <a:gd name="T59" fmla="*/ 31 h 32"/>
                      <a:gd name="T60" fmla="*/ 48 w 78"/>
                      <a:gd name="T61" fmla="*/ 31 h 32"/>
                      <a:gd name="T62" fmla="*/ 50 w 78"/>
                      <a:gd name="T63" fmla="*/ 30 h 32"/>
                      <a:gd name="T64" fmla="*/ 51 w 78"/>
                      <a:gd name="T65" fmla="*/ 29 h 32"/>
                      <a:gd name="T66" fmla="*/ 51 w 78"/>
                      <a:gd name="T67" fmla="*/ 27 h 32"/>
                      <a:gd name="T68" fmla="*/ 52 w 78"/>
                      <a:gd name="T69" fmla="*/ 28 h 32"/>
                      <a:gd name="T70" fmla="*/ 53 w 78"/>
                      <a:gd name="T71" fmla="*/ 29 h 32"/>
                      <a:gd name="T72" fmla="*/ 55 w 78"/>
                      <a:gd name="T73" fmla="*/ 29 h 32"/>
                      <a:gd name="T74" fmla="*/ 58 w 78"/>
                      <a:gd name="T75" fmla="*/ 25 h 32"/>
                      <a:gd name="T76" fmla="*/ 61 w 78"/>
                      <a:gd name="T77" fmla="*/ 24 h 32"/>
                      <a:gd name="T78" fmla="*/ 62 w 78"/>
                      <a:gd name="T79" fmla="*/ 21 h 32"/>
                      <a:gd name="T80" fmla="*/ 65 w 78"/>
                      <a:gd name="T81" fmla="*/ 20 h 32"/>
                      <a:gd name="T82" fmla="*/ 66 w 78"/>
                      <a:gd name="T83" fmla="*/ 19 h 32"/>
                      <a:gd name="T84" fmla="*/ 68 w 78"/>
                      <a:gd name="T85" fmla="*/ 16 h 32"/>
                      <a:gd name="T86" fmla="*/ 73 w 78"/>
                      <a:gd name="T87" fmla="*/ 12 h 32"/>
                      <a:gd name="T88" fmla="*/ 74 w 78"/>
                      <a:gd name="T89" fmla="*/ 9 h 32"/>
                      <a:gd name="T90" fmla="*/ 75 w 78"/>
                      <a:gd name="T91" fmla="*/ 4 h 32"/>
                      <a:gd name="T92" fmla="*/ 78 w 78"/>
                      <a:gd name="T93" fmla="*/ 1 h 32"/>
                      <a:gd name="T94" fmla="*/ 18 w 78"/>
                      <a:gd name="T95" fmla="*/ 0 h 32"/>
                      <a:gd name="T96" fmla="*/ 0 w 78"/>
                      <a:gd name="T97" fmla="*/ 0 h 32"/>
                      <a:gd name="T98" fmla="*/ 1 w 78"/>
                      <a:gd name="T99"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32">
                        <a:moveTo>
                          <a:pt x="1" y="9"/>
                        </a:moveTo>
                        <a:cubicBezTo>
                          <a:pt x="1" y="9"/>
                          <a:pt x="7" y="10"/>
                          <a:pt x="8" y="10"/>
                        </a:cubicBezTo>
                        <a:cubicBezTo>
                          <a:pt x="9" y="11"/>
                          <a:pt x="11" y="11"/>
                          <a:pt x="11" y="12"/>
                        </a:cubicBezTo>
                        <a:cubicBezTo>
                          <a:pt x="11" y="13"/>
                          <a:pt x="13" y="12"/>
                          <a:pt x="13" y="15"/>
                        </a:cubicBezTo>
                        <a:cubicBezTo>
                          <a:pt x="13" y="17"/>
                          <a:pt x="12" y="19"/>
                          <a:pt x="13" y="21"/>
                        </a:cubicBezTo>
                        <a:cubicBezTo>
                          <a:pt x="14" y="24"/>
                          <a:pt x="16" y="24"/>
                          <a:pt x="18" y="26"/>
                        </a:cubicBezTo>
                        <a:cubicBezTo>
                          <a:pt x="21" y="28"/>
                          <a:pt x="22" y="28"/>
                          <a:pt x="25" y="29"/>
                        </a:cubicBezTo>
                        <a:cubicBezTo>
                          <a:pt x="27" y="30"/>
                          <a:pt x="29" y="30"/>
                          <a:pt x="29" y="30"/>
                        </a:cubicBezTo>
                        <a:cubicBezTo>
                          <a:pt x="29" y="30"/>
                          <a:pt x="29" y="30"/>
                          <a:pt x="30" y="30"/>
                        </a:cubicBezTo>
                        <a:cubicBezTo>
                          <a:pt x="31" y="30"/>
                          <a:pt x="31" y="30"/>
                          <a:pt x="32" y="29"/>
                        </a:cubicBezTo>
                        <a:cubicBezTo>
                          <a:pt x="33" y="29"/>
                          <a:pt x="33" y="29"/>
                          <a:pt x="33" y="29"/>
                        </a:cubicBezTo>
                        <a:cubicBezTo>
                          <a:pt x="33" y="29"/>
                          <a:pt x="35" y="27"/>
                          <a:pt x="35" y="28"/>
                        </a:cubicBezTo>
                        <a:cubicBezTo>
                          <a:pt x="35" y="29"/>
                          <a:pt x="35" y="30"/>
                          <a:pt x="35" y="29"/>
                        </a:cubicBezTo>
                        <a:cubicBezTo>
                          <a:pt x="36" y="29"/>
                          <a:pt x="36" y="29"/>
                          <a:pt x="36" y="28"/>
                        </a:cubicBezTo>
                        <a:cubicBezTo>
                          <a:pt x="36" y="28"/>
                          <a:pt x="36" y="28"/>
                          <a:pt x="37" y="28"/>
                        </a:cubicBezTo>
                        <a:cubicBezTo>
                          <a:pt x="37" y="28"/>
                          <a:pt x="37" y="28"/>
                          <a:pt x="37" y="28"/>
                        </a:cubicBezTo>
                        <a:cubicBezTo>
                          <a:pt x="37" y="29"/>
                          <a:pt x="38" y="29"/>
                          <a:pt x="38" y="29"/>
                        </a:cubicBezTo>
                        <a:cubicBezTo>
                          <a:pt x="38" y="29"/>
                          <a:pt x="39" y="28"/>
                          <a:pt x="39" y="28"/>
                        </a:cubicBezTo>
                        <a:cubicBezTo>
                          <a:pt x="39" y="27"/>
                          <a:pt x="38" y="26"/>
                          <a:pt x="38" y="26"/>
                        </a:cubicBezTo>
                        <a:cubicBezTo>
                          <a:pt x="38" y="25"/>
                          <a:pt x="39" y="24"/>
                          <a:pt x="39" y="25"/>
                        </a:cubicBezTo>
                        <a:cubicBezTo>
                          <a:pt x="39" y="26"/>
                          <a:pt x="39" y="27"/>
                          <a:pt x="40" y="27"/>
                        </a:cubicBezTo>
                        <a:cubicBezTo>
                          <a:pt x="40" y="27"/>
                          <a:pt x="41" y="27"/>
                          <a:pt x="41" y="28"/>
                        </a:cubicBezTo>
                        <a:cubicBezTo>
                          <a:pt x="41" y="28"/>
                          <a:pt x="41" y="29"/>
                          <a:pt x="42" y="29"/>
                        </a:cubicBezTo>
                        <a:cubicBezTo>
                          <a:pt x="42" y="29"/>
                          <a:pt x="42" y="28"/>
                          <a:pt x="42" y="28"/>
                        </a:cubicBezTo>
                        <a:cubicBezTo>
                          <a:pt x="42" y="27"/>
                          <a:pt x="42" y="26"/>
                          <a:pt x="42" y="26"/>
                        </a:cubicBezTo>
                        <a:cubicBezTo>
                          <a:pt x="43" y="27"/>
                          <a:pt x="43" y="27"/>
                          <a:pt x="43" y="27"/>
                        </a:cubicBezTo>
                        <a:cubicBezTo>
                          <a:pt x="43" y="28"/>
                          <a:pt x="43" y="28"/>
                          <a:pt x="44" y="28"/>
                        </a:cubicBezTo>
                        <a:cubicBezTo>
                          <a:pt x="45" y="29"/>
                          <a:pt x="46" y="29"/>
                          <a:pt x="46" y="29"/>
                        </a:cubicBezTo>
                        <a:cubicBezTo>
                          <a:pt x="45" y="30"/>
                          <a:pt x="45" y="31"/>
                          <a:pt x="45" y="31"/>
                        </a:cubicBezTo>
                        <a:cubicBezTo>
                          <a:pt x="46" y="31"/>
                          <a:pt x="46" y="32"/>
                          <a:pt x="47" y="31"/>
                        </a:cubicBezTo>
                        <a:cubicBezTo>
                          <a:pt x="47" y="31"/>
                          <a:pt x="47" y="31"/>
                          <a:pt x="48" y="31"/>
                        </a:cubicBezTo>
                        <a:cubicBezTo>
                          <a:pt x="50" y="31"/>
                          <a:pt x="50" y="30"/>
                          <a:pt x="50" y="30"/>
                        </a:cubicBezTo>
                        <a:cubicBezTo>
                          <a:pt x="51" y="29"/>
                          <a:pt x="51" y="30"/>
                          <a:pt x="51" y="29"/>
                        </a:cubicBezTo>
                        <a:cubicBezTo>
                          <a:pt x="51" y="29"/>
                          <a:pt x="50" y="27"/>
                          <a:pt x="51" y="27"/>
                        </a:cubicBezTo>
                        <a:cubicBezTo>
                          <a:pt x="52" y="27"/>
                          <a:pt x="51" y="27"/>
                          <a:pt x="52" y="28"/>
                        </a:cubicBezTo>
                        <a:cubicBezTo>
                          <a:pt x="53" y="28"/>
                          <a:pt x="53" y="29"/>
                          <a:pt x="53" y="29"/>
                        </a:cubicBezTo>
                        <a:cubicBezTo>
                          <a:pt x="53" y="29"/>
                          <a:pt x="54" y="29"/>
                          <a:pt x="55" y="29"/>
                        </a:cubicBezTo>
                        <a:cubicBezTo>
                          <a:pt x="56" y="28"/>
                          <a:pt x="55" y="26"/>
                          <a:pt x="58" y="25"/>
                        </a:cubicBezTo>
                        <a:cubicBezTo>
                          <a:pt x="60" y="25"/>
                          <a:pt x="61" y="25"/>
                          <a:pt x="61" y="24"/>
                        </a:cubicBezTo>
                        <a:cubicBezTo>
                          <a:pt x="62" y="23"/>
                          <a:pt x="60" y="21"/>
                          <a:pt x="62" y="21"/>
                        </a:cubicBezTo>
                        <a:cubicBezTo>
                          <a:pt x="64" y="22"/>
                          <a:pt x="65" y="21"/>
                          <a:pt x="65" y="20"/>
                        </a:cubicBezTo>
                        <a:cubicBezTo>
                          <a:pt x="66" y="19"/>
                          <a:pt x="65" y="20"/>
                          <a:pt x="66" y="19"/>
                        </a:cubicBezTo>
                        <a:cubicBezTo>
                          <a:pt x="66" y="17"/>
                          <a:pt x="67" y="16"/>
                          <a:pt x="68" y="16"/>
                        </a:cubicBezTo>
                        <a:cubicBezTo>
                          <a:pt x="69" y="16"/>
                          <a:pt x="72" y="13"/>
                          <a:pt x="73" y="12"/>
                        </a:cubicBezTo>
                        <a:cubicBezTo>
                          <a:pt x="74" y="11"/>
                          <a:pt x="74" y="10"/>
                          <a:pt x="74" y="9"/>
                        </a:cubicBezTo>
                        <a:cubicBezTo>
                          <a:pt x="74" y="7"/>
                          <a:pt x="75" y="6"/>
                          <a:pt x="75" y="4"/>
                        </a:cubicBezTo>
                        <a:cubicBezTo>
                          <a:pt x="76" y="2"/>
                          <a:pt x="78" y="1"/>
                          <a:pt x="78" y="1"/>
                        </a:cubicBezTo>
                        <a:cubicBezTo>
                          <a:pt x="18" y="0"/>
                          <a:pt x="18" y="0"/>
                          <a:pt x="18" y="0"/>
                        </a:cubicBezTo>
                        <a:cubicBezTo>
                          <a:pt x="0" y="0"/>
                          <a:pt x="0" y="0"/>
                          <a:pt x="0" y="0"/>
                        </a:cubicBezTo>
                        <a:cubicBezTo>
                          <a:pt x="0" y="3"/>
                          <a:pt x="0" y="7"/>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îṣḻiḓe">
                    <a:extLst>
                      <a:ext uri="{FF2B5EF4-FFF2-40B4-BE49-F238E27FC236}">
                        <a16:creationId xmlns:a16="http://schemas.microsoft.com/office/drawing/2014/main" id="{0396AE6E-53D9-4F79-B6DD-3AD00BDC0BDF}"/>
                      </a:ext>
                    </a:extLst>
                  </p:cNvPr>
                  <p:cNvSpPr/>
                  <p:nvPr/>
                </p:nvSpPr>
                <p:spPr bwMode="auto">
                  <a:xfrm>
                    <a:off x="11275367" y="6428230"/>
                    <a:ext cx="51599" cy="63820"/>
                  </a:xfrm>
                  <a:custGeom>
                    <a:avLst/>
                    <a:gdLst>
                      <a:gd name="T0" fmla="*/ 16 w 18"/>
                      <a:gd name="T1" fmla="*/ 1 h 23"/>
                      <a:gd name="T2" fmla="*/ 18 w 18"/>
                      <a:gd name="T3" fmla="*/ 1 h 23"/>
                      <a:gd name="T4" fmla="*/ 18 w 18"/>
                      <a:gd name="T5" fmla="*/ 3 h 23"/>
                      <a:gd name="T6" fmla="*/ 16 w 18"/>
                      <a:gd name="T7" fmla="*/ 7 h 23"/>
                      <a:gd name="T8" fmla="*/ 14 w 18"/>
                      <a:gd name="T9" fmla="*/ 11 h 23"/>
                      <a:gd name="T10" fmla="*/ 13 w 18"/>
                      <a:gd name="T11" fmla="*/ 13 h 23"/>
                      <a:gd name="T12" fmla="*/ 11 w 18"/>
                      <a:gd name="T13" fmla="*/ 16 h 23"/>
                      <a:gd name="T14" fmla="*/ 11 w 18"/>
                      <a:gd name="T15" fmla="*/ 19 h 23"/>
                      <a:gd name="T16" fmla="*/ 11 w 18"/>
                      <a:gd name="T17" fmla="*/ 22 h 23"/>
                      <a:gd name="T18" fmla="*/ 11 w 18"/>
                      <a:gd name="T19" fmla="*/ 23 h 23"/>
                      <a:gd name="T20" fmla="*/ 10 w 18"/>
                      <a:gd name="T21" fmla="*/ 22 h 23"/>
                      <a:gd name="T22" fmla="*/ 8 w 18"/>
                      <a:gd name="T23" fmla="*/ 22 h 23"/>
                      <a:gd name="T24" fmla="*/ 8 w 18"/>
                      <a:gd name="T25" fmla="*/ 19 h 23"/>
                      <a:gd name="T26" fmla="*/ 4 w 18"/>
                      <a:gd name="T27" fmla="*/ 15 h 23"/>
                      <a:gd name="T28" fmla="*/ 2 w 18"/>
                      <a:gd name="T29" fmla="*/ 13 h 23"/>
                      <a:gd name="T30" fmla="*/ 2 w 18"/>
                      <a:gd name="T31" fmla="*/ 11 h 23"/>
                      <a:gd name="T32" fmla="*/ 0 w 18"/>
                      <a:gd name="T33" fmla="*/ 8 h 23"/>
                      <a:gd name="T34" fmla="*/ 0 w 18"/>
                      <a:gd name="T35" fmla="*/ 6 h 23"/>
                      <a:gd name="T36" fmla="*/ 1 w 18"/>
                      <a:gd name="T37" fmla="*/ 4 h 23"/>
                      <a:gd name="T38" fmla="*/ 1 w 18"/>
                      <a:gd name="T39" fmla="*/ 3 h 23"/>
                      <a:gd name="T40" fmla="*/ 1 w 18"/>
                      <a:gd name="T41" fmla="*/ 1 h 23"/>
                      <a:gd name="T42" fmla="*/ 2 w 18"/>
                      <a:gd name="T43" fmla="*/ 1 h 23"/>
                      <a:gd name="T44" fmla="*/ 5 w 18"/>
                      <a:gd name="T45" fmla="*/ 1 h 23"/>
                      <a:gd name="T46" fmla="*/ 14 w 18"/>
                      <a:gd name="T47" fmla="*/ 1 h 23"/>
                      <a:gd name="T48" fmla="*/ 16 w 18"/>
                      <a:gd name="T4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6" y="1"/>
                        </a:moveTo>
                        <a:cubicBezTo>
                          <a:pt x="16" y="1"/>
                          <a:pt x="18" y="0"/>
                          <a:pt x="18" y="1"/>
                        </a:cubicBezTo>
                        <a:cubicBezTo>
                          <a:pt x="18" y="1"/>
                          <a:pt x="18" y="2"/>
                          <a:pt x="18" y="3"/>
                        </a:cubicBezTo>
                        <a:cubicBezTo>
                          <a:pt x="18" y="3"/>
                          <a:pt x="16" y="7"/>
                          <a:pt x="16" y="7"/>
                        </a:cubicBezTo>
                        <a:cubicBezTo>
                          <a:pt x="16" y="7"/>
                          <a:pt x="15" y="11"/>
                          <a:pt x="14" y="11"/>
                        </a:cubicBezTo>
                        <a:cubicBezTo>
                          <a:pt x="14" y="12"/>
                          <a:pt x="14" y="12"/>
                          <a:pt x="13" y="13"/>
                        </a:cubicBezTo>
                        <a:cubicBezTo>
                          <a:pt x="12" y="13"/>
                          <a:pt x="12" y="15"/>
                          <a:pt x="11" y="16"/>
                        </a:cubicBezTo>
                        <a:cubicBezTo>
                          <a:pt x="10" y="17"/>
                          <a:pt x="11" y="19"/>
                          <a:pt x="11" y="19"/>
                        </a:cubicBezTo>
                        <a:cubicBezTo>
                          <a:pt x="11" y="20"/>
                          <a:pt x="11" y="22"/>
                          <a:pt x="11" y="22"/>
                        </a:cubicBezTo>
                        <a:cubicBezTo>
                          <a:pt x="11" y="23"/>
                          <a:pt x="11" y="23"/>
                          <a:pt x="11" y="23"/>
                        </a:cubicBezTo>
                        <a:cubicBezTo>
                          <a:pt x="11" y="23"/>
                          <a:pt x="10" y="23"/>
                          <a:pt x="10" y="22"/>
                        </a:cubicBezTo>
                        <a:cubicBezTo>
                          <a:pt x="9" y="22"/>
                          <a:pt x="9" y="22"/>
                          <a:pt x="8" y="22"/>
                        </a:cubicBezTo>
                        <a:cubicBezTo>
                          <a:pt x="8" y="22"/>
                          <a:pt x="8" y="21"/>
                          <a:pt x="8" y="19"/>
                        </a:cubicBezTo>
                        <a:cubicBezTo>
                          <a:pt x="7" y="17"/>
                          <a:pt x="5" y="16"/>
                          <a:pt x="4" y="15"/>
                        </a:cubicBezTo>
                        <a:cubicBezTo>
                          <a:pt x="2" y="15"/>
                          <a:pt x="2" y="14"/>
                          <a:pt x="2" y="13"/>
                        </a:cubicBezTo>
                        <a:cubicBezTo>
                          <a:pt x="2" y="13"/>
                          <a:pt x="2" y="12"/>
                          <a:pt x="2" y="11"/>
                        </a:cubicBezTo>
                        <a:cubicBezTo>
                          <a:pt x="2" y="10"/>
                          <a:pt x="1" y="9"/>
                          <a:pt x="0" y="8"/>
                        </a:cubicBezTo>
                        <a:cubicBezTo>
                          <a:pt x="0" y="8"/>
                          <a:pt x="0" y="6"/>
                          <a:pt x="0" y="6"/>
                        </a:cubicBezTo>
                        <a:cubicBezTo>
                          <a:pt x="0" y="5"/>
                          <a:pt x="0" y="4"/>
                          <a:pt x="1" y="4"/>
                        </a:cubicBezTo>
                        <a:cubicBezTo>
                          <a:pt x="1" y="4"/>
                          <a:pt x="1" y="3"/>
                          <a:pt x="1" y="3"/>
                        </a:cubicBezTo>
                        <a:cubicBezTo>
                          <a:pt x="1" y="3"/>
                          <a:pt x="1" y="1"/>
                          <a:pt x="1" y="1"/>
                        </a:cubicBezTo>
                        <a:cubicBezTo>
                          <a:pt x="1" y="0"/>
                          <a:pt x="2" y="1"/>
                          <a:pt x="2" y="1"/>
                        </a:cubicBezTo>
                        <a:cubicBezTo>
                          <a:pt x="5" y="1"/>
                          <a:pt x="5" y="1"/>
                          <a:pt x="5" y="1"/>
                        </a:cubicBezTo>
                        <a:cubicBezTo>
                          <a:pt x="14" y="1"/>
                          <a:pt x="14" y="1"/>
                          <a:pt x="14" y="1"/>
                        </a:cubicBezTo>
                        <a:cubicBezTo>
                          <a:pt x="16" y="1"/>
                          <a:pt x="1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îsļîḍè">
                    <a:extLst>
                      <a:ext uri="{FF2B5EF4-FFF2-40B4-BE49-F238E27FC236}">
                        <a16:creationId xmlns:a16="http://schemas.microsoft.com/office/drawing/2014/main" id="{FF70992C-B6F8-4BD5-B83E-A99E315A4A4E}"/>
                      </a:ext>
                    </a:extLst>
                  </p:cNvPr>
                  <p:cNvSpPr/>
                  <p:nvPr/>
                </p:nvSpPr>
                <p:spPr bwMode="auto">
                  <a:xfrm>
                    <a:off x="10874798" y="6559942"/>
                    <a:ext cx="84188" cy="76040"/>
                  </a:xfrm>
                  <a:custGeom>
                    <a:avLst/>
                    <a:gdLst>
                      <a:gd name="T0" fmla="*/ 2 w 30"/>
                      <a:gd name="T1" fmla="*/ 10 h 27"/>
                      <a:gd name="T2" fmla="*/ 1 w 30"/>
                      <a:gd name="T3" fmla="*/ 13 h 27"/>
                      <a:gd name="T4" fmla="*/ 0 w 30"/>
                      <a:gd name="T5" fmla="*/ 14 h 27"/>
                      <a:gd name="T6" fmla="*/ 0 w 30"/>
                      <a:gd name="T7" fmla="*/ 17 h 27"/>
                      <a:gd name="T8" fmla="*/ 1 w 30"/>
                      <a:gd name="T9" fmla="*/ 21 h 27"/>
                      <a:gd name="T10" fmla="*/ 4 w 30"/>
                      <a:gd name="T11" fmla="*/ 24 h 27"/>
                      <a:gd name="T12" fmla="*/ 7 w 30"/>
                      <a:gd name="T13" fmla="*/ 25 h 27"/>
                      <a:gd name="T14" fmla="*/ 10 w 30"/>
                      <a:gd name="T15" fmla="*/ 26 h 27"/>
                      <a:gd name="T16" fmla="*/ 12 w 30"/>
                      <a:gd name="T17" fmla="*/ 26 h 27"/>
                      <a:gd name="T18" fmla="*/ 14 w 30"/>
                      <a:gd name="T19" fmla="*/ 26 h 27"/>
                      <a:gd name="T20" fmla="*/ 14 w 30"/>
                      <a:gd name="T21" fmla="*/ 25 h 27"/>
                      <a:gd name="T22" fmla="*/ 15 w 30"/>
                      <a:gd name="T23" fmla="*/ 24 h 27"/>
                      <a:gd name="T24" fmla="*/ 17 w 30"/>
                      <a:gd name="T25" fmla="*/ 24 h 27"/>
                      <a:gd name="T26" fmla="*/ 18 w 30"/>
                      <a:gd name="T27" fmla="*/ 24 h 27"/>
                      <a:gd name="T28" fmla="*/ 20 w 30"/>
                      <a:gd name="T29" fmla="*/ 21 h 27"/>
                      <a:gd name="T30" fmla="*/ 22 w 30"/>
                      <a:gd name="T31" fmla="*/ 20 h 27"/>
                      <a:gd name="T32" fmla="*/ 24 w 30"/>
                      <a:gd name="T33" fmla="*/ 19 h 27"/>
                      <a:gd name="T34" fmla="*/ 24 w 30"/>
                      <a:gd name="T35" fmla="*/ 18 h 27"/>
                      <a:gd name="T36" fmla="*/ 24 w 30"/>
                      <a:gd name="T37" fmla="*/ 17 h 27"/>
                      <a:gd name="T38" fmla="*/ 24 w 30"/>
                      <a:gd name="T39" fmla="*/ 15 h 27"/>
                      <a:gd name="T40" fmla="*/ 26 w 30"/>
                      <a:gd name="T41" fmla="*/ 12 h 27"/>
                      <a:gd name="T42" fmla="*/ 26 w 30"/>
                      <a:gd name="T43" fmla="*/ 10 h 27"/>
                      <a:gd name="T44" fmla="*/ 28 w 30"/>
                      <a:gd name="T45" fmla="*/ 8 h 27"/>
                      <a:gd name="T46" fmla="*/ 29 w 30"/>
                      <a:gd name="T47" fmla="*/ 7 h 27"/>
                      <a:gd name="T48" fmla="*/ 29 w 30"/>
                      <a:gd name="T49" fmla="*/ 9 h 27"/>
                      <a:gd name="T50" fmla="*/ 30 w 30"/>
                      <a:gd name="T51" fmla="*/ 7 h 27"/>
                      <a:gd name="T52" fmla="*/ 30 w 30"/>
                      <a:gd name="T53" fmla="*/ 4 h 27"/>
                      <a:gd name="T54" fmla="*/ 26 w 30"/>
                      <a:gd name="T55" fmla="*/ 1 h 27"/>
                      <a:gd name="T56" fmla="*/ 25 w 30"/>
                      <a:gd name="T57" fmla="*/ 2 h 27"/>
                      <a:gd name="T58" fmla="*/ 23 w 30"/>
                      <a:gd name="T59" fmla="*/ 1 h 27"/>
                      <a:gd name="T60" fmla="*/ 20 w 30"/>
                      <a:gd name="T61" fmla="*/ 1 h 27"/>
                      <a:gd name="T62" fmla="*/ 19 w 30"/>
                      <a:gd name="T63" fmla="*/ 2 h 27"/>
                      <a:gd name="T64" fmla="*/ 17 w 30"/>
                      <a:gd name="T65" fmla="*/ 3 h 27"/>
                      <a:gd name="T66" fmla="*/ 16 w 30"/>
                      <a:gd name="T67" fmla="*/ 3 h 27"/>
                      <a:gd name="T68" fmla="*/ 14 w 30"/>
                      <a:gd name="T69" fmla="*/ 2 h 27"/>
                      <a:gd name="T70" fmla="*/ 12 w 30"/>
                      <a:gd name="T71" fmla="*/ 4 h 27"/>
                      <a:gd name="T72" fmla="*/ 10 w 30"/>
                      <a:gd name="T73" fmla="*/ 4 h 27"/>
                      <a:gd name="T74" fmla="*/ 8 w 30"/>
                      <a:gd name="T75" fmla="*/ 4 h 27"/>
                      <a:gd name="T76" fmla="*/ 7 w 30"/>
                      <a:gd name="T77" fmla="*/ 6 h 27"/>
                      <a:gd name="T78" fmla="*/ 8 w 30"/>
                      <a:gd name="T79" fmla="*/ 6 h 27"/>
                      <a:gd name="T80" fmla="*/ 6 w 30"/>
                      <a:gd name="T8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27">
                        <a:moveTo>
                          <a:pt x="4" y="9"/>
                        </a:moveTo>
                        <a:cubicBezTo>
                          <a:pt x="4" y="9"/>
                          <a:pt x="3" y="10"/>
                          <a:pt x="2" y="10"/>
                        </a:cubicBezTo>
                        <a:cubicBezTo>
                          <a:pt x="1" y="11"/>
                          <a:pt x="1" y="11"/>
                          <a:pt x="1" y="12"/>
                        </a:cubicBezTo>
                        <a:cubicBezTo>
                          <a:pt x="1" y="12"/>
                          <a:pt x="1" y="12"/>
                          <a:pt x="1" y="13"/>
                        </a:cubicBezTo>
                        <a:cubicBezTo>
                          <a:pt x="0" y="13"/>
                          <a:pt x="1" y="13"/>
                          <a:pt x="1" y="13"/>
                        </a:cubicBezTo>
                        <a:cubicBezTo>
                          <a:pt x="1" y="14"/>
                          <a:pt x="1" y="14"/>
                          <a:pt x="0" y="14"/>
                        </a:cubicBezTo>
                        <a:cubicBezTo>
                          <a:pt x="0" y="15"/>
                          <a:pt x="0" y="15"/>
                          <a:pt x="0" y="15"/>
                        </a:cubicBezTo>
                        <a:cubicBezTo>
                          <a:pt x="1" y="16"/>
                          <a:pt x="1" y="16"/>
                          <a:pt x="0" y="17"/>
                        </a:cubicBezTo>
                        <a:cubicBezTo>
                          <a:pt x="0" y="18"/>
                          <a:pt x="0" y="18"/>
                          <a:pt x="1" y="18"/>
                        </a:cubicBezTo>
                        <a:cubicBezTo>
                          <a:pt x="1" y="19"/>
                          <a:pt x="1" y="19"/>
                          <a:pt x="1" y="21"/>
                        </a:cubicBezTo>
                        <a:cubicBezTo>
                          <a:pt x="1" y="22"/>
                          <a:pt x="1" y="22"/>
                          <a:pt x="2" y="23"/>
                        </a:cubicBezTo>
                        <a:cubicBezTo>
                          <a:pt x="2" y="23"/>
                          <a:pt x="4" y="23"/>
                          <a:pt x="4" y="24"/>
                        </a:cubicBezTo>
                        <a:cubicBezTo>
                          <a:pt x="5" y="24"/>
                          <a:pt x="5" y="24"/>
                          <a:pt x="5" y="24"/>
                        </a:cubicBezTo>
                        <a:cubicBezTo>
                          <a:pt x="6" y="24"/>
                          <a:pt x="6" y="24"/>
                          <a:pt x="7" y="25"/>
                        </a:cubicBezTo>
                        <a:cubicBezTo>
                          <a:pt x="7" y="25"/>
                          <a:pt x="7" y="26"/>
                          <a:pt x="8" y="26"/>
                        </a:cubicBezTo>
                        <a:cubicBezTo>
                          <a:pt x="8" y="26"/>
                          <a:pt x="10" y="25"/>
                          <a:pt x="10" y="26"/>
                        </a:cubicBezTo>
                        <a:cubicBezTo>
                          <a:pt x="11" y="26"/>
                          <a:pt x="11" y="27"/>
                          <a:pt x="11" y="26"/>
                        </a:cubicBezTo>
                        <a:cubicBezTo>
                          <a:pt x="12" y="26"/>
                          <a:pt x="12" y="26"/>
                          <a:pt x="12" y="26"/>
                        </a:cubicBezTo>
                        <a:cubicBezTo>
                          <a:pt x="12" y="27"/>
                          <a:pt x="13" y="27"/>
                          <a:pt x="13" y="26"/>
                        </a:cubicBezTo>
                        <a:cubicBezTo>
                          <a:pt x="13" y="26"/>
                          <a:pt x="13" y="26"/>
                          <a:pt x="14" y="26"/>
                        </a:cubicBezTo>
                        <a:cubicBezTo>
                          <a:pt x="14" y="26"/>
                          <a:pt x="14" y="26"/>
                          <a:pt x="14" y="26"/>
                        </a:cubicBezTo>
                        <a:cubicBezTo>
                          <a:pt x="14" y="26"/>
                          <a:pt x="14" y="25"/>
                          <a:pt x="14" y="25"/>
                        </a:cubicBezTo>
                        <a:cubicBezTo>
                          <a:pt x="14" y="25"/>
                          <a:pt x="14" y="25"/>
                          <a:pt x="15" y="24"/>
                        </a:cubicBezTo>
                        <a:cubicBezTo>
                          <a:pt x="15" y="24"/>
                          <a:pt x="15" y="24"/>
                          <a:pt x="15" y="24"/>
                        </a:cubicBezTo>
                        <a:cubicBezTo>
                          <a:pt x="16" y="24"/>
                          <a:pt x="16" y="24"/>
                          <a:pt x="16" y="24"/>
                        </a:cubicBezTo>
                        <a:cubicBezTo>
                          <a:pt x="17" y="23"/>
                          <a:pt x="17" y="23"/>
                          <a:pt x="17" y="24"/>
                        </a:cubicBezTo>
                        <a:cubicBezTo>
                          <a:pt x="17" y="24"/>
                          <a:pt x="17" y="24"/>
                          <a:pt x="17" y="24"/>
                        </a:cubicBezTo>
                        <a:cubicBezTo>
                          <a:pt x="18" y="24"/>
                          <a:pt x="18" y="24"/>
                          <a:pt x="18" y="24"/>
                        </a:cubicBezTo>
                        <a:cubicBezTo>
                          <a:pt x="19" y="23"/>
                          <a:pt x="19" y="23"/>
                          <a:pt x="19" y="23"/>
                        </a:cubicBezTo>
                        <a:cubicBezTo>
                          <a:pt x="19" y="23"/>
                          <a:pt x="19" y="21"/>
                          <a:pt x="20" y="21"/>
                        </a:cubicBezTo>
                        <a:cubicBezTo>
                          <a:pt x="20" y="21"/>
                          <a:pt x="20" y="21"/>
                          <a:pt x="20" y="21"/>
                        </a:cubicBezTo>
                        <a:cubicBezTo>
                          <a:pt x="21" y="21"/>
                          <a:pt x="22" y="20"/>
                          <a:pt x="22" y="20"/>
                        </a:cubicBezTo>
                        <a:cubicBezTo>
                          <a:pt x="22" y="20"/>
                          <a:pt x="22" y="20"/>
                          <a:pt x="22" y="20"/>
                        </a:cubicBezTo>
                        <a:cubicBezTo>
                          <a:pt x="23" y="20"/>
                          <a:pt x="23" y="19"/>
                          <a:pt x="24" y="19"/>
                        </a:cubicBezTo>
                        <a:cubicBezTo>
                          <a:pt x="24" y="19"/>
                          <a:pt x="24" y="19"/>
                          <a:pt x="24" y="18"/>
                        </a:cubicBezTo>
                        <a:cubicBezTo>
                          <a:pt x="24" y="18"/>
                          <a:pt x="24" y="18"/>
                          <a:pt x="24" y="18"/>
                        </a:cubicBezTo>
                        <a:cubicBezTo>
                          <a:pt x="24" y="18"/>
                          <a:pt x="24" y="18"/>
                          <a:pt x="23" y="18"/>
                        </a:cubicBezTo>
                        <a:cubicBezTo>
                          <a:pt x="23" y="18"/>
                          <a:pt x="24" y="17"/>
                          <a:pt x="24" y="17"/>
                        </a:cubicBezTo>
                        <a:cubicBezTo>
                          <a:pt x="24" y="17"/>
                          <a:pt x="24" y="16"/>
                          <a:pt x="24" y="16"/>
                        </a:cubicBezTo>
                        <a:cubicBezTo>
                          <a:pt x="24" y="16"/>
                          <a:pt x="24" y="15"/>
                          <a:pt x="24" y="15"/>
                        </a:cubicBezTo>
                        <a:cubicBezTo>
                          <a:pt x="25" y="15"/>
                          <a:pt x="25" y="15"/>
                          <a:pt x="25" y="14"/>
                        </a:cubicBezTo>
                        <a:cubicBezTo>
                          <a:pt x="25" y="14"/>
                          <a:pt x="25" y="12"/>
                          <a:pt x="26" y="12"/>
                        </a:cubicBezTo>
                        <a:cubicBezTo>
                          <a:pt x="26" y="12"/>
                          <a:pt x="26" y="11"/>
                          <a:pt x="26" y="11"/>
                        </a:cubicBezTo>
                        <a:cubicBezTo>
                          <a:pt x="26" y="11"/>
                          <a:pt x="26" y="11"/>
                          <a:pt x="26" y="10"/>
                        </a:cubicBezTo>
                        <a:cubicBezTo>
                          <a:pt x="27" y="10"/>
                          <a:pt x="28" y="9"/>
                          <a:pt x="28" y="9"/>
                        </a:cubicBezTo>
                        <a:cubicBezTo>
                          <a:pt x="28" y="9"/>
                          <a:pt x="28" y="8"/>
                          <a:pt x="28" y="8"/>
                        </a:cubicBezTo>
                        <a:cubicBezTo>
                          <a:pt x="27" y="8"/>
                          <a:pt x="27" y="8"/>
                          <a:pt x="28" y="7"/>
                        </a:cubicBezTo>
                        <a:cubicBezTo>
                          <a:pt x="28" y="7"/>
                          <a:pt x="29" y="7"/>
                          <a:pt x="29" y="7"/>
                        </a:cubicBezTo>
                        <a:cubicBezTo>
                          <a:pt x="28" y="7"/>
                          <a:pt x="28" y="8"/>
                          <a:pt x="28" y="8"/>
                        </a:cubicBezTo>
                        <a:cubicBezTo>
                          <a:pt x="28" y="8"/>
                          <a:pt x="28" y="9"/>
                          <a:pt x="29" y="9"/>
                        </a:cubicBezTo>
                        <a:cubicBezTo>
                          <a:pt x="29" y="9"/>
                          <a:pt x="29" y="9"/>
                          <a:pt x="29" y="8"/>
                        </a:cubicBezTo>
                        <a:cubicBezTo>
                          <a:pt x="29" y="8"/>
                          <a:pt x="29" y="8"/>
                          <a:pt x="30" y="7"/>
                        </a:cubicBezTo>
                        <a:cubicBezTo>
                          <a:pt x="30" y="7"/>
                          <a:pt x="30" y="7"/>
                          <a:pt x="30" y="6"/>
                        </a:cubicBezTo>
                        <a:cubicBezTo>
                          <a:pt x="30" y="6"/>
                          <a:pt x="30" y="5"/>
                          <a:pt x="30" y="4"/>
                        </a:cubicBezTo>
                        <a:cubicBezTo>
                          <a:pt x="30" y="3"/>
                          <a:pt x="29" y="2"/>
                          <a:pt x="28" y="2"/>
                        </a:cubicBezTo>
                        <a:cubicBezTo>
                          <a:pt x="28" y="2"/>
                          <a:pt x="26" y="2"/>
                          <a:pt x="26" y="1"/>
                        </a:cubicBezTo>
                        <a:cubicBezTo>
                          <a:pt x="26" y="0"/>
                          <a:pt x="26" y="0"/>
                          <a:pt x="26" y="0"/>
                        </a:cubicBezTo>
                        <a:cubicBezTo>
                          <a:pt x="25" y="1"/>
                          <a:pt x="25" y="1"/>
                          <a:pt x="25" y="2"/>
                        </a:cubicBezTo>
                        <a:cubicBezTo>
                          <a:pt x="25" y="3"/>
                          <a:pt x="24" y="3"/>
                          <a:pt x="24" y="2"/>
                        </a:cubicBezTo>
                        <a:cubicBezTo>
                          <a:pt x="24" y="2"/>
                          <a:pt x="24" y="2"/>
                          <a:pt x="23" y="1"/>
                        </a:cubicBezTo>
                        <a:cubicBezTo>
                          <a:pt x="23" y="1"/>
                          <a:pt x="22" y="1"/>
                          <a:pt x="22" y="1"/>
                        </a:cubicBezTo>
                        <a:cubicBezTo>
                          <a:pt x="22" y="1"/>
                          <a:pt x="21" y="1"/>
                          <a:pt x="20" y="1"/>
                        </a:cubicBezTo>
                        <a:cubicBezTo>
                          <a:pt x="20" y="1"/>
                          <a:pt x="19" y="1"/>
                          <a:pt x="19" y="1"/>
                        </a:cubicBezTo>
                        <a:cubicBezTo>
                          <a:pt x="19" y="2"/>
                          <a:pt x="19" y="2"/>
                          <a:pt x="19" y="2"/>
                        </a:cubicBezTo>
                        <a:cubicBezTo>
                          <a:pt x="19" y="2"/>
                          <a:pt x="18" y="3"/>
                          <a:pt x="18" y="3"/>
                        </a:cubicBezTo>
                        <a:cubicBezTo>
                          <a:pt x="18" y="3"/>
                          <a:pt x="17" y="3"/>
                          <a:pt x="17" y="3"/>
                        </a:cubicBezTo>
                        <a:cubicBezTo>
                          <a:pt x="17" y="3"/>
                          <a:pt x="16" y="2"/>
                          <a:pt x="16" y="3"/>
                        </a:cubicBezTo>
                        <a:cubicBezTo>
                          <a:pt x="16" y="3"/>
                          <a:pt x="16" y="3"/>
                          <a:pt x="16" y="3"/>
                        </a:cubicBezTo>
                        <a:cubicBezTo>
                          <a:pt x="15" y="3"/>
                          <a:pt x="15" y="3"/>
                          <a:pt x="15" y="3"/>
                        </a:cubicBezTo>
                        <a:cubicBezTo>
                          <a:pt x="14" y="2"/>
                          <a:pt x="14" y="2"/>
                          <a:pt x="14" y="2"/>
                        </a:cubicBezTo>
                        <a:cubicBezTo>
                          <a:pt x="13" y="2"/>
                          <a:pt x="13" y="2"/>
                          <a:pt x="13" y="2"/>
                        </a:cubicBezTo>
                        <a:cubicBezTo>
                          <a:pt x="12" y="3"/>
                          <a:pt x="12" y="3"/>
                          <a:pt x="12" y="4"/>
                        </a:cubicBezTo>
                        <a:cubicBezTo>
                          <a:pt x="12" y="4"/>
                          <a:pt x="12" y="4"/>
                          <a:pt x="11" y="5"/>
                        </a:cubicBezTo>
                        <a:cubicBezTo>
                          <a:pt x="11" y="5"/>
                          <a:pt x="10" y="5"/>
                          <a:pt x="10" y="4"/>
                        </a:cubicBezTo>
                        <a:cubicBezTo>
                          <a:pt x="10" y="4"/>
                          <a:pt x="10" y="4"/>
                          <a:pt x="9" y="4"/>
                        </a:cubicBezTo>
                        <a:cubicBezTo>
                          <a:pt x="9" y="4"/>
                          <a:pt x="8" y="4"/>
                          <a:pt x="8" y="4"/>
                        </a:cubicBezTo>
                        <a:cubicBezTo>
                          <a:pt x="8" y="5"/>
                          <a:pt x="7" y="5"/>
                          <a:pt x="7" y="5"/>
                        </a:cubicBezTo>
                        <a:cubicBezTo>
                          <a:pt x="7" y="6"/>
                          <a:pt x="7" y="6"/>
                          <a:pt x="7" y="6"/>
                        </a:cubicBezTo>
                        <a:cubicBezTo>
                          <a:pt x="8" y="6"/>
                          <a:pt x="8" y="5"/>
                          <a:pt x="8" y="6"/>
                        </a:cubicBezTo>
                        <a:cubicBezTo>
                          <a:pt x="8" y="6"/>
                          <a:pt x="8" y="6"/>
                          <a:pt x="8" y="6"/>
                        </a:cubicBezTo>
                        <a:cubicBezTo>
                          <a:pt x="7" y="6"/>
                          <a:pt x="7" y="6"/>
                          <a:pt x="7" y="7"/>
                        </a:cubicBezTo>
                        <a:cubicBezTo>
                          <a:pt x="7" y="7"/>
                          <a:pt x="6" y="7"/>
                          <a:pt x="6" y="7"/>
                        </a:cubicBezTo>
                        <a:cubicBezTo>
                          <a:pt x="5" y="8"/>
                          <a:pt x="5" y="8"/>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 name="íšḻîďe">
                    <a:extLst>
                      <a:ext uri="{FF2B5EF4-FFF2-40B4-BE49-F238E27FC236}">
                        <a16:creationId xmlns:a16="http://schemas.microsoft.com/office/drawing/2014/main" id="{0D37DAB1-19C0-4410-A2EC-15E87F1A9FBA}"/>
                      </a:ext>
                    </a:extLst>
                  </p:cNvPr>
                  <p:cNvSpPr/>
                  <p:nvPr/>
                </p:nvSpPr>
                <p:spPr bwMode="auto">
                  <a:xfrm>
                    <a:off x="11058109" y="6481186"/>
                    <a:ext cx="8147" cy="5431"/>
                  </a:xfrm>
                  <a:custGeom>
                    <a:avLst/>
                    <a:gdLst>
                      <a:gd name="T0" fmla="*/ 1 w 3"/>
                      <a:gd name="T1" fmla="*/ 1 h 2"/>
                      <a:gd name="T2" fmla="*/ 0 w 3"/>
                      <a:gd name="T3" fmla="*/ 1 h 2"/>
                      <a:gd name="T4" fmla="*/ 1 w 3"/>
                      <a:gd name="T5" fmla="*/ 2 h 2"/>
                      <a:gd name="T6" fmla="*/ 2 w 3"/>
                      <a:gd name="T7" fmla="*/ 2 h 2"/>
                      <a:gd name="T8" fmla="*/ 2 w 3"/>
                      <a:gd name="T9" fmla="*/ 1 h 2"/>
                      <a:gd name="T10" fmla="*/ 3 w 3"/>
                      <a:gd name="T11" fmla="*/ 0 h 2"/>
                      <a:gd name="T12" fmla="*/ 3 w 3"/>
                      <a:gd name="T13" fmla="*/ 0 h 2"/>
                      <a:gd name="T14" fmla="*/ 1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1"/>
                        </a:moveTo>
                        <a:cubicBezTo>
                          <a:pt x="0" y="1"/>
                          <a:pt x="0" y="1"/>
                          <a:pt x="0" y="1"/>
                        </a:cubicBezTo>
                        <a:cubicBezTo>
                          <a:pt x="0" y="2"/>
                          <a:pt x="0" y="2"/>
                          <a:pt x="1" y="2"/>
                        </a:cubicBezTo>
                        <a:cubicBezTo>
                          <a:pt x="1" y="2"/>
                          <a:pt x="1" y="1"/>
                          <a:pt x="2" y="2"/>
                        </a:cubicBezTo>
                        <a:cubicBezTo>
                          <a:pt x="2" y="2"/>
                          <a:pt x="2" y="1"/>
                          <a:pt x="2" y="1"/>
                        </a:cubicBezTo>
                        <a:cubicBezTo>
                          <a:pt x="2" y="1"/>
                          <a:pt x="2" y="1"/>
                          <a:pt x="3" y="0"/>
                        </a:cubicBezTo>
                        <a:cubicBezTo>
                          <a:pt x="3" y="0"/>
                          <a:pt x="3" y="0"/>
                          <a:pt x="3" y="0"/>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îşļídé">
                    <a:extLst>
                      <a:ext uri="{FF2B5EF4-FFF2-40B4-BE49-F238E27FC236}">
                        <a16:creationId xmlns:a16="http://schemas.microsoft.com/office/drawing/2014/main" id="{1F8AC57C-7DC3-41CF-AE85-7250A50025F9}"/>
                      </a:ext>
                    </a:extLst>
                  </p:cNvPr>
                  <p:cNvSpPr/>
                  <p:nvPr/>
                </p:nvSpPr>
                <p:spPr bwMode="auto">
                  <a:xfrm>
                    <a:off x="11060825" y="6473039"/>
                    <a:ext cx="17653" cy="8147"/>
                  </a:xfrm>
                  <a:custGeom>
                    <a:avLst/>
                    <a:gdLst>
                      <a:gd name="T0" fmla="*/ 0 w 6"/>
                      <a:gd name="T1" fmla="*/ 2 h 3"/>
                      <a:gd name="T2" fmla="*/ 4 w 6"/>
                      <a:gd name="T3" fmla="*/ 1 h 3"/>
                      <a:gd name="T4" fmla="*/ 6 w 6"/>
                      <a:gd name="T5" fmla="*/ 2 h 3"/>
                      <a:gd name="T6" fmla="*/ 4 w 6"/>
                      <a:gd name="T7" fmla="*/ 3 h 3"/>
                      <a:gd name="T8" fmla="*/ 2 w 6"/>
                      <a:gd name="T9" fmla="*/ 3 h 3"/>
                      <a:gd name="T10" fmla="*/ 0 w 6"/>
                      <a:gd name="T11" fmla="*/ 2 h 3"/>
                    </a:gdLst>
                    <a:ahLst/>
                    <a:cxnLst>
                      <a:cxn ang="0">
                        <a:pos x="T0" y="T1"/>
                      </a:cxn>
                      <a:cxn ang="0">
                        <a:pos x="T2" y="T3"/>
                      </a:cxn>
                      <a:cxn ang="0">
                        <a:pos x="T4" y="T5"/>
                      </a:cxn>
                      <a:cxn ang="0">
                        <a:pos x="T6" y="T7"/>
                      </a:cxn>
                      <a:cxn ang="0">
                        <a:pos x="T8" y="T9"/>
                      </a:cxn>
                      <a:cxn ang="0">
                        <a:pos x="T10" y="T11"/>
                      </a:cxn>
                    </a:cxnLst>
                    <a:rect l="0" t="0" r="r" b="b"/>
                    <a:pathLst>
                      <a:path w="6" h="3">
                        <a:moveTo>
                          <a:pt x="0" y="2"/>
                        </a:moveTo>
                        <a:cubicBezTo>
                          <a:pt x="0" y="2"/>
                          <a:pt x="2" y="1"/>
                          <a:pt x="4" y="1"/>
                        </a:cubicBezTo>
                        <a:cubicBezTo>
                          <a:pt x="5" y="0"/>
                          <a:pt x="6" y="1"/>
                          <a:pt x="6" y="2"/>
                        </a:cubicBezTo>
                        <a:cubicBezTo>
                          <a:pt x="6" y="3"/>
                          <a:pt x="5" y="3"/>
                          <a:pt x="4" y="3"/>
                        </a:cubicBezTo>
                        <a:cubicBezTo>
                          <a:pt x="3" y="3"/>
                          <a:pt x="3" y="3"/>
                          <a:pt x="2" y="3"/>
                        </a:cubicBezTo>
                        <a:cubicBezTo>
                          <a:pt x="1" y="3"/>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 name="ïṥlíḑê">
                    <a:extLst>
                      <a:ext uri="{FF2B5EF4-FFF2-40B4-BE49-F238E27FC236}">
                        <a16:creationId xmlns:a16="http://schemas.microsoft.com/office/drawing/2014/main" id="{D0C7423B-4D04-4AC7-BEBC-BF95EC80422A}"/>
                      </a:ext>
                    </a:extLst>
                  </p:cNvPr>
                  <p:cNvSpPr/>
                  <p:nvPr/>
                </p:nvSpPr>
                <p:spPr bwMode="auto">
                  <a:xfrm>
                    <a:off x="10984784" y="7169623"/>
                    <a:ext cx="57030" cy="39378"/>
                  </a:xfrm>
                  <a:custGeom>
                    <a:avLst/>
                    <a:gdLst>
                      <a:gd name="T0" fmla="*/ 0 w 20"/>
                      <a:gd name="T1" fmla="*/ 5 h 14"/>
                      <a:gd name="T2" fmla="*/ 2 w 20"/>
                      <a:gd name="T3" fmla="*/ 14 h 14"/>
                      <a:gd name="T4" fmla="*/ 10 w 20"/>
                      <a:gd name="T5" fmla="*/ 13 h 14"/>
                      <a:gd name="T6" fmla="*/ 19 w 20"/>
                      <a:gd name="T7" fmla="*/ 9 h 14"/>
                      <a:gd name="T8" fmla="*/ 20 w 20"/>
                      <a:gd name="T9" fmla="*/ 9 h 14"/>
                      <a:gd name="T10" fmla="*/ 16 w 20"/>
                      <a:gd name="T11" fmla="*/ 0 h 14"/>
                      <a:gd name="T12" fmla="*/ 9 w 20"/>
                      <a:gd name="T13" fmla="*/ 4 h 14"/>
                      <a:gd name="T14" fmla="*/ 0 w 20"/>
                      <a:gd name="T15" fmla="*/ 5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0" y="5"/>
                        </a:moveTo>
                        <a:cubicBezTo>
                          <a:pt x="2" y="14"/>
                          <a:pt x="2" y="14"/>
                          <a:pt x="2" y="14"/>
                        </a:cubicBezTo>
                        <a:cubicBezTo>
                          <a:pt x="5" y="14"/>
                          <a:pt x="7" y="13"/>
                          <a:pt x="10" y="13"/>
                        </a:cubicBezTo>
                        <a:cubicBezTo>
                          <a:pt x="13" y="12"/>
                          <a:pt x="16" y="11"/>
                          <a:pt x="19" y="9"/>
                        </a:cubicBezTo>
                        <a:cubicBezTo>
                          <a:pt x="19" y="9"/>
                          <a:pt x="20" y="9"/>
                          <a:pt x="20" y="9"/>
                        </a:cubicBezTo>
                        <a:cubicBezTo>
                          <a:pt x="16" y="0"/>
                          <a:pt x="16" y="0"/>
                          <a:pt x="16" y="0"/>
                        </a:cubicBezTo>
                        <a:cubicBezTo>
                          <a:pt x="13" y="2"/>
                          <a:pt x="9" y="4"/>
                          <a:pt x="9" y="4"/>
                        </a:cubicBezTo>
                        <a:cubicBezTo>
                          <a:pt x="9" y="4"/>
                          <a:pt x="5" y="5"/>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 name="íṩļîḓè">
                    <a:extLst>
                      <a:ext uri="{FF2B5EF4-FFF2-40B4-BE49-F238E27FC236}">
                        <a16:creationId xmlns:a16="http://schemas.microsoft.com/office/drawing/2014/main" id="{E25463F2-709A-4F78-9995-2272641AC874}"/>
                      </a:ext>
                    </a:extLst>
                  </p:cNvPr>
                  <p:cNvSpPr/>
                  <p:nvPr/>
                </p:nvSpPr>
                <p:spPr bwMode="auto">
                  <a:xfrm>
                    <a:off x="10984784" y="7169623"/>
                    <a:ext cx="50241" cy="28516"/>
                  </a:xfrm>
                  <a:custGeom>
                    <a:avLst/>
                    <a:gdLst>
                      <a:gd name="T0" fmla="*/ 0 w 18"/>
                      <a:gd name="T1" fmla="*/ 5 h 10"/>
                      <a:gd name="T2" fmla="*/ 1 w 18"/>
                      <a:gd name="T3" fmla="*/ 10 h 10"/>
                      <a:gd name="T4" fmla="*/ 10 w 18"/>
                      <a:gd name="T5" fmla="*/ 8 h 10"/>
                      <a:gd name="T6" fmla="*/ 18 w 18"/>
                      <a:gd name="T7" fmla="*/ 5 h 10"/>
                      <a:gd name="T8" fmla="*/ 18 w 18"/>
                      <a:gd name="T9" fmla="*/ 5 h 10"/>
                      <a:gd name="T10" fmla="*/ 16 w 18"/>
                      <a:gd name="T11" fmla="*/ 0 h 10"/>
                      <a:gd name="T12" fmla="*/ 9 w 18"/>
                      <a:gd name="T13" fmla="*/ 4 h 10"/>
                      <a:gd name="T14" fmla="*/ 0 w 18"/>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0">
                        <a:moveTo>
                          <a:pt x="0" y="5"/>
                        </a:moveTo>
                        <a:cubicBezTo>
                          <a:pt x="1" y="10"/>
                          <a:pt x="1" y="10"/>
                          <a:pt x="1" y="10"/>
                        </a:cubicBezTo>
                        <a:cubicBezTo>
                          <a:pt x="4" y="9"/>
                          <a:pt x="7" y="9"/>
                          <a:pt x="10" y="8"/>
                        </a:cubicBezTo>
                        <a:cubicBezTo>
                          <a:pt x="13" y="7"/>
                          <a:pt x="15" y="6"/>
                          <a:pt x="18" y="5"/>
                        </a:cubicBezTo>
                        <a:cubicBezTo>
                          <a:pt x="18" y="5"/>
                          <a:pt x="18" y="5"/>
                          <a:pt x="18" y="5"/>
                        </a:cubicBezTo>
                        <a:cubicBezTo>
                          <a:pt x="16" y="0"/>
                          <a:pt x="16" y="0"/>
                          <a:pt x="16" y="0"/>
                        </a:cubicBezTo>
                        <a:cubicBezTo>
                          <a:pt x="13" y="2"/>
                          <a:pt x="9" y="4"/>
                          <a:pt x="9" y="4"/>
                        </a:cubicBezTo>
                        <a:cubicBezTo>
                          <a:pt x="9" y="4"/>
                          <a:pt x="5" y="5"/>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 name="ïṡḷiďé">
                    <a:extLst>
                      <a:ext uri="{FF2B5EF4-FFF2-40B4-BE49-F238E27FC236}">
                        <a16:creationId xmlns:a16="http://schemas.microsoft.com/office/drawing/2014/main" id="{715A7B29-1A14-48E6-99DF-59E02CAD3957}"/>
                      </a:ext>
                    </a:extLst>
                  </p:cNvPr>
                  <p:cNvSpPr/>
                  <p:nvPr/>
                </p:nvSpPr>
                <p:spPr bwMode="auto">
                  <a:xfrm>
                    <a:off x="11259073" y="6602036"/>
                    <a:ext cx="42094" cy="54315"/>
                  </a:xfrm>
                  <a:custGeom>
                    <a:avLst/>
                    <a:gdLst>
                      <a:gd name="T0" fmla="*/ 0 w 15"/>
                      <a:gd name="T1" fmla="*/ 15 h 19"/>
                      <a:gd name="T2" fmla="*/ 9 w 15"/>
                      <a:gd name="T3" fmla="*/ 19 h 19"/>
                      <a:gd name="T4" fmla="*/ 9 w 15"/>
                      <a:gd name="T5" fmla="*/ 17 h 19"/>
                      <a:gd name="T6" fmla="*/ 12 w 15"/>
                      <a:gd name="T7" fmla="*/ 11 h 19"/>
                      <a:gd name="T8" fmla="*/ 15 w 15"/>
                      <a:gd name="T9" fmla="*/ 5 h 19"/>
                      <a:gd name="T10" fmla="*/ 15 w 15"/>
                      <a:gd name="T11" fmla="*/ 4 h 19"/>
                      <a:gd name="T12" fmla="*/ 7 w 15"/>
                      <a:gd name="T13" fmla="*/ 0 h 19"/>
                      <a:gd name="T14" fmla="*/ 4 w 15"/>
                      <a:gd name="T15" fmla="*/ 7 h 19"/>
                      <a:gd name="T16" fmla="*/ 0 w 15"/>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0" y="15"/>
                        </a:moveTo>
                        <a:cubicBezTo>
                          <a:pt x="9" y="19"/>
                          <a:pt x="9" y="19"/>
                          <a:pt x="9" y="19"/>
                        </a:cubicBezTo>
                        <a:cubicBezTo>
                          <a:pt x="9" y="17"/>
                          <a:pt x="9" y="17"/>
                          <a:pt x="9" y="17"/>
                        </a:cubicBezTo>
                        <a:cubicBezTo>
                          <a:pt x="10" y="15"/>
                          <a:pt x="11" y="13"/>
                          <a:pt x="12" y="11"/>
                        </a:cubicBezTo>
                        <a:cubicBezTo>
                          <a:pt x="13" y="9"/>
                          <a:pt x="14" y="7"/>
                          <a:pt x="15" y="5"/>
                        </a:cubicBezTo>
                        <a:cubicBezTo>
                          <a:pt x="15" y="4"/>
                          <a:pt x="15" y="4"/>
                          <a:pt x="15" y="4"/>
                        </a:cubicBezTo>
                        <a:cubicBezTo>
                          <a:pt x="7" y="0"/>
                          <a:pt x="7" y="0"/>
                          <a:pt x="7" y="0"/>
                        </a:cubicBezTo>
                        <a:cubicBezTo>
                          <a:pt x="7" y="0"/>
                          <a:pt x="5" y="5"/>
                          <a:pt x="4" y="7"/>
                        </a:cubicBezTo>
                        <a:cubicBezTo>
                          <a:pt x="2" y="9"/>
                          <a:pt x="0" y="15"/>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 name="íšľiḓé">
                    <a:extLst>
                      <a:ext uri="{FF2B5EF4-FFF2-40B4-BE49-F238E27FC236}">
                        <a16:creationId xmlns:a16="http://schemas.microsoft.com/office/drawing/2014/main" id="{3E9640DD-7A25-40AE-8BC1-1FD9F33CEBAE}"/>
                      </a:ext>
                    </a:extLst>
                  </p:cNvPr>
                  <p:cNvSpPr/>
                  <p:nvPr/>
                </p:nvSpPr>
                <p:spPr bwMode="auto">
                  <a:xfrm>
                    <a:off x="11259073" y="6602036"/>
                    <a:ext cx="31231" cy="48883"/>
                  </a:xfrm>
                  <a:custGeom>
                    <a:avLst/>
                    <a:gdLst>
                      <a:gd name="T0" fmla="*/ 0 w 11"/>
                      <a:gd name="T1" fmla="*/ 15 h 17"/>
                      <a:gd name="T2" fmla="*/ 5 w 11"/>
                      <a:gd name="T3" fmla="*/ 17 h 17"/>
                      <a:gd name="T4" fmla="*/ 5 w 11"/>
                      <a:gd name="T5" fmla="*/ 16 h 17"/>
                      <a:gd name="T6" fmla="*/ 7 w 11"/>
                      <a:gd name="T7" fmla="*/ 9 h 17"/>
                      <a:gd name="T8" fmla="*/ 11 w 11"/>
                      <a:gd name="T9" fmla="*/ 2 h 17"/>
                      <a:gd name="T10" fmla="*/ 11 w 11"/>
                      <a:gd name="T11" fmla="*/ 2 h 17"/>
                      <a:gd name="T12" fmla="*/ 7 w 11"/>
                      <a:gd name="T13" fmla="*/ 0 h 17"/>
                      <a:gd name="T14" fmla="*/ 4 w 11"/>
                      <a:gd name="T15" fmla="*/ 7 h 17"/>
                      <a:gd name="T16" fmla="*/ 0 w 11"/>
                      <a:gd name="T1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7">
                        <a:moveTo>
                          <a:pt x="0" y="15"/>
                        </a:moveTo>
                        <a:cubicBezTo>
                          <a:pt x="5" y="17"/>
                          <a:pt x="5" y="17"/>
                          <a:pt x="5" y="17"/>
                        </a:cubicBezTo>
                        <a:cubicBezTo>
                          <a:pt x="5" y="16"/>
                          <a:pt x="5" y="16"/>
                          <a:pt x="5" y="16"/>
                        </a:cubicBezTo>
                        <a:cubicBezTo>
                          <a:pt x="6" y="14"/>
                          <a:pt x="6" y="11"/>
                          <a:pt x="7" y="9"/>
                        </a:cubicBezTo>
                        <a:cubicBezTo>
                          <a:pt x="9" y="7"/>
                          <a:pt x="10" y="5"/>
                          <a:pt x="11" y="2"/>
                        </a:cubicBezTo>
                        <a:cubicBezTo>
                          <a:pt x="11" y="2"/>
                          <a:pt x="11" y="2"/>
                          <a:pt x="11" y="2"/>
                        </a:cubicBezTo>
                        <a:cubicBezTo>
                          <a:pt x="7" y="0"/>
                          <a:pt x="7" y="0"/>
                          <a:pt x="7" y="0"/>
                        </a:cubicBezTo>
                        <a:cubicBezTo>
                          <a:pt x="7" y="0"/>
                          <a:pt x="5" y="5"/>
                          <a:pt x="4" y="7"/>
                        </a:cubicBezTo>
                        <a:cubicBezTo>
                          <a:pt x="2" y="9"/>
                          <a:pt x="0" y="15"/>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 name="îšḻïḓé">
                    <a:extLst>
                      <a:ext uri="{FF2B5EF4-FFF2-40B4-BE49-F238E27FC236}">
                        <a16:creationId xmlns:a16="http://schemas.microsoft.com/office/drawing/2014/main" id="{10CB7958-6EDC-4C1D-ACC0-7C2DBBF4008E}"/>
                      </a:ext>
                    </a:extLst>
                  </p:cNvPr>
                  <p:cNvSpPr/>
                  <p:nvPr/>
                </p:nvSpPr>
                <p:spPr bwMode="auto">
                  <a:xfrm>
                    <a:off x="10874798" y="6709307"/>
                    <a:ext cx="42094" cy="54315"/>
                  </a:xfrm>
                  <a:custGeom>
                    <a:avLst/>
                    <a:gdLst>
                      <a:gd name="T0" fmla="*/ 7 w 15"/>
                      <a:gd name="T1" fmla="*/ 19 h 19"/>
                      <a:gd name="T2" fmla="*/ 5 w 15"/>
                      <a:gd name="T3" fmla="*/ 14 h 19"/>
                      <a:gd name="T4" fmla="*/ 0 w 15"/>
                      <a:gd name="T5" fmla="*/ 5 h 19"/>
                      <a:gd name="T6" fmla="*/ 8 w 15"/>
                      <a:gd name="T7" fmla="*/ 0 h 19"/>
                      <a:gd name="T8" fmla="*/ 10 w 15"/>
                      <a:gd name="T9" fmla="*/ 3 h 19"/>
                      <a:gd name="T10" fmla="*/ 14 w 15"/>
                      <a:gd name="T11" fmla="*/ 12 h 19"/>
                      <a:gd name="T12" fmla="*/ 15 w 15"/>
                      <a:gd name="T13" fmla="*/ 15 h 19"/>
                      <a:gd name="T14" fmla="*/ 7 w 1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9">
                        <a:moveTo>
                          <a:pt x="7" y="19"/>
                        </a:moveTo>
                        <a:cubicBezTo>
                          <a:pt x="5" y="14"/>
                          <a:pt x="5" y="14"/>
                          <a:pt x="5" y="14"/>
                        </a:cubicBezTo>
                        <a:cubicBezTo>
                          <a:pt x="4" y="11"/>
                          <a:pt x="2" y="7"/>
                          <a:pt x="0" y="5"/>
                        </a:cubicBezTo>
                        <a:cubicBezTo>
                          <a:pt x="8" y="0"/>
                          <a:pt x="8" y="0"/>
                          <a:pt x="8" y="0"/>
                        </a:cubicBezTo>
                        <a:cubicBezTo>
                          <a:pt x="8" y="0"/>
                          <a:pt x="10" y="3"/>
                          <a:pt x="10" y="3"/>
                        </a:cubicBezTo>
                        <a:cubicBezTo>
                          <a:pt x="11" y="5"/>
                          <a:pt x="13" y="8"/>
                          <a:pt x="14" y="12"/>
                        </a:cubicBezTo>
                        <a:cubicBezTo>
                          <a:pt x="14" y="12"/>
                          <a:pt x="15" y="15"/>
                          <a:pt x="15" y="15"/>
                        </a:cubicBezTo>
                        <a:cubicBezTo>
                          <a:pt x="7" y="19"/>
                          <a:pt x="7" y="19"/>
                          <a:pt x="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 name="iṡľíde">
                    <a:extLst>
                      <a:ext uri="{FF2B5EF4-FFF2-40B4-BE49-F238E27FC236}">
                        <a16:creationId xmlns:a16="http://schemas.microsoft.com/office/drawing/2014/main" id="{FBD0814A-7F27-4E49-8FBD-27ABE78FC51A}"/>
                      </a:ext>
                    </a:extLst>
                  </p:cNvPr>
                  <p:cNvSpPr/>
                  <p:nvPr/>
                </p:nvSpPr>
                <p:spPr bwMode="auto">
                  <a:xfrm>
                    <a:off x="10885661" y="6709307"/>
                    <a:ext cx="31231" cy="48883"/>
                  </a:xfrm>
                  <a:custGeom>
                    <a:avLst/>
                    <a:gdLst>
                      <a:gd name="T0" fmla="*/ 7 w 11"/>
                      <a:gd name="T1" fmla="*/ 17 h 17"/>
                      <a:gd name="T2" fmla="*/ 11 w 11"/>
                      <a:gd name="T3" fmla="*/ 15 h 17"/>
                      <a:gd name="T4" fmla="*/ 10 w 11"/>
                      <a:gd name="T5" fmla="*/ 12 h 17"/>
                      <a:gd name="T6" fmla="*/ 6 w 11"/>
                      <a:gd name="T7" fmla="*/ 3 h 17"/>
                      <a:gd name="T8" fmla="*/ 4 w 11"/>
                      <a:gd name="T9" fmla="*/ 0 h 17"/>
                      <a:gd name="T10" fmla="*/ 0 w 11"/>
                      <a:gd name="T11" fmla="*/ 2 h 17"/>
                      <a:gd name="T12" fmla="*/ 4 w 11"/>
                      <a:gd name="T13" fmla="*/ 9 h 17"/>
                      <a:gd name="T14" fmla="*/ 7 w 11"/>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7">
                        <a:moveTo>
                          <a:pt x="7" y="17"/>
                        </a:moveTo>
                        <a:cubicBezTo>
                          <a:pt x="11" y="15"/>
                          <a:pt x="11" y="15"/>
                          <a:pt x="11" y="15"/>
                        </a:cubicBezTo>
                        <a:cubicBezTo>
                          <a:pt x="11" y="15"/>
                          <a:pt x="10" y="12"/>
                          <a:pt x="10" y="12"/>
                        </a:cubicBezTo>
                        <a:cubicBezTo>
                          <a:pt x="9" y="8"/>
                          <a:pt x="7" y="5"/>
                          <a:pt x="6" y="3"/>
                        </a:cubicBezTo>
                        <a:cubicBezTo>
                          <a:pt x="6" y="2"/>
                          <a:pt x="4" y="0"/>
                          <a:pt x="4" y="0"/>
                        </a:cubicBezTo>
                        <a:cubicBezTo>
                          <a:pt x="0" y="2"/>
                          <a:pt x="0" y="2"/>
                          <a:pt x="0" y="2"/>
                        </a:cubicBezTo>
                        <a:cubicBezTo>
                          <a:pt x="1" y="4"/>
                          <a:pt x="3" y="7"/>
                          <a:pt x="4" y="9"/>
                        </a:cubicBezTo>
                        <a:cubicBezTo>
                          <a:pt x="6" y="12"/>
                          <a:pt x="7" y="15"/>
                          <a:pt x="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 name="ïśļîdê">
                    <a:extLst>
                      <a:ext uri="{FF2B5EF4-FFF2-40B4-BE49-F238E27FC236}">
                        <a16:creationId xmlns:a16="http://schemas.microsoft.com/office/drawing/2014/main" id="{685E4AE4-F72F-4480-BC45-428510B8CC43}"/>
                      </a:ext>
                    </a:extLst>
                  </p:cNvPr>
                  <p:cNvSpPr/>
                  <p:nvPr/>
                </p:nvSpPr>
                <p:spPr bwMode="auto">
                  <a:xfrm>
                    <a:off x="11162665" y="6540933"/>
                    <a:ext cx="5431" cy="2716"/>
                  </a:xfrm>
                  <a:custGeom>
                    <a:avLst/>
                    <a:gdLst>
                      <a:gd name="T0" fmla="*/ 0 w 2"/>
                      <a:gd name="T1" fmla="*/ 0 h 1"/>
                      <a:gd name="T2" fmla="*/ 0 w 2"/>
                      <a:gd name="T3" fmla="*/ 1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1"/>
                          <a:pt x="0" y="1"/>
                        </a:cubicBezTo>
                        <a:cubicBezTo>
                          <a:pt x="1" y="1"/>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 name="ïṧ1îḓé">
                    <a:extLst>
                      <a:ext uri="{FF2B5EF4-FFF2-40B4-BE49-F238E27FC236}">
                        <a16:creationId xmlns:a16="http://schemas.microsoft.com/office/drawing/2014/main" id="{920ABD92-3911-4444-9037-A1B1ACD6E7DD}"/>
                      </a:ext>
                    </a:extLst>
                  </p:cNvPr>
                  <p:cNvSpPr/>
                  <p:nvPr/>
                </p:nvSpPr>
                <p:spPr bwMode="auto">
                  <a:xfrm>
                    <a:off x="11159949" y="6540933"/>
                    <a:ext cx="8147" cy="5431"/>
                  </a:xfrm>
                  <a:custGeom>
                    <a:avLst/>
                    <a:gdLst>
                      <a:gd name="T0" fmla="*/ 0 w 3"/>
                      <a:gd name="T1" fmla="*/ 1 h 2"/>
                      <a:gd name="T2" fmla="*/ 1 w 3"/>
                      <a:gd name="T3" fmla="*/ 0 h 2"/>
                      <a:gd name="T4" fmla="*/ 1 w 3"/>
                      <a:gd name="T5" fmla="*/ 0 h 2"/>
                      <a:gd name="T6" fmla="*/ 1 w 3"/>
                      <a:gd name="T7" fmla="*/ 0 h 2"/>
                      <a:gd name="T8" fmla="*/ 1 w 3"/>
                      <a:gd name="T9" fmla="*/ 0 h 2"/>
                      <a:gd name="T10" fmla="*/ 2 w 3"/>
                      <a:gd name="T11" fmla="*/ 0 h 2"/>
                      <a:gd name="T12" fmla="*/ 2 w 3"/>
                      <a:gd name="T13" fmla="*/ 0 h 2"/>
                      <a:gd name="T14" fmla="*/ 3 w 3"/>
                      <a:gd name="T15" fmla="*/ 0 h 2"/>
                      <a:gd name="T16" fmla="*/ 3 w 3"/>
                      <a:gd name="T17" fmla="*/ 0 h 2"/>
                      <a:gd name="T18" fmla="*/ 1 w 3"/>
                      <a:gd name="T19" fmla="*/ 2 h 2"/>
                      <a:gd name="T20" fmla="*/ 1 w 3"/>
                      <a:gd name="T21" fmla="*/ 2 h 2"/>
                      <a:gd name="T22" fmla="*/ 0 w 3"/>
                      <a:gd name="T23" fmla="*/ 1 h 2"/>
                      <a:gd name="T24" fmla="*/ 1 w 3"/>
                      <a:gd name="T25" fmla="*/ 1 h 2"/>
                      <a:gd name="T26" fmla="*/ 1 w 3"/>
                      <a:gd name="T27" fmla="*/ 0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0"/>
                          <a:pt x="1" y="0"/>
                          <a:pt x="1" y="0"/>
                        </a:cubicBezTo>
                        <a:cubicBezTo>
                          <a:pt x="1" y="0"/>
                          <a:pt x="1" y="0"/>
                          <a:pt x="1" y="0"/>
                        </a:cubicBezTo>
                        <a:cubicBezTo>
                          <a:pt x="1" y="0"/>
                          <a:pt x="1" y="0"/>
                          <a:pt x="1" y="0"/>
                        </a:cubicBezTo>
                        <a:cubicBezTo>
                          <a:pt x="1" y="0"/>
                          <a:pt x="1" y="0"/>
                          <a:pt x="1" y="0"/>
                        </a:cubicBezTo>
                        <a:cubicBezTo>
                          <a:pt x="1" y="0"/>
                          <a:pt x="2" y="0"/>
                          <a:pt x="2" y="0"/>
                        </a:cubicBezTo>
                        <a:cubicBezTo>
                          <a:pt x="2" y="0"/>
                          <a:pt x="2" y="0"/>
                          <a:pt x="2" y="0"/>
                        </a:cubicBezTo>
                        <a:cubicBezTo>
                          <a:pt x="3" y="0"/>
                          <a:pt x="3" y="0"/>
                          <a:pt x="3" y="0"/>
                        </a:cubicBezTo>
                        <a:cubicBezTo>
                          <a:pt x="3" y="0"/>
                          <a:pt x="3" y="0"/>
                          <a:pt x="3" y="0"/>
                        </a:cubicBezTo>
                        <a:cubicBezTo>
                          <a:pt x="3" y="1"/>
                          <a:pt x="2" y="2"/>
                          <a:pt x="1" y="2"/>
                        </a:cubicBezTo>
                        <a:cubicBezTo>
                          <a:pt x="1" y="2"/>
                          <a:pt x="1" y="2"/>
                          <a:pt x="1" y="2"/>
                        </a:cubicBezTo>
                        <a:cubicBezTo>
                          <a:pt x="1" y="2"/>
                          <a:pt x="0" y="1"/>
                          <a:pt x="0" y="1"/>
                        </a:cubicBezTo>
                        <a:close/>
                        <a:moveTo>
                          <a:pt x="1" y="1"/>
                        </a:moveTo>
                        <a:cubicBezTo>
                          <a:pt x="1"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 name="íṥ1ïḓè">
                    <a:extLst>
                      <a:ext uri="{FF2B5EF4-FFF2-40B4-BE49-F238E27FC236}">
                        <a16:creationId xmlns:a16="http://schemas.microsoft.com/office/drawing/2014/main" id="{747782C4-D473-4F6E-9FF9-DF70D7337F7D}"/>
                      </a:ext>
                    </a:extLst>
                  </p:cNvPr>
                  <p:cNvSpPr/>
                  <p:nvPr/>
                </p:nvSpPr>
                <p:spPr bwMode="auto">
                  <a:xfrm>
                    <a:off x="11002437" y="6679434"/>
                    <a:ext cx="5431" cy="2716"/>
                  </a:xfrm>
                  <a:custGeom>
                    <a:avLst/>
                    <a:gdLst>
                      <a:gd name="T0" fmla="*/ 0 w 2"/>
                      <a:gd name="T1" fmla="*/ 0 h 1"/>
                      <a:gd name="T2" fmla="*/ 0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1"/>
                          <a:pt x="0" y="1"/>
                        </a:cubicBezTo>
                        <a:cubicBezTo>
                          <a:pt x="1" y="1"/>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iṧḷîḑé">
                    <a:extLst>
                      <a:ext uri="{FF2B5EF4-FFF2-40B4-BE49-F238E27FC236}">
                        <a16:creationId xmlns:a16="http://schemas.microsoft.com/office/drawing/2014/main" id="{9F64C49C-0EAF-47B7-87B0-D553967E0EC7}"/>
                      </a:ext>
                    </a:extLst>
                  </p:cNvPr>
                  <p:cNvSpPr/>
                  <p:nvPr/>
                </p:nvSpPr>
                <p:spPr bwMode="auto">
                  <a:xfrm>
                    <a:off x="11002437" y="6676719"/>
                    <a:ext cx="5431" cy="5431"/>
                  </a:xfrm>
                  <a:custGeom>
                    <a:avLst/>
                    <a:gdLst>
                      <a:gd name="T0" fmla="*/ 0 w 2"/>
                      <a:gd name="T1" fmla="*/ 1 h 2"/>
                      <a:gd name="T2" fmla="*/ 0 w 2"/>
                      <a:gd name="T3" fmla="*/ 0 h 2"/>
                      <a:gd name="T4" fmla="*/ 0 w 2"/>
                      <a:gd name="T5" fmla="*/ 0 h 2"/>
                      <a:gd name="T6" fmla="*/ 0 w 2"/>
                      <a:gd name="T7" fmla="*/ 0 h 2"/>
                      <a:gd name="T8" fmla="*/ 0 w 2"/>
                      <a:gd name="T9" fmla="*/ 0 h 2"/>
                      <a:gd name="T10" fmla="*/ 2 w 2"/>
                      <a:gd name="T11" fmla="*/ 0 h 2"/>
                      <a:gd name="T12" fmla="*/ 2 w 2"/>
                      <a:gd name="T13" fmla="*/ 0 h 2"/>
                      <a:gd name="T14" fmla="*/ 2 w 2"/>
                      <a:gd name="T15" fmla="*/ 1 h 2"/>
                      <a:gd name="T16" fmla="*/ 2 w 2"/>
                      <a:gd name="T17" fmla="*/ 1 h 2"/>
                      <a:gd name="T18" fmla="*/ 0 w 2"/>
                      <a:gd name="T19" fmla="*/ 2 h 2"/>
                      <a:gd name="T20" fmla="*/ 0 w 2"/>
                      <a:gd name="T21" fmla="*/ 2 h 2"/>
                      <a:gd name="T22" fmla="*/ 0 w 2"/>
                      <a:gd name="T23" fmla="*/ 1 h 2"/>
                      <a:gd name="T24" fmla="*/ 0 w 2"/>
                      <a:gd name="T25" fmla="*/ 1 h 2"/>
                      <a:gd name="T26" fmla="*/ 0 w 2"/>
                      <a:gd name="T27" fmla="*/ 1 h 2"/>
                      <a:gd name="T28" fmla="*/ 0 w 2"/>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2">
                        <a:moveTo>
                          <a:pt x="0" y="1"/>
                        </a:moveTo>
                        <a:cubicBezTo>
                          <a:pt x="0" y="1"/>
                          <a:pt x="0" y="0"/>
                          <a:pt x="0" y="0"/>
                        </a:cubicBezTo>
                        <a:cubicBezTo>
                          <a:pt x="0" y="0"/>
                          <a:pt x="0" y="0"/>
                          <a:pt x="0" y="0"/>
                        </a:cubicBezTo>
                        <a:cubicBezTo>
                          <a:pt x="0" y="0"/>
                          <a:pt x="0" y="0"/>
                          <a:pt x="0" y="0"/>
                        </a:cubicBezTo>
                        <a:cubicBezTo>
                          <a:pt x="0" y="0"/>
                          <a:pt x="0" y="0"/>
                          <a:pt x="0" y="0"/>
                        </a:cubicBezTo>
                        <a:cubicBezTo>
                          <a:pt x="0" y="0"/>
                          <a:pt x="1" y="0"/>
                          <a:pt x="2" y="0"/>
                        </a:cubicBezTo>
                        <a:cubicBezTo>
                          <a:pt x="2" y="0"/>
                          <a:pt x="2" y="0"/>
                          <a:pt x="2" y="0"/>
                        </a:cubicBezTo>
                        <a:cubicBezTo>
                          <a:pt x="2" y="0"/>
                          <a:pt x="2" y="0"/>
                          <a:pt x="2" y="1"/>
                        </a:cubicBezTo>
                        <a:cubicBezTo>
                          <a:pt x="2" y="1"/>
                          <a:pt x="2" y="1"/>
                          <a:pt x="2" y="1"/>
                        </a:cubicBezTo>
                        <a:cubicBezTo>
                          <a:pt x="2" y="2"/>
                          <a:pt x="1" y="2"/>
                          <a:pt x="0" y="2"/>
                        </a:cubicBezTo>
                        <a:cubicBezTo>
                          <a:pt x="0" y="2"/>
                          <a:pt x="0" y="2"/>
                          <a:pt x="0" y="2"/>
                        </a:cubicBezTo>
                        <a:cubicBezTo>
                          <a:pt x="0" y="2"/>
                          <a:pt x="0" y="2"/>
                          <a:pt x="0" y="1"/>
                        </a:cubicBezTo>
                        <a:close/>
                        <a:moveTo>
                          <a:pt x="0" y="1"/>
                        </a:move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 name="iṣḷïḑè">
                    <a:extLst>
                      <a:ext uri="{FF2B5EF4-FFF2-40B4-BE49-F238E27FC236}">
                        <a16:creationId xmlns:a16="http://schemas.microsoft.com/office/drawing/2014/main" id="{1B173347-A055-443E-8507-CF4B701E7A2D}"/>
                      </a:ext>
                    </a:extLst>
                  </p:cNvPr>
                  <p:cNvSpPr/>
                  <p:nvPr/>
                </p:nvSpPr>
                <p:spPr bwMode="auto">
                  <a:xfrm>
                    <a:off x="11018731" y="6690298"/>
                    <a:ext cx="8147"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1" y="1"/>
                          <a:pt x="3"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 name="ïṡľîḋé">
                    <a:extLst>
                      <a:ext uri="{FF2B5EF4-FFF2-40B4-BE49-F238E27FC236}">
                        <a16:creationId xmlns:a16="http://schemas.microsoft.com/office/drawing/2014/main" id="{5351F1B6-79FA-445F-81B4-1010031B5463}"/>
                      </a:ext>
                    </a:extLst>
                  </p:cNvPr>
                  <p:cNvSpPr/>
                  <p:nvPr/>
                </p:nvSpPr>
                <p:spPr bwMode="auto">
                  <a:xfrm>
                    <a:off x="11018731" y="6690298"/>
                    <a:ext cx="8147" cy="5431"/>
                  </a:xfrm>
                  <a:custGeom>
                    <a:avLst/>
                    <a:gdLst>
                      <a:gd name="T0" fmla="*/ 0 w 3"/>
                      <a:gd name="T1" fmla="*/ 1 h 2"/>
                      <a:gd name="T2" fmla="*/ 0 w 3"/>
                      <a:gd name="T3" fmla="*/ 0 h 2"/>
                      <a:gd name="T4" fmla="*/ 0 w 3"/>
                      <a:gd name="T5" fmla="*/ 0 h 2"/>
                      <a:gd name="T6" fmla="*/ 0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1 h 2"/>
                      <a:gd name="T24" fmla="*/ 1 w 3"/>
                      <a:gd name="T25" fmla="*/ 1 h 2"/>
                      <a:gd name="T26" fmla="*/ 1 w 3"/>
                      <a:gd name="T27" fmla="*/ 0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0"/>
                          <a:pt x="0" y="0"/>
                          <a:pt x="0" y="0"/>
                        </a:cubicBezTo>
                        <a:cubicBezTo>
                          <a:pt x="0" y="0"/>
                          <a:pt x="0" y="0"/>
                          <a:pt x="0" y="0"/>
                        </a:cubicBezTo>
                        <a:cubicBezTo>
                          <a:pt x="0" y="0"/>
                          <a:pt x="0" y="0"/>
                          <a:pt x="0" y="0"/>
                        </a:cubicBezTo>
                        <a:cubicBezTo>
                          <a:pt x="1" y="0"/>
                          <a:pt x="1" y="0"/>
                          <a:pt x="1" y="0"/>
                        </a:cubicBezTo>
                        <a:cubicBezTo>
                          <a:pt x="1" y="0"/>
                          <a:pt x="1" y="0"/>
                          <a:pt x="2" y="0"/>
                        </a:cubicBezTo>
                        <a:cubicBezTo>
                          <a:pt x="2" y="0"/>
                          <a:pt x="2" y="0"/>
                          <a:pt x="2" y="0"/>
                        </a:cubicBezTo>
                        <a:cubicBezTo>
                          <a:pt x="2" y="0"/>
                          <a:pt x="3" y="0"/>
                          <a:pt x="3" y="1"/>
                        </a:cubicBezTo>
                        <a:cubicBezTo>
                          <a:pt x="3" y="1"/>
                          <a:pt x="3" y="1"/>
                          <a:pt x="3" y="1"/>
                        </a:cubicBezTo>
                        <a:cubicBezTo>
                          <a:pt x="2" y="1"/>
                          <a:pt x="2" y="2"/>
                          <a:pt x="1" y="2"/>
                        </a:cubicBezTo>
                        <a:cubicBezTo>
                          <a:pt x="1" y="2"/>
                          <a:pt x="1" y="2"/>
                          <a:pt x="1" y="2"/>
                        </a:cubicBezTo>
                        <a:cubicBezTo>
                          <a:pt x="0" y="2"/>
                          <a:pt x="0" y="1"/>
                          <a:pt x="0" y="1"/>
                        </a:cubicBezTo>
                        <a:close/>
                        <a:moveTo>
                          <a:pt x="1" y="1"/>
                        </a:moveTo>
                        <a:cubicBezTo>
                          <a:pt x="1"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3" name="ïšḷíḍê">
                    <a:extLst>
                      <a:ext uri="{FF2B5EF4-FFF2-40B4-BE49-F238E27FC236}">
                        <a16:creationId xmlns:a16="http://schemas.microsoft.com/office/drawing/2014/main" id="{BD9871F0-8765-436E-AF9A-5A1646C95FDE}"/>
                      </a:ext>
                    </a:extLst>
                  </p:cNvPr>
                  <p:cNvSpPr/>
                  <p:nvPr/>
                </p:nvSpPr>
                <p:spPr bwMode="auto">
                  <a:xfrm>
                    <a:off x="10979353" y="6695729"/>
                    <a:ext cx="8147"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 name="íslíḍe">
                    <a:extLst>
                      <a:ext uri="{FF2B5EF4-FFF2-40B4-BE49-F238E27FC236}">
                        <a16:creationId xmlns:a16="http://schemas.microsoft.com/office/drawing/2014/main" id="{17B08117-F266-4F76-BA33-741A4AB8074C}"/>
                      </a:ext>
                    </a:extLst>
                  </p:cNvPr>
                  <p:cNvSpPr/>
                  <p:nvPr/>
                </p:nvSpPr>
                <p:spPr bwMode="auto">
                  <a:xfrm>
                    <a:off x="10979353" y="6693013"/>
                    <a:ext cx="8147" cy="8147"/>
                  </a:xfrm>
                  <a:custGeom>
                    <a:avLst/>
                    <a:gdLst>
                      <a:gd name="T0" fmla="*/ 0 w 3"/>
                      <a:gd name="T1" fmla="*/ 2 h 3"/>
                      <a:gd name="T2" fmla="*/ 1 w 3"/>
                      <a:gd name="T3" fmla="*/ 1 h 3"/>
                      <a:gd name="T4" fmla="*/ 1 w 3"/>
                      <a:gd name="T5" fmla="*/ 1 h 3"/>
                      <a:gd name="T6" fmla="*/ 1 w 3"/>
                      <a:gd name="T7" fmla="*/ 0 h 3"/>
                      <a:gd name="T8" fmla="*/ 1 w 3"/>
                      <a:gd name="T9" fmla="*/ 0 h 3"/>
                      <a:gd name="T10" fmla="*/ 2 w 3"/>
                      <a:gd name="T11" fmla="*/ 0 h 3"/>
                      <a:gd name="T12" fmla="*/ 2 w 3"/>
                      <a:gd name="T13" fmla="*/ 0 h 3"/>
                      <a:gd name="T14" fmla="*/ 3 w 3"/>
                      <a:gd name="T15" fmla="*/ 1 h 3"/>
                      <a:gd name="T16" fmla="*/ 3 w 3"/>
                      <a:gd name="T17" fmla="*/ 1 h 3"/>
                      <a:gd name="T18" fmla="*/ 1 w 3"/>
                      <a:gd name="T19" fmla="*/ 3 h 3"/>
                      <a:gd name="T20" fmla="*/ 1 w 3"/>
                      <a:gd name="T21" fmla="*/ 3 h 3"/>
                      <a:gd name="T22" fmla="*/ 0 w 3"/>
                      <a:gd name="T23" fmla="*/ 2 h 3"/>
                      <a:gd name="T24" fmla="*/ 1 w 3"/>
                      <a:gd name="T25" fmla="*/ 2 h 3"/>
                      <a:gd name="T26" fmla="*/ 1 w 3"/>
                      <a:gd name="T27" fmla="*/ 1 h 3"/>
                      <a:gd name="T28" fmla="*/ 1 w 3"/>
                      <a:gd name="T2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0" y="2"/>
                        </a:moveTo>
                        <a:cubicBezTo>
                          <a:pt x="0" y="1"/>
                          <a:pt x="1" y="1"/>
                          <a:pt x="1" y="1"/>
                        </a:cubicBezTo>
                        <a:cubicBezTo>
                          <a:pt x="1" y="1"/>
                          <a:pt x="1" y="1"/>
                          <a:pt x="1" y="1"/>
                        </a:cubicBezTo>
                        <a:cubicBezTo>
                          <a:pt x="1" y="0"/>
                          <a:pt x="1" y="0"/>
                          <a:pt x="1" y="0"/>
                        </a:cubicBezTo>
                        <a:cubicBezTo>
                          <a:pt x="1" y="0"/>
                          <a:pt x="1" y="0"/>
                          <a:pt x="1" y="0"/>
                        </a:cubicBezTo>
                        <a:cubicBezTo>
                          <a:pt x="1" y="0"/>
                          <a:pt x="2" y="0"/>
                          <a:pt x="2" y="0"/>
                        </a:cubicBezTo>
                        <a:cubicBezTo>
                          <a:pt x="2" y="0"/>
                          <a:pt x="2" y="0"/>
                          <a:pt x="2" y="0"/>
                        </a:cubicBezTo>
                        <a:cubicBezTo>
                          <a:pt x="2" y="0"/>
                          <a:pt x="3" y="1"/>
                          <a:pt x="3" y="1"/>
                        </a:cubicBezTo>
                        <a:cubicBezTo>
                          <a:pt x="3" y="1"/>
                          <a:pt x="3" y="1"/>
                          <a:pt x="3" y="1"/>
                        </a:cubicBezTo>
                        <a:cubicBezTo>
                          <a:pt x="3" y="2"/>
                          <a:pt x="2" y="2"/>
                          <a:pt x="1" y="3"/>
                        </a:cubicBezTo>
                        <a:cubicBezTo>
                          <a:pt x="1" y="3"/>
                          <a:pt x="1" y="3"/>
                          <a:pt x="1" y="3"/>
                        </a:cubicBezTo>
                        <a:cubicBezTo>
                          <a:pt x="1" y="3"/>
                          <a:pt x="0" y="2"/>
                          <a:pt x="0" y="2"/>
                        </a:cubicBezTo>
                        <a:close/>
                        <a:moveTo>
                          <a:pt x="1" y="2"/>
                        </a:moveTo>
                        <a:cubicBezTo>
                          <a:pt x="1" y="1"/>
                          <a:pt x="1" y="1"/>
                          <a:pt x="1" y="1"/>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5" name="îsļiḋè">
                    <a:extLst>
                      <a:ext uri="{FF2B5EF4-FFF2-40B4-BE49-F238E27FC236}">
                        <a16:creationId xmlns:a16="http://schemas.microsoft.com/office/drawing/2014/main" id="{B107784A-D588-41E0-A7BE-139F13199EC6}"/>
                      </a:ext>
                    </a:extLst>
                  </p:cNvPr>
                  <p:cNvSpPr/>
                  <p:nvPr/>
                </p:nvSpPr>
                <p:spPr bwMode="auto">
                  <a:xfrm>
                    <a:off x="10964416" y="6724244"/>
                    <a:ext cx="6790" cy="2716"/>
                  </a:xfrm>
                  <a:custGeom>
                    <a:avLst/>
                    <a:gdLst>
                      <a:gd name="T0" fmla="*/ 0 w 2"/>
                      <a:gd name="T1" fmla="*/ 0 h 1"/>
                      <a:gd name="T2" fmla="*/ 0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1"/>
                          <a:pt x="0" y="1"/>
                        </a:cubicBezTo>
                        <a:cubicBezTo>
                          <a:pt x="1" y="1"/>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 name="îsļïḍé">
                    <a:extLst>
                      <a:ext uri="{FF2B5EF4-FFF2-40B4-BE49-F238E27FC236}">
                        <a16:creationId xmlns:a16="http://schemas.microsoft.com/office/drawing/2014/main" id="{BB538EFE-E47D-4F3E-9045-8E06E750990A}"/>
                      </a:ext>
                    </a:extLst>
                  </p:cNvPr>
                  <p:cNvSpPr/>
                  <p:nvPr/>
                </p:nvSpPr>
                <p:spPr bwMode="auto">
                  <a:xfrm>
                    <a:off x="10961701" y="6724244"/>
                    <a:ext cx="9505" cy="5431"/>
                  </a:xfrm>
                  <a:custGeom>
                    <a:avLst/>
                    <a:gdLst>
                      <a:gd name="T0" fmla="*/ 0 w 3"/>
                      <a:gd name="T1" fmla="*/ 1 h 2"/>
                      <a:gd name="T2" fmla="*/ 1 w 3"/>
                      <a:gd name="T3" fmla="*/ 0 h 2"/>
                      <a:gd name="T4" fmla="*/ 1 w 3"/>
                      <a:gd name="T5" fmla="*/ 0 h 2"/>
                      <a:gd name="T6" fmla="*/ 1 w 3"/>
                      <a:gd name="T7" fmla="*/ 0 h 2"/>
                      <a:gd name="T8" fmla="*/ 1 w 3"/>
                      <a:gd name="T9" fmla="*/ 0 h 2"/>
                      <a:gd name="T10" fmla="*/ 3 w 3"/>
                      <a:gd name="T11" fmla="*/ 0 h 2"/>
                      <a:gd name="T12" fmla="*/ 3 w 3"/>
                      <a:gd name="T13" fmla="*/ 0 h 2"/>
                      <a:gd name="T14" fmla="*/ 3 w 3"/>
                      <a:gd name="T15" fmla="*/ 0 h 2"/>
                      <a:gd name="T16" fmla="*/ 3 w 3"/>
                      <a:gd name="T17" fmla="*/ 0 h 2"/>
                      <a:gd name="T18" fmla="*/ 1 w 3"/>
                      <a:gd name="T19" fmla="*/ 2 h 2"/>
                      <a:gd name="T20" fmla="*/ 1 w 3"/>
                      <a:gd name="T21" fmla="*/ 2 h 2"/>
                      <a:gd name="T22" fmla="*/ 0 w 3"/>
                      <a:gd name="T23" fmla="*/ 1 h 2"/>
                      <a:gd name="T24" fmla="*/ 1 w 3"/>
                      <a:gd name="T25" fmla="*/ 1 h 2"/>
                      <a:gd name="T26" fmla="*/ 1 w 3"/>
                      <a:gd name="T27" fmla="*/ 0 h 2"/>
                      <a:gd name="T28" fmla="*/ 1 w 3"/>
                      <a:gd name="T29" fmla="*/ 1 h 2"/>
                      <a:gd name="T30" fmla="*/ 2 w 3"/>
                      <a:gd name="T31" fmla="*/ 0 h 2"/>
                      <a:gd name="T32" fmla="*/ 2 w 3"/>
                      <a:gd name="T33" fmla="*/ 0 h 2"/>
                      <a:gd name="T34" fmla="*/ 2 w 3"/>
                      <a:gd name="T35" fmla="*/ 0 h 2"/>
                      <a:gd name="T36" fmla="*/ 2 w 3"/>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2">
                        <a:moveTo>
                          <a:pt x="0" y="1"/>
                        </a:moveTo>
                        <a:cubicBezTo>
                          <a:pt x="0" y="0"/>
                          <a:pt x="1" y="0"/>
                          <a:pt x="1" y="0"/>
                        </a:cubicBezTo>
                        <a:cubicBezTo>
                          <a:pt x="1" y="0"/>
                          <a:pt x="1" y="0"/>
                          <a:pt x="1" y="0"/>
                        </a:cubicBezTo>
                        <a:cubicBezTo>
                          <a:pt x="1" y="0"/>
                          <a:pt x="1" y="0"/>
                          <a:pt x="1" y="0"/>
                        </a:cubicBezTo>
                        <a:cubicBezTo>
                          <a:pt x="1" y="0"/>
                          <a:pt x="1" y="0"/>
                          <a:pt x="1" y="0"/>
                        </a:cubicBezTo>
                        <a:cubicBezTo>
                          <a:pt x="1" y="0"/>
                          <a:pt x="2" y="0"/>
                          <a:pt x="3" y="0"/>
                        </a:cubicBezTo>
                        <a:cubicBezTo>
                          <a:pt x="3" y="0"/>
                          <a:pt x="3" y="0"/>
                          <a:pt x="3" y="0"/>
                        </a:cubicBezTo>
                        <a:cubicBezTo>
                          <a:pt x="3" y="0"/>
                          <a:pt x="3" y="0"/>
                          <a:pt x="3" y="0"/>
                        </a:cubicBezTo>
                        <a:cubicBezTo>
                          <a:pt x="3" y="0"/>
                          <a:pt x="3" y="0"/>
                          <a:pt x="3" y="0"/>
                        </a:cubicBezTo>
                        <a:cubicBezTo>
                          <a:pt x="3" y="1"/>
                          <a:pt x="2" y="2"/>
                          <a:pt x="1" y="2"/>
                        </a:cubicBezTo>
                        <a:cubicBezTo>
                          <a:pt x="1" y="2"/>
                          <a:pt x="1" y="2"/>
                          <a:pt x="1" y="2"/>
                        </a:cubicBezTo>
                        <a:cubicBezTo>
                          <a:pt x="1" y="2"/>
                          <a:pt x="0" y="1"/>
                          <a:pt x="0" y="1"/>
                        </a:cubicBezTo>
                        <a:close/>
                        <a:moveTo>
                          <a:pt x="1" y="1"/>
                        </a:moveTo>
                        <a:cubicBezTo>
                          <a:pt x="1" y="0"/>
                          <a:pt x="1" y="0"/>
                          <a:pt x="1" y="0"/>
                        </a:cubicBezTo>
                        <a:cubicBezTo>
                          <a:pt x="1" y="1"/>
                          <a:pt x="1" y="1"/>
                          <a:pt x="1" y="1"/>
                        </a:cubicBezTo>
                        <a:close/>
                        <a:moveTo>
                          <a:pt x="2" y="0"/>
                        </a:moveTo>
                        <a:cubicBezTo>
                          <a:pt x="2" y="0"/>
                          <a:pt x="2" y="0"/>
                          <a:pt x="2" y="0"/>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 name="išlïḑè">
                    <a:extLst>
                      <a:ext uri="{FF2B5EF4-FFF2-40B4-BE49-F238E27FC236}">
                        <a16:creationId xmlns:a16="http://schemas.microsoft.com/office/drawing/2014/main" id="{CCC04193-7B72-4DD4-91F9-0536340E7535}"/>
                      </a:ext>
                    </a:extLst>
                  </p:cNvPr>
                  <p:cNvSpPr/>
                  <p:nvPr/>
                </p:nvSpPr>
                <p:spPr bwMode="auto">
                  <a:xfrm>
                    <a:off x="11010584" y="6716096"/>
                    <a:ext cx="8147"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1" y="1"/>
                          <a:pt x="3"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 name="iŝlîďê">
                    <a:extLst>
                      <a:ext uri="{FF2B5EF4-FFF2-40B4-BE49-F238E27FC236}">
                        <a16:creationId xmlns:a16="http://schemas.microsoft.com/office/drawing/2014/main" id="{5F829640-38C7-458B-8E9A-761769683021}"/>
                      </a:ext>
                    </a:extLst>
                  </p:cNvPr>
                  <p:cNvSpPr/>
                  <p:nvPr/>
                </p:nvSpPr>
                <p:spPr bwMode="auto">
                  <a:xfrm>
                    <a:off x="11010584" y="6713381"/>
                    <a:ext cx="8147" cy="5431"/>
                  </a:xfrm>
                  <a:custGeom>
                    <a:avLst/>
                    <a:gdLst>
                      <a:gd name="T0" fmla="*/ 0 w 3"/>
                      <a:gd name="T1" fmla="*/ 1 h 2"/>
                      <a:gd name="T2" fmla="*/ 0 w 3"/>
                      <a:gd name="T3" fmla="*/ 0 h 2"/>
                      <a:gd name="T4" fmla="*/ 0 w 3"/>
                      <a:gd name="T5" fmla="*/ 0 h 2"/>
                      <a:gd name="T6" fmla="*/ 0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1 h 2"/>
                      <a:gd name="T24" fmla="*/ 1 w 3"/>
                      <a:gd name="T25" fmla="*/ 1 h 2"/>
                      <a:gd name="T26" fmla="*/ 1 w 3"/>
                      <a:gd name="T27" fmla="*/ 1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1"/>
                          <a:pt x="0" y="0"/>
                          <a:pt x="0" y="0"/>
                        </a:cubicBezTo>
                        <a:cubicBezTo>
                          <a:pt x="0" y="0"/>
                          <a:pt x="0" y="0"/>
                          <a:pt x="0" y="0"/>
                        </a:cubicBezTo>
                        <a:cubicBezTo>
                          <a:pt x="0" y="0"/>
                          <a:pt x="0" y="0"/>
                          <a:pt x="0" y="0"/>
                        </a:cubicBezTo>
                        <a:cubicBezTo>
                          <a:pt x="1" y="0"/>
                          <a:pt x="1" y="0"/>
                          <a:pt x="1" y="0"/>
                        </a:cubicBezTo>
                        <a:cubicBezTo>
                          <a:pt x="1" y="0"/>
                          <a:pt x="1" y="0"/>
                          <a:pt x="2" y="0"/>
                        </a:cubicBezTo>
                        <a:cubicBezTo>
                          <a:pt x="2" y="0"/>
                          <a:pt x="2" y="0"/>
                          <a:pt x="2" y="0"/>
                        </a:cubicBezTo>
                        <a:cubicBezTo>
                          <a:pt x="2" y="0"/>
                          <a:pt x="3" y="0"/>
                          <a:pt x="3" y="1"/>
                        </a:cubicBezTo>
                        <a:cubicBezTo>
                          <a:pt x="3" y="1"/>
                          <a:pt x="3" y="1"/>
                          <a:pt x="3" y="1"/>
                        </a:cubicBezTo>
                        <a:cubicBezTo>
                          <a:pt x="2" y="2"/>
                          <a:pt x="2" y="2"/>
                          <a:pt x="1" y="2"/>
                        </a:cubicBezTo>
                        <a:cubicBezTo>
                          <a:pt x="1" y="2"/>
                          <a:pt x="1" y="2"/>
                          <a:pt x="1" y="2"/>
                        </a:cubicBezTo>
                        <a:cubicBezTo>
                          <a:pt x="0" y="2"/>
                          <a:pt x="0" y="2"/>
                          <a:pt x="0" y="1"/>
                        </a:cubicBezTo>
                        <a:close/>
                        <a:moveTo>
                          <a:pt x="1" y="1"/>
                        </a:move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 name="îŝlîḍé">
                    <a:extLst>
                      <a:ext uri="{FF2B5EF4-FFF2-40B4-BE49-F238E27FC236}">
                        <a16:creationId xmlns:a16="http://schemas.microsoft.com/office/drawing/2014/main" id="{3C7E4707-60E9-461B-A3D0-A03A61099906}"/>
                      </a:ext>
                    </a:extLst>
                  </p:cNvPr>
                  <p:cNvSpPr/>
                  <p:nvPr/>
                </p:nvSpPr>
                <p:spPr bwMode="auto">
                  <a:xfrm>
                    <a:off x="11005152" y="6684866"/>
                    <a:ext cx="5431" cy="2716"/>
                  </a:xfrm>
                  <a:custGeom>
                    <a:avLst/>
                    <a:gdLst>
                      <a:gd name="T0" fmla="*/ 1 w 2"/>
                      <a:gd name="T1" fmla="*/ 0 h 1"/>
                      <a:gd name="T2" fmla="*/ 1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1"/>
                          <a:pt x="1" y="1"/>
                        </a:cubicBezTo>
                        <a:cubicBezTo>
                          <a:pt x="1" y="1"/>
                          <a:pt x="2"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 name="íṧ1íḍè">
                    <a:extLst>
                      <a:ext uri="{FF2B5EF4-FFF2-40B4-BE49-F238E27FC236}">
                        <a16:creationId xmlns:a16="http://schemas.microsoft.com/office/drawing/2014/main" id="{12071644-7B96-4E5A-A506-11B715027BA8}"/>
                      </a:ext>
                    </a:extLst>
                  </p:cNvPr>
                  <p:cNvSpPr/>
                  <p:nvPr/>
                </p:nvSpPr>
                <p:spPr bwMode="auto">
                  <a:xfrm>
                    <a:off x="11005152" y="6684866"/>
                    <a:ext cx="8147" cy="5431"/>
                  </a:xfrm>
                  <a:custGeom>
                    <a:avLst/>
                    <a:gdLst>
                      <a:gd name="T0" fmla="*/ 0 w 3"/>
                      <a:gd name="T1" fmla="*/ 1 h 2"/>
                      <a:gd name="T2" fmla="*/ 0 w 3"/>
                      <a:gd name="T3" fmla="*/ 0 h 2"/>
                      <a:gd name="T4" fmla="*/ 0 w 3"/>
                      <a:gd name="T5" fmla="*/ 0 h 2"/>
                      <a:gd name="T6" fmla="*/ 0 w 3"/>
                      <a:gd name="T7" fmla="*/ 0 h 2"/>
                      <a:gd name="T8" fmla="*/ 1 w 3"/>
                      <a:gd name="T9" fmla="*/ 0 h 2"/>
                      <a:gd name="T10" fmla="*/ 2 w 3"/>
                      <a:gd name="T11" fmla="*/ 0 h 2"/>
                      <a:gd name="T12" fmla="*/ 2 w 3"/>
                      <a:gd name="T13" fmla="*/ 0 h 2"/>
                      <a:gd name="T14" fmla="*/ 3 w 3"/>
                      <a:gd name="T15" fmla="*/ 0 h 2"/>
                      <a:gd name="T16" fmla="*/ 3 w 3"/>
                      <a:gd name="T17" fmla="*/ 0 h 2"/>
                      <a:gd name="T18" fmla="*/ 1 w 3"/>
                      <a:gd name="T19" fmla="*/ 2 h 2"/>
                      <a:gd name="T20" fmla="*/ 1 w 3"/>
                      <a:gd name="T21" fmla="*/ 2 h 2"/>
                      <a:gd name="T22" fmla="*/ 0 w 3"/>
                      <a:gd name="T23" fmla="*/ 1 h 2"/>
                      <a:gd name="T24" fmla="*/ 1 w 3"/>
                      <a:gd name="T25" fmla="*/ 1 h 2"/>
                      <a:gd name="T26" fmla="*/ 1 w 3"/>
                      <a:gd name="T27" fmla="*/ 0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0"/>
                          <a:pt x="0" y="0"/>
                          <a:pt x="0" y="0"/>
                        </a:cubicBezTo>
                        <a:cubicBezTo>
                          <a:pt x="0" y="0"/>
                          <a:pt x="0" y="0"/>
                          <a:pt x="0" y="0"/>
                        </a:cubicBezTo>
                        <a:cubicBezTo>
                          <a:pt x="0" y="0"/>
                          <a:pt x="0" y="0"/>
                          <a:pt x="0" y="0"/>
                        </a:cubicBezTo>
                        <a:cubicBezTo>
                          <a:pt x="1" y="0"/>
                          <a:pt x="1" y="0"/>
                          <a:pt x="1" y="0"/>
                        </a:cubicBezTo>
                        <a:cubicBezTo>
                          <a:pt x="1" y="0"/>
                          <a:pt x="1" y="0"/>
                          <a:pt x="2" y="0"/>
                        </a:cubicBezTo>
                        <a:cubicBezTo>
                          <a:pt x="2" y="0"/>
                          <a:pt x="2" y="0"/>
                          <a:pt x="2" y="0"/>
                        </a:cubicBezTo>
                        <a:cubicBezTo>
                          <a:pt x="2" y="0"/>
                          <a:pt x="3" y="0"/>
                          <a:pt x="3" y="0"/>
                        </a:cubicBezTo>
                        <a:cubicBezTo>
                          <a:pt x="3" y="0"/>
                          <a:pt x="3" y="0"/>
                          <a:pt x="3" y="0"/>
                        </a:cubicBezTo>
                        <a:cubicBezTo>
                          <a:pt x="2" y="1"/>
                          <a:pt x="1" y="2"/>
                          <a:pt x="1" y="2"/>
                        </a:cubicBezTo>
                        <a:cubicBezTo>
                          <a:pt x="1" y="2"/>
                          <a:pt x="1" y="2"/>
                          <a:pt x="1" y="2"/>
                        </a:cubicBezTo>
                        <a:cubicBezTo>
                          <a:pt x="0" y="2"/>
                          <a:pt x="0" y="1"/>
                          <a:pt x="0" y="1"/>
                        </a:cubicBezTo>
                        <a:close/>
                        <a:moveTo>
                          <a:pt x="1" y="1"/>
                        </a:moveTo>
                        <a:cubicBezTo>
                          <a:pt x="1"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 name="îṧ1iďe">
                    <a:extLst>
                      <a:ext uri="{FF2B5EF4-FFF2-40B4-BE49-F238E27FC236}">
                        <a16:creationId xmlns:a16="http://schemas.microsoft.com/office/drawing/2014/main" id="{CA954E59-893F-4C45-948B-DAF4A6661E48}"/>
                      </a:ext>
                    </a:extLst>
                  </p:cNvPr>
                  <p:cNvSpPr/>
                  <p:nvPr/>
                </p:nvSpPr>
                <p:spPr bwMode="auto">
                  <a:xfrm>
                    <a:off x="11199327" y="6745969"/>
                    <a:ext cx="8147" cy="4074"/>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 name="ïşľiḋé">
                    <a:extLst>
                      <a:ext uri="{FF2B5EF4-FFF2-40B4-BE49-F238E27FC236}">
                        <a16:creationId xmlns:a16="http://schemas.microsoft.com/office/drawing/2014/main" id="{84BF1C9B-B901-49F4-987F-BD3B5FBCA4E5}"/>
                      </a:ext>
                    </a:extLst>
                  </p:cNvPr>
                  <p:cNvSpPr/>
                  <p:nvPr/>
                </p:nvSpPr>
                <p:spPr bwMode="auto">
                  <a:xfrm>
                    <a:off x="11199327" y="6743254"/>
                    <a:ext cx="8147" cy="6790"/>
                  </a:xfrm>
                  <a:custGeom>
                    <a:avLst/>
                    <a:gdLst>
                      <a:gd name="T0" fmla="*/ 0 w 3"/>
                      <a:gd name="T1" fmla="*/ 2 h 2"/>
                      <a:gd name="T2" fmla="*/ 0 w 3"/>
                      <a:gd name="T3" fmla="*/ 0 h 2"/>
                      <a:gd name="T4" fmla="*/ 0 w 3"/>
                      <a:gd name="T5" fmla="*/ 0 h 2"/>
                      <a:gd name="T6" fmla="*/ 1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2 h 2"/>
                      <a:gd name="T24" fmla="*/ 1 w 3"/>
                      <a:gd name="T25" fmla="*/ 1 h 2"/>
                      <a:gd name="T26" fmla="*/ 1 w 3"/>
                      <a:gd name="T27" fmla="*/ 1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2"/>
                        </a:moveTo>
                        <a:cubicBezTo>
                          <a:pt x="0" y="1"/>
                          <a:pt x="0" y="0"/>
                          <a:pt x="0" y="0"/>
                        </a:cubicBezTo>
                        <a:cubicBezTo>
                          <a:pt x="0" y="0"/>
                          <a:pt x="0" y="0"/>
                          <a:pt x="0" y="0"/>
                        </a:cubicBezTo>
                        <a:cubicBezTo>
                          <a:pt x="1" y="0"/>
                          <a:pt x="1" y="0"/>
                          <a:pt x="1" y="0"/>
                        </a:cubicBezTo>
                        <a:cubicBezTo>
                          <a:pt x="1" y="0"/>
                          <a:pt x="1" y="0"/>
                          <a:pt x="1" y="0"/>
                        </a:cubicBezTo>
                        <a:cubicBezTo>
                          <a:pt x="1" y="0"/>
                          <a:pt x="1" y="0"/>
                          <a:pt x="2" y="0"/>
                        </a:cubicBezTo>
                        <a:cubicBezTo>
                          <a:pt x="2" y="0"/>
                          <a:pt x="2" y="0"/>
                          <a:pt x="2" y="0"/>
                        </a:cubicBezTo>
                        <a:cubicBezTo>
                          <a:pt x="2" y="0"/>
                          <a:pt x="3" y="0"/>
                          <a:pt x="3" y="1"/>
                        </a:cubicBezTo>
                        <a:cubicBezTo>
                          <a:pt x="3" y="1"/>
                          <a:pt x="3" y="1"/>
                          <a:pt x="3" y="1"/>
                        </a:cubicBezTo>
                        <a:cubicBezTo>
                          <a:pt x="3" y="2"/>
                          <a:pt x="2" y="2"/>
                          <a:pt x="1" y="2"/>
                        </a:cubicBezTo>
                        <a:cubicBezTo>
                          <a:pt x="1" y="2"/>
                          <a:pt x="1" y="2"/>
                          <a:pt x="1" y="2"/>
                        </a:cubicBezTo>
                        <a:cubicBezTo>
                          <a:pt x="0" y="2"/>
                          <a:pt x="0" y="2"/>
                          <a:pt x="0" y="2"/>
                        </a:cubicBezTo>
                        <a:close/>
                        <a:moveTo>
                          <a:pt x="1" y="1"/>
                        </a:move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 name="îṥļïḋé">
                    <a:extLst>
                      <a:ext uri="{FF2B5EF4-FFF2-40B4-BE49-F238E27FC236}">
                        <a16:creationId xmlns:a16="http://schemas.microsoft.com/office/drawing/2014/main" id="{CCA5FDAC-214C-43B6-986D-C9637DA02EA0}"/>
                      </a:ext>
                    </a:extLst>
                  </p:cNvPr>
                  <p:cNvSpPr/>
                  <p:nvPr/>
                </p:nvSpPr>
                <p:spPr bwMode="auto">
                  <a:xfrm>
                    <a:off x="11060825" y="6735107"/>
                    <a:ext cx="8147"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4" name="ïşlîḑé">
                    <a:extLst>
                      <a:ext uri="{FF2B5EF4-FFF2-40B4-BE49-F238E27FC236}">
                        <a16:creationId xmlns:a16="http://schemas.microsoft.com/office/drawing/2014/main" id="{6EAE3103-B281-47B8-8487-45DAA5BE3C6D}"/>
                      </a:ext>
                    </a:extLst>
                  </p:cNvPr>
                  <p:cNvSpPr/>
                  <p:nvPr/>
                </p:nvSpPr>
                <p:spPr bwMode="auto">
                  <a:xfrm>
                    <a:off x="11060825" y="6732391"/>
                    <a:ext cx="8147" cy="5431"/>
                  </a:xfrm>
                  <a:custGeom>
                    <a:avLst/>
                    <a:gdLst>
                      <a:gd name="T0" fmla="*/ 0 w 3"/>
                      <a:gd name="T1" fmla="*/ 1 h 2"/>
                      <a:gd name="T2" fmla="*/ 0 w 3"/>
                      <a:gd name="T3" fmla="*/ 0 h 2"/>
                      <a:gd name="T4" fmla="*/ 0 w 3"/>
                      <a:gd name="T5" fmla="*/ 0 h 2"/>
                      <a:gd name="T6" fmla="*/ 1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1 h 2"/>
                      <a:gd name="T24" fmla="*/ 1 w 3"/>
                      <a:gd name="T25" fmla="*/ 1 h 2"/>
                      <a:gd name="T26" fmla="*/ 1 w 3"/>
                      <a:gd name="T27" fmla="*/ 1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1"/>
                          <a:pt x="0" y="0"/>
                          <a:pt x="0" y="0"/>
                        </a:cubicBezTo>
                        <a:cubicBezTo>
                          <a:pt x="0" y="0"/>
                          <a:pt x="0" y="0"/>
                          <a:pt x="0" y="0"/>
                        </a:cubicBezTo>
                        <a:cubicBezTo>
                          <a:pt x="1" y="0"/>
                          <a:pt x="1" y="0"/>
                          <a:pt x="1" y="0"/>
                        </a:cubicBezTo>
                        <a:cubicBezTo>
                          <a:pt x="1" y="0"/>
                          <a:pt x="1" y="0"/>
                          <a:pt x="1" y="0"/>
                        </a:cubicBezTo>
                        <a:cubicBezTo>
                          <a:pt x="1" y="0"/>
                          <a:pt x="1" y="0"/>
                          <a:pt x="2" y="0"/>
                        </a:cubicBezTo>
                        <a:cubicBezTo>
                          <a:pt x="2" y="0"/>
                          <a:pt x="2" y="0"/>
                          <a:pt x="2" y="0"/>
                        </a:cubicBezTo>
                        <a:cubicBezTo>
                          <a:pt x="2" y="0"/>
                          <a:pt x="3" y="0"/>
                          <a:pt x="3" y="1"/>
                        </a:cubicBezTo>
                        <a:cubicBezTo>
                          <a:pt x="3" y="1"/>
                          <a:pt x="3" y="1"/>
                          <a:pt x="3" y="1"/>
                        </a:cubicBezTo>
                        <a:cubicBezTo>
                          <a:pt x="3" y="2"/>
                          <a:pt x="2" y="2"/>
                          <a:pt x="1" y="2"/>
                        </a:cubicBezTo>
                        <a:cubicBezTo>
                          <a:pt x="1" y="2"/>
                          <a:pt x="1" y="2"/>
                          <a:pt x="1" y="2"/>
                        </a:cubicBezTo>
                        <a:cubicBezTo>
                          <a:pt x="1" y="2"/>
                          <a:pt x="0" y="2"/>
                          <a:pt x="0" y="1"/>
                        </a:cubicBezTo>
                        <a:close/>
                        <a:moveTo>
                          <a:pt x="1" y="1"/>
                        </a:move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 name="ïṧḷiḑé">
                    <a:extLst>
                      <a:ext uri="{FF2B5EF4-FFF2-40B4-BE49-F238E27FC236}">
                        <a16:creationId xmlns:a16="http://schemas.microsoft.com/office/drawing/2014/main" id="{F2C2FF67-F231-4EE9-AD16-4A5E993C4A40}"/>
                      </a:ext>
                    </a:extLst>
                  </p:cNvPr>
                  <p:cNvSpPr/>
                  <p:nvPr/>
                </p:nvSpPr>
                <p:spPr bwMode="auto">
                  <a:xfrm>
                    <a:off x="11083909" y="6726959"/>
                    <a:ext cx="8147"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 name="íṧľïdê">
                    <a:extLst>
                      <a:ext uri="{FF2B5EF4-FFF2-40B4-BE49-F238E27FC236}">
                        <a16:creationId xmlns:a16="http://schemas.microsoft.com/office/drawing/2014/main" id="{BBDD7B96-716F-410E-9525-D7FBE883114A}"/>
                      </a:ext>
                    </a:extLst>
                  </p:cNvPr>
                  <p:cNvSpPr/>
                  <p:nvPr/>
                </p:nvSpPr>
                <p:spPr bwMode="auto">
                  <a:xfrm>
                    <a:off x="11083909" y="6726959"/>
                    <a:ext cx="8147" cy="5431"/>
                  </a:xfrm>
                  <a:custGeom>
                    <a:avLst/>
                    <a:gdLst>
                      <a:gd name="T0" fmla="*/ 0 w 3"/>
                      <a:gd name="T1" fmla="*/ 1 h 2"/>
                      <a:gd name="T2" fmla="*/ 1 w 3"/>
                      <a:gd name="T3" fmla="*/ 0 h 2"/>
                      <a:gd name="T4" fmla="*/ 1 w 3"/>
                      <a:gd name="T5" fmla="*/ 0 h 2"/>
                      <a:gd name="T6" fmla="*/ 1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1 h 2"/>
                      <a:gd name="T24" fmla="*/ 1 w 3"/>
                      <a:gd name="T25" fmla="*/ 1 h 2"/>
                      <a:gd name="T26" fmla="*/ 1 w 3"/>
                      <a:gd name="T27" fmla="*/ 0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0"/>
                          <a:pt x="1" y="0"/>
                          <a:pt x="1" y="0"/>
                        </a:cubicBezTo>
                        <a:cubicBezTo>
                          <a:pt x="1" y="0"/>
                          <a:pt x="1" y="0"/>
                          <a:pt x="1" y="0"/>
                        </a:cubicBezTo>
                        <a:cubicBezTo>
                          <a:pt x="1" y="0"/>
                          <a:pt x="1" y="0"/>
                          <a:pt x="1" y="0"/>
                        </a:cubicBezTo>
                        <a:cubicBezTo>
                          <a:pt x="1" y="0"/>
                          <a:pt x="1" y="0"/>
                          <a:pt x="1" y="0"/>
                        </a:cubicBezTo>
                        <a:cubicBezTo>
                          <a:pt x="1" y="0"/>
                          <a:pt x="1" y="0"/>
                          <a:pt x="2" y="0"/>
                        </a:cubicBezTo>
                        <a:cubicBezTo>
                          <a:pt x="2" y="0"/>
                          <a:pt x="2" y="0"/>
                          <a:pt x="2" y="0"/>
                        </a:cubicBezTo>
                        <a:cubicBezTo>
                          <a:pt x="2" y="0"/>
                          <a:pt x="3" y="0"/>
                          <a:pt x="3" y="1"/>
                        </a:cubicBezTo>
                        <a:cubicBezTo>
                          <a:pt x="3" y="1"/>
                          <a:pt x="3" y="1"/>
                          <a:pt x="3" y="1"/>
                        </a:cubicBezTo>
                        <a:cubicBezTo>
                          <a:pt x="3" y="2"/>
                          <a:pt x="2" y="2"/>
                          <a:pt x="1" y="2"/>
                        </a:cubicBezTo>
                        <a:cubicBezTo>
                          <a:pt x="1" y="2"/>
                          <a:pt x="1" y="2"/>
                          <a:pt x="1" y="2"/>
                        </a:cubicBezTo>
                        <a:cubicBezTo>
                          <a:pt x="1" y="2"/>
                          <a:pt x="0" y="2"/>
                          <a:pt x="0" y="1"/>
                        </a:cubicBezTo>
                        <a:close/>
                        <a:moveTo>
                          <a:pt x="1" y="1"/>
                        </a:moveTo>
                        <a:cubicBezTo>
                          <a:pt x="1"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 name="işḷiḑê">
                    <a:extLst>
                      <a:ext uri="{FF2B5EF4-FFF2-40B4-BE49-F238E27FC236}">
                        <a16:creationId xmlns:a16="http://schemas.microsoft.com/office/drawing/2014/main" id="{B64FBCF1-6BDB-4EBB-9F3B-4A889FC49A58}"/>
                      </a:ext>
                    </a:extLst>
                  </p:cNvPr>
                  <p:cNvSpPr/>
                  <p:nvPr/>
                </p:nvSpPr>
                <p:spPr bwMode="auto">
                  <a:xfrm>
                    <a:off x="11092056" y="6709307"/>
                    <a:ext cx="8147" cy="4074"/>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 name="íśľïdê">
                    <a:extLst>
                      <a:ext uri="{FF2B5EF4-FFF2-40B4-BE49-F238E27FC236}">
                        <a16:creationId xmlns:a16="http://schemas.microsoft.com/office/drawing/2014/main" id="{F2B5E3DE-7061-40D8-BEB5-7F5FB1818316}"/>
                      </a:ext>
                    </a:extLst>
                  </p:cNvPr>
                  <p:cNvSpPr/>
                  <p:nvPr/>
                </p:nvSpPr>
                <p:spPr bwMode="auto">
                  <a:xfrm>
                    <a:off x="11092056" y="6709307"/>
                    <a:ext cx="8147" cy="6790"/>
                  </a:xfrm>
                  <a:custGeom>
                    <a:avLst/>
                    <a:gdLst>
                      <a:gd name="T0" fmla="*/ 0 w 3"/>
                      <a:gd name="T1" fmla="*/ 1 h 2"/>
                      <a:gd name="T2" fmla="*/ 1 w 3"/>
                      <a:gd name="T3" fmla="*/ 0 h 2"/>
                      <a:gd name="T4" fmla="*/ 1 w 3"/>
                      <a:gd name="T5" fmla="*/ 0 h 2"/>
                      <a:gd name="T6" fmla="*/ 1 w 3"/>
                      <a:gd name="T7" fmla="*/ 0 h 2"/>
                      <a:gd name="T8" fmla="*/ 1 w 3"/>
                      <a:gd name="T9" fmla="*/ 0 h 2"/>
                      <a:gd name="T10" fmla="*/ 2 w 3"/>
                      <a:gd name="T11" fmla="*/ 0 h 2"/>
                      <a:gd name="T12" fmla="*/ 2 w 3"/>
                      <a:gd name="T13" fmla="*/ 0 h 2"/>
                      <a:gd name="T14" fmla="*/ 3 w 3"/>
                      <a:gd name="T15" fmla="*/ 0 h 2"/>
                      <a:gd name="T16" fmla="*/ 3 w 3"/>
                      <a:gd name="T17" fmla="*/ 0 h 2"/>
                      <a:gd name="T18" fmla="*/ 1 w 3"/>
                      <a:gd name="T19" fmla="*/ 2 h 2"/>
                      <a:gd name="T20" fmla="*/ 1 w 3"/>
                      <a:gd name="T21" fmla="*/ 2 h 2"/>
                      <a:gd name="T22" fmla="*/ 0 w 3"/>
                      <a:gd name="T23" fmla="*/ 1 h 2"/>
                      <a:gd name="T24" fmla="*/ 1 w 3"/>
                      <a:gd name="T25" fmla="*/ 1 h 2"/>
                      <a:gd name="T26" fmla="*/ 1 w 3"/>
                      <a:gd name="T27" fmla="*/ 0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0"/>
                          <a:pt x="1" y="0"/>
                          <a:pt x="1" y="0"/>
                        </a:cubicBezTo>
                        <a:cubicBezTo>
                          <a:pt x="1" y="0"/>
                          <a:pt x="1" y="0"/>
                          <a:pt x="1" y="0"/>
                        </a:cubicBezTo>
                        <a:cubicBezTo>
                          <a:pt x="1" y="0"/>
                          <a:pt x="1" y="0"/>
                          <a:pt x="1" y="0"/>
                        </a:cubicBezTo>
                        <a:cubicBezTo>
                          <a:pt x="1" y="0"/>
                          <a:pt x="1" y="0"/>
                          <a:pt x="1" y="0"/>
                        </a:cubicBezTo>
                        <a:cubicBezTo>
                          <a:pt x="1" y="0"/>
                          <a:pt x="2" y="0"/>
                          <a:pt x="2" y="0"/>
                        </a:cubicBezTo>
                        <a:cubicBezTo>
                          <a:pt x="2" y="0"/>
                          <a:pt x="2" y="0"/>
                          <a:pt x="2" y="0"/>
                        </a:cubicBezTo>
                        <a:cubicBezTo>
                          <a:pt x="3" y="0"/>
                          <a:pt x="3" y="0"/>
                          <a:pt x="3" y="0"/>
                        </a:cubicBezTo>
                        <a:cubicBezTo>
                          <a:pt x="3" y="0"/>
                          <a:pt x="3" y="0"/>
                          <a:pt x="3" y="0"/>
                        </a:cubicBezTo>
                        <a:cubicBezTo>
                          <a:pt x="3" y="1"/>
                          <a:pt x="2" y="2"/>
                          <a:pt x="1" y="2"/>
                        </a:cubicBezTo>
                        <a:cubicBezTo>
                          <a:pt x="1" y="2"/>
                          <a:pt x="1" y="2"/>
                          <a:pt x="1" y="2"/>
                        </a:cubicBezTo>
                        <a:cubicBezTo>
                          <a:pt x="1" y="2"/>
                          <a:pt x="0" y="1"/>
                          <a:pt x="0" y="1"/>
                        </a:cubicBezTo>
                        <a:close/>
                        <a:moveTo>
                          <a:pt x="1" y="1"/>
                        </a:moveTo>
                        <a:cubicBezTo>
                          <a:pt x="1"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 name="iṣļíḍè">
                    <a:extLst>
                      <a:ext uri="{FF2B5EF4-FFF2-40B4-BE49-F238E27FC236}">
                        <a16:creationId xmlns:a16="http://schemas.microsoft.com/office/drawing/2014/main" id="{AC20912E-99DA-4155-B8B2-EA8E9F6418E3}"/>
                      </a:ext>
                    </a:extLst>
                  </p:cNvPr>
                  <p:cNvSpPr/>
                  <p:nvPr/>
                </p:nvSpPr>
                <p:spPr bwMode="auto">
                  <a:xfrm>
                    <a:off x="11078477" y="6703876"/>
                    <a:ext cx="8147"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0" name="iS1îḋe">
                    <a:extLst>
                      <a:ext uri="{FF2B5EF4-FFF2-40B4-BE49-F238E27FC236}">
                        <a16:creationId xmlns:a16="http://schemas.microsoft.com/office/drawing/2014/main" id="{75458C5B-E854-45D8-9A78-6D4F17773190}"/>
                      </a:ext>
                    </a:extLst>
                  </p:cNvPr>
                  <p:cNvSpPr/>
                  <p:nvPr/>
                </p:nvSpPr>
                <p:spPr bwMode="auto">
                  <a:xfrm>
                    <a:off x="11078477" y="6703876"/>
                    <a:ext cx="8147" cy="5431"/>
                  </a:xfrm>
                  <a:custGeom>
                    <a:avLst/>
                    <a:gdLst>
                      <a:gd name="T0" fmla="*/ 0 w 3"/>
                      <a:gd name="T1" fmla="*/ 1 h 2"/>
                      <a:gd name="T2" fmla="*/ 0 w 3"/>
                      <a:gd name="T3" fmla="*/ 0 h 2"/>
                      <a:gd name="T4" fmla="*/ 0 w 3"/>
                      <a:gd name="T5" fmla="*/ 0 h 2"/>
                      <a:gd name="T6" fmla="*/ 0 w 3"/>
                      <a:gd name="T7" fmla="*/ 0 h 2"/>
                      <a:gd name="T8" fmla="*/ 1 w 3"/>
                      <a:gd name="T9" fmla="*/ 0 h 2"/>
                      <a:gd name="T10" fmla="*/ 2 w 3"/>
                      <a:gd name="T11" fmla="*/ 0 h 2"/>
                      <a:gd name="T12" fmla="*/ 2 w 3"/>
                      <a:gd name="T13" fmla="*/ 0 h 2"/>
                      <a:gd name="T14" fmla="*/ 3 w 3"/>
                      <a:gd name="T15" fmla="*/ 0 h 2"/>
                      <a:gd name="T16" fmla="*/ 3 w 3"/>
                      <a:gd name="T17" fmla="*/ 0 h 2"/>
                      <a:gd name="T18" fmla="*/ 1 w 3"/>
                      <a:gd name="T19" fmla="*/ 2 h 2"/>
                      <a:gd name="T20" fmla="*/ 1 w 3"/>
                      <a:gd name="T21" fmla="*/ 2 h 2"/>
                      <a:gd name="T22" fmla="*/ 0 w 3"/>
                      <a:gd name="T23" fmla="*/ 1 h 2"/>
                      <a:gd name="T24" fmla="*/ 1 w 3"/>
                      <a:gd name="T25" fmla="*/ 1 h 2"/>
                      <a:gd name="T26" fmla="*/ 1 w 3"/>
                      <a:gd name="T27" fmla="*/ 0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0"/>
                          <a:pt x="0" y="0"/>
                          <a:pt x="0" y="0"/>
                        </a:cubicBezTo>
                        <a:cubicBezTo>
                          <a:pt x="0" y="0"/>
                          <a:pt x="0" y="0"/>
                          <a:pt x="0" y="0"/>
                        </a:cubicBezTo>
                        <a:cubicBezTo>
                          <a:pt x="0" y="0"/>
                          <a:pt x="0" y="0"/>
                          <a:pt x="0" y="0"/>
                        </a:cubicBezTo>
                        <a:cubicBezTo>
                          <a:pt x="1" y="0"/>
                          <a:pt x="1" y="0"/>
                          <a:pt x="1" y="0"/>
                        </a:cubicBezTo>
                        <a:cubicBezTo>
                          <a:pt x="1" y="0"/>
                          <a:pt x="1" y="0"/>
                          <a:pt x="2" y="0"/>
                        </a:cubicBezTo>
                        <a:cubicBezTo>
                          <a:pt x="2" y="0"/>
                          <a:pt x="2" y="0"/>
                          <a:pt x="2" y="0"/>
                        </a:cubicBezTo>
                        <a:cubicBezTo>
                          <a:pt x="2" y="0"/>
                          <a:pt x="3" y="0"/>
                          <a:pt x="3" y="0"/>
                        </a:cubicBezTo>
                        <a:cubicBezTo>
                          <a:pt x="3" y="0"/>
                          <a:pt x="3" y="0"/>
                          <a:pt x="3" y="0"/>
                        </a:cubicBezTo>
                        <a:cubicBezTo>
                          <a:pt x="2" y="1"/>
                          <a:pt x="2" y="2"/>
                          <a:pt x="1" y="2"/>
                        </a:cubicBezTo>
                        <a:cubicBezTo>
                          <a:pt x="1" y="2"/>
                          <a:pt x="1" y="2"/>
                          <a:pt x="1" y="2"/>
                        </a:cubicBezTo>
                        <a:cubicBezTo>
                          <a:pt x="0" y="2"/>
                          <a:pt x="0" y="1"/>
                          <a:pt x="0" y="1"/>
                        </a:cubicBezTo>
                        <a:close/>
                        <a:moveTo>
                          <a:pt x="1" y="1"/>
                        </a:moveTo>
                        <a:cubicBezTo>
                          <a:pt x="1"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 name="íšľïḓè">
                    <a:extLst>
                      <a:ext uri="{FF2B5EF4-FFF2-40B4-BE49-F238E27FC236}">
                        <a16:creationId xmlns:a16="http://schemas.microsoft.com/office/drawing/2014/main" id="{D0F1301E-822C-48C1-81AD-59DDD35B6873}"/>
                      </a:ext>
                    </a:extLst>
                  </p:cNvPr>
                  <p:cNvSpPr/>
                  <p:nvPr/>
                </p:nvSpPr>
                <p:spPr bwMode="auto">
                  <a:xfrm>
                    <a:off x="11060825" y="6716096"/>
                    <a:ext cx="5431" cy="2716"/>
                  </a:xfrm>
                  <a:custGeom>
                    <a:avLst/>
                    <a:gdLst>
                      <a:gd name="T0" fmla="*/ 1 w 2"/>
                      <a:gd name="T1" fmla="*/ 0 h 1"/>
                      <a:gd name="T2" fmla="*/ 1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1"/>
                          <a:pt x="1" y="1"/>
                        </a:cubicBezTo>
                        <a:cubicBezTo>
                          <a:pt x="1" y="1"/>
                          <a:pt x="2"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2" name="iṧļîḑe">
                    <a:extLst>
                      <a:ext uri="{FF2B5EF4-FFF2-40B4-BE49-F238E27FC236}">
                        <a16:creationId xmlns:a16="http://schemas.microsoft.com/office/drawing/2014/main" id="{25131443-B689-421D-9C40-E90A302C0A84}"/>
                      </a:ext>
                    </a:extLst>
                  </p:cNvPr>
                  <p:cNvSpPr/>
                  <p:nvPr/>
                </p:nvSpPr>
                <p:spPr bwMode="auto">
                  <a:xfrm>
                    <a:off x="11060825" y="6713381"/>
                    <a:ext cx="5431" cy="5431"/>
                  </a:xfrm>
                  <a:custGeom>
                    <a:avLst/>
                    <a:gdLst>
                      <a:gd name="T0" fmla="*/ 0 w 2"/>
                      <a:gd name="T1" fmla="*/ 1 h 2"/>
                      <a:gd name="T2" fmla="*/ 0 w 2"/>
                      <a:gd name="T3" fmla="*/ 0 h 2"/>
                      <a:gd name="T4" fmla="*/ 0 w 2"/>
                      <a:gd name="T5" fmla="*/ 0 h 2"/>
                      <a:gd name="T6" fmla="*/ 0 w 2"/>
                      <a:gd name="T7" fmla="*/ 0 h 2"/>
                      <a:gd name="T8" fmla="*/ 1 w 2"/>
                      <a:gd name="T9" fmla="*/ 0 h 2"/>
                      <a:gd name="T10" fmla="*/ 2 w 2"/>
                      <a:gd name="T11" fmla="*/ 0 h 2"/>
                      <a:gd name="T12" fmla="*/ 2 w 2"/>
                      <a:gd name="T13" fmla="*/ 0 h 2"/>
                      <a:gd name="T14" fmla="*/ 2 w 2"/>
                      <a:gd name="T15" fmla="*/ 1 h 2"/>
                      <a:gd name="T16" fmla="*/ 2 w 2"/>
                      <a:gd name="T17" fmla="*/ 1 h 2"/>
                      <a:gd name="T18" fmla="*/ 1 w 2"/>
                      <a:gd name="T19" fmla="*/ 2 h 2"/>
                      <a:gd name="T20" fmla="*/ 1 w 2"/>
                      <a:gd name="T21" fmla="*/ 2 h 2"/>
                      <a:gd name="T22" fmla="*/ 0 w 2"/>
                      <a:gd name="T23" fmla="*/ 1 h 2"/>
                      <a:gd name="T24" fmla="*/ 1 w 2"/>
                      <a:gd name="T25" fmla="*/ 1 h 2"/>
                      <a:gd name="T26" fmla="*/ 1 w 2"/>
                      <a:gd name="T27" fmla="*/ 1 h 2"/>
                      <a:gd name="T28" fmla="*/ 1 w 2"/>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2">
                        <a:moveTo>
                          <a:pt x="0" y="1"/>
                        </a:moveTo>
                        <a:cubicBezTo>
                          <a:pt x="0" y="1"/>
                          <a:pt x="0" y="0"/>
                          <a:pt x="0" y="0"/>
                        </a:cubicBezTo>
                        <a:cubicBezTo>
                          <a:pt x="0" y="0"/>
                          <a:pt x="0" y="0"/>
                          <a:pt x="0" y="0"/>
                        </a:cubicBezTo>
                        <a:cubicBezTo>
                          <a:pt x="0" y="0"/>
                          <a:pt x="0" y="0"/>
                          <a:pt x="0" y="0"/>
                        </a:cubicBezTo>
                        <a:cubicBezTo>
                          <a:pt x="1" y="0"/>
                          <a:pt x="1" y="0"/>
                          <a:pt x="1" y="0"/>
                        </a:cubicBezTo>
                        <a:cubicBezTo>
                          <a:pt x="1" y="0"/>
                          <a:pt x="1" y="0"/>
                          <a:pt x="2" y="0"/>
                        </a:cubicBezTo>
                        <a:cubicBezTo>
                          <a:pt x="2" y="0"/>
                          <a:pt x="2" y="0"/>
                          <a:pt x="2" y="0"/>
                        </a:cubicBezTo>
                        <a:cubicBezTo>
                          <a:pt x="2" y="0"/>
                          <a:pt x="2" y="0"/>
                          <a:pt x="2" y="1"/>
                        </a:cubicBezTo>
                        <a:cubicBezTo>
                          <a:pt x="2" y="1"/>
                          <a:pt x="2" y="1"/>
                          <a:pt x="2" y="1"/>
                        </a:cubicBezTo>
                        <a:cubicBezTo>
                          <a:pt x="2" y="2"/>
                          <a:pt x="1" y="2"/>
                          <a:pt x="1" y="2"/>
                        </a:cubicBezTo>
                        <a:cubicBezTo>
                          <a:pt x="1" y="2"/>
                          <a:pt x="1" y="2"/>
                          <a:pt x="1" y="2"/>
                        </a:cubicBezTo>
                        <a:cubicBezTo>
                          <a:pt x="0" y="2"/>
                          <a:pt x="0" y="2"/>
                          <a:pt x="0" y="1"/>
                        </a:cubicBezTo>
                        <a:close/>
                        <a:moveTo>
                          <a:pt x="1" y="1"/>
                        </a:move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 name="ïṧľiḋè">
                    <a:extLst>
                      <a:ext uri="{FF2B5EF4-FFF2-40B4-BE49-F238E27FC236}">
                        <a16:creationId xmlns:a16="http://schemas.microsoft.com/office/drawing/2014/main" id="{22798FFB-A0BE-425A-B4A4-21BA1251B617}"/>
                      </a:ext>
                    </a:extLst>
                  </p:cNvPr>
                  <p:cNvSpPr/>
                  <p:nvPr/>
                </p:nvSpPr>
                <p:spPr bwMode="auto">
                  <a:xfrm>
                    <a:off x="11078477" y="6896693"/>
                    <a:ext cx="8147"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1" y="1"/>
                          <a:pt x="3"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 name="isḷïdê">
                    <a:extLst>
                      <a:ext uri="{FF2B5EF4-FFF2-40B4-BE49-F238E27FC236}">
                        <a16:creationId xmlns:a16="http://schemas.microsoft.com/office/drawing/2014/main" id="{89180765-7FAA-472B-BA12-8FB036389ECA}"/>
                      </a:ext>
                    </a:extLst>
                  </p:cNvPr>
                  <p:cNvSpPr/>
                  <p:nvPr/>
                </p:nvSpPr>
                <p:spPr bwMode="auto">
                  <a:xfrm>
                    <a:off x="11078477" y="6896693"/>
                    <a:ext cx="8147" cy="5431"/>
                  </a:xfrm>
                  <a:custGeom>
                    <a:avLst/>
                    <a:gdLst>
                      <a:gd name="T0" fmla="*/ 0 w 3"/>
                      <a:gd name="T1" fmla="*/ 1 h 2"/>
                      <a:gd name="T2" fmla="*/ 0 w 3"/>
                      <a:gd name="T3" fmla="*/ 0 h 2"/>
                      <a:gd name="T4" fmla="*/ 0 w 3"/>
                      <a:gd name="T5" fmla="*/ 0 h 2"/>
                      <a:gd name="T6" fmla="*/ 0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1 h 2"/>
                      <a:gd name="T24" fmla="*/ 1 w 3"/>
                      <a:gd name="T25" fmla="*/ 1 h 2"/>
                      <a:gd name="T26" fmla="*/ 1 w 3"/>
                      <a:gd name="T27" fmla="*/ 0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1"/>
                          <a:pt x="0" y="0"/>
                          <a:pt x="0" y="0"/>
                        </a:cubicBezTo>
                        <a:cubicBezTo>
                          <a:pt x="0" y="0"/>
                          <a:pt x="0" y="0"/>
                          <a:pt x="0" y="0"/>
                        </a:cubicBezTo>
                        <a:cubicBezTo>
                          <a:pt x="0" y="0"/>
                          <a:pt x="0" y="0"/>
                          <a:pt x="0" y="0"/>
                        </a:cubicBezTo>
                        <a:cubicBezTo>
                          <a:pt x="1" y="0"/>
                          <a:pt x="1" y="0"/>
                          <a:pt x="1" y="0"/>
                        </a:cubicBezTo>
                        <a:cubicBezTo>
                          <a:pt x="1" y="0"/>
                          <a:pt x="1" y="0"/>
                          <a:pt x="2" y="0"/>
                        </a:cubicBezTo>
                        <a:cubicBezTo>
                          <a:pt x="2" y="0"/>
                          <a:pt x="2" y="0"/>
                          <a:pt x="2" y="0"/>
                        </a:cubicBezTo>
                        <a:cubicBezTo>
                          <a:pt x="2" y="0"/>
                          <a:pt x="3" y="0"/>
                          <a:pt x="3" y="1"/>
                        </a:cubicBezTo>
                        <a:cubicBezTo>
                          <a:pt x="3" y="1"/>
                          <a:pt x="3" y="1"/>
                          <a:pt x="3" y="1"/>
                        </a:cubicBezTo>
                        <a:cubicBezTo>
                          <a:pt x="2" y="2"/>
                          <a:pt x="2" y="2"/>
                          <a:pt x="1" y="2"/>
                        </a:cubicBezTo>
                        <a:cubicBezTo>
                          <a:pt x="1" y="2"/>
                          <a:pt x="1" y="2"/>
                          <a:pt x="1" y="2"/>
                        </a:cubicBezTo>
                        <a:cubicBezTo>
                          <a:pt x="0" y="2"/>
                          <a:pt x="0" y="2"/>
                          <a:pt x="0" y="1"/>
                        </a:cubicBezTo>
                        <a:close/>
                        <a:moveTo>
                          <a:pt x="1" y="1"/>
                        </a:moveTo>
                        <a:cubicBezTo>
                          <a:pt x="1"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 name="iSliḓê">
                    <a:extLst>
                      <a:ext uri="{FF2B5EF4-FFF2-40B4-BE49-F238E27FC236}">
                        <a16:creationId xmlns:a16="http://schemas.microsoft.com/office/drawing/2014/main" id="{0AA82638-7E53-435D-9BC2-CED71832D5EB}"/>
                      </a:ext>
                    </a:extLst>
                  </p:cNvPr>
                  <p:cNvSpPr/>
                  <p:nvPr/>
                </p:nvSpPr>
                <p:spPr bwMode="auto">
                  <a:xfrm>
                    <a:off x="11089340" y="6944217"/>
                    <a:ext cx="8147"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1" y="1"/>
                          <a:pt x="3"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6" name="îŝḷîḓé">
                    <a:extLst>
                      <a:ext uri="{FF2B5EF4-FFF2-40B4-BE49-F238E27FC236}">
                        <a16:creationId xmlns:a16="http://schemas.microsoft.com/office/drawing/2014/main" id="{7ECB6A5A-3107-4678-BEFF-B310560283D2}"/>
                      </a:ext>
                    </a:extLst>
                  </p:cNvPr>
                  <p:cNvSpPr/>
                  <p:nvPr/>
                </p:nvSpPr>
                <p:spPr bwMode="auto">
                  <a:xfrm>
                    <a:off x="11089340" y="6941502"/>
                    <a:ext cx="8147" cy="5431"/>
                  </a:xfrm>
                  <a:custGeom>
                    <a:avLst/>
                    <a:gdLst>
                      <a:gd name="T0" fmla="*/ 0 w 3"/>
                      <a:gd name="T1" fmla="*/ 1 h 2"/>
                      <a:gd name="T2" fmla="*/ 0 w 3"/>
                      <a:gd name="T3" fmla="*/ 0 h 2"/>
                      <a:gd name="T4" fmla="*/ 0 w 3"/>
                      <a:gd name="T5" fmla="*/ 0 h 2"/>
                      <a:gd name="T6" fmla="*/ 0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1 h 2"/>
                      <a:gd name="T24" fmla="*/ 1 w 3"/>
                      <a:gd name="T25" fmla="*/ 1 h 2"/>
                      <a:gd name="T26" fmla="*/ 1 w 3"/>
                      <a:gd name="T27" fmla="*/ 1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1"/>
                          <a:pt x="0" y="0"/>
                          <a:pt x="0" y="0"/>
                        </a:cubicBezTo>
                        <a:cubicBezTo>
                          <a:pt x="0" y="0"/>
                          <a:pt x="0" y="0"/>
                          <a:pt x="0" y="0"/>
                        </a:cubicBezTo>
                        <a:cubicBezTo>
                          <a:pt x="0" y="0"/>
                          <a:pt x="0" y="0"/>
                          <a:pt x="0" y="0"/>
                        </a:cubicBezTo>
                        <a:cubicBezTo>
                          <a:pt x="1" y="0"/>
                          <a:pt x="1" y="0"/>
                          <a:pt x="1" y="0"/>
                        </a:cubicBezTo>
                        <a:cubicBezTo>
                          <a:pt x="1" y="0"/>
                          <a:pt x="1" y="0"/>
                          <a:pt x="2" y="0"/>
                        </a:cubicBezTo>
                        <a:cubicBezTo>
                          <a:pt x="2" y="0"/>
                          <a:pt x="2" y="0"/>
                          <a:pt x="2" y="0"/>
                        </a:cubicBezTo>
                        <a:cubicBezTo>
                          <a:pt x="2" y="0"/>
                          <a:pt x="3" y="0"/>
                          <a:pt x="3" y="1"/>
                        </a:cubicBezTo>
                        <a:cubicBezTo>
                          <a:pt x="3" y="1"/>
                          <a:pt x="3" y="1"/>
                          <a:pt x="3" y="1"/>
                        </a:cubicBezTo>
                        <a:cubicBezTo>
                          <a:pt x="2" y="2"/>
                          <a:pt x="2" y="2"/>
                          <a:pt x="1" y="2"/>
                        </a:cubicBezTo>
                        <a:cubicBezTo>
                          <a:pt x="1" y="2"/>
                          <a:pt x="1" y="2"/>
                          <a:pt x="1" y="2"/>
                        </a:cubicBezTo>
                        <a:cubicBezTo>
                          <a:pt x="0" y="2"/>
                          <a:pt x="0" y="2"/>
                          <a:pt x="0" y="1"/>
                        </a:cubicBezTo>
                        <a:close/>
                        <a:moveTo>
                          <a:pt x="1" y="1"/>
                        </a:move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7" name="îŝļïḓe">
                    <a:extLst>
                      <a:ext uri="{FF2B5EF4-FFF2-40B4-BE49-F238E27FC236}">
                        <a16:creationId xmlns:a16="http://schemas.microsoft.com/office/drawing/2014/main" id="{E9BEB4CA-312D-4222-9242-8E2493B26359}"/>
                      </a:ext>
                    </a:extLst>
                  </p:cNvPr>
                  <p:cNvSpPr/>
                  <p:nvPr/>
                </p:nvSpPr>
                <p:spPr bwMode="auto">
                  <a:xfrm>
                    <a:off x="11075761" y="6952364"/>
                    <a:ext cx="8147"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 name="íś1íḍé">
                    <a:extLst>
                      <a:ext uri="{FF2B5EF4-FFF2-40B4-BE49-F238E27FC236}">
                        <a16:creationId xmlns:a16="http://schemas.microsoft.com/office/drawing/2014/main" id="{CBFD60BF-A974-4975-BF5E-06C4B0CDC54B}"/>
                      </a:ext>
                    </a:extLst>
                  </p:cNvPr>
                  <p:cNvSpPr/>
                  <p:nvPr/>
                </p:nvSpPr>
                <p:spPr bwMode="auto">
                  <a:xfrm>
                    <a:off x="11075761" y="6949649"/>
                    <a:ext cx="8147" cy="5431"/>
                  </a:xfrm>
                  <a:custGeom>
                    <a:avLst/>
                    <a:gdLst>
                      <a:gd name="T0" fmla="*/ 0 w 3"/>
                      <a:gd name="T1" fmla="*/ 1 h 2"/>
                      <a:gd name="T2" fmla="*/ 1 w 3"/>
                      <a:gd name="T3" fmla="*/ 0 h 2"/>
                      <a:gd name="T4" fmla="*/ 1 w 3"/>
                      <a:gd name="T5" fmla="*/ 0 h 2"/>
                      <a:gd name="T6" fmla="*/ 1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1 h 2"/>
                      <a:gd name="T24" fmla="*/ 1 w 3"/>
                      <a:gd name="T25" fmla="*/ 1 h 2"/>
                      <a:gd name="T26" fmla="*/ 1 w 3"/>
                      <a:gd name="T27" fmla="*/ 1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1"/>
                          <a:pt x="1" y="0"/>
                          <a:pt x="1" y="0"/>
                        </a:cubicBezTo>
                        <a:cubicBezTo>
                          <a:pt x="1" y="0"/>
                          <a:pt x="1" y="0"/>
                          <a:pt x="1" y="0"/>
                        </a:cubicBezTo>
                        <a:cubicBezTo>
                          <a:pt x="1" y="0"/>
                          <a:pt x="1" y="0"/>
                          <a:pt x="1" y="0"/>
                        </a:cubicBezTo>
                        <a:cubicBezTo>
                          <a:pt x="1" y="0"/>
                          <a:pt x="1" y="0"/>
                          <a:pt x="1" y="0"/>
                        </a:cubicBezTo>
                        <a:cubicBezTo>
                          <a:pt x="1" y="0"/>
                          <a:pt x="2" y="0"/>
                          <a:pt x="2" y="0"/>
                        </a:cubicBezTo>
                        <a:cubicBezTo>
                          <a:pt x="2" y="0"/>
                          <a:pt x="2" y="0"/>
                          <a:pt x="2" y="0"/>
                        </a:cubicBezTo>
                        <a:cubicBezTo>
                          <a:pt x="3" y="0"/>
                          <a:pt x="3" y="0"/>
                          <a:pt x="3" y="1"/>
                        </a:cubicBezTo>
                        <a:cubicBezTo>
                          <a:pt x="3" y="1"/>
                          <a:pt x="3" y="1"/>
                          <a:pt x="3" y="1"/>
                        </a:cubicBezTo>
                        <a:cubicBezTo>
                          <a:pt x="3" y="2"/>
                          <a:pt x="2" y="2"/>
                          <a:pt x="1" y="2"/>
                        </a:cubicBezTo>
                        <a:cubicBezTo>
                          <a:pt x="1" y="2"/>
                          <a:pt x="1" y="2"/>
                          <a:pt x="1" y="2"/>
                        </a:cubicBezTo>
                        <a:cubicBezTo>
                          <a:pt x="1" y="2"/>
                          <a:pt x="0" y="2"/>
                          <a:pt x="0" y="1"/>
                        </a:cubicBezTo>
                        <a:close/>
                        <a:moveTo>
                          <a:pt x="1" y="1"/>
                        </a:move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 name="ïşḻïḍe">
                    <a:extLst>
                      <a:ext uri="{FF2B5EF4-FFF2-40B4-BE49-F238E27FC236}">
                        <a16:creationId xmlns:a16="http://schemas.microsoft.com/office/drawing/2014/main" id="{6F806335-90F5-4BDF-9B5D-4E1310E957D4}"/>
                      </a:ext>
                    </a:extLst>
                  </p:cNvPr>
                  <p:cNvSpPr/>
                  <p:nvPr/>
                </p:nvSpPr>
                <p:spPr bwMode="auto">
                  <a:xfrm>
                    <a:off x="11078477" y="6933355"/>
                    <a:ext cx="8147"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 name="íṡḷîḑê">
                    <a:extLst>
                      <a:ext uri="{FF2B5EF4-FFF2-40B4-BE49-F238E27FC236}">
                        <a16:creationId xmlns:a16="http://schemas.microsoft.com/office/drawing/2014/main" id="{96F0CED7-D349-4550-9B57-6AA577A3B153}"/>
                      </a:ext>
                    </a:extLst>
                  </p:cNvPr>
                  <p:cNvSpPr/>
                  <p:nvPr/>
                </p:nvSpPr>
                <p:spPr bwMode="auto">
                  <a:xfrm>
                    <a:off x="11078477" y="6929281"/>
                    <a:ext cx="8147" cy="6790"/>
                  </a:xfrm>
                  <a:custGeom>
                    <a:avLst/>
                    <a:gdLst>
                      <a:gd name="T0" fmla="*/ 0 w 3"/>
                      <a:gd name="T1" fmla="*/ 2 h 2"/>
                      <a:gd name="T2" fmla="*/ 1 w 3"/>
                      <a:gd name="T3" fmla="*/ 1 h 2"/>
                      <a:gd name="T4" fmla="*/ 1 w 3"/>
                      <a:gd name="T5" fmla="*/ 1 h 2"/>
                      <a:gd name="T6" fmla="*/ 1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2 h 2"/>
                      <a:gd name="T24" fmla="*/ 1 w 3"/>
                      <a:gd name="T25" fmla="*/ 1 h 2"/>
                      <a:gd name="T26" fmla="*/ 1 w 3"/>
                      <a:gd name="T27" fmla="*/ 1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2"/>
                        </a:moveTo>
                        <a:cubicBezTo>
                          <a:pt x="0" y="1"/>
                          <a:pt x="1" y="1"/>
                          <a:pt x="1" y="1"/>
                        </a:cubicBezTo>
                        <a:cubicBezTo>
                          <a:pt x="1" y="1"/>
                          <a:pt x="1" y="1"/>
                          <a:pt x="1" y="1"/>
                        </a:cubicBezTo>
                        <a:cubicBezTo>
                          <a:pt x="1" y="0"/>
                          <a:pt x="1" y="0"/>
                          <a:pt x="1" y="0"/>
                        </a:cubicBezTo>
                        <a:cubicBezTo>
                          <a:pt x="1" y="0"/>
                          <a:pt x="1" y="0"/>
                          <a:pt x="1" y="0"/>
                        </a:cubicBezTo>
                        <a:cubicBezTo>
                          <a:pt x="1" y="0"/>
                          <a:pt x="1" y="0"/>
                          <a:pt x="2" y="0"/>
                        </a:cubicBezTo>
                        <a:cubicBezTo>
                          <a:pt x="2" y="0"/>
                          <a:pt x="2" y="0"/>
                          <a:pt x="2" y="0"/>
                        </a:cubicBezTo>
                        <a:cubicBezTo>
                          <a:pt x="2" y="0"/>
                          <a:pt x="3" y="0"/>
                          <a:pt x="3" y="1"/>
                        </a:cubicBezTo>
                        <a:cubicBezTo>
                          <a:pt x="3" y="1"/>
                          <a:pt x="3" y="1"/>
                          <a:pt x="3" y="1"/>
                        </a:cubicBezTo>
                        <a:cubicBezTo>
                          <a:pt x="3" y="2"/>
                          <a:pt x="2" y="2"/>
                          <a:pt x="1" y="2"/>
                        </a:cubicBezTo>
                        <a:cubicBezTo>
                          <a:pt x="1" y="2"/>
                          <a:pt x="1" y="2"/>
                          <a:pt x="1" y="2"/>
                        </a:cubicBezTo>
                        <a:cubicBezTo>
                          <a:pt x="1" y="2"/>
                          <a:pt x="0" y="2"/>
                          <a:pt x="0" y="2"/>
                        </a:cubicBezTo>
                        <a:close/>
                        <a:moveTo>
                          <a:pt x="1" y="1"/>
                        </a:move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 name="iş1îdê">
                    <a:extLst>
                      <a:ext uri="{FF2B5EF4-FFF2-40B4-BE49-F238E27FC236}">
                        <a16:creationId xmlns:a16="http://schemas.microsoft.com/office/drawing/2014/main" id="{BF509B6D-B5CA-4A69-8057-8F95B531DCAB}"/>
                      </a:ext>
                    </a:extLst>
                  </p:cNvPr>
                  <p:cNvSpPr/>
                  <p:nvPr/>
                </p:nvSpPr>
                <p:spPr bwMode="auto">
                  <a:xfrm>
                    <a:off x="11081193" y="6923850"/>
                    <a:ext cx="8147"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2" name="íṡ1îḓè">
                    <a:extLst>
                      <a:ext uri="{FF2B5EF4-FFF2-40B4-BE49-F238E27FC236}">
                        <a16:creationId xmlns:a16="http://schemas.microsoft.com/office/drawing/2014/main" id="{545A857F-B3B8-4C43-8FAC-A44CFCC9810E}"/>
                      </a:ext>
                    </a:extLst>
                  </p:cNvPr>
                  <p:cNvSpPr/>
                  <p:nvPr/>
                </p:nvSpPr>
                <p:spPr bwMode="auto">
                  <a:xfrm>
                    <a:off x="11081193" y="6921134"/>
                    <a:ext cx="8147" cy="5431"/>
                  </a:xfrm>
                  <a:custGeom>
                    <a:avLst/>
                    <a:gdLst>
                      <a:gd name="T0" fmla="*/ 0 w 3"/>
                      <a:gd name="T1" fmla="*/ 1 h 2"/>
                      <a:gd name="T2" fmla="*/ 0 w 3"/>
                      <a:gd name="T3" fmla="*/ 0 h 2"/>
                      <a:gd name="T4" fmla="*/ 0 w 3"/>
                      <a:gd name="T5" fmla="*/ 0 h 2"/>
                      <a:gd name="T6" fmla="*/ 1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1 h 2"/>
                      <a:gd name="T24" fmla="*/ 1 w 3"/>
                      <a:gd name="T25" fmla="*/ 1 h 2"/>
                      <a:gd name="T26" fmla="*/ 1 w 3"/>
                      <a:gd name="T27" fmla="*/ 1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1"/>
                          <a:pt x="0" y="0"/>
                          <a:pt x="0" y="0"/>
                        </a:cubicBezTo>
                        <a:cubicBezTo>
                          <a:pt x="0" y="0"/>
                          <a:pt x="0" y="0"/>
                          <a:pt x="0" y="0"/>
                        </a:cubicBezTo>
                        <a:cubicBezTo>
                          <a:pt x="1" y="0"/>
                          <a:pt x="1" y="0"/>
                          <a:pt x="1" y="0"/>
                        </a:cubicBezTo>
                        <a:cubicBezTo>
                          <a:pt x="1" y="0"/>
                          <a:pt x="1" y="0"/>
                          <a:pt x="1" y="0"/>
                        </a:cubicBezTo>
                        <a:cubicBezTo>
                          <a:pt x="1" y="0"/>
                          <a:pt x="1" y="0"/>
                          <a:pt x="2" y="0"/>
                        </a:cubicBezTo>
                        <a:cubicBezTo>
                          <a:pt x="2" y="0"/>
                          <a:pt x="2" y="0"/>
                          <a:pt x="2" y="0"/>
                        </a:cubicBezTo>
                        <a:cubicBezTo>
                          <a:pt x="2" y="0"/>
                          <a:pt x="3" y="0"/>
                          <a:pt x="3" y="1"/>
                        </a:cubicBezTo>
                        <a:cubicBezTo>
                          <a:pt x="3" y="1"/>
                          <a:pt x="3" y="1"/>
                          <a:pt x="3" y="1"/>
                        </a:cubicBezTo>
                        <a:cubicBezTo>
                          <a:pt x="3" y="2"/>
                          <a:pt x="2" y="2"/>
                          <a:pt x="1" y="2"/>
                        </a:cubicBezTo>
                        <a:cubicBezTo>
                          <a:pt x="1" y="2"/>
                          <a:pt x="1" y="2"/>
                          <a:pt x="1" y="2"/>
                        </a:cubicBezTo>
                        <a:cubicBezTo>
                          <a:pt x="0" y="2"/>
                          <a:pt x="0" y="2"/>
                          <a:pt x="0" y="1"/>
                        </a:cubicBezTo>
                        <a:close/>
                        <a:moveTo>
                          <a:pt x="1" y="1"/>
                        </a:move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 name="ïsľîḓé">
                    <a:extLst>
                      <a:ext uri="{FF2B5EF4-FFF2-40B4-BE49-F238E27FC236}">
                        <a16:creationId xmlns:a16="http://schemas.microsoft.com/office/drawing/2014/main" id="{91FF46FB-4DB9-49E5-A2AA-DB8EDDEB1192}"/>
                      </a:ext>
                    </a:extLst>
                  </p:cNvPr>
                  <p:cNvSpPr/>
                  <p:nvPr/>
                </p:nvSpPr>
                <p:spPr bwMode="auto">
                  <a:xfrm>
                    <a:off x="11066256" y="6904840"/>
                    <a:ext cx="9505"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4" name="ïṧļîdê">
                    <a:extLst>
                      <a:ext uri="{FF2B5EF4-FFF2-40B4-BE49-F238E27FC236}">
                        <a16:creationId xmlns:a16="http://schemas.microsoft.com/office/drawing/2014/main" id="{A6E65B72-3E84-4A87-97FC-5B421A0A154A}"/>
                      </a:ext>
                    </a:extLst>
                  </p:cNvPr>
                  <p:cNvSpPr/>
                  <p:nvPr/>
                </p:nvSpPr>
                <p:spPr bwMode="auto">
                  <a:xfrm>
                    <a:off x="11066256" y="6904840"/>
                    <a:ext cx="9505" cy="5431"/>
                  </a:xfrm>
                  <a:custGeom>
                    <a:avLst/>
                    <a:gdLst>
                      <a:gd name="T0" fmla="*/ 0 w 3"/>
                      <a:gd name="T1" fmla="*/ 1 h 2"/>
                      <a:gd name="T2" fmla="*/ 0 w 3"/>
                      <a:gd name="T3" fmla="*/ 0 h 2"/>
                      <a:gd name="T4" fmla="*/ 0 w 3"/>
                      <a:gd name="T5" fmla="*/ 0 h 2"/>
                      <a:gd name="T6" fmla="*/ 1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1 h 2"/>
                      <a:gd name="T24" fmla="*/ 1 w 3"/>
                      <a:gd name="T25" fmla="*/ 1 h 2"/>
                      <a:gd name="T26" fmla="*/ 1 w 3"/>
                      <a:gd name="T27" fmla="*/ 0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0"/>
                          <a:pt x="0" y="0"/>
                          <a:pt x="0" y="0"/>
                        </a:cubicBezTo>
                        <a:cubicBezTo>
                          <a:pt x="0" y="0"/>
                          <a:pt x="0" y="0"/>
                          <a:pt x="0" y="0"/>
                        </a:cubicBezTo>
                        <a:cubicBezTo>
                          <a:pt x="1" y="0"/>
                          <a:pt x="1" y="0"/>
                          <a:pt x="1" y="0"/>
                        </a:cubicBezTo>
                        <a:cubicBezTo>
                          <a:pt x="1" y="0"/>
                          <a:pt x="1" y="0"/>
                          <a:pt x="1" y="0"/>
                        </a:cubicBezTo>
                        <a:cubicBezTo>
                          <a:pt x="1" y="0"/>
                          <a:pt x="1" y="0"/>
                          <a:pt x="2" y="0"/>
                        </a:cubicBezTo>
                        <a:cubicBezTo>
                          <a:pt x="2" y="0"/>
                          <a:pt x="2" y="0"/>
                          <a:pt x="2" y="0"/>
                        </a:cubicBezTo>
                        <a:cubicBezTo>
                          <a:pt x="2" y="0"/>
                          <a:pt x="3" y="0"/>
                          <a:pt x="3" y="1"/>
                        </a:cubicBezTo>
                        <a:cubicBezTo>
                          <a:pt x="3" y="1"/>
                          <a:pt x="3" y="1"/>
                          <a:pt x="3" y="1"/>
                        </a:cubicBezTo>
                        <a:cubicBezTo>
                          <a:pt x="3" y="1"/>
                          <a:pt x="2" y="2"/>
                          <a:pt x="1" y="2"/>
                        </a:cubicBezTo>
                        <a:cubicBezTo>
                          <a:pt x="1" y="2"/>
                          <a:pt x="1" y="2"/>
                          <a:pt x="1" y="2"/>
                        </a:cubicBezTo>
                        <a:cubicBezTo>
                          <a:pt x="0" y="2"/>
                          <a:pt x="0" y="1"/>
                          <a:pt x="0" y="1"/>
                        </a:cubicBezTo>
                        <a:close/>
                        <a:moveTo>
                          <a:pt x="1" y="1"/>
                        </a:moveTo>
                        <a:cubicBezTo>
                          <a:pt x="1"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 name="iṧlîḋè">
                    <a:extLst>
                      <a:ext uri="{FF2B5EF4-FFF2-40B4-BE49-F238E27FC236}">
                        <a16:creationId xmlns:a16="http://schemas.microsoft.com/office/drawing/2014/main" id="{1A8E2E7A-87C6-43BA-910E-5C2BDC8A12B6}"/>
                      </a:ext>
                    </a:extLst>
                  </p:cNvPr>
                  <p:cNvSpPr/>
                  <p:nvPr/>
                </p:nvSpPr>
                <p:spPr bwMode="auto">
                  <a:xfrm>
                    <a:off x="11078477" y="6884472"/>
                    <a:ext cx="8147"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 name="ïş1îḓê">
                    <a:extLst>
                      <a:ext uri="{FF2B5EF4-FFF2-40B4-BE49-F238E27FC236}">
                        <a16:creationId xmlns:a16="http://schemas.microsoft.com/office/drawing/2014/main" id="{99792D6A-E3FE-45E9-972E-7B993C14DB08}"/>
                      </a:ext>
                    </a:extLst>
                  </p:cNvPr>
                  <p:cNvSpPr/>
                  <p:nvPr/>
                </p:nvSpPr>
                <p:spPr bwMode="auto">
                  <a:xfrm>
                    <a:off x="11078477" y="6881756"/>
                    <a:ext cx="8147" cy="5431"/>
                  </a:xfrm>
                  <a:custGeom>
                    <a:avLst/>
                    <a:gdLst>
                      <a:gd name="T0" fmla="*/ 0 w 3"/>
                      <a:gd name="T1" fmla="*/ 2 h 2"/>
                      <a:gd name="T2" fmla="*/ 0 w 3"/>
                      <a:gd name="T3" fmla="*/ 0 h 2"/>
                      <a:gd name="T4" fmla="*/ 0 w 3"/>
                      <a:gd name="T5" fmla="*/ 0 h 2"/>
                      <a:gd name="T6" fmla="*/ 1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2 h 2"/>
                      <a:gd name="T24" fmla="*/ 1 w 3"/>
                      <a:gd name="T25" fmla="*/ 1 h 2"/>
                      <a:gd name="T26" fmla="*/ 1 w 3"/>
                      <a:gd name="T27" fmla="*/ 1 h 2"/>
                      <a:gd name="T28" fmla="*/ 1 w 3"/>
                      <a:gd name="T29" fmla="*/ 1 h 2"/>
                      <a:gd name="T30" fmla="*/ 2 w 3"/>
                      <a:gd name="T31" fmla="*/ 1 h 2"/>
                      <a:gd name="T32" fmla="*/ 2 w 3"/>
                      <a:gd name="T33" fmla="*/ 1 h 2"/>
                      <a:gd name="T34" fmla="*/ 2 w 3"/>
                      <a:gd name="T35" fmla="*/ 1 h 2"/>
                      <a:gd name="T36" fmla="*/ 2 w 3"/>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2">
                        <a:moveTo>
                          <a:pt x="0" y="2"/>
                        </a:moveTo>
                        <a:cubicBezTo>
                          <a:pt x="0" y="1"/>
                          <a:pt x="0" y="1"/>
                          <a:pt x="0" y="0"/>
                        </a:cubicBezTo>
                        <a:cubicBezTo>
                          <a:pt x="0" y="0"/>
                          <a:pt x="0" y="0"/>
                          <a:pt x="0" y="0"/>
                        </a:cubicBezTo>
                        <a:cubicBezTo>
                          <a:pt x="1" y="0"/>
                          <a:pt x="1" y="0"/>
                          <a:pt x="1" y="0"/>
                        </a:cubicBezTo>
                        <a:cubicBezTo>
                          <a:pt x="1" y="0"/>
                          <a:pt x="1" y="0"/>
                          <a:pt x="1" y="0"/>
                        </a:cubicBezTo>
                        <a:cubicBezTo>
                          <a:pt x="1" y="0"/>
                          <a:pt x="1" y="0"/>
                          <a:pt x="2" y="0"/>
                        </a:cubicBezTo>
                        <a:cubicBezTo>
                          <a:pt x="2" y="0"/>
                          <a:pt x="2" y="0"/>
                          <a:pt x="2" y="0"/>
                        </a:cubicBezTo>
                        <a:cubicBezTo>
                          <a:pt x="2" y="0"/>
                          <a:pt x="3" y="0"/>
                          <a:pt x="3" y="1"/>
                        </a:cubicBezTo>
                        <a:cubicBezTo>
                          <a:pt x="3" y="1"/>
                          <a:pt x="3" y="1"/>
                          <a:pt x="3" y="1"/>
                        </a:cubicBezTo>
                        <a:cubicBezTo>
                          <a:pt x="3" y="2"/>
                          <a:pt x="2" y="2"/>
                          <a:pt x="1" y="2"/>
                        </a:cubicBezTo>
                        <a:cubicBezTo>
                          <a:pt x="1" y="2"/>
                          <a:pt x="1" y="2"/>
                          <a:pt x="1" y="2"/>
                        </a:cubicBezTo>
                        <a:cubicBezTo>
                          <a:pt x="0" y="2"/>
                          <a:pt x="0" y="2"/>
                          <a:pt x="0" y="2"/>
                        </a:cubicBezTo>
                        <a:close/>
                        <a:moveTo>
                          <a:pt x="1" y="1"/>
                        </a:moveTo>
                        <a:cubicBezTo>
                          <a:pt x="1" y="1"/>
                          <a:pt x="1" y="1"/>
                          <a:pt x="1" y="1"/>
                        </a:cubicBezTo>
                        <a:cubicBezTo>
                          <a:pt x="1" y="1"/>
                          <a:pt x="1" y="1"/>
                          <a:pt x="1" y="1"/>
                        </a:cubicBezTo>
                        <a:close/>
                        <a:moveTo>
                          <a:pt x="2" y="1"/>
                        </a:moveTo>
                        <a:cubicBezTo>
                          <a:pt x="2" y="1"/>
                          <a:pt x="2" y="1"/>
                          <a:pt x="2" y="1"/>
                        </a:cubicBezTo>
                        <a:cubicBezTo>
                          <a:pt x="2" y="1"/>
                          <a:pt x="2" y="1"/>
                          <a:pt x="2"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 name="iṧliďe">
                    <a:extLst>
                      <a:ext uri="{FF2B5EF4-FFF2-40B4-BE49-F238E27FC236}">
                        <a16:creationId xmlns:a16="http://schemas.microsoft.com/office/drawing/2014/main" id="{9CE11121-BB0D-4BE5-9C0D-EC269E2BA1A4}"/>
                      </a:ext>
                    </a:extLst>
                  </p:cNvPr>
                  <p:cNvSpPr/>
                  <p:nvPr/>
                </p:nvSpPr>
                <p:spPr bwMode="auto">
                  <a:xfrm>
                    <a:off x="11024163" y="6980881"/>
                    <a:ext cx="8147"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 name="îślídè">
                    <a:extLst>
                      <a:ext uri="{FF2B5EF4-FFF2-40B4-BE49-F238E27FC236}">
                        <a16:creationId xmlns:a16="http://schemas.microsoft.com/office/drawing/2014/main" id="{2408C50A-B01C-4788-8C07-348DA61D90AE}"/>
                      </a:ext>
                    </a:extLst>
                  </p:cNvPr>
                  <p:cNvSpPr/>
                  <p:nvPr/>
                </p:nvSpPr>
                <p:spPr bwMode="auto">
                  <a:xfrm>
                    <a:off x="11024163" y="6978165"/>
                    <a:ext cx="8147" cy="5431"/>
                  </a:xfrm>
                  <a:custGeom>
                    <a:avLst/>
                    <a:gdLst>
                      <a:gd name="T0" fmla="*/ 0 w 3"/>
                      <a:gd name="T1" fmla="*/ 1 h 2"/>
                      <a:gd name="T2" fmla="*/ 0 w 3"/>
                      <a:gd name="T3" fmla="*/ 0 h 2"/>
                      <a:gd name="T4" fmla="*/ 0 w 3"/>
                      <a:gd name="T5" fmla="*/ 0 h 2"/>
                      <a:gd name="T6" fmla="*/ 1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1 h 2"/>
                      <a:gd name="T24" fmla="*/ 1 w 3"/>
                      <a:gd name="T25" fmla="*/ 1 h 2"/>
                      <a:gd name="T26" fmla="*/ 1 w 3"/>
                      <a:gd name="T27" fmla="*/ 1 h 2"/>
                      <a:gd name="T28" fmla="*/ 1 w 3"/>
                      <a:gd name="T29" fmla="*/ 1 h 2"/>
                      <a:gd name="T30" fmla="*/ 2 w 3"/>
                      <a:gd name="T31" fmla="*/ 1 h 2"/>
                      <a:gd name="T32" fmla="*/ 2 w 3"/>
                      <a:gd name="T33" fmla="*/ 1 h 2"/>
                      <a:gd name="T34" fmla="*/ 2 w 3"/>
                      <a:gd name="T35" fmla="*/ 1 h 2"/>
                      <a:gd name="T36" fmla="*/ 2 w 3"/>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2">
                        <a:moveTo>
                          <a:pt x="0" y="1"/>
                        </a:moveTo>
                        <a:cubicBezTo>
                          <a:pt x="0" y="1"/>
                          <a:pt x="0" y="0"/>
                          <a:pt x="0" y="0"/>
                        </a:cubicBezTo>
                        <a:cubicBezTo>
                          <a:pt x="0" y="0"/>
                          <a:pt x="0" y="0"/>
                          <a:pt x="0" y="0"/>
                        </a:cubicBezTo>
                        <a:cubicBezTo>
                          <a:pt x="1" y="0"/>
                          <a:pt x="1" y="0"/>
                          <a:pt x="1" y="0"/>
                        </a:cubicBezTo>
                        <a:cubicBezTo>
                          <a:pt x="1" y="0"/>
                          <a:pt x="1" y="0"/>
                          <a:pt x="1" y="0"/>
                        </a:cubicBezTo>
                        <a:cubicBezTo>
                          <a:pt x="1" y="0"/>
                          <a:pt x="1" y="0"/>
                          <a:pt x="2" y="0"/>
                        </a:cubicBezTo>
                        <a:cubicBezTo>
                          <a:pt x="2" y="0"/>
                          <a:pt x="2" y="0"/>
                          <a:pt x="2" y="0"/>
                        </a:cubicBezTo>
                        <a:cubicBezTo>
                          <a:pt x="2" y="0"/>
                          <a:pt x="3" y="0"/>
                          <a:pt x="3" y="1"/>
                        </a:cubicBezTo>
                        <a:cubicBezTo>
                          <a:pt x="3" y="1"/>
                          <a:pt x="3" y="1"/>
                          <a:pt x="3" y="1"/>
                        </a:cubicBezTo>
                        <a:cubicBezTo>
                          <a:pt x="3" y="2"/>
                          <a:pt x="2" y="2"/>
                          <a:pt x="1" y="2"/>
                        </a:cubicBezTo>
                        <a:cubicBezTo>
                          <a:pt x="1" y="2"/>
                          <a:pt x="1" y="2"/>
                          <a:pt x="1" y="2"/>
                        </a:cubicBezTo>
                        <a:cubicBezTo>
                          <a:pt x="0" y="2"/>
                          <a:pt x="0" y="2"/>
                          <a:pt x="0" y="1"/>
                        </a:cubicBezTo>
                        <a:close/>
                        <a:moveTo>
                          <a:pt x="1" y="1"/>
                        </a:moveTo>
                        <a:cubicBezTo>
                          <a:pt x="1" y="1"/>
                          <a:pt x="1" y="1"/>
                          <a:pt x="1" y="1"/>
                        </a:cubicBezTo>
                        <a:cubicBezTo>
                          <a:pt x="1" y="1"/>
                          <a:pt x="1" y="1"/>
                          <a:pt x="1" y="1"/>
                        </a:cubicBezTo>
                        <a:close/>
                        <a:moveTo>
                          <a:pt x="2" y="1"/>
                        </a:moveTo>
                        <a:cubicBezTo>
                          <a:pt x="2" y="1"/>
                          <a:pt x="2" y="1"/>
                          <a:pt x="2" y="1"/>
                        </a:cubicBezTo>
                        <a:cubicBezTo>
                          <a:pt x="2" y="1"/>
                          <a:pt x="2" y="1"/>
                          <a:pt x="2"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 name="îṧḷiḓê">
                    <a:extLst>
                      <a:ext uri="{FF2B5EF4-FFF2-40B4-BE49-F238E27FC236}">
                        <a16:creationId xmlns:a16="http://schemas.microsoft.com/office/drawing/2014/main" id="{6DECE480-521C-4C5C-AE36-392186386ECC}"/>
                      </a:ext>
                    </a:extLst>
                  </p:cNvPr>
                  <p:cNvSpPr/>
                  <p:nvPr/>
                </p:nvSpPr>
                <p:spPr bwMode="auto">
                  <a:xfrm>
                    <a:off x="11024163" y="6952364"/>
                    <a:ext cx="8147"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 name="iṥḻiḍè">
                    <a:extLst>
                      <a:ext uri="{FF2B5EF4-FFF2-40B4-BE49-F238E27FC236}">
                        <a16:creationId xmlns:a16="http://schemas.microsoft.com/office/drawing/2014/main" id="{BD2623C0-E42D-4D5E-9490-5CCE487EE52E}"/>
                      </a:ext>
                    </a:extLst>
                  </p:cNvPr>
                  <p:cNvSpPr/>
                  <p:nvPr/>
                </p:nvSpPr>
                <p:spPr bwMode="auto">
                  <a:xfrm>
                    <a:off x="11024163" y="6952364"/>
                    <a:ext cx="8147" cy="5431"/>
                  </a:xfrm>
                  <a:custGeom>
                    <a:avLst/>
                    <a:gdLst>
                      <a:gd name="T0" fmla="*/ 0 w 3"/>
                      <a:gd name="T1" fmla="*/ 1 h 2"/>
                      <a:gd name="T2" fmla="*/ 1 w 3"/>
                      <a:gd name="T3" fmla="*/ 0 h 2"/>
                      <a:gd name="T4" fmla="*/ 1 w 3"/>
                      <a:gd name="T5" fmla="*/ 0 h 2"/>
                      <a:gd name="T6" fmla="*/ 1 w 3"/>
                      <a:gd name="T7" fmla="*/ 0 h 2"/>
                      <a:gd name="T8" fmla="*/ 1 w 3"/>
                      <a:gd name="T9" fmla="*/ 0 h 2"/>
                      <a:gd name="T10" fmla="*/ 2 w 3"/>
                      <a:gd name="T11" fmla="*/ 0 h 2"/>
                      <a:gd name="T12" fmla="*/ 2 w 3"/>
                      <a:gd name="T13" fmla="*/ 0 h 2"/>
                      <a:gd name="T14" fmla="*/ 3 w 3"/>
                      <a:gd name="T15" fmla="*/ 0 h 2"/>
                      <a:gd name="T16" fmla="*/ 3 w 3"/>
                      <a:gd name="T17" fmla="*/ 0 h 2"/>
                      <a:gd name="T18" fmla="*/ 1 w 3"/>
                      <a:gd name="T19" fmla="*/ 2 h 2"/>
                      <a:gd name="T20" fmla="*/ 1 w 3"/>
                      <a:gd name="T21" fmla="*/ 2 h 2"/>
                      <a:gd name="T22" fmla="*/ 0 w 3"/>
                      <a:gd name="T23" fmla="*/ 1 h 2"/>
                      <a:gd name="T24" fmla="*/ 1 w 3"/>
                      <a:gd name="T25" fmla="*/ 1 h 2"/>
                      <a:gd name="T26" fmla="*/ 1 w 3"/>
                      <a:gd name="T27" fmla="*/ 0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0"/>
                          <a:pt x="1" y="0"/>
                          <a:pt x="1" y="0"/>
                        </a:cubicBezTo>
                        <a:cubicBezTo>
                          <a:pt x="1" y="0"/>
                          <a:pt x="1" y="0"/>
                          <a:pt x="1" y="0"/>
                        </a:cubicBezTo>
                        <a:cubicBezTo>
                          <a:pt x="1" y="0"/>
                          <a:pt x="1" y="0"/>
                          <a:pt x="1" y="0"/>
                        </a:cubicBezTo>
                        <a:cubicBezTo>
                          <a:pt x="1" y="0"/>
                          <a:pt x="1" y="0"/>
                          <a:pt x="1" y="0"/>
                        </a:cubicBezTo>
                        <a:cubicBezTo>
                          <a:pt x="1" y="0"/>
                          <a:pt x="1" y="0"/>
                          <a:pt x="2" y="0"/>
                        </a:cubicBezTo>
                        <a:cubicBezTo>
                          <a:pt x="2" y="0"/>
                          <a:pt x="2" y="0"/>
                          <a:pt x="2" y="0"/>
                        </a:cubicBezTo>
                        <a:cubicBezTo>
                          <a:pt x="2" y="0"/>
                          <a:pt x="3" y="0"/>
                          <a:pt x="3" y="0"/>
                        </a:cubicBezTo>
                        <a:cubicBezTo>
                          <a:pt x="3" y="0"/>
                          <a:pt x="3" y="0"/>
                          <a:pt x="3" y="0"/>
                        </a:cubicBezTo>
                        <a:cubicBezTo>
                          <a:pt x="3" y="1"/>
                          <a:pt x="2" y="2"/>
                          <a:pt x="1" y="2"/>
                        </a:cubicBezTo>
                        <a:cubicBezTo>
                          <a:pt x="1" y="2"/>
                          <a:pt x="1" y="2"/>
                          <a:pt x="1" y="2"/>
                        </a:cubicBezTo>
                        <a:cubicBezTo>
                          <a:pt x="1" y="2"/>
                          <a:pt x="0" y="1"/>
                          <a:pt x="0" y="1"/>
                        </a:cubicBezTo>
                        <a:close/>
                        <a:moveTo>
                          <a:pt x="1" y="1"/>
                        </a:moveTo>
                        <a:cubicBezTo>
                          <a:pt x="1"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 name="îŝ1îḓê">
                    <a:extLst>
                      <a:ext uri="{FF2B5EF4-FFF2-40B4-BE49-F238E27FC236}">
                        <a16:creationId xmlns:a16="http://schemas.microsoft.com/office/drawing/2014/main" id="{53209F38-281D-4159-BB9B-3D275EEB2E77}"/>
                      </a:ext>
                    </a:extLst>
                  </p:cNvPr>
                  <p:cNvSpPr/>
                  <p:nvPr/>
                </p:nvSpPr>
                <p:spPr bwMode="auto">
                  <a:xfrm>
                    <a:off x="11041814" y="7002607"/>
                    <a:ext cx="8147" cy="4074"/>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 name="ísľîḋê">
                    <a:extLst>
                      <a:ext uri="{FF2B5EF4-FFF2-40B4-BE49-F238E27FC236}">
                        <a16:creationId xmlns:a16="http://schemas.microsoft.com/office/drawing/2014/main" id="{36832102-9E4B-4BE9-8A77-CBD39B72BA1F}"/>
                      </a:ext>
                    </a:extLst>
                  </p:cNvPr>
                  <p:cNvSpPr/>
                  <p:nvPr/>
                </p:nvSpPr>
                <p:spPr bwMode="auto">
                  <a:xfrm>
                    <a:off x="11041814" y="7002607"/>
                    <a:ext cx="8147" cy="6790"/>
                  </a:xfrm>
                  <a:custGeom>
                    <a:avLst/>
                    <a:gdLst>
                      <a:gd name="T0" fmla="*/ 0 w 3"/>
                      <a:gd name="T1" fmla="*/ 1 h 2"/>
                      <a:gd name="T2" fmla="*/ 1 w 3"/>
                      <a:gd name="T3" fmla="*/ 0 h 2"/>
                      <a:gd name="T4" fmla="*/ 1 w 3"/>
                      <a:gd name="T5" fmla="*/ 0 h 2"/>
                      <a:gd name="T6" fmla="*/ 1 w 3"/>
                      <a:gd name="T7" fmla="*/ 0 h 2"/>
                      <a:gd name="T8" fmla="*/ 1 w 3"/>
                      <a:gd name="T9" fmla="*/ 0 h 2"/>
                      <a:gd name="T10" fmla="*/ 2 w 3"/>
                      <a:gd name="T11" fmla="*/ 0 h 2"/>
                      <a:gd name="T12" fmla="*/ 2 w 3"/>
                      <a:gd name="T13" fmla="*/ 0 h 2"/>
                      <a:gd name="T14" fmla="*/ 3 w 3"/>
                      <a:gd name="T15" fmla="*/ 0 h 2"/>
                      <a:gd name="T16" fmla="*/ 3 w 3"/>
                      <a:gd name="T17" fmla="*/ 0 h 2"/>
                      <a:gd name="T18" fmla="*/ 1 w 3"/>
                      <a:gd name="T19" fmla="*/ 2 h 2"/>
                      <a:gd name="T20" fmla="*/ 1 w 3"/>
                      <a:gd name="T21" fmla="*/ 2 h 2"/>
                      <a:gd name="T22" fmla="*/ 0 w 3"/>
                      <a:gd name="T23" fmla="*/ 1 h 2"/>
                      <a:gd name="T24" fmla="*/ 1 w 3"/>
                      <a:gd name="T25" fmla="*/ 1 h 2"/>
                      <a:gd name="T26" fmla="*/ 1 w 3"/>
                      <a:gd name="T27" fmla="*/ 0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0"/>
                          <a:pt x="1" y="0"/>
                          <a:pt x="1" y="0"/>
                        </a:cubicBezTo>
                        <a:cubicBezTo>
                          <a:pt x="1" y="0"/>
                          <a:pt x="1" y="0"/>
                          <a:pt x="1" y="0"/>
                        </a:cubicBezTo>
                        <a:cubicBezTo>
                          <a:pt x="1" y="0"/>
                          <a:pt x="1" y="0"/>
                          <a:pt x="1" y="0"/>
                        </a:cubicBezTo>
                        <a:cubicBezTo>
                          <a:pt x="1" y="0"/>
                          <a:pt x="1" y="0"/>
                          <a:pt x="1" y="0"/>
                        </a:cubicBezTo>
                        <a:cubicBezTo>
                          <a:pt x="1" y="0"/>
                          <a:pt x="2" y="0"/>
                          <a:pt x="2" y="0"/>
                        </a:cubicBezTo>
                        <a:cubicBezTo>
                          <a:pt x="2" y="0"/>
                          <a:pt x="2" y="0"/>
                          <a:pt x="2" y="0"/>
                        </a:cubicBezTo>
                        <a:cubicBezTo>
                          <a:pt x="3" y="0"/>
                          <a:pt x="3" y="0"/>
                          <a:pt x="3" y="0"/>
                        </a:cubicBezTo>
                        <a:cubicBezTo>
                          <a:pt x="3" y="0"/>
                          <a:pt x="3" y="0"/>
                          <a:pt x="3" y="0"/>
                        </a:cubicBezTo>
                        <a:cubicBezTo>
                          <a:pt x="3" y="1"/>
                          <a:pt x="2" y="2"/>
                          <a:pt x="1" y="2"/>
                        </a:cubicBezTo>
                        <a:cubicBezTo>
                          <a:pt x="1" y="2"/>
                          <a:pt x="1" y="2"/>
                          <a:pt x="1" y="2"/>
                        </a:cubicBezTo>
                        <a:cubicBezTo>
                          <a:pt x="1" y="2"/>
                          <a:pt x="0" y="1"/>
                          <a:pt x="0" y="1"/>
                        </a:cubicBezTo>
                        <a:close/>
                        <a:moveTo>
                          <a:pt x="1" y="1"/>
                        </a:moveTo>
                        <a:cubicBezTo>
                          <a:pt x="1"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 name="íṥḻîdê">
                    <a:extLst>
                      <a:ext uri="{FF2B5EF4-FFF2-40B4-BE49-F238E27FC236}">
                        <a16:creationId xmlns:a16="http://schemas.microsoft.com/office/drawing/2014/main" id="{09474618-18C7-4C08-816B-CF049DABEF5B}"/>
                      </a:ext>
                    </a:extLst>
                  </p:cNvPr>
                  <p:cNvSpPr/>
                  <p:nvPr/>
                </p:nvSpPr>
                <p:spPr bwMode="auto">
                  <a:xfrm>
                    <a:off x="11071687" y="6980881"/>
                    <a:ext cx="9505"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1" y="1"/>
                          <a:pt x="3"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4" name="îṣḷidè">
                    <a:extLst>
                      <a:ext uri="{FF2B5EF4-FFF2-40B4-BE49-F238E27FC236}">
                        <a16:creationId xmlns:a16="http://schemas.microsoft.com/office/drawing/2014/main" id="{99B1A73F-B866-4768-A740-758F0B5294A6}"/>
                      </a:ext>
                    </a:extLst>
                  </p:cNvPr>
                  <p:cNvSpPr/>
                  <p:nvPr/>
                </p:nvSpPr>
                <p:spPr bwMode="auto">
                  <a:xfrm>
                    <a:off x="11071687" y="6980881"/>
                    <a:ext cx="9505" cy="5431"/>
                  </a:xfrm>
                  <a:custGeom>
                    <a:avLst/>
                    <a:gdLst>
                      <a:gd name="T0" fmla="*/ 0 w 3"/>
                      <a:gd name="T1" fmla="*/ 1 h 2"/>
                      <a:gd name="T2" fmla="*/ 0 w 3"/>
                      <a:gd name="T3" fmla="*/ 0 h 2"/>
                      <a:gd name="T4" fmla="*/ 0 w 3"/>
                      <a:gd name="T5" fmla="*/ 0 h 2"/>
                      <a:gd name="T6" fmla="*/ 0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1 h 2"/>
                      <a:gd name="T24" fmla="*/ 1 w 3"/>
                      <a:gd name="T25" fmla="*/ 1 h 2"/>
                      <a:gd name="T26" fmla="*/ 1 w 3"/>
                      <a:gd name="T27" fmla="*/ 0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0"/>
                          <a:pt x="0" y="0"/>
                          <a:pt x="0" y="0"/>
                        </a:cubicBezTo>
                        <a:cubicBezTo>
                          <a:pt x="0" y="0"/>
                          <a:pt x="0" y="0"/>
                          <a:pt x="0" y="0"/>
                        </a:cubicBezTo>
                        <a:cubicBezTo>
                          <a:pt x="0" y="0"/>
                          <a:pt x="0" y="0"/>
                          <a:pt x="0" y="0"/>
                        </a:cubicBezTo>
                        <a:cubicBezTo>
                          <a:pt x="1" y="0"/>
                          <a:pt x="1" y="0"/>
                          <a:pt x="1" y="0"/>
                        </a:cubicBezTo>
                        <a:cubicBezTo>
                          <a:pt x="1" y="0"/>
                          <a:pt x="1" y="0"/>
                          <a:pt x="2" y="0"/>
                        </a:cubicBezTo>
                        <a:cubicBezTo>
                          <a:pt x="2" y="0"/>
                          <a:pt x="2" y="0"/>
                          <a:pt x="2" y="0"/>
                        </a:cubicBezTo>
                        <a:cubicBezTo>
                          <a:pt x="2" y="0"/>
                          <a:pt x="3" y="0"/>
                          <a:pt x="3" y="1"/>
                        </a:cubicBezTo>
                        <a:cubicBezTo>
                          <a:pt x="3" y="1"/>
                          <a:pt x="3" y="1"/>
                          <a:pt x="3" y="1"/>
                        </a:cubicBezTo>
                        <a:cubicBezTo>
                          <a:pt x="2" y="2"/>
                          <a:pt x="2" y="2"/>
                          <a:pt x="1" y="2"/>
                        </a:cubicBezTo>
                        <a:cubicBezTo>
                          <a:pt x="1" y="2"/>
                          <a:pt x="1" y="2"/>
                          <a:pt x="1" y="2"/>
                        </a:cubicBezTo>
                        <a:cubicBezTo>
                          <a:pt x="0" y="2"/>
                          <a:pt x="0" y="2"/>
                          <a:pt x="0" y="1"/>
                        </a:cubicBezTo>
                        <a:close/>
                        <a:moveTo>
                          <a:pt x="1" y="1"/>
                        </a:moveTo>
                        <a:cubicBezTo>
                          <a:pt x="1"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5" name="îṧ1íḍè">
                    <a:extLst>
                      <a:ext uri="{FF2B5EF4-FFF2-40B4-BE49-F238E27FC236}">
                        <a16:creationId xmlns:a16="http://schemas.microsoft.com/office/drawing/2014/main" id="{800E6A6E-881C-4EB7-846A-793AF8AF17B2}"/>
                      </a:ext>
                    </a:extLst>
                  </p:cNvPr>
                  <p:cNvSpPr/>
                  <p:nvPr/>
                </p:nvSpPr>
                <p:spPr bwMode="auto">
                  <a:xfrm>
                    <a:off x="10906028" y="7031121"/>
                    <a:ext cx="8147"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6" name="ïSľiḓe">
                    <a:extLst>
                      <a:ext uri="{FF2B5EF4-FFF2-40B4-BE49-F238E27FC236}">
                        <a16:creationId xmlns:a16="http://schemas.microsoft.com/office/drawing/2014/main" id="{FA4332BD-1E38-4FC3-8063-9D8693BDBE32}"/>
                      </a:ext>
                    </a:extLst>
                  </p:cNvPr>
                  <p:cNvSpPr/>
                  <p:nvPr/>
                </p:nvSpPr>
                <p:spPr bwMode="auto">
                  <a:xfrm>
                    <a:off x="10906028" y="7028405"/>
                    <a:ext cx="8147" cy="5431"/>
                  </a:xfrm>
                  <a:custGeom>
                    <a:avLst/>
                    <a:gdLst>
                      <a:gd name="T0" fmla="*/ 0 w 3"/>
                      <a:gd name="T1" fmla="*/ 1 h 2"/>
                      <a:gd name="T2" fmla="*/ 1 w 3"/>
                      <a:gd name="T3" fmla="*/ 0 h 2"/>
                      <a:gd name="T4" fmla="*/ 1 w 3"/>
                      <a:gd name="T5" fmla="*/ 0 h 2"/>
                      <a:gd name="T6" fmla="*/ 1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1 h 2"/>
                      <a:gd name="T24" fmla="*/ 1 w 3"/>
                      <a:gd name="T25" fmla="*/ 1 h 2"/>
                      <a:gd name="T26" fmla="*/ 1 w 3"/>
                      <a:gd name="T27" fmla="*/ 1 h 2"/>
                      <a:gd name="T28" fmla="*/ 1 w 3"/>
                      <a:gd name="T29" fmla="*/ 1 h 2"/>
                      <a:gd name="T30" fmla="*/ 2 w 3"/>
                      <a:gd name="T31" fmla="*/ 1 h 2"/>
                      <a:gd name="T32" fmla="*/ 2 w 3"/>
                      <a:gd name="T33" fmla="*/ 1 h 2"/>
                      <a:gd name="T34" fmla="*/ 2 w 3"/>
                      <a:gd name="T35" fmla="*/ 1 h 2"/>
                      <a:gd name="T36" fmla="*/ 2 w 3"/>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2">
                        <a:moveTo>
                          <a:pt x="0" y="1"/>
                        </a:moveTo>
                        <a:cubicBezTo>
                          <a:pt x="0" y="1"/>
                          <a:pt x="1" y="0"/>
                          <a:pt x="1" y="0"/>
                        </a:cubicBezTo>
                        <a:cubicBezTo>
                          <a:pt x="1" y="0"/>
                          <a:pt x="1" y="0"/>
                          <a:pt x="1" y="0"/>
                        </a:cubicBezTo>
                        <a:cubicBezTo>
                          <a:pt x="1" y="0"/>
                          <a:pt x="1" y="0"/>
                          <a:pt x="1" y="0"/>
                        </a:cubicBezTo>
                        <a:cubicBezTo>
                          <a:pt x="1" y="0"/>
                          <a:pt x="1" y="0"/>
                          <a:pt x="1" y="0"/>
                        </a:cubicBezTo>
                        <a:cubicBezTo>
                          <a:pt x="1" y="0"/>
                          <a:pt x="1" y="0"/>
                          <a:pt x="2" y="0"/>
                        </a:cubicBezTo>
                        <a:cubicBezTo>
                          <a:pt x="2" y="0"/>
                          <a:pt x="2" y="0"/>
                          <a:pt x="2" y="0"/>
                        </a:cubicBezTo>
                        <a:cubicBezTo>
                          <a:pt x="2" y="0"/>
                          <a:pt x="3" y="0"/>
                          <a:pt x="3" y="1"/>
                        </a:cubicBezTo>
                        <a:cubicBezTo>
                          <a:pt x="3" y="1"/>
                          <a:pt x="3" y="1"/>
                          <a:pt x="3" y="1"/>
                        </a:cubicBezTo>
                        <a:cubicBezTo>
                          <a:pt x="3" y="2"/>
                          <a:pt x="2" y="2"/>
                          <a:pt x="1" y="2"/>
                        </a:cubicBezTo>
                        <a:cubicBezTo>
                          <a:pt x="1" y="2"/>
                          <a:pt x="1" y="2"/>
                          <a:pt x="1" y="2"/>
                        </a:cubicBezTo>
                        <a:cubicBezTo>
                          <a:pt x="1" y="2"/>
                          <a:pt x="0" y="2"/>
                          <a:pt x="0" y="1"/>
                        </a:cubicBezTo>
                        <a:close/>
                        <a:moveTo>
                          <a:pt x="1" y="1"/>
                        </a:moveTo>
                        <a:cubicBezTo>
                          <a:pt x="1" y="1"/>
                          <a:pt x="1" y="1"/>
                          <a:pt x="1" y="1"/>
                        </a:cubicBezTo>
                        <a:cubicBezTo>
                          <a:pt x="1" y="1"/>
                          <a:pt x="1" y="1"/>
                          <a:pt x="1" y="1"/>
                        </a:cubicBezTo>
                        <a:close/>
                        <a:moveTo>
                          <a:pt x="2" y="1"/>
                        </a:moveTo>
                        <a:cubicBezTo>
                          <a:pt x="2" y="1"/>
                          <a:pt x="2" y="1"/>
                          <a:pt x="2" y="1"/>
                        </a:cubicBezTo>
                        <a:cubicBezTo>
                          <a:pt x="2" y="1"/>
                          <a:pt x="2" y="1"/>
                          <a:pt x="2"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7" name="ïšľídê">
                    <a:extLst>
                      <a:ext uri="{FF2B5EF4-FFF2-40B4-BE49-F238E27FC236}">
                        <a16:creationId xmlns:a16="http://schemas.microsoft.com/office/drawing/2014/main" id="{BB5BD671-C5DB-490A-A234-4D38DD8F6BD7}"/>
                      </a:ext>
                    </a:extLst>
                  </p:cNvPr>
                  <p:cNvSpPr/>
                  <p:nvPr/>
                </p:nvSpPr>
                <p:spPr bwMode="auto">
                  <a:xfrm>
                    <a:off x="11094772" y="7009396"/>
                    <a:ext cx="5431" cy="2716"/>
                  </a:xfrm>
                  <a:custGeom>
                    <a:avLst/>
                    <a:gdLst>
                      <a:gd name="T0" fmla="*/ 0 w 2"/>
                      <a:gd name="T1" fmla="*/ 0 h 1"/>
                      <a:gd name="T2" fmla="*/ 0 w 2"/>
                      <a:gd name="T3" fmla="*/ 1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1"/>
                          <a:pt x="0" y="1"/>
                        </a:cubicBezTo>
                        <a:cubicBezTo>
                          <a:pt x="1" y="1"/>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8" name="ïşľïḑè">
                    <a:extLst>
                      <a:ext uri="{FF2B5EF4-FFF2-40B4-BE49-F238E27FC236}">
                        <a16:creationId xmlns:a16="http://schemas.microsoft.com/office/drawing/2014/main" id="{2368FBC7-6D09-48B1-8983-C593A244ADB6}"/>
                      </a:ext>
                    </a:extLst>
                  </p:cNvPr>
                  <p:cNvSpPr/>
                  <p:nvPr/>
                </p:nvSpPr>
                <p:spPr bwMode="auto">
                  <a:xfrm>
                    <a:off x="11092056" y="7009396"/>
                    <a:ext cx="8147" cy="5431"/>
                  </a:xfrm>
                  <a:custGeom>
                    <a:avLst/>
                    <a:gdLst>
                      <a:gd name="T0" fmla="*/ 0 w 3"/>
                      <a:gd name="T1" fmla="*/ 1 h 2"/>
                      <a:gd name="T2" fmla="*/ 1 w 3"/>
                      <a:gd name="T3" fmla="*/ 0 h 2"/>
                      <a:gd name="T4" fmla="*/ 1 w 3"/>
                      <a:gd name="T5" fmla="*/ 0 h 2"/>
                      <a:gd name="T6" fmla="*/ 1 w 3"/>
                      <a:gd name="T7" fmla="*/ 0 h 2"/>
                      <a:gd name="T8" fmla="*/ 1 w 3"/>
                      <a:gd name="T9" fmla="*/ 0 h 2"/>
                      <a:gd name="T10" fmla="*/ 2 w 3"/>
                      <a:gd name="T11" fmla="*/ 0 h 2"/>
                      <a:gd name="T12" fmla="*/ 2 w 3"/>
                      <a:gd name="T13" fmla="*/ 0 h 2"/>
                      <a:gd name="T14" fmla="*/ 3 w 3"/>
                      <a:gd name="T15" fmla="*/ 0 h 2"/>
                      <a:gd name="T16" fmla="*/ 3 w 3"/>
                      <a:gd name="T17" fmla="*/ 0 h 2"/>
                      <a:gd name="T18" fmla="*/ 1 w 3"/>
                      <a:gd name="T19" fmla="*/ 2 h 2"/>
                      <a:gd name="T20" fmla="*/ 1 w 3"/>
                      <a:gd name="T21" fmla="*/ 2 h 2"/>
                      <a:gd name="T22" fmla="*/ 0 w 3"/>
                      <a:gd name="T23" fmla="*/ 1 h 2"/>
                      <a:gd name="T24" fmla="*/ 1 w 3"/>
                      <a:gd name="T25" fmla="*/ 1 h 2"/>
                      <a:gd name="T26" fmla="*/ 1 w 3"/>
                      <a:gd name="T27" fmla="*/ 0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0"/>
                          <a:pt x="1" y="0"/>
                          <a:pt x="1" y="0"/>
                        </a:cubicBezTo>
                        <a:cubicBezTo>
                          <a:pt x="1" y="0"/>
                          <a:pt x="1" y="0"/>
                          <a:pt x="1" y="0"/>
                        </a:cubicBezTo>
                        <a:cubicBezTo>
                          <a:pt x="1" y="0"/>
                          <a:pt x="1" y="0"/>
                          <a:pt x="1" y="0"/>
                        </a:cubicBezTo>
                        <a:cubicBezTo>
                          <a:pt x="1" y="0"/>
                          <a:pt x="1" y="0"/>
                          <a:pt x="1" y="0"/>
                        </a:cubicBezTo>
                        <a:cubicBezTo>
                          <a:pt x="1" y="0"/>
                          <a:pt x="2" y="0"/>
                          <a:pt x="2" y="0"/>
                        </a:cubicBezTo>
                        <a:cubicBezTo>
                          <a:pt x="2" y="0"/>
                          <a:pt x="2" y="0"/>
                          <a:pt x="2" y="0"/>
                        </a:cubicBezTo>
                        <a:cubicBezTo>
                          <a:pt x="3" y="0"/>
                          <a:pt x="3" y="0"/>
                          <a:pt x="3" y="0"/>
                        </a:cubicBezTo>
                        <a:cubicBezTo>
                          <a:pt x="3" y="0"/>
                          <a:pt x="3" y="0"/>
                          <a:pt x="3" y="0"/>
                        </a:cubicBezTo>
                        <a:cubicBezTo>
                          <a:pt x="3" y="1"/>
                          <a:pt x="2" y="2"/>
                          <a:pt x="1" y="2"/>
                        </a:cubicBezTo>
                        <a:cubicBezTo>
                          <a:pt x="1" y="2"/>
                          <a:pt x="1" y="2"/>
                          <a:pt x="1" y="2"/>
                        </a:cubicBezTo>
                        <a:cubicBezTo>
                          <a:pt x="1" y="2"/>
                          <a:pt x="0" y="1"/>
                          <a:pt x="0" y="1"/>
                        </a:cubicBezTo>
                        <a:close/>
                        <a:moveTo>
                          <a:pt x="1" y="1"/>
                        </a:moveTo>
                        <a:cubicBezTo>
                          <a:pt x="1"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9" name="ïṣľiḑé">
                    <a:extLst>
                      <a:ext uri="{FF2B5EF4-FFF2-40B4-BE49-F238E27FC236}">
                        <a16:creationId xmlns:a16="http://schemas.microsoft.com/office/drawing/2014/main" id="{681B9DAD-AD4F-4279-924E-533BE1D4B02E}"/>
                      </a:ext>
                    </a:extLst>
                  </p:cNvPr>
                  <p:cNvSpPr/>
                  <p:nvPr/>
                </p:nvSpPr>
                <p:spPr bwMode="auto">
                  <a:xfrm>
                    <a:off x="11112423" y="6994459"/>
                    <a:ext cx="8147"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0" name="îṩļîde">
                    <a:extLst>
                      <a:ext uri="{FF2B5EF4-FFF2-40B4-BE49-F238E27FC236}">
                        <a16:creationId xmlns:a16="http://schemas.microsoft.com/office/drawing/2014/main" id="{DC0AE412-A8B0-4E39-8F73-294FCF69C16C}"/>
                      </a:ext>
                    </a:extLst>
                  </p:cNvPr>
                  <p:cNvSpPr/>
                  <p:nvPr/>
                </p:nvSpPr>
                <p:spPr bwMode="auto">
                  <a:xfrm>
                    <a:off x="11112423" y="6994459"/>
                    <a:ext cx="8147" cy="5431"/>
                  </a:xfrm>
                  <a:custGeom>
                    <a:avLst/>
                    <a:gdLst>
                      <a:gd name="T0" fmla="*/ 0 w 3"/>
                      <a:gd name="T1" fmla="*/ 1 h 2"/>
                      <a:gd name="T2" fmla="*/ 0 w 3"/>
                      <a:gd name="T3" fmla="*/ 0 h 2"/>
                      <a:gd name="T4" fmla="*/ 0 w 3"/>
                      <a:gd name="T5" fmla="*/ 0 h 2"/>
                      <a:gd name="T6" fmla="*/ 0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1 h 2"/>
                      <a:gd name="T24" fmla="*/ 1 w 3"/>
                      <a:gd name="T25" fmla="*/ 1 h 2"/>
                      <a:gd name="T26" fmla="*/ 1 w 3"/>
                      <a:gd name="T27" fmla="*/ 0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0"/>
                          <a:pt x="0" y="0"/>
                          <a:pt x="0" y="0"/>
                        </a:cubicBezTo>
                        <a:cubicBezTo>
                          <a:pt x="0" y="0"/>
                          <a:pt x="0" y="0"/>
                          <a:pt x="0" y="0"/>
                        </a:cubicBezTo>
                        <a:cubicBezTo>
                          <a:pt x="0" y="0"/>
                          <a:pt x="0" y="0"/>
                          <a:pt x="0" y="0"/>
                        </a:cubicBezTo>
                        <a:cubicBezTo>
                          <a:pt x="1" y="0"/>
                          <a:pt x="1" y="0"/>
                          <a:pt x="1" y="0"/>
                        </a:cubicBezTo>
                        <a:cubicBezTo>
                          <a:pt x="1" y="0"/>
                          <a:pt x="1" y="0"/>
                          <a:pt x="2" y="0"/>
                        </a:cubicBezTo>
                        <a:cubicBezTo>
                          <a:pt x="2" y="0"/>
                          <a:pt x="2" y="0"/>
                          <a:pt x="2" y="0"/>
                        </a:cubicBezTo>
                        <a:cubicBezTo>
                          <a:pt x="2" y="0"/>
                          <a:pt x="3" y="0"/>
                          <a:pt x="3" y="1"/>
                        </a:cubicBezTo>
                        <a:cubicBezTo>
                          <a:pt x="3" y="1"/>
                          <a:pt x="3" y="1"/>
                          <a:pt x="3" y="1"/>
                        </a:cubicBezTo>
                        <a:cubicBezTo>
                          <a:pt x="2" y="1"/>
                          <a:pt x="2" y="2"/>
                          <a:pt x="1" y="2"/>
                        </a:cubicBezTo>
                        <a:cubicBezTo>
                          <a:pt x="1" y="2"/>
                          <a:pt x="1" y="2"/>
                          <a:pt x="1" y="2"/>
                        </a:cubicBezTo>
                        <a:cubicBezTo>
                          <a:pt x="0" y="2"/>
                          <a:pt x="0" y="1"/>
                          <a:pt x="0" y="1"/>
                        </a:cubicBezTo>
                        <a:close/>
                        <a:moveTo>
                          <a:pt x="1" y="1"/>
                        </a:moveTo>
                        <a:cubicBezTo>
                          <a:pt x="1"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1" name="îSļiḓè">
                    <a:extLst>
                      <a:ext uri="{FF2B5EF4-FFF2-40B4-BE49-F238E27FC236}">
                        <a16:creationId xmlns:a16="http://schemas.microsoft.com/office/drawing/2014/main" id="{1EC19F32-BE31-426E-A1D0-5A610E5197B6}"/>
                      </a:ext>
                    </a:extLst>
                  </p:cNvPr>
                  <p:cNvSpPr/>
                  <p:nvPr/>
                </p:nvSpPr>
                <p:spPr bwMode="auto">
                  <a:xfrm>
                    <a:off x="10934544" y="7009396"/>
                    <a:ext cx="8147"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2" name="îṩḻîḓè">
                    <a:extLst>
                      <a:ext uri="{FF2B5EF4-FFF2-40B4-BE49-F238E27FC236}">
                        <a16:creationId xmlns:a16="http://schemas.microsoft.com/office/drawing/2014/main" id="{33B5B165-6245-485D-A0B0-F0C11F32E29D}"/>
                      </a:ext>
                    </a:extLst>
                  </p:cNvPr>
                  <p:cNvSpPr/>
                  <p:nvPr/>
                </p:nvSpPr>
                <p:spPr bwMode="auto">
                  <a:xfrm>
                    <a:off x="10934544" y="7006679"/>
                    <a:ext cx="8147" cy="5431"/>
                  </a:xfrm>
                  <a:custGeom>
                    <a:avLst/>
                    <a:gdLst>
                      <a:gd name="T0" fmla="*/ 0 w 3"/>
                      <a:gd name="T1" fmla="*/ 1 h 2"/>
                      <a:gd name="T2" fmla="*/ 1 w 3"/>
                      <a:gd name="T3" fmla="*/ 0 h 2"/>
                      <a:gd name="T4" fmla="*/ 1 w 3"/>
                      <a:gd name="T5" fmla="*/ 0 h 2"/>
                      <a:gd name="T6" fmla="*/ 1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1 h 2"/>
                      <a:gd name="T24" fmla="*/ 1 w 3"/>
                      <a:gd name="T25" fmla="*/ 1 h 2"/>
                      <a:gd name="T26" fmla="*/ 1 w 3"/>
                      <a:gd name="T27" fmla="*/ 1 h 2"/>
                      <a:gd name="T28" fmla="*/ 1 w 3"/>
                      <a:gd name="T29" fmla="*/ 1 h 2"/>
                      <a:gd name="T30" fmla="*/ 2 w 3"/>
                      <a:gd name="T31" fmla="*/ 1 h 2"/>
                      <a:gd name="T32" fmla="*/ 2 w 3"/>
                      <a:gd name="T33" fmla="*/ 1 h 2"/>
                      <a:gd name="T34" fmla="*/ 2 w 3"/>
                      <a:gd name="T35" fmla="*/ 1 h 2"/>
                      <a:gd name="T36" fmla="*/ 2 w 3"/>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2">
                        <a:moveTo>
                          <a:pt x="0" y="1"/>
                        </a:moveTo>
                        <a:cubicBezTo>
                          <a:pt x="0" y="1"/>
                          <a:pt x="1" y="0"/>
                          <a:pt x="1" y="0"/>
                        </a:cubicBezTo>
                        <a:cubicBezTo>
                          <a:pt x="1" y="0"/>
                          <a:pt x="1" y="0"/>
                          <a:pt x="1" y="0"/>
                        </a:cubicBezTo>
                        <a:cubicBezTo>
                          <a:pt x="1" y="0"/>
                          <a:pt x="1" y="0"/>
                          <a:pt x="1" y="0"/>
                        </a:cubicBezTo>
                        <a:cubicBezTo>
                          <a:pt x="1" y="0"/>
                          <a:pt x="1" y="0"/>
                          <a:pt x="1" y="0"/>
                        </a:cubicBezTo>
                        <a:cubicBezTo>
                          <a:pt x="1" y="0"/>
                          <a:pt x="2" y="0"/>
                          <a:pt x="2" y="0"/>
                        </a:cubicBezTo>
                        <a:cubicBezTo>
                          <a:pt x="2" y="0"/>
                          <a:pt x="2" y="0"/>
                          <a:pt x="2" y="0"/>
                        </a:cubicBezTo>
                        <a:cubicBezTo>
                          <a:pt x="3" y="0"/>
                          <a:pt x="3" y="0"/>
                          <a:pt x="3" y="1"/>
                        </a:cubicBezTo>
                        <a:cubicBezTo>
                          <a:pt x="3" y="1"/>
                          <a:pt x="3" y="1"/>
                          <a:pt x="3" y="1"/>
                        </a:cubicBezTo>
                        <a:cubicBezTo>
                          <a:pt x="3" y="2"/>
                          <a:pt x="2" y="2"/>
                          <a:pt x="1" y="2"/>
                        </a:cubicBezTo>
                        <a:cubicBezTo>
                          <a:pt x="1" y="2"/>
                          <a:pt x="1" y="2"/>
                          <a:pt x="1" y="2"/>
                        </a:cubicBezTo>
                        <a:cubicBezTo>
                          <a:pt x="1" y="2"/>
                          <a:pt x="0" y="2"/>
                          <a:pt x="0" y="1"/>
                        </a:cubicBezTo>
                        <a:close/>
                        <a:moveTo>
                          <a:pt x="1" y="1"/>
                        </a:moveTo>
                        <a:cubicBezTo>
                          <a:pt x="1" y="1"/>
                          <a:pt x="1" y="1"/>
                          <a:pt x="1" y="1"/>
                        </a:cubicBezTo>
                        <a:cubicBezTo>
                          <a:pt x="1" y="1"/>
                          <a:pt x="1" y="1"/>
                          <a:pt x="1" y="1"/>
                        </a:cubicBezTo>
                        <a:close/>
                        <a:moveTo>
                          <a:pt x="2" y="1"/>
                        </a:moveTo>
                        <a:cubicBezTo>
                          <a:pt x="2" y="1"/>
                          <a:pt x="2" y="1"/>
                          <a:pt x="2" y="1"/>
                        </a:cubicBezTo>
                        <a:cubicBezTo>
                          <a:pt x="2" y="1"/>
                          <a:pt x="2" y="1"/>
                          <a:pt x="2"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3" name="í$ļîde">
                    <a:extLst>
                      <a:ext uri="{FF2B5EF4-FFF2-40B4-BE49-F238E27FC236}">
                        <a16:creationId xmlns:a16="http://schemas.microsoft.com/office/drawing/2014/main" id="{6009B5D1-6D02-4EA9-A1B7-B5D145F05D5E}"/>
                      </a:ext>
                    </a:extLst>
                  </p:cNvPr>
                  <p:cNvSpPr/>
                  <p:nvPr/>
                </p:nvSpPr>
                <p:spPr bwMode="auto">
                  <a:xfrm>
                    <a:off x="10987500" y="6986312"/>
                    <a:ext cx="8147"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4" name="ïš1ïḍê">
                    <a:extLst>
                      <a:ext uri="{FF2B5EF4-FFF2-40B4-BE49-F238E27FC236}">
                        <a16:creationId xmlns:a16="http://schemas.microsoft.com/office/drawing/2014/main" id="{288C76EE-8075-4E93-AC3A-F8DE50868B0F}"/>
                      </a:ext>
                    </a:extLst>
                  </p:cNvPr>
                  <p:cNvSpPr/>
                  <p:nvPr/>
                </p:nvSpPr>
                <p:spPr bwMode="auto">
                  <a:xfrm>
                    <a:off x="10987500" y="6986312"/>
                    <a:ext cx="8147" cy="5431"/>
                  </a:xfrm>
                  <a:custGeom>
                    <a:avLst/>
                    <a:gdLst>
                      <a:gd name="T0" fmla="*/ 0 w 3"/>
                      <a:gd name="T1" fmla="*/ 1 h 2"/>
                      <a:gd name="T2" fmla="*/ 1 w 3"/>
                      <a:gd name="T3" fmla="*/ 0 h 2"/>
                      <a:gd name="T4" fmla="*/ 1 w 3"/>
                      <a:gd name="T5" fmla="*/ 0 h 2"/>
                      <a:gd name="T6" fmla="*/ 1 w 3"/>
                      <a:gd name="T7" fmla="*/ 0 h 2"/>
                      <a:gd name="T8" fmla="*/ 1 w 3"/>
                      <a:gd name="T9" fmla="*/ 0 h 2"/>
                      <a:gd name="T10" fmla="*/ 2 w 3"/>
                      <a:gd name="T11" fmla="*/ 0 h 2"/>
                      <a:gd name="T12" fmla="*/ 2 w 3"/>
                      <a:gd name="T13" fmla="*/ 0 h 2"/>
                      <a:gd name="T14" fmla="*/ 3 w 3"/>
                      <a:gd name="T15" fmla="*/ 0 h 2"/>
                      <a:gd name="T16" fmla="*/ 3 w 3"/>
                      <a:gd name="T17" fmla="*/ 0 h 2"/>
                      <a:gd name="T18" fmla="*/ 1 w 3"/>
                      <a:gd name="T19" fmla="*/ 2 h 2"/>
                      <a:gd name="T20" fmla="*/ 1 w 3"/>
                      <a:gd name="T21" fmla="*/ 2 h 2"/>
                      <a:gd name="T22" fmla="*/ 0 w 3"/>
                      <a:gd name="T23" fmla="*/ 1 h 2"/>
                      <a:gd name="T24" fmla="*/ 1 w 3"/>
                      <a:gd name="T25" fmla="*/ 1 h 2"/>
                      <a:gd name="T26" fmla="*/ 1 w 3"/>
                      <a:gd name="T27" fmla="*/ 0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0"/>
                          <a:pt x="1" y="0"/>
                          <a:pt x="1" y="0"/>
                        </a:cubicBezTo>
                        <a:cubicBezTo>
                          <a:pt x="1" y="0"/>
                          <a:pt x="1" y="0"/>
                          <a:pt x="1" y="0"/>
                        </a:cubicBezTo>
                        <a:cubicBezTo>
                          <a:pt x="1" y="0"/>
                          <a:pt x="1" y="0"/>
                          <a:pt x="1" y="0"/>
                        </a:cubicBezTo>
                        <a:cubicBezTo>
                          <a:pt x="1" y="0"/>
                          <a:pt x="1" y="0"/>
                          <a:pt x="1" y="0"/>
                        </a:cubicBezTo>
                        <a:cubicBezTo>
                          <a:pt x="1" y="0"/>
                          <a:pt x="1" y="0"/>
                          <a:pt x="2" y="0"/>
                        </a:cubicBezTo>
                        <a:cubicBezTo>
                          <a:pt x="2" y="0"/>
                          <a:pt x="2" y="0"/>
                          <a:pt x="2" y="0"/>
                        </a:cubicBezTo>
                        <a:cubicBezTo>
                          <a:pt x="2" y="0"/>
                          <a:pt x="3" y="0"/>
                          <a:pt x="3" y="0"/>
                        </a:cubicBezTo>
                        <a:cubicBezTo>
                          <a:pt x="3" y="0"/>
                          <a:pt x="3" y="0"/>
                          <a:pt x="3" y="0"/>
                        </a:cubicBezTo>
                        <a:cubicBezTo>
                          <a:pt x="3" y="1"/>
                          <a:pt x="2" y="2"/>
                          <a:pt x="1" y="2"/>
                        </a:cubicBezTo>
                        <a:cubicBezTo>
                          <a:pt x="1" y="2"/>
                          <a:pt x="1" y="2"/>
                          <a:pt x="1" y="2"/>
                        </a:cubicBezTo>
                        <a:cubicBezTo>
                          <a:pt x="1" y="2"/>
                          <a:pt x="0" y="1"/>
                          <a:pt x="0" y="1"/>
                        </a:cubicBezTo>
                        <a:close/>
                        <a:moveTo>
                          <a:pt x="1" y="1"/>
                        </a:moveTo>
                        <a:cubicBezTo>
                          <a:pt x="1"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5" name="ïšľîḍe">
                    <a:extLst>
                      <a:ext uri="{FF2B5EF4-FFF2-40B4-BE49-F238E27FC236}">
                        <a16:creationId xmlns:a16="http://schemas.microsoft.com/office/drawing/2014/main" id="{F48AC39D-CA77-4352-B2DB-3861B95B9350}"/>
                      </a:ext>
                    </a:extLst>
                  </p:cNvPr>
                  <p:cNvSpPr/>
                  <p:nvPr/>
                </p:nvSpPr>
                <p:spPr bwMode="auto">
                  <a:xfrm>
                    <a:off x="10992931" y="7020258"/>
                    <a:ext cx="5431" cy="2716"/>
                  </a:xfrm>
                  <a:custGeom>
                    <a:avLst/>
                    <a:gdLst>
                      <a:gd name="T0" fmla="*/ 0 w 2"/>
                      <a:gd name="T1" fmla="*/ 0 h 1"/>
                      <a:gd name="T2" fmla="*/ 0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1"/>
                          <a:pt x="0" y="1"/>
                        </a:cubicBezTo>
                        <a:cubicBezTo>
                          <a:pt x="1" y="1"/>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6" name="îsḷíḓe">
                    <a:extLst>
                      <a:ext uri="{FF2B5EF4-FFF2-40B4-BE49-F238E27FC236}">
                        <a16:creationId xmlns:a16="http://schemas.microsoft.com/office/drawing/2014/main" id="{FE2A1D20-9532-4A1F-A9C8-424CAC93C373}"/>
                      </a:ext>
                    </a:extLst>
                  </p:cNvPr>
                  <p:cNvSpPr/>
                  <p:nvPr/>
                </p:nvSpPr>
                <p:spPr bwMode="auto">
                  <a:xfrm>
                    <a:off x="10990216" y="7017543"/>
                    <a:ext cx="8147" cy="8147"/>
                  </a:xfrm>
                  <a:custGeom>
                    <a:avLst/>
                    <a:gdLst>
                      <a:gd name="T0" fmla="*/ 0 w 3"/>
                      <a:gd name="T1" fmla="*/ 2 h 3"/>
                      <a:gd name="T2" fmla="*/ 1 w 3"/>
                      <a:gd name="T3" fmla="*/ 1 h 3"/>
                      <a:gd name="T4" fmla="*/ 1 w 3"/>
                      <a:gd name="T5" fmla="*/ 1 h 3"/>
                      <a:gd name="T6" fmla="*/ 1 w 3"/>
                      <a:gd name="T7" fmla="*/ 0 h 3"/>
                      <a:gd name="T8" fmla="*/ 1 w 3"/>
                      <a:gd name="T9" fmla="*/ 0 h 3"/>
                      <a:gd name="T10" fmla="*/ 3 w 3"/>
                      <a:gd name="T11" fmla="*/ 0 h 3"/>
                      <a:gd name="T12" fmla="*/ 3 w 3"/>
                      <a:gd name="T13" fmla="*/ 0 h 3"/>
                      <a:gd name="T14" fmla="*/ 3 w 3"/>
                      <a:gd name="T15" fmla="*/ 1 h 3"/>
                      <a:gd name="T16" fmla="*/ 3 w 3"/>
                      <a:gd name="T17" fmla="*/ 1 h 3"/>
                      <a:gd name="T18" fmla="*/ 1 w 3"/>
                      <a:gd name="T19" fmla="*/ 3 h 3"/>
                      <a:gd name="T20" fmla="*/ 1 w 3"/>
                      <a:gd name="T21" fmla="*/ 3 h 3"/>
                      <a:gd name="T22" fmla="*/ 0 w 3"/>
                      <a:gd name="T23" fmla="*/ 2 h 3"/>
                      <a:gd name="T24" fmla="*/ 1 w 3"/>
                      <a:gd name="T25" fmla="*/ 2 h 3"/>
                      <a:gd name="T26" fmla="*/ 1 w 3"/>
                      <a:gd name="T27" fmla="*/ 1 h 3"/>
                      <a:gd name="T28" fmla="*/ 1 w 3"/>
                      <a:gd name="T2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0" y="2"/>
                        </a:moveTo>
                        <a:cubicBezTo>
                          <a:pt x="1" y="1"/>
                          <a:pt x="1" y="1"/>
                          <a:pt x="1" y="1"/>
                        </a:cubicBezTo>
                        <a:cubicBezTo>
                          <a:pt x="1" y="1"/>
                          <a:pt x="1" y="1"/>
                          <a:pt x="1" y="1"/>
                        </a:cubicBezTo>
                        <a:cubicBezTo>
                          <a:pt x="1" y="0"/>
                          <a:pt x="1" y="0"/>
                          <a:pt x="1" y="0"/>
                        </a:cubicBezTo>
                        <a:cubicBezTo>
                          <a:pt x="1" y="0"/>
                          <a:pt x="1" y="0"/>
                          <a:pt x="1" y="0"/>
                        </a:cubicBezTo>
                        <a:cubicBezTo>
                          <a:pt x="1" y="0"/>
                          <a:pt x="2" y="0"/>
                          <a:pt x="3" y="0"/>
                        </a:cubicBezTo>
                        <a:cubicBezTo>
                          <a:pt x="3" y="0"/>
                          <a:pt x="3" y="0"/>
                          <a:pt x="3" y="0"/>
                        </a:cubicBezTo>
                        <a:cubicBezTo>
                          <a:pt x="3" y="0"/>
                          <a:pt x="3" y="1"/>
                          <a:pt x="3" y="1"/>
                        </a:cubicBezTo>
                        <a:cubicBezTo>
                          <a:pt x="3" y="1"/>
                          <a:pt x="3" y="1"/>
                          <a:pt x="3" y="1"/>
                        </a:cubicBezTo>
                        <a:cubicBezTo>
                          <a:pt x="3" y="2"/>
                          <a:pt x="2" y="2"/>
                          <a:pt x="1" y="3"/>
                        </a:cubicBezTo>
                        <a:cubicBezTo>
                          <a:pt x="1" y="3"/>
                          <a:pt x="1" y="3"/>
                          <a:pt x="1" y="3"/>
                        </a:cubicBezTo>
                        <a:cubicBezTo>
                          <a:pt x="1" y="3"/>
                          <a:pt x="0" y="2"/>
                          <a:pt x="0" y="2"/>
                        </a:cubicBezTo>
                        <a:close/>
                        <a:moveTo>
                          <a:pt x="1" y="2"/>
                        </a:moveTo>
                        <a:cubicBezTo>
                          <a:pt x="1" y="1"/>
                          <a:pt x="1" y="1"/>
                          <a:pt x="1" y="1"/>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7" name="íṧliḋe">
                    <a:extLst>
                      <a:ext uri="{FF2B5EF4-FFF2-40B4-BE49-F238E27FC236}">
                        <a16:creationId xmlns:a16="http://schemas.microsoft.com/office/drawing/2014/main" id="{9F14A92B-D607-4B47-AC98-13924645FE14}"/>
                      </a:ext>
                    </a:extLst>
                  </p:cNvPr>
                  <p:cNvSpPr/>
                  <p:nvPr/>
                </p:nvSpPr>
                <p:spPr bwMode="auto">
                  <a:xfrm>
                    <a:off x="10998363" y="7166907"/>
                    <a:ext cx="9505"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8" name="ísḻiḑè">
                    <a:extLst>
                      <a:ext uri="{FF2B5EF4-FFF2-40B4-BE49-F238E27FC236}">
                        <a16:creationId xmlns:a16="http://schemas.microsoft.com/office/drawing/2014/main" id="{278A1A67-1901-4089-9294-719AF558B3F0}"/>
                      </a:ext>
                    </a:extLst>
                  </p:cNvPr>
                  <p:cNvSpPr/>
                  <p:nvPr/>
                </p:nvSpPr>
                <p:spPr bwMode="auto">
                  <a:xfrm>
                    <a:off x="10998363" y="7164191"/>
                    <a:ext cx="9505" cy="5431"/>
                  </a:xfrm>
                  <a:custGeom>
                    <a:avLst/>
                    <a:gdLst>
                      <a:gd name="T0" fmla="*/ 0 w 3"/>
                      <a:gd name="T1" fmla="*/ 1 h 2"/>
                      <a:gd name="T2" fmla="*/ 1 w 3"/>
                      <a:gd name="T3" fmla="*/ 0 h 2"/>
                      <a:gd name="T4" fmla="*/ 1 w 3"/>
                      <a:gd name="T5" fmla="*/ 0 h 2"/>
                      <a:gd name="T6" fmla="*/ 1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1 h 2"/>
                      <a:gd name="T24" fmla="*/ 1 w 3"/>
                      <a:gd name="T25" fmla="*/ 1 h 2"/>
                      <a:gd name="T26" fmla="*/ 1 w 3"/>
                      <a:gd name="T27" fmla="*/ 1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1"/>
                          <a:pt x="1" y="0"/>
                          <a:pt x="1" y="0"/>
                        </a:cubicBezTo>
                        <a:cubicBezTo>
                          <a:pt x="1" y="0"/>
                          <a:pt x="1" y="0"/>
                          <a:pt x="1" y="0"/>
                        </a:cubicBezTo>
                        <a:cubicBezTo>
                          <a:pt x="1" y="0"/>
                          <a:pt x="1" y="0"/>
                          <a:pt x="1" y="0"/>
                        </a:cubicBezTo>
                        <a:cubicBezTo>
                          <a:pt x="1" y="0"/>
                          <a:pt x="1" y="0"/>
                          <a:pt x="1" y="0"/>
                        </a:cubicBezTo>
                        <a:cubicBezTo>
                          <a:pt x="1" y="0"/>
                          <a:pt x="2" y="0"/>
                          <a:pt x="2" y="0"/>
                        </a:cubicBezTo>
                        <a:cubicBezTo>
                          <a:pt x="2" y="0"/>
                          <a:pt x="2" y="0"/>
                          <a:pt x="2" y="0"/>
                        </a:cubicBezTo>
                        <a:cubicBezTo>
                          <a:pt x="3" y="0"/>
                          <a:pt x="3" y="0"/>
                          <a:pt x="3" y="1"/>
                        </a:cubicBezTo>
                        <a:cubicBezTo>
                          <a:pt x="3" y="1"/>
                          <a:pt x="3" y="1"/>
                          <a:pt x="3" y="1"/>
                        </a:cubicBezTo>
                        <a:cubicBezTo>
                          <a:pt x="3" y="2"/>
                          <a:pt x="2" y="2"/>
                          <a:pt x="1" y="2"/>
                        </a:cubicBezTo>
                        <a:cubicBezTo>
                          <a:pt x="1" y="2"/>
                          <a:pt x="1" y="2"/>
                          <a:pt x="1" y="2"/>
                        </a:cubicBezTo>
                        <a:cubicBezTo>
                          <a:pt x="1" y="2"/>
                          <a:pt x="0" y="2"/>
                          <a:pt x="0" y="1"/>
                        </a:cubicBezTo>
                        <a:close/>
                        <a:moveTo>
                          <a:pt x="1" y="1"/>
                        </a:move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9" name="išlíḓe">
                    <a:extLst>
                      <a:ext uri="{FF2B5EF4-FFF2-40B4-BE49-F238E27FC236}">
                        <a16:creationId xmlns:a16="http://schemas.microsoft.com/office/drawing/2014/main" id="{CBDB1B2D-BD04-4CA9-A122-BC12BCF65B1B}"/>
                      </a:ext>
                    </a:extLst>
                  </p:cNvPr>
                  <p:cNvSpPr/>
                  <p:nvPr/>
                </p:nvSpPr>
                <p:spPr bwMode="auto">
                  <a:xfrm>
                    <a:off x="11039099" y="7073215"/>
                    <a:ext cx="5431" cy="2716"/>
                  </a:xfrm>
                  <a:custGeom>
                    <a:avLst/>
                    <a:gdLst>
                      <a:gd name="T0" fmla="*/ 0 w 2"/>
                      <a:gd name="T1" fmla="*/ 0 h 1"/>
                      <a:gd name="T2" fmla="*/ 0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1"/>
                          <a:pt x="0" y="1"/>
                        </a:cubicBezTo>
                        <a:cubicBezTo>
                          <a:pt x="1" y="1"/>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0" name="ïšḷîḋê">
                    <a:extLst>
                      <a:ext uri="{FF2B5EF4-FFF2-40B4-BE49-F238E27FC236}">
                        <a16:creationId xmlns:a16="http://schemas.microsoft.com/office/drawing/2014/main" id="{412A891D-D6C3-41F8-BA25-53FAB46B5668}"/>
                      </a:ext>
                    </a:extLst>
                  </p:cNvPr>
                  <p:cNvSpPr/>
                  <p:nvPr/>
                </p:nvSpPr>
                <p:spPr bwMode="auto">
                  <a:xfrm>
                    <a:off x="11039099" y="7070499"/>
                    <a:ext cx="5431" cy="9505"/>
                  </a:xfrm>
                  <a:custGeom>
                    <a:avLst/>
                    <a:gdLst>
                      <a:gd name="T0" fmla="*/ 0 w 2"/>
                      <a:gd name="T1" fmla="*/ 2 h 3"/>
                      <a:gd name="T2" fmla="*/ 0 w 2"/>
                      <a:gd name="T3" fmla="*/ 1 h 3"/>
                      <a:gd name="T4" fmla="*/ 0 w 2"/>
                      <a:gd name="T5" fmla="*/ 1 h 3"/>
                      <a:gd name="T6" fmla="*/ 0 w 2"/>
                      <a:gd name="T7" fmla="*/ 0 h 3"/>
                      <a:gd name="T8" fmla="*/ 0 w 2"/>
                      <a:gd name="T9" fmla="*/ 0 h 3"/>
                      <a:gd name="T10" fmla="*/ 2 w 2"/>
                      <a:gd name="T11" fmla="*/ 0 h 3"/>
                      <a:gd name="T12" fmla="*/ 2 w 2"/>
                      <a:gd name="T13" fmla="*/ 0 h 3"/>
                      <a:gd name="T14" fmla="*/ 2 w 2"/>
                      <a:gd name="T15" fmla="*/ 1 h 3"/>
                      <a:gd name="T16" fmla="*/ 2 w 2"/>
                      <a:gd name="T17" fmla="*/ 1 h 3"/>
                      <a:gd name="T18" fmla="*/ 0 w 2"/>
                      <a:gd name="T19" fmla="*/ 3 h 3"/>
                      <a:gd name="T20" fmla="*/ 0 w 2"/>
                      <a:gd name="T21" fmla="*/ 3 h 3"/>
                      <a:gd name="T22" fmla="*/ 0 w 2"/>
                      <a:gd name="T23" fmla="*/ 2 h 3"/>
                      <a:gd name="T24" fmla="*/ 0 w 2"/>
                      <a:gd name="T25" fmla="*/ 2 h 3"/>
                      <a:gd name="T26" fmla="*/ 0 w 2"/>
                      <a:gd name="T27" fmla="*/ 1 h 3"/>
                      <a:gd name="T28" fmla="*/ 0 w 2"/>
                      <a:gd name="T29" fmla="*/ 2 h 3"/>
                      <a:gd name="T30" fmla="*/ 1 w 2"/>
                      <a:gd name="T31" fmla="*/ 1 h 3"/>
                      <a:gd name="T32" fmla="*/ 1 w 2"/>
                      <a:gd name="T33" fmla="*/ 1 h 3"/>
                      <a:gd name="T34" fmla="*/ 1 w 2"/>
                      <a:gd name="T35" fmla="*/ 1 h 3"/>
                      <a:gd name="T36" fmla="*/ 1 w 2"/>
                      <a:gd name="T3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3">
                        <a:moveTo>
                          <a:pt x="0" y="2"/>
                        </a:moveTo>
                        <a:cubicBezTo>
                          <a:pt x="0" y="1"/>
                          <a:pt x="0" y="1"/>
                          <a:pt x="0" y="1"/>
                        </a:cubicBezTo>
                        <a:cubicBezTo>
                          <a:pt x="0" y="1"/>
                          <a:pt x="0" y="1"/>
                          <a:pt x="0" y="1"/>
                        </a:cubicBezTo>
                        <a:cubicBezTo>
                          <a:pt x="0" y="0"/>
                          <a:pt x="0" y="0"/>
                          <a:pt x="0" y="0"/>
                        </a:cubicBezTo>
                        <a:cubicBezTo>
                          <a:pt x="0" y="0"/>
                          <a:pt x="0" y="0"/>
                          <a:pt x="0" y="0"/>
                        </a:cubicBezTo>
                        <a:cubicBezTo>
                          <a:pt x="0" y="0"/>
                          <a:pt x="1" y="0"/>
                          <a:pt x="2" y="0"/>
                        </a:cubicBezTo>
                        <a:cubicBezTo>
                          <a:pt x="2" y="0"/>
                          <a:pt x="2" y="0"/>
                          <a:pt x="2" y="0"/>
                        </a:cubicBezTo>
                        <a:cubicBezTo>
                          <a:pt x="2" y="0"/>
                          <a:pt x="2" y="1"/>
                          <a:pt x="2" y="1"/>
                        </a:cubicBezTo>
                        <a:cubicBezTo>
                          <a:pt x="2" y="1"/>
                          <a:pt x="2" y="1"/>
                          <a:pt x="2" y="1"/>
                        </a:cubicBezTo>
                        <a:cubicBezTo>
                          <a:pt x="2" y="2"/>
                          <a:pt x="1" y="2"/>
                          <a:pt x="0" y="3"/>
                        </a:cubicBezTo>
                        <a:cubicBezTo>
                          <a:pt x="0" y="3"/>
                          <a:pt x="0" y="3"/>
                          <a:pt x="0" y="3"/>
                        </a:cubicBezTo>
                        <a:cubicBezTo>
                          <a:pt x="0" y="3"/>
                          <a:pt x="0" y="2"/>
                          <a:pt x="0" y="2"/>
                        </a:cubicBezTo>
                        <a:close/>
                        <a:moveTo>
                          <a:pt x="0" y="2"/>
                        </a:moveTo>
                        <a:cubicBezTo>
                          <a:pt x="0" y="1"/>
                          <a:pt x="0" y="1"/>
                          <a:pt x="0" y="1"/>
                        </a:cubicBezTo>
                        <a:cubicBezTo>
                          <a:pt x="0" y="2"/>
                          <a:pt x="0" y="2"/>
                          <a:pt x="0" y="2"/>
                        </a:cubicBezTo>
                        <a:close/>
                        <a:moveTo>
                          <a:pt x="1" y="1"/>
                        </a:moveTo>
                        <a:cubicBezTo>
                          <a:pt x="1"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1" name="ïşḻîdé">
                    <a:extLst>
                      <a:ext uri="{FF2B5EF4-FFF2-40B4-BE49-F238E27FC236}">
                        <a16:creationId xmlns:a16="http://schemas.microsoft.com/office/drawing/2014/main" id="{D11E2E03-23E9-4F3F-8CEA-CA100499D2FD}"/>
                      </a:ext>
                    </a:extLst>
                  </p:cNvPr>
                  <p:cNvSpPr/>
                  <p:nvPr/>
                </p:nvSpPr>
                <p:spPr bwMode="auto">
                  <a:xfrm>
                    <a:off x="11013300" y="7096298"/>
                    <a:ext cx="5431" cy="2716"/>
                  </a:xfrm>
                  <a:custGeom>
                    <a:avLst/>
                    <a:gdLst>
                      <a:gd name="T0" fmla="*/ 0 w 2"/>
                      <a:gd name="T1" fmla="*/ 0 h 1"/>
                      <a:gd name="T2" fmla="*/ 0 w 2"/>
                      <a:gd name="T3" fmla="*/ 1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1"/>
                          <a:pt x="0" y="1"/>
                        </a:cubicBezTo>
                        <a:cubicBezTo>
                          <a:pt x="1" y="1"/>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2" name="íSľîḍè">
                    <a:extLst>
                      <a:ext uri="{FF2B5EF4-FFF2-40B4-BE49-F238E27FC236}">
                        <a16:creationId xmlns:a16="http://schemas.microsoft.com/office/drawing/2014/main" id="{73A34B2D-F62E-4F8A-91FD-77C5307070D3}"/>
                      </a:ext>
                    </a:extLst>
                  </p:cNvPr>
                  <p:cNvSpPr/>
                  <p:nvPr/>
                </p:nvSpPr>
                <p:spPr bwMode="auto">
                  <a:xfrm>
                    <a:off x="11010584" y="7096298"/>
                    <a:ext cx="8147" cy="5431"/>
                  </a:xfrm>
                  <a:custGeom>
                    <a:avLst/>
                    <a:gdLst>
                      <a:gd name="T0" fmla="*/ 0 w 3"/>
                      <a:gd name="T1" fmla="*/ 1 h 2"/>
                      <a:gd name="T2" fmla="*/ 1 w 3"/>
                      <a:gd name="T3" fmla="*/ 0 h 2"/>
                      <a:gd name="T4" fmla="*/ 1 w 3"/>
                      <a:gd name="T5" fmla="*/ 0 h 2"/>
                      <a:gd name="T6" fmla="*/ 1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1 h 2"/>
                      <a:gd name="T24" fmla="*/ 1 w 3"/>
                      <a:gd name="T25" fmla="*/ 1 h 2"/>
                      <a:gd name="T26" fmla="*/ 1 w 3"/>
                      <a:gd name="T27" fmla="*/ 0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0"/>
                          <a:pt x="1" y="0"/>
                          <a:pt x="1" y="0"/>
                        </a:cubicBezTo>
                        <a:cubicBezTo>
                          <a:pt x="1" y="0"/>
                          <a:pt x="1" y="0"/>
                          <a:pt x="1" y="0"/>
                        </a:cubicBezTo>
                        <a:cubicBezTo>
                          <a:pt x="1" y="0"/>
                          <a:pt x="1" y="0"/>
                          <a:pt x="1" y="0"/>
                        </a:cubicBezTo>
                        <a:cubicBezTo>
                          <a:pt x="1" y="0"/>
                          <a:pt x="1" y="0"/>
                          <a:pt x="1" y="0"/>
                        </a:cubicBezTo>
                        <a:cubicBezTo>
                          <a:pt x="1" y="0"/>
                          <a:pt x="2" y="0"/>
                          <a:pt x="2" y="0"/>
                        </a:cubicBezTo>
                        <a:cubicBezTo>
                          <a:pt x="2" y="0"/>
                          <a:pt x="2" y="0"/>
                          <a:pt x="2" y="0"/>
                        </a:cubicBezTo>
                        <a:cubicBezTo>
                          <a:pt x="3" y="0"/>
                          <a:pt x="3" y="0"/>
                          <a:pt x="3" y="1"/>
                        </a:cubicBezTo>
                        <a:cubicBezTo>
                          <a:pt x="3" y="1"/>
                          <a:pt x="3" y="1"/>
                          <a:pt x="3" y="1"/>
                        </a:cubicBezTo>
                        <a:cubicBezTo>
                          <a:pt x="3" y="2"/>
                          <a:pt x="2" y="2"/>
                          <a:pt x="1" y="2"/>
                        </a:cubicBezTo>
                        <a:cubicBezTo>
                          <a:pt x="1" y="2"/>
                          <a:pt x="1" y="2"/>
                          <a:pt x="1" y="2"/>
                        </a:cubicBezTo>
                        <a:cubicBezTo>
                          <a:pt x="1" y="2"/>
                          <a:pt x="0" y="2"/>
                          <a:pt x="0" y="1"/>
                        </a:cubicBezTo>
                        <a:close/>
                        <a:moveTo>
                          <a:pt x="1" y="1"/>
                        </a:moveTo>
                        <a:cubicBezTo>
                          <a:pt x="1"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3" name="iṧļïḍe">
                    <a:extLst>
                      <a:ext uri="{FF2B5EF4-FFF2-40B4-BE49-F238E27FC236}">
                        <a16:creationId xmlns:a16="http://schemas.microsoft.com/office/drawing/2014/main" id="{A58683D1-303D-4523-B9AE-26F78BC0796E}"/>
                      </a:ext>
                    </a:extLst>
                  </p:cNvPr>
                  <p:cNvSpPr/>
                  <p:nvPr/>
                </p:nvSpPr>
                <p:spPr bwMode="auto">
                  <a:xfrm>
                    <a:off x="11052678" y="7051490"/>
                    <a:ext cx="5431" cy="5431"/>
                  </a:xfrm>
                  <a:custGeom>
                    <a:avLst/>
                    <a:gdLst>
                      <a:gd name="T0" fmla="*/ 0 w 2"/>
                      <a:gd name="T1" fmla="*/ 0 h 2"/>
                      <a:gd name="T2" fmla="*/ 0 w 2"/>
                      <a:gd name="T3" fmla="*/ 2 h 2"/>
                      <a:gd name="T4" fmla="*/ 1 w 2"/>
                      <a:gd name="T5" fmla="*/ 0 h 2"/>
                      <a:gd name="T6" fmla="*/ 0 w 2"/>
                      <a:gd name="T7" fmla="*/ 0 h 2"/>
                    </a:gdLst>
                    <a:ahLst/>
                    <a:cxnLst>
                      <a:cxn ang="0">
                        <a:pos x="T0" y="T1"/>
                      </a:cxn>
                      <a:cxn ang="0">
                        <a:pos x="T2" y="T3"/>
                      </a:cxn>
                      <a:cxn ang="0">
                        <a:pos x="T4" y="T5"/>
                      </a:cxn>
                      <a:cxn ang="0">
                        <a:pos x="T6" y="T7"/>
                      </a:cxn>
                    </a:cxnLst>
                    <a:rect l="0" t="0" r="r" b="b"/>
                    <a:pathLst>
                      <a:path w="2" h="2">
                        <a:moveTo>
                          <a:pt x="0" y="0"/>
                        </a:moveTo>
                        <a:cubicBezTo>
                          <a:pt x="0" y="0"/>
                          <a:pt x="0" y="2"/>
                          <a:pt x="0" y="2"/>
                        </a:cubicBezTo>
                        <a:cubicBezTo>
                          <a:pt x="1" y="2"/>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4" name="iŝliḍé">
                    <a:extLst>
                      <a:ext uri="{FF2B5EF4-FFF2-40B4-BE49-F238E27FC236}">
                        <a16:creationId xmlns:a16="http://schemas.microsoft.com/office/drawing/2014/main" id="{E92530F7-45F0-4478-B65D-61CE6E4BBCCA}"/>
                      </a:ext>
                    </a:extLst>
                  </p:cNvPr>
                  <p:cNvSpPr/>
                  <p:nvPr/>
                </p:nvSpPr>
                <p:spPr bwMode="auto">
                  <a:xfrm>
                    <a:off x="11049962" y="7051490"/>
                    <a:ext cx="8147" cy="5431"/>
                  </a:xfrm>
                  <a:custGeom>
                    <a:avLst/>
                    <a:gdLst>
                      <a:gd name="T0" fmla="*/ 0 w 3"/>
                      <a:gd name="T1" fmla="*/ 1 h 2"/>
                      <a:gd name="T2" fmla="*/ 1 w 3"/>
                      <a:gd name="T3" fmla="*/ 0 h 2"/>
                      <a:gd name="T4" fmla="*/ 1 w 3"/>
                      <a:gd name="T5" fmla="*/ 0 h 2"/>
                      <a:gd name="T6" fmla="*/ 1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1 h 2"/>
                      <a:gd name="T24" fmla="*/ 1 w 3"/>
                      <a:gd name="T25" fmla="*/ 1 h 2"/>
                      <a:gd name="T26" fmla="*/ 1 w 3"/>
                      <a:gd name="T27" fmla="*/ 0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1"/>
                          <a:pt x="1" y="0"/>
                          <a:pt x="1" y="0"/>
                        </a:cubicBezTo>
                        <a:cubicBezTo>
                          <a:pt x="1" y="0"/>
                          <a:pt x="1" y="0"/>
                          <a:pt x="1" y="0"/>
                        </a:cubicBezTo>
                        <a:cubicBezTo>
                          <a:pt x="1" y="0"/>
                          <a:pt x="1" y="0"/>
                          <a:pt x="1" y="0"/>
                        </a:cubicBezTo>
                        <a:cubicBezTo>
                          <a:pt x="1" y="0"/>
                          <a:pt x="1" y="0"/>
                          <a:pt x="1" y="0"/>
                        </a:cubicBezTo>
                        <a:cubicBezTo>
                          <a:pt x="1" y="0"/>
                          <a:pt x="2" y="0"/>
                          <a:pt x="2" y="0"/>
                        </a:cubicBezTo>
                        <a:cubicBezTo>
                          <a:pt x="2" y="0"/>
                          <a:pt x="2" y="0"/>
                          <a:pt x="2" y="0"/>
                        </a:cubicBezTo>
                        <a:cubicBezTo>
                          <a:pt x="3" y="0"/>
                          <a:pt x="3" y="0"/>
                          <a:pt x="3" y="1"/>
                        </a:cubicBezTo>
                        <a:cubicBezTo>
                          <a:pt x="3" y="1"/>
                          <a:pt x="3" y="1"/>
                          <a:pt x="3" y="1"/>
                        </a:cubicBezTo>
                        <a:cubicBezTo>
                          <a:pt x="3" y="2"/>
                          <a:pt x="2" y="2"/>
                          <a:pt x="1" y="2"/>
                        </a:cubicBezTo>
                        <a:cubicBezTo>
                          <a:pt x="1" y="2"/>
                          <a:pt x="1" y="2"/>
                          <a:pt x="1" y="2"/>
                        </a:cubicBezTo>
                        <a:cubicBezTo>
                          <a:pt x="1" y="2"/>
                          <a:pt x="0" y="2"/>
                          <a:pt x="0" y="1"/>
                        </a:cubicBezTo>
                        <a:close/>
                        <a:moveTo>
                          <a:pt x="1" y="1"/>
                        </a:moveTo>
                        <a:cubicBezTo>
                          <a:pt x="1"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5" name="ï$ľîḍê">
                    <a:extLst>
                      <a:ext uri="{FF2B5EF4-FFF2-40B4-BE49-F238E27FC236}">
                        <a16:creationId xmlns:a16="http://schemas.microsoft.com/office/drawing/2014/main" id="{6C53E92C-D0F1-4A36-B72B-E2D704717736}"/>
                      </a:ext>
                    </a:extLst>
                  </p:cNvPr>
                  <p:cNvSpPr/>
                  <p:nvPr/>
                </p:nvSpPr>
                <p:spPr bwMode="auto">
                  <a:xfrm>
                    <a:off x="11162665" y="6915703"/>
                    <a:ext cx="8147"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6" name="íṣļíḋè">
                    <a:extLst>
                      <a:ext uri="{FF2B5EF4-FFF2-40B4-BE49-F238E27FC236}">
                        <a16:creationId xmlns:a16="http://schemas.microsoft.com/office/drawing/2014/main" id="{E59754A4-8C66-4E3E-A08C-96448FD110B8}"/>
                      </a:ext>
                    </a:extLst>
                  </p:cNvPr>
                  <p:cNvSpPr/>
                  <p:nvPr/>
                </p:nvSpPr>
                <p:spPr bwMode="auto">
                  <a:xfrm>
                    <a:off x="11162665" y="6912987"/>
                    <a:ext cx="8147" cy="8147"/>
                  </a:xfrm>
                  <a:custGeom>
                    <a:avLst/>
                    <a:gdLst>
                      <a:gd name="T0" fmla="*/ 0 w 3"/>
                      <a:gd name="T1" fmla="*/ 2 h 3"/>
                      <a:gd name="T2" fmla="*/ 1 w 3"/>
                      <a:gd name="T3" fmla="*/ 1 h 3"/>
                      <a:gd name="T4" fmla="*/ 1 w 3"/>
                      <a:gd name="T5" fmla="*/ 1 h 3"/>
                      <a:gd name="T6" fmla="*/ 1 w 3"/>
                      <a:gd name="T7" fmla="*/ 0 h 3"/>
                      <a:gd name="T8" fmla="*/ 1 w 3"/>
                      <a:gd name="T9" fmla="*/ 0 h 3"/>
                      <a:gd name="T10" fmla="*/ 2 w 3"/>
                      <a:gd name="T11" fmla="*/ 0 h 3"/>
                      <a:gd name="T12" fmla="*/ 2 w 3"/>
                      <a:gd name="T13" fmla="*/ 0 h 3"/>
                      <a:gd name="T14" fmla="*/ 3 w 3"/>
                      <a:gd name="T15" fmla="*/ 1 h 3"/>
                      <a:gd name="T16" fmla="*/ 3 w 3"/>
                      <a:gd name="T17" fmla="*/ 1 h 3"/>
                      <a:gd name="T18" fmla="*/ 1 w 3"/>
                      <a:gd name="T19" fmla="*/ 3 h 3"/>
                      <a:gd name="T20" fmla="*/ 1 w 3"/>
                      <a:gd name="T21" fmla="*/ 3 h 3"/>
                      <a:gd name="T22" fmla="*/ 0 w 3"/>
                      <a:gd name="T23" fmla="*/ 2 h 3"/>
                      <a:gd name="T24" fmla="*/ 1 w 3"/>
                      <a:gd name="T25" fmla="*/ 2 h 3"/>
                      <a:gd name="T26" fmla="*/ 1 w 3"/>
                      <a:gd name="T27" fmla="*/ 1 h 3"/>
                      <a:gd name="T28" fmla="*/ 1 w 3"/>
                      <a:gd name="T2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0" y="2"/>
                        </a:moveTo>
                        <a:cubicBezTo>
                          <a:pt x="0" y="1"/>
                          <a:pt x="1" y="1"/>
                          <a:pt x="1" y="1"/>
                        </a:cubicBezTo>
                        <a:cubicBezTo>
                          <a:pt x="1" y="1"/>
                          <a:pt x="1" y="1"/>
                          <a:pt x="1" y="1"/>
                        </a:cubicBezTo>
                        <a:cubicBezTo>
                          <a:pt x="1" y="0"/>
                          <a:pt x="1" y="0"/>
                          <a:pt x="1" y="0"/>
                        </a:cubicBezTo>
                        <a:cubicBezTo>
                          <a:pt x="1" y="0"/>
                          <a:pt x="1" y="0"/>
                          <a:pt x="1" y="0"/>
                        </a:cubicBezTo>
                        <a:cubicBezTo>
                          <a:pt x="1" y="0"/>
                          <a:pt x="1" y="0"/>
                          <a:pt x="2" y="0"/>
                        </a:cubicBezTo>
                        <a:cubicBezTo>
                          <a:pt x="2" y="0"/>
                          <a:pt x="2" y="0"/>
                          <a:pt x="2" y="0"/>
                        </a:cubicBezTo>
                        <a:cubicBezTo>
                          <a:pt x="2" y="0"/>
                          <a:pt x="3" y="1"/>
                          <a:pt x="3" y="1"/>
                        </a:cubicBezTo>
                        <a:cubicBezTo>
                          <a:pt x="3" y="1"/>
                          <a:pt x="3" y="1"/>
                          <a:pt x="3" y="1"/>
                        </a:cubicBezTo>
                        <a:cubicBezTo>
                          <a:pt x="3" y="2"/>
                          <a:pt x="2" y="2"/>
                          <a:pt x="1" y="3"/>
                        </a:cubicBezTo>
                        <a:cubicBezTo>
                          <a:pt x="1" y="3"/>
                          <a:pt x="1" y="3"/>
                          <a:pt x="1" y="3"/>
                        </a:cubicBezTo>
                        <a:cubicBezTo>
                          <a:pt x="1" y="3"/>
                          <a:pt x="0" y="2"/>
                          <a:pt x="0" y="2"/>
                        </a:cubicBezTo>
                        <a:close/>
                        <a:moveTo>
                          <a:pt x="1" y="2"/>
                        </a:moveTo>
                        <a:cubicBezTo>
                          <a:pt x="1" y="1"/>
                          <a:pt x="1" y="1"/>
                          <a:pt x="1" y="1"/>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7" name="íŝ1iḓé">
                    <a:extLst>
                      <a:ext uri="{FF2B5EF4-FFF2-40B4-BE49-F238E27FC236}">
                        <a16:creationId xmlns:a16="http://schemas.microsoft.com/office/drawing/2014/main" id="{DE9B96EF-2D38-4E18-8440-3F1FB41EE857}"/>
                      </a:ext>
                    </a:extLst>
                  </p:cNvPr>
                  <p:cNvSpPr/>
                  <p:nvPr/>
                </p:nvSpPr>
                <p:spPr bwMode="auto">
                  <a:xfrm>
                    <a:off x="11134149" y="6904840"/>
                    <a:ext cx="5431" cy="2716"/>
                  </a:xfrm>
                  <a:custGeom>
                    <a:avLst/>
                    <a:gdLst>
                      <a:gd name="T0" fmla="*/ 0 w 2"/>
                      <a:gd name="T1" fmla="*/ 0 h 1"/>
                      <a:gd name="T2" fmla="*/ 0 w 2"/>
                      <a:gd name="T3" fmla="*/ 1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1"/>
                          <a:pt x="0" y="1"/>
                        </a:cubicBezTo>
                        <a:cubicBezTo>
                          <a:pt x="1" y="1"/>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8" name="ïṣľïḍê">
                    <a:extLst>
                      <a:ext uri="{FF2B5EF4-FFF2-40B4-BE49-F238E27FC236}">
                        <a16:creationId xmlns:a16="http://schemas.microsoft.com/office/drawing/2014/main" id="{4E87E342-FBC9-4FFD-A8E8-091BF37423FB}"/>
                      </a:ext>
                    </a:extLst>
                  </p:cNvPr>
                  <p:cNvSpPr/>
                  <p:nvPr/>
                </p:nvSpPr>
                <p:spPr bwMode="auto">
                  <a:xfrm>
                    <a:off x="11131434" y="6904840"/>
                    <a:ext cx="8147" cy="5431"/>
                  </a:xfrm>
                  <a:custGeom>
                    <a:avLst/>
                    <a:gdLst>
                      <a:gd name="T0" fmla="*/ 0 w 3"/>
                      <a:gd name="T1" fmla="*/ 1 h 2"/>
                      <a:gd name="T2" fmla="*/ 1 w 3"/>
                      <a:gd name="T3" fmla="*/ 0 h 2"/>
                      <a:gd name="T4" fmla="*/ 1 w 3"/>
                      <a:gd name="T5" fmla="*/ 0 h 2"/>
                      <a:gd name="T6" fmla="*/ 1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1 h 2"/>
                      <a:gd name="T24" fmla="*/ 1 w 3"/>
                      <a:gd name="T25" fmla="*/ 1 h 2"/>
                      <a:gd name="T26" fmla="*/ 1 w 3"/>
                      <a:gd name="T27" fmla="*/ 0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0"/>
                          <a:pt x="1" y="0"/>
                          <a:pt x="1" y="0"/>
                        </a:cubicBezTo>
                        <a:cubicBezTo>
                          <a:pt x="1" y="0"/>
                          <a:pt x="1" y="0"/>
                          <a:pt x="1" y="0"/>
                        </a:cubicBezTo>
                        <a:cubicBezTo>
                          <a:pt x="1" y="0"/>
                          <a:pt x="1" y="0"/>
                          <a:pt x="1" y="0"/>
                        </a:cubicBezTo>
                        <a:cubicBezTo>
                          <a:pt x="1" y="0"/>
                          <a:pt x="1" y="0"/>
                          <a:pt x="1" y="0"/>
                        </a:cubicBezTo>
                        <a:cubicBezTo>
                          <a:pt x="1" y="0"/>
                          <a:pt x="2" y="0"/>
                          <a:pt x="2" y="0"/>
                        </a:cubicBezTo>
                        <a:cubicBezTo>
                          <a:pt x="2" y="0"/>
                          <a:pt x="2" y="0"/>
                          <a:pt x="2" y="0"/>
                        </a:cubicBezTo>
                        <a:cubicBezTo>
                          <a:pt x="3" y="0"/>
                          <a:pt x="3" y="0"/>
                          <a:pt x="3" y="1"/>
                        </a:cubicBezTo>
                        <a:cubicBezTo>
                          <a:pt x="3" y="1"/>
                          <a:pt x="3" y="1"/>
                          <a:pt x="3" y="1"/>
                        </a:cubicBezTo>
                        <a:cubicBezTo>
                          <a:pt x="3" y="2"/>
                          <a:pt x="2" y="2"/>
                          <a:pt x="1" y="2"/>
                        </a:cubicBezTo>
                        <a:cubicBezTo>
                          <a:pt x="1" y="2"/>
                          <a:pt x="1" y="2"/>
                          <a:pt x="1" y="2"/>
                        </a:cubicBezTo>
                        <a:cubicBezTo>
                          <a:pt x="1" y="2"/>
                          <a:pt x="0" y="2"/>
                          <a:pt x="0" y="1"/>
                        </a:cubicBezTo>
                        <a:close/>
                        <a:moveTo>
                          <a:pt x="1" y="1"/>
                        </a:moveTo>
                        <a:cubicBezTo>
                          <a:pt x="1"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 name="îSľíḓé">
                    <a:extLst>
                      <a:ext uri="{FF2B5EF4-FFF2-40B4-BE49-F238E27FC236}">
                        <a16:creationId xmlns:a16="http://schemas.microsoft.com/office/drawing/2014/main" id="{2DB99DE4-F6DD-4311-A872-01C4AAA19194}"/>
                      </a:ext>
                    </a:extLst>
                  </p:cNvPr>
                  <p:cNvSpPr/>
                  <p:nvPr/>
                </p:nvSpPr>
                <p:spPr bwMode="auto">
                  <a:xfrm>
                    <a:off x="11165381" y="6865462"/>
                    <a:ext cx="8147"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0" name="îšľíḓê">
                    <a:extLst>
                      <a:ext uri="{FF2B5EF4-FFF2-40B4-BE49-F238E27FC236}">
                        <a16:creationId xmlns:a16="http://schemas.microsoft.com/office/drawing/2014/main" id="{D55C2468-E03A-4773-925E-F4359AA2A2AA}"/>
                      </a:ext>
                    </a:extLst>
                  </p:cNvPr>
                  <p:cNvSpPr/>
                  <p:nvPr/>
                </p:nvSpPr>
                <p:spPr bwMode="auto">
                  <a:xfrm>
                    <a:off x="11165381" y="6862746"/>
                    <a:ext cx="8147" cy="5431"/>
                  </a:xfrm>
                  <a:custGeom>
                    <a:avLst/>
                    <a:gdLst>
                      <a:gd name="T0" fmla="*/ 0 w 3"/>
                      <a:gd name="T1" fmla="*/ 2 h 2"/>
                      <a:gd name="T2" fmla="*/ 1 w 3"/>
                      <a:gd name="T3" fmla="*/ 1 h 2"/>
                      <a:gd name="T4" fmla="*/ 1 w 3"/>
                      <a:gd name="T5" fmla="*/ 1 h 2"/>
                      <a:gd name="T6" fmla="*/ 1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2 h 2"/>
                      <a:gd name="T24" fmla="*/ 1 w 3"/>
                      <a:gd name="T25" fmla="*/ 1 h 2"/>
                      <a:gd name="T26" fmla="*/ 1 w 3"/>
                      <a:gd name="T27" fmla="*/ 1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2"/>
                        </a:moveTo>
                        <a:cubicBezTo>
                          <a:pt x="0" y="1"/>
                          <a:pt x="1" y="1"/>
                          <a:pt x="1" y="1"/>
                        </a:cubicBezTo>
                        <a:cubicBezTo>
                          <a:pt x="1" y="1"/>
                          <a:pt x="1" y="1"/>
                          <a:pt x="1" y="1"/>
                        </a:cubicBezTo>
                        <a:cubicBezTo>
                          <a:pt x="1" y="0"/>
                          <a:pt x="1" y="0"/>
                          <a:pt x="1" y="0"/>
                        </a:cubicBezTo>
                        <a:cubicBezTo>
                          <a:pt x="1" y="0"/>
                          <a:pt x="1" y="0"/>
                          <a:pt x="1" y="0"/>
                        </a:cubicBezTo>
                        <a:cubicBezTo>
                          <a:pt x="1" y="0"/>
                          <a:pt x="2" y="0"/>
                          <a:pt x="2" y="0"/>
                        </a:cubicBezTo>
                        <a:cubicBezTo>
                          <a:pt x="2" y="0"/>
                          <a:pt x="2" y="0"/>
                          <a:pt x="2" y="0"/>
                        </a:cubicBezTo>
                        <a:cubicBezTo>
                          <a:pt x="3" y="0"/>
                          <a:pt x="3" y="0"/>
                          <a:pt x="3" y="1"/>
                        </a:cubicBezTo>
                        <a:cubicBezTo>
                          <a:pt x="3" y="1"/>
                          <a:pt x="3" y="1"/>
                          <a:pt x="3" y="1"/>
                        </a:cubicBezTo>
                        <a:cubicBezTo>
                          <a:pt x="3" y="2"/>
                          <a:pt x="2" y="2"/>
                          <a:pt x="1" y="2"/>
                        </a:cubicBezTo>
                        <a:cubicBezTo>
                          <a:pt x="1" y="2"/>
                          <a:pt x="1" y="2"/>
                          <a:pt x="1" y="2"/>
                        </a:cubicBezTo>
                        <a:cubicBezTo>
                          <a:pt x="1" y="2"/>
                          <a:pt x="0" y="2"/>
                          <a:pt x="0" y="2"/>
                        </a:cubicBezTo>
                        <a:close/>
                        <a:moveTo>
                          <a:pt x="1" y="1"/>
                        </a:move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1" name="işļîḋê">
                    <a:extLst>
                      <a:ext uri="{FF2B5EF4-FFF2-40B4-BE49-F238E27FC236}">
                        <a16:creationId xmlns:a16="http://schemas.microsoft.com/office/drawing/2014/main" id="{6236D748-5805-4113-9AFA-FB0CC8AB98CD}"/>
                      </a:ext>
                    </a:extLst>
                  </p:cNvPr>
                  <p:cNvSpPr/>
                  <p:nvPr/>
                </p:nvSpPr>
                <p:spPr bwMode="auto">
                  <a:xfrm>
                    <a:off x="11204758" y="6904840"/>
                    <a:ext cx="8147"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1" y="1"/>
                          <a:pt x="3"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2" name="ïŝļíḑé">
                    <a:extLst>
                      <a:ext uri="{FF2B5EF4-FFF2-40B4-BE49-F238E27FC236}">
                        <a16:creationId xmlns:a16="http://schemas.microsoft.com/office/drawing/2014/main" id="{15654314-4160-44AC-8287-404A32C23EC3}"/>
                      </a:ext>
                    </a:extLst>
                  </p:cNvPr>
                  <p:cNvSpPr/>
                  <p:nvPr/>
                </p:nvSpPr>
                <p:spPr bwMode="auto">
                  <a:xfrm>
                    <a:off x="11204758" y="6902125"/>
                    <a:ext cx="8147" cy="8147"/>
                  </a:xfrm>
                  <a:custGeom>
                    <a:avLst/>
                    <a:gdLst>
                      <a:gd name="T0" fmla="*/ 0 w 3"/>
                      <a:gd name="T1" fmla="*/ 2 h 3"/>
                      <a:gd name="T2" fmla="*/ 0 w 3"/>
                      <a:gd name="T3" fmla="*/ 1 h 3"/>
                      <a:gd name="T4" fmla="*/ 0 w 3"/>
                      <a:gd name="T5" fmla="*/ 1 h 3"/>
                      <a:gd name="T6" fmla="*/ 0 w 3"/>
                      <a:gd name="T7" fmla="*/ 0 h 3"/>
                      <a:gd name="T8" fmla="*/ 1 w 3"/>
                      <a:gd name="T9" fmla="*/ 0 h 3"/>
                      <a:gd name="T10" fmla="*/ 2 w 3"/>
                      <a:gd name="T11" fmla="*/ 0 h 3"/>
                      <a:gd name="T12" fmla="*/ 2 w 3"/>
                      <a:gd name="T13" fmla="*/ 0 h 3"/>
                      <a:gd name="T14" fmla="*/ 3 w 3"/>
                      <a:gd name="T15" fmla="*/ 1 h 3"/>
                      <a:gd name="T16" fmla="*/ 3 w 3"/>
                      <a:gd name="T17" fmla="*/ 1 h 3"/>
                      <a:gd name="T18" fmla="*/ 1 w 3"/>
                      <a:gd name="T19" fmla="*/ 3 h 3"/>
                      <a:gd name="T20" fmla="*/ 1 w 3"/>
                      <a:gd name="T21" fmla="*/ 3 h 3"/>
                      <a:gd name="T22" fmla="*/ 0 w 3"/>
                      <a:gd name="T23" fmla="*/ 2 h 3"/>
                      <a:gd name="T24" fmla="*/ 1 w 3"/>
                      <a:gd name="T25" fmla="*/ 1 h 3"/>
                      <a:gd name="T26" fmla="*/ 1 w 3"/>
                      <a:gd name="T27" fmla="*/ 1 h 3"/>
                      <a:gd name="T28" fmla="*/ 1 w 3"/>
                      <a:gd name="T2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0" y="2"/>
                        </a:moveTo>
                        <a:cubicBezTo>
                          <a:pt x="0" y="1"/>
                          <a:pt x="0" y="1"/>
                          <a:pt x="0" y="1"/>
                        </a:cubicBezTo>
                        <a:cubicBezTo>
                          <a:pt x="0" y="1"/>
                          <a:pt x="0" y="1"/>
                          <a:pt x="0" y="1"/>
                        </a:cubicBezTo>
                        <a:cubicBezTo>
                          <a:pt x="0" y="0"/>
                          <a:pt x="0" y="0"/>
                          <a:pt x="0" y="0"/>
                        </a:cubicBezTo>
                        <a:cubicBezTo>
                          <a:pt x="1" y="0"/>
                          <a:pt x="1" y="0"/>
                          <a:pt x="1" y="0"/>
                        </a:cubicBezTo>
                        <a:cubicBezTo>
                          <a:pt x="1" y="0"/>
                          <a:pt x="1" y="0"/>
                          <a:pt x="2" y="0"/>
                        </a:cubicBezTo>
                        <a:cubicBezTo>
                          <a:pt x="2" y="0"/>
                          <a:pt x="2" y="0"/>
                          <a:pt x="2" y="0"/>
                        </a:cubicBezTo>
                        <a:cubicBezTo>
                          <a:pt x="2" y="0"/>
                          <a:pt x="3" y="0"/>
                          <a:pt x="3" y="1"/>
                        </a:cubicBezTo>
                        <a:cubicBezTo>
                          <a:pt x="3" y="1"/>
                          <a:pt x="3" y="1"/>
                          <a:pt x="3" y="1"/>
                        </a:cubicBezTo>
                        <a:cubicBezTo>
                          <a:pt x="2" y="2"/>
                          <a:pt x="2" y="2"/>
                          <a:pt x="1" y="3"/>
                        </a:cubicBezTo>
                        <a:cubicBezTo>
                          <a:pt x="1" y="3"/>
                          <a:pt x="1" y="3"/>
                          <a:pt x="1" y="3"/>
                        </a:cubicBezTo>
                        <a:cubicBezTo>
                          <a:pt x="0" y="3"/>
                          <a:pt x="0" y="2"/>
                          <a:pt x="0" y="2"/>
                        </a:cubicBezTo>
                        <a:close/>
                        <a:moveTo>
                          <a:pt x="1" y="1"/>
                        </a:move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3" name="iṧ1îdê">
                    <a:extLst>
                      <a:ext uri="{FF2B5EF4-FFF2-40B4-BE49-F238E27FC236}">
                        <a16:creationId xmlns:a16="http://schemas.microsoft.com/office/drawing/2014/main" id="{9092E40E-F07F-425C-97D0-9ABF4F4BFD66}"/>
                      </a:ext>
                    </a:extLst>
                  </p:cNvPr>
                  <p:cNvSpPr/>
                  <p:nvPr/>
                </p:nvSpPr>
                <p:spPr bwMode="auto">
                  <a:xfrm>
                    <a:off x="11173528" y="6957796"/>
                    <a:ext cx="9505"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4" name="išḷîďè">
                    <a:extLst>
                      <a:ext uri="{FF2B5EF4-FFF2-40B4-BE49-F238E27FC236}">
                        <a16:creationId xmlns:a16="http://schemas.microsoft.com/office/drawing/2014/main" id="{5527D0E4-D9B0-418D-86CC-DC388B64BF22}"/>
                      </a:ext>
                    </a:extLst>
                  </p:cNvPr>
                  <p:cNvSpPr/>
                  <p:nvPr/>
                </p:nvSpPr>
                <p:spPr bwMode="auto">
                  <a:xfrm>
                    <a:off x="11173528" y="6955081"/>
                    <a:ext cx="9505" cy="5431"/>
                  </a:xfrm>
                  <a:custGeom>
                    <a:avLst/>
                    <a:gdLst>
                      <a:gd name="T0" fmla="*/ 0 w 3"/>
                      <a:gd name="T1" fmla="*/ 1 h 2"/>
                      <a:gd name="T2" fmla="*/ 0 w 3"/>
                      <a:gd name="T3" fmla="*/ 0 h 2"/>
                      <a:gd name="T4" fmla="*/ 0 w 3"/>
                      <a:gd name="T5" fmla="*/ 0 h 2"/>
                      <a:gd name="T6" fmla="*/ 1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1 h 2"/>
                      <a:gd name="T24" fmla="*/ 1 w 3"/>
                      <a:gd name="T25" fmla="*/ 1 h 2"/>
                      <a:gd name="T26" fmla="*/ 1 w 3"/>
                      <a:gd name="T27" fmla="*/ 1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1"/>
                          <a:pt x="0" y="0"/>
                          <a:pt x="0" y="0"/>
                        </a:cubicBezTo>
                        <a:cubicBezTo>
                          <a:pt x="0" y="0"/>
                          <a:pt x="0" y="0"/>
                          <a:pt x="0" y="0"/>
                        </a:cubicBezTo>
                        <a:cubicBezTo>
                          <a:pt x="1" y="0"/>
                          <a:pt x="1" y="0"/>
                          <a:pt x="1" y="0"/>
                        </a:cubicBezTo>
                        <a:cubicBezTo>
                          <a:pt x="1" y="0"/>
                          <a:pt x="1" y="0"/>
                          <a:pt x="1" y="0"/>
                        </a:cubicBezTo>
                        <a:cubicBezTo>
                          <a:pt x="1" y="0"/>
                          <a:pt x="1" y="0"/>
                          <a:pt x="2" y="0"/>
                        </a:cubicBezTo>
                        <a:cubicBezTo>
                          <a:pt x="2" y="0"/>
                          <a:pt x="2" y="0"/>
                          <a:pt x="2" y="0"/>
                        </a:cubicBezTo>
                        <a:cubicBezTo>
                          <a:pt x="2" y="0"/>
                          <a:pt x="3" y="0"/>
                          <a:pt x="3" y="1"/>
                        </a:cubicBezTo>
                        <a:cubicBezTo>
                          <a:pt x="3" y="1"/>
                          <a:pt x="3" y="1"/>
                          <a:pt x="3" y="1"/>
                        </a:cubicBezTo>
                        <a:cubicBezTo>
                          <a:pt x="3" y="2"/>
                          <a:pt x="2" y="2"/>
                          <a:pt x="1" y="2"/>
                        </a:cubicBezTo>
                        <a:cubicBezTo>
                          <a:pt x="1" y="2"/>
                          <a:pt x="1" y="2"/>
                          <a:pt x="1" y="2"/>
                        </a:cubicBezTo>
                        <a:cubicBezTo>
                          <a:pt x="0" y="2"/>
                          <a:pt x="0" y="2"/>
                          <a:pt x="0" y="1"/>
                        </a:cubicBezTo>
                        <a:close/>
                        <a:moveTo>
                          <a:pt x="1" y="1"/>
                        </a:move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5" name="íšḻiḓè">
                    <a:extLst>
                      <a:ext uri="{FF2B5EF4-FFF2-40B4-BE49-F238E27FC236}">
                        <a16:creationId xmlns:a16="http://schemas.microsoft.com/office/drawing/2014/main" id="{CCF71B37-3798-4E4F-8240-CE36BDED6BF9}"/>
                      </a:ext>
                    </a:extLst>
                  </p:cNvPr>
                  <p:cNvSpPr/>
                  <p:nvPr/>
                </p:nvSpPr>
                <p:spPr bwMode="auto">
                  <a:xfrm>
                    <a:off x="11136865" y="6963228"/>
                    <a:ext cx="9505"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6" name="ïšḻidé">
                    <a:extLst>
                      <a:ext uri="{FF2B5EF4-FFF2-40B4-BE49-F238E27FC236}">
                        <a16:creationId xmlns:a16="http://schemas.microsoft.com/office/drawing/2014/main" id="{1B75F683-B442-4FD6-A4CE-265593302FD0}"/>
                      </a:ext>
                    </a:extLst>
                  </p:cNvPr>
                  <p:cNvSpPr/>
                  <p:nvPr/>
                </p:nvSpPr>
                <p:spPr bwMode="auto">
                  <a:xfrm>
                    <a:off x="11136865" y="6960512"/>
                    <a:ext cx="9505" cy="5431"/>
                  </a:xfrm>
                  <a:custGeom>
                    <a:avLst/>
                    <a:gdLst>
                      <a:gd name="T0" fmla="*/ 0 w 3"/>
                      <a:gd name="T1" fmla="*/ 1 h 2"/>
                      <a:gd name="T2" fmla="*/ 1 w 3"/>
                      <a:gd name="T3" fmla="*/ 0 h 2"/>
                      <a:gd name="T4" fmla="*/ 1 w 3"/>
                      <a:gd name="T5" fmla="*/ 0 h 2"/>
                      <a:gd name="T6" fmla="*/ 1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1 h 2"/>
                      <a:gd name="T24" fmla="*/ 1 w 3"/>
                      <a:gd name="T25" fmla="*/ 1 h 2"/>
                      <a:gd name="T26" fmla="*/ 1 w 3"/>
                      <a:gd name="T27" fmla="*/ 1 h 2"/>
                      <a:gd name="T28" fmla="*/ 1 w 3"/>
                      <a:gd name="T29" fmla="*/ 1 h 2"/>
                      <a:gd name="T30" fmla="*/ 2 w 3"/>
                      <a:gd name="T31" fmla="*/ 1 h 2"/>
                      <a:gd name="T32" fmla="*/ 2 w 3"/>
                      <a:gd name="T33" fmla="*/ 1 h 2"/>
                      <a:gd name="T34" fmla="*/ 2 w 3"/>
                      <a:gd name="T35" fmla="*/ 1 h 2"/>
                      <a:gd name="T36" fmla="*/ 2 w 3"/>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2">
                        <a:moveTo>
                          <a:pt x="0" y="1"/>
                        </a:moveTo>
                        <a:cubicBezTo>
                          <a:pt x="0" y="1"/>
                          <a:pt x="1" y="0"/>
                          <a:pt x="1" y="0"/>
                        </a:cubicBezTo>
                        <a:cubicBezTo>
                          <a:pt x="1" y="0"/>
                          <a:pt x="1" y="0"/>
                          <a:pt x="1" y="0"/>
                        </a:cubicBezTo>
                        <a:cubicBezTo>
                          <a:pt x="1" y="0"/>
                          <a:pt x="1" y="0"/>
                          <a:pt x="1" y="0"/>
                        </a:cubicBezTo>
                        <a:cubicBezTo>
                          <a:pt x="1" y="0"/>
                          <a:pt x="1" y="0"/>
                          <a:pt x="1" y="0"/>
                        </a:cubicBezTo>
                        <a:cubicBezTo>
                          <a:pt x="1" y="0"/>
                          <a:pt x="2" y="0"/>
                          <a:pt x="2" y="0"/>
                        </a:cubicBezTo>
                        <a:cubicBezTo>
                          <a:pt x="2" y="0"/>
                          <a:pt x="2" y="0"/>
                          <a:pt x="2" y="0"/>
                        </a:cubicBezTo>
                        <a:cubicBezTo>
                          <a:pt x="3" y="0"/>
                          <a:pt x="3" y="0"/>
                          <a:pt x="3" y="1"/>
                        </a:cubicBezTo>
                        <a:cubicBezTo>
                          <a:pt x="3" y="1"/>
                          <a:pt x="3" y="1"/>
                          <a:pt x="3" y="1"/>
                        </a:cubicBezTo>
                        <a:cubicBezTo>
                          <a:pt x="3" y="2"/>
                          <a:pt x="2" y="2"/>
                          <a:pt x="1" y="2"/>
                        </a:cubicBezTo>
                        <a:cubicBezTo>
                          <a:pt x="1" y="2"/>
                          <a:pt x="1" y="2"/>
                          <a:pt x="1" y="2"/>
                        </a:cubicBezTo>
                        <a:cubicBezTo>
                          <a:pt x="1" y="2"/>
                          <a:pt x="0" y="2"/>
                          <a:pt x="0" y="1"/>
                        </a:cubicBezTo>
                        <a:close/>
                        <a:moveTo>
                          <a:pt x="1" y="1"/>
                        </a:moveTo>
                        <a:cubicBezTo>
                          <a:pt x="1" y="1"/>
                          <a:pt x="1" y="1"/>
                          <a:pt x="1" y="1"/>
                        </a:cubicBezTo>
                        <a:cubicBezTo>
                          <a:pt x="1" y="1"/>
                          <a:pt x="1" y="1"/>
                          <a:pt x="1" y="1"/>
                        </a:cubicBezTo>
                        <a:close/>
                        <a:moveTo>
                          <a:pt x="2" y="1"/>
                        </a:moveTo>
                        <a:cubicBezTo>
                          <a:pt x="2" y="1"/>
                          <a:pt x="2" y="1"/>
                          <a:pt x="2" y="1"/>
                        </a:cubicBezTo>
                        <a:cubicBezTo>
                          <a:pt x="2" y="1"/>
                          <a:pt x="2" y="1"/>
                          <a:pt x="2"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7" name="iṩľîḋé">
                    <a:extLst>
                      <a:ext uri="{FF2B5EF4-FFF2-40B4-BE49-F238E27FC236}">
                        <a16:creationId xmlns:a16="http://schemas.microsoft.com/office/drawing/2014/main" id="{A747D2D1-E0E9-4588-9175-17BC8FE95230}"/>
                      </a:ext>
                    </a:extLst>
                  </p:cNvPr>
                  <p:cNvSpPr/>
                  <p:nvPr/>
                </p:nvSpPr>
                <p:spPr bwMode="auto">
                  <a:xfrm>
                    <a:off x="11134149" y="6944217"/>
                    <a:ext cx="5431" cy="2716"/>
                  </a:xfrm>
                  <a:custGeom>
                    <a:avLst/>
                    <a:gdLst>
                      <a:gd name="T0" fmla="*/ 0 w 2"/>
                      <a:gd name="T1" fmla="*/ 0 h 1"/>
                      <a:gd name="T2" fmla="*/ 0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1"/>
                          <a:pt x="0" y="1"/>
                        </a:cubicBezTo>
                        <a:cubicBezTo>
                          <a:pt x="1" y="1"/>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8" name="íṡľïḋê">
                    <a:extLst>
                      <a:ext uri="{FF2B5EF4-FFF2-40B4-BE49-F238E27FC236}">
                        <a16:creationId xmlns:a16="http://schemas.microsoft.com/office/drawing/2014/main" id="{EA805DA1-9289-4C7B-92D9-22BD8430847C}"/>
                      </a:ext>
                    </a:extLst>
                  </p:cNvPr>
                  <p:cNvSpPr/>
                  <p:nvPr/>
                </p:nvSpPr>
                <p:spPr bwMode="auto">
                  <a:xfrm>
                    <a:off x="11131434" y="6941502"/>
                    <a:ext cx="8147" cy="8147"/>
                  </a:xfrm>
                  <a:custGeom>
                    <a:avLst/>
                    <a:gdLst>
                      <a:gd name="T0" fmla="*/ 0 w 3"/>
                      <a:gd name="T1" fmla="*/ 2 h 3"/>
                      <a:gd name="T2" fmla="*/ 1 w 3"/>
                      <a:gd name="T3" fmla="*/ 1 h 3"/>
                      <a:gd name="T4" fmla="*/ 1 w 3"/>
                      <a:gd name="T5" fmla="*/ 1 h 3"/>
                      <a:gd name="T6" fmla="*/ 1 w 3"/>
                      <a:gd name="T7" fmla="*/ 0 h 3"/>
                      <a:gd name="T8" fmla="*/ 1 w 3"/>
                      <a:gd name="T9" fmla="*/ 0 h 3"/>
                      <a:gd name="T10" fmla="*/ 3 w 3"/>
                      <a:gd name="T11" fmla="*/ 0 h 3"/>
                      <a:gd name="T12" fmla="*/ 3 w 3"/>
                      <a:gd name="T13" fmla="*/ 0 h 3"/>
                      <a:gd name="T14" fmla="*/ 3 w 3"/>
                      <a:gd name="T15" fmla="*/ 1 h 3"/>
                      <a:gd name="T16" fmla="*/ 3 w 3"/>
                      <a:gd name="T17" fmla="*/ 1 h 3"/>
                      <a:gd name="T18" fmla="*/ 1 w 3"/>
                      <a:gd name="T19" fmla="*/ 3 h 3"/>
                      <a:gd name="T20" fmla="*/ 1 w 3"/>
                      <a:gd name="T21" fmla="*/ 3 h 3"/>
                      <a:gd name="T22" fmla="*/ 0 w 3"/>
                      <a:gd name="T23" fmla="*/ 2 h 3"/>
                      <a:gd name="T24" fmla="*/ 1 w 3"/>
                      <a:gd name="T25" fmla="*/ 1 h 3"/>
                      <a:gd name="T26" fmla="*/ 1 w 3"/>
                      <a:gd name="T27" fmla="*/ 1 h 3"/>
                      <a:gd name="T28" fmla="*/ 1 w 3"/>
                      <a:gd name="T2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0" y="2"/>
                        </a:moveTo>
                        <a:cubicBezTo>
                          <a:pt x="1" y="1"/>
                          <a:pt x="1" y="1"/>
                          <a:pt x="1" y="1"/>
                        </a:cubicBezTo>
                        <a:cubicBezTo>
                          <a:pt x="1" y="1"/>
                          <a:pt x="1" y="1"/>
                          <a:pt x="1" y="1"/>
                        </a:cubicBezTo>
                        <a:cubicBezTo>
                          <a:pt x="1" y="0"/>
                          <a:pt x="1" y="0"/>
                          <a:pt x="1" y="0"/>
                        </a:cubicBezTo>
                        <a:cubicBezTo>
                          <a:pt x="1" y="0"/>
                          <a:pt x="1" y="0"/>
                          <a:pt x="1" y="0"/>
                        </a:cubicBezTo>
                        <a:cubicBezTo>
                          <a:pt x="1" y="0"/>
                          <a:pt x="2" y="0"/>
                          <a:pt x="3" y="0"/>
                        </a:cubicBezTo>
                        <a:cubicBezTo>
                          <a:pt x="3" y="0"/>
                          <a:pt x="3" y="0"/>
                          <a:pt x="3" y="0"/>
                        </a:cubicBezTo>
                        <a:cubicBezTo>
                          <a:pt x="3" y="0"/>
                          <a:pt x="3" y="0"/>
                          <a:pt x="3" y="1"/>
                        </a:cubicBezTo>
                        <a:cubicBezTo>
                          <a:pt x="3" y="1"/>
                          <a:pt x="3" y="1"/>
                          <a:pt x="3" y="1"/>
                        </a:cubicBezTo>
                        <a:cubicBezTo>
                          <a:pt x="3" y="2"/>
                          <a:pt x="2" y="2"/>
                          <a:pt x="1" y="3"/>
                        </a:cubicBezTo>
                        <a:cubicBezTo>
                          <a:pt x="1" y="3"/>
                          <a:pt x="1" y="3"/>
                          <a:pt x="1" y="3"/>
                        </a:cubicBezTo>
                        <a:cubicBezTo>
                          <a:pt x="1" y="3"/>
                          <a:pt x="0" y="2"/>
                          <a:pt x="0" y="2"/>
                        </a:cubicBezTo>
                        <a:close/>
                        <a:moveTo>
                          <a:pt x="1" y="1"/>
                        </a:move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9" name="íšḷîḋê">
                    <a:extLst>
                      <a:ext uri="{FF2B5EF4-FFF2-40B4-BE49-F238E27FC236}">
                        <a16:creationId xmlns:a16="http://schemas.microsoft.com/office/drawing/2014/main" id="{6C86D575-DC9F-49B9-A3D8-DBAD474638FF}"/>
                      </a:ext>
                    </a:extLst>
                  </p:cNvPr>
                  <p:cNvSpPr/>
                  <p:nvPr/>
                </p:nvSpPr>
                <p:spPr bwMode="auto">
                  <a:xfrm>
                    <a:off x="11117855" y="6938787"/>
                    <a:ext cx="8147"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0" name="iṣ1idè">
                    <a:extLst>
                      <a:ext uri="{FF2B5EF4-FFF2-40B4-BE49-F238E27FC236}">
                        <a16:creationId xmlns:a16="http://schemas.microsoft.com/office/drawing/2014/main" id="{02DA7A7B-1B15-4633-A121-C25B107A7A2F}"/>
                      </a:ext>
                    </a:extLst>
                  </p:cNvPr>
                  <p:cNvSpPr/>
                  <p:nvPr/>
                </p:nvSpPr>
                <p:spPr bwMode="auto">
                  <a:xfrm>
                    <a:off x="11117855" y="6936070"/>
                    <a:ext cx="8147" cy="8147"/>
                  </a:xfrm>
                  <a:custGeom>
                    <a:avLst/>
                    <a:gdLst>
                      <a:gd name="T0" fmla="*/ 0 w 3"/>
                      <a:gd name="T1" fmla="*/ 2 h 3"/>
                      <a:gd name="T2" fmla="*/ 1 w 3"/>
                      <a:gd name="T3" fmla="*/ 1 h 3"/>
                      <a:gd name="T4" fmla="*/ 1 w 3"/>
                      <a:gd name="T5" fmla="*/ 1 h 3"/>
                      <a:gd name="T6" fmla="*/ 1 w 3"/>
                      <a:gd name="T7" fmla="*/ 0 h 3"/>
                      <a:gd name="T8" fmla="*/ 1 w 3"/>
                      <a:gd name="T9" fmla="*/ 0 h 3"/>
                      <a:gd name="T10" fmla="*/ 2 w 3"/>
                      <a:gd name="T11" fmla="*/ 0 h 3"/>
                      <a:gd name="T12" fmla="*/ 2 w 3"/>
                      <a:gd name="T13" fmla="*/ 0 h 3"/>
                      <a:gd name="T14" fmla="*/ 3 w 3"/>
                      <a:gd name="T15" fmla="*/ 1 h 3"/>
                      <a:gd name="T16" fmla="*/ 3 w 3"/>
                      <a:gd name="T17" fmla="*/ 1 h 3"/>
                      <a:gd name="T18" fmla="*/ 1 w 3"/>
                      <a:gd name="T19" fmla="*/ 3 h 3"/>
                      <a:gd name="T20" fmla="*/ 1 w 3"/>
                      <a:gd name="T21" fmla="*/ 3 h 3"/>
                      <a:gd name="T22" fmla="*/ 0 w 3"/>
                      <a:gd name="T23" fmla="*/ 2 h 3"/>
                      <a:gd name="T24" fmla="*/ 1 w 3"/>
                      <a:gd name="T25" fmla="*/ 2 h 3"/>
                      <a:gd name="T26" fmla="*/ 1 w 3"/>
                      <a:gd name="T27" fmla="*/ 1 h 3"/>
                      <a:gd name="T28" fmla="*/ 1 w 3"/>
                      <a:gd name="T2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0" y="2"/>
                        </a:moveTo>
                        <a:cubicBezTo>
                          <a:pt x="0" y="1"/>
                          <a:pt x="1" y="1"/>
                          <a:pt x="1" y="1"/>
                        </a:cubicBezTo>
                        <a:cubicBezTo>
                          <a:pt x="1" y="1"/>
                          <a:pt x="1" y="1"/>
                          <a:pt x="1" y="1"/>
                        </a:cubicBezTo>
                        <a:cubicBezTo>
                          <a:pt x="1" y="0"/>
                          <a:pt x="1" y="0"/>
                          <a:pt x="1" y="0"/>
                        </a:cubicBezTo>
                        <a:cubicBezTo>
                          <a:pt x="1" y="0"/>
                          <a:pt x="1" y="0"/>
                          <a:pt x="1" y="0"/>
                        </a:cubicBezTo>
                        <a:cubicBezTo>
                          <a:pt x="1" y="0"/>
                          <a:pt x="2" y="0"/>
                          <a:pt x="2" y="0"/>
                        </a:cubicBezTo>
                        <a:cubicBezTo>
                          <a:pt x="2" y="0"/>
                          <a:pt x="2" y="0"/>
                          <a:pt x="2" y="0"/>
                        </a:cubicBezTo>
                        <a:cubicBezTo>
                          <a:pt x="3" y="0"/>
                          <a:pt x="3" y="1"/>
                          <a:pt x="3" y="1"/>
                        </a:cubicBezTo>
                        <a:cubicBezTo>
                          <a:pt x="3" y="1"/>
                          <a:pt x="3" y="1"/>
                          <a:pt x="3" y="1"/>
                        </a:cubicBezTo>
                        <a:cubicBezTo>
                          <a:pt x="3" y="2"/>
                          <a:pt x="2" y="2"/>
                          <a:pt x="1" y="3"/>
                        </a:cubicBezTo>
                        <a:cubicBezTo>
                          <a:pt x="1" y="3"/>
                          <a:pt x="1" y="3"/>
                          <a:pt x="1" y="3"/>
                        </a:cubicBezTo>
                        <a:cubicBezTo>
                          <a:pt x="1" y="3"/>
                          <a:pt x="0" y="2"/>
                          <a:pt x="0" y="2"/>
                        </a:cubicBezTo>
                        <a:close/>
                        <a:moveTo>
                          <a:pt x="1" y="2"/>
                        </a:moveTo>
                        <a:cubicBezTo>
                          <a:pt x="1" y="1"/>
                          <a:pt x="1" y="1"/>
                          <a:pt x="1" y="1"/>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1" name="ïŝḻiḍé">
                    <a:extLst>
                      <a:ext uri="{FF2B5EF4-FFF2-40B4-BE49-F238E27FC236}">
                        <a16:creationId xmlns:a16="http://schemas.microsoft.com/office/drawing/2014/main" id="{3DF43DA6-5D16-4517-9183-1C5570C93F3B}"/>
                      </a:ext>
                    </a:extLst>
                  </p:cNvPr>
                  <p:cNvSpPr/>
                  <p:nvPr/>
                </p:nvSpPr>
                <p:spPr bwMode="auto">
                  <a:xfrm>
                    <a:off x="11131434" y="6532786"/>
                    <a:ext cx="5431" cy="2716"/>
                  </a:xfrm>
                  <a:custGeom>
                    <a:avLst/>
                    <a:gdLst>
                      <a:gd name="T0" fmla="*/ 0 w 2"/>
                      <a:gd name="T1" fmla="*/ 0 h 1"/>
                      <a:gd name="T2" fmla="*/ 0 w 2"/>
                      <a:gd name="T3" fmla="*/ 1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1"/>
                          <a:pt x="0" y="1"/>
                        </a:cubicBezTo>
                        <a:cubicBezTo>
                          <a:pt x="1" y="1"/>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2" name="îsḷíḑé">
                    <a:extLst>
                      <a:ext uri="{FF2B5EF4-FFF2-40B4-BE49-F238E27FC236}">
                        <a16:creationId xmlns:a16="http://schemas.microsoft.com/office/drawing/2014/main" id="{5F74C1A6-2C29-40DE-BB48-2DE8ACD33506}"/>
                      </a:ext>
                    </a:extLst>
                  </p:cNvPr>
                  <p:cNvSpPr/>
                  <p:nvPr/>
                </p:nvSpPr>
                <p:spPr bwMode="auto">
                  <a:xfrm>
                    <a:off x="11128718" y="6528711"/>
                    <a:ext cx="8147" cy="6790"/>
                  </a:xfrm>
                  <a:custGeom>
                    <a:avLst/>
                    <a:gdLst>
                      <a:gd name="T0" fmla="*/ 0 w 3"/>
                      <a:gd name="T1" fmla="*/ 1 h 2"/>
                      <a:gd name="T2" fmla="*/ 1 w 3"/>
                      <a:gd name="T3" fmla="*/ 0 h 2"/>
                      <a:gd name="T4" fmla="*/ 1 w 3"/>
                      <a:gd name="T5" fmla="*/ 0 h 2"/>
                      <a:gd name="T6" fmla="*/ 1 w 3"/>
                      <a:gd name="T7" fmla="*/ 0 h 2"/>
                      <a:gd name="T8" fmla="*/ 1 w 3"/>
                      <a:gd name="T9" fmla="*/ 0 h 2"/>
                      <a:gd name="T10" fmla="*/ 2 w 3"/>
                      <a:gd name="T11" fmla="*/ 0 h 2"/>
                      <a:gd name="T12" fmla="*/ 2 w 3"/>
                      <a:gd name="T13" fmla="*/ 0 h 2"/>
                      <a:gd name="T14" fmla="*/ 3 w 3"/>
                      <a:gd name="T15" fmla="*/ 1 h 2"/>
                      <a:gd name="T16" fmla="*/ 3 w 3"/>
                      <a:gd name="T17" fmla="*/ 1 h 2"/>
                      <a:gd name="T18" fmla="*/ 1 w 3"/>
                      <a:gd name="T19" fmla="*/ 2 h 2"/>
                      <a:gd name="T20" fmla="*/ 1 w 3"/>
                      <a:gd name="T21" fmla="*/ 2 h 2"/>
                      <a:gd name="T22" fmla="*/ 0 w 3"/>
                      <a:gd name="T23" fmla="*/ 1 h 2"/>
                      <a:gd name="T24" fmla="*/ 1 w 3"/>
                      <a:gd name="T25" fmla="*/ 1 h 2"/>
                      <a:gd name="T26" fmla="*/ 1 w 3"/>
                      <a:gd name="T27" fmla="*/ 1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1"/>
                          <a:pt x="1" y="0"/>
                          <a:pt x="1" y="0"/>
                        </a:cubicBezTo>
                        <a:cubicBezTo>
                          <a:pt x="1" y="0"/>
                          <a:pt x="1" y="0"/>
                          <a:pt x="1" y="0"/>
                        </a:cubicBezTo>
                        <a:cubicBezTo>
                          <a:pt x="1" y="0"/>
                          <a:pt x="1" y="0"/>
                          <a:pt x="1" y="0"/>
                        </a:cubicBezTo>
                        <a:cubicBezTo>
                          <a:pt x="1" y="0"/>
                          <a:pt x="1" y="0"/>
                          <a:pt x="1" y="0"/>
                        </a:cubicBezTo>
                        <a:cubicBezTo>
                          <a:pt x="1" y="0"/>
                          <a:pt x="2" y="0"/>
                          <a:pt x="2" y="0"/>
                        </a:cubicBezTo>
                        <a:cubicBezTo>
                          <a:pt x="2" y="0"/>
                          <a:pt x="2" y="0"/>
                          <a:pt x="2" y="0"/>
                        </a:cubicBezTo>
                        <a:cubicBezTo>
                          <a:pt x="3" y="0"/>
                          <a:pt x="3" y="0"/>
                          <a:pt x="3" y="1"/>
                        </a:cubicBezTo>
                        <a:cubicBezTo>
                          <a:pt x="3" y="1"/>
                          <a:pt x="3" y="1"/>
                          <a:pt x="3" y="1"/>
                        </a:cubicBezTo>
                        <a:cubicBezTo>
                          <a:pt x="3" y="2"/>
                          <a:pt x="2" y="2"/>
                          <a:pt x="1" y="2"/>
                        </a:cubicBezTo>
                        <a:cubicBezTo>
                          <a:pt x="1" y="2"/>
                          <a:pt x="1" y="2"/>
                          <a:pt x="1" y="2"/>
                        </a:cubicBezTo>
                        <a:cubicBezTo>
                          <a:pt x="1" y="2"/>
                          <a:pt x="0" y="2"/>
                          <a:pt x="0" y="1"/>
                        </a:cubicBezTo>
                        <a:close/>
                        <a:moveTo>
                          <a:pt x="1" y="1"/>
                        </a:move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3" name="íṩḷiḋé">
                    <a:extLst>
                      <a:ext uri="{FF2B5EF4-FFF2-40B4-BE49-F238E27FC236}">
                        <a16:creationId xmlns:a16="http://schemas.microsoft.com/office/drawing/2014/main" id="{AD61B8AE-BED9-4688-A4B6-C6149B8C4F6C}"/>
                      </a:ext>
                    </a:extLst>
                  </p:cNvPr>
                  <p:cNvSpPr/>
                  <p:nvPr/>
                </p:nvSpPr>
                <p:spPr bwMode="auto">
                  <a:xfrm>
                    <a:off x="11134149" y="6523280"/>
                    <a:ext cx="8147" cy="2716"/>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4" name="ïŝļïḑê">
                    <a:extLst>
                      <a:ext uri="{FF2B5EF4-FFF2-40B4-BE49-F238E27FC236}">
                        <a16:creationId xmlns:a16="http://schemas.microsoft.com/office/drawing/2014/main" id="{94C31F76-F9DE-494A-8800-B1B48D974993}"/>
                      </a:ext>
                    </a:extLst>
                  </p:cNvPr>
                  <p:cNvSpPr/>
                  <p:nvPr/>
                </p:nvSpPr>
                <p:spPr bwMode="auto">
                  <a:xfrm>
                    <a:off x="11134149" y="6523280"/>
                    <a:ext cx="8147" cy="5431"/>
                  </a:xfrm>
                  <a:custGeom>
                    <a:avLst/>
                    <a:gdLst>
                      <a:gd name="T0" fmla="*/ 0 w 3"/>
                      <a:gd name="T1" fmla="*/ 1 h 2"/>
                      <a:gd name="T2" fmla="*/ 0 w 3"/>
                      <a:gd name="T3" fmla="*/ 0 h 2"/>
                      <a:gd name="T4" fmla="*/ 0 w 3"/>
                      <a:gd name="T5" fmla="*/ 0 h 2"/>
                      <a:gd name="T6" fmla="*/ 1 w 3"/>
                      <a:gd name="T7" fmla="*/ 0 h 2"/>
                      <a:gd name="T8" fmla="*/ 1 w 3"/>
                      <a:gd name="T9" fmla="*/ 0 h 2"/>
                      <a:gd name="T10" fmla="*/ 2 w 3"/>
                      <a:gd name="T11" fmla="*/ 0 h 2"/>
                      <a:gd name="T12" fmla="*/ 2 w 3"/>
                      <a:gd name="T13" fmla="*/ 0 h 2"/>
                      <a:gd name="T14" fmla="*/ 3 w 3"/>
                      <a:gd name="T15" fmla="*/ 0 h 2"/>
                      <a:gd name="T16" fmla="*/ 3 w 3"/>
                      <a:gd name="T17" fmla="*/ 0 h 2"/>
                      <a:gd name="T18" fmla="*/ 1 w 3"/>
                      <a:gd name="T19" fmla="*/ 2 h 2"/>
                      <a:gd name="T20" fmla="*/ 1 w 3"/>
                      <a:gd name="T21" fmla="*/ 2 h 2"/>
                      <a:gd name="T22" fmla="*/ 0 w 3"/>
                      <a:gd name="T23" fmla="*/ 1 h 2"/>
                      <a:gd name="T24" fmla="*/ 1 w 3"/>
                      <a:gd name="T25" fmla="*/ 1 h 2"/>
                      <a:gd name="T26" fmla="*/ 1 w 3"/>
                      <a:gd name="T27" fmla="*/ 0 h 2"/>
                      <a:gd name="T28" fmla="*/ 1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1"/>
                        </a:moveTo>
                        <a:cubicBezTo>
                          <a:pt x="0" y="0"/>
                          <a:pt x="0" y="0"/>
                          <a:pt x="0" y="0"/>
                        </a:cubicBezTo>
                        <a:cubicBezTo>
                          <a:pt x="0" y="0"/>
                          <a:pt x="0" y="0"/>
                          <a:pt x="0" y="0"/>
                        </a:cubicBezTo>
                        <a:cubicBezTo>
                          <a:pt x="1" y="0"/>
                          <a:pt x="1" y="0"/>
                          <a:pt x="1" y="0"/>
                        </a:cubicBezTo>
                        <a:cubicBezTo>
                          <a:pt x="1" y="0"/>
                          <a:pt x="1" y="0"/>
                          <a:pt x="1" y="0"/>
                        </a:cubicBezTo>
                        <a:cubicBezTo>
                          <a:pt x="1" y="0"/>
                          <a:pt x="1" y="0"/>
                          <a:pt x="2" y="0"/>
                        </a:cubicBezTo>
                        <a:cubicBezTo>
                          <a:pt x="2" y="0"/>
                          <a:pt x="2" y="0"/>
                          <a:pt x="2" y="0"/>
                        </a:cubicBezTo>
                        <a:cubicBezTo>
                          <a:pt x="2" y="0"/>
                          <a:pt x="3" y="0"/>
                          <a:pt x="3" y="0"/>
                        </a:cubicBezTo>
                        <a:cubicBezTo>
                          <a:pt x="3" y="0"/>
                          <a:pt x="3" y="0"/>
                          <a:pt x="3" y="0"/>
                        </a:cubicBezTo>
                        <a:cubicBezTo>
                          <a:pt x="3" y="1"/>
                          <a:pt x="2" y="2"/>
                          <a:pt x="1" y="2"/>
                        </a:cubicBezTo>
                        <a:cubicBezTo>
                          <a:pt x="1" y="2"/>
                          <a:pt x="1" y="2"/>
                          <a:pt x="1" y="2"/>
                        </a:cubicBezTo>
                        <a:cubicBezTo>
                          <a:pt x="0" y="2"/>
                          <a:pt x="0" y="1"/>
                          <a:pt x="0" y="1"/>
                        </a:cubicBezTo>
                        <a:close/>
                        <a:moveTo>
                          <a:pt x="1" y="1"/>
                        </a:moveTo>
                        <a:cubicBezTo>
                          <a:pt x="1"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5" name="îśḷiďè">
                    <a:extLst>
                      <a:ext uri="{FF2B5EF4-FFF2-40B4-BE49-F238E27FC236}">
                        <a16:creationId xmlns:a16="http://schemas.microsoft.com/office/drawing/2014/main" id="{A2C02F97-E872-458A-B10B-C6D5F42FE5C7}"/>
                      </a:ext>
                    </a:extLst>
                  </p:cNvPr>
                  <p:cNvSpPr/>
                  <p:nvPr/>
                </p:nvSpPr>
                <p:spPr bwMode="auto">
                  <a:xfrm>
                    <a:off x="11249568" y="6430945"/>
                    <a:ext cx="14937" cy="8147"/>
                  </a:xfrm>
                  <a:custGeom>
                    <a:avLst/>
                    <a:gdLst>
                      <a:gd name="T0" fmla="*/ 2 w 5"/>
                      <a:gd name="T1" fmla="*/ 0 h 3"/>
                      <a:gd name="T2" fmla="*/ 1 w 5"/>
                      <a:gd name="T3" fmla="*/ 2 h 3"/>
                      <a:gd name="T4" fmla="*/ 3 w 5"/>
                      <a:gd name="T5" fmla="*/ 2 h 3"/>
                      <a:gd name="T6" fmla="*/ 2 w 5"/>
                      <a:gd name="T7" fmla="*/ 0 h 3"/>
                    </a:gdLst>
                    <a:ahLst/>
                    <a:cxnLst>
                      <a:cxn ang="0">
                        <a:pos x="T0" y="T1"/>
                      </a:cxn>
                      <a:cxn ang="0">
                        <a:pos x="T2" y="T3"/>
                      </a:cxn>
                      <a:cxn ang="0">
                        <a:pos x="T4" y="T5"/>
                      </a:cxn>
                      <a:cxn ang="0">
                        <a:pos x="T6" y="T7"/>
                      </a:cxn>
                    </a:cxnLst>
                    <a:rect l="0" t="0" r="r" b="b"/>
                    <a:pathLst>
                      <a:path w="5" h="3">
                        <a:moveTo>
                          <a:pt x="2" y="0"/>
                        </a:moveTo>
                        <a:cubicBezTo>
                          <a:pt x="2" y="0"/>
                          <a:pt x="0" y="1"/>
                          <a:pt x="1" y="2"/>
                        </a:cubicBezTo>
                        <a:cubicBezTo>
                          <a:pt x="2" y="3"/>
                          <a:pt x="5" y="2"/>
                          <a:pt x="3" y="2"/>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6" name="îṧľiḓè">
                    <a:extLst>
                      <a:ext uri="{FF2B5EF4-FFF2-40B4-BE49-F238E27FC236}">
                        <a16:creationId xmlns:a16="http://schemas.microsoft.com/office/drawing/2014/main" id="{85AC6EE2-BD6A-4486-881E-AD1CD6C458F1}"/>
                      </a:ext>
                    </a:extLst>
                  </p:cNvPr>
                  <p:cNvSpPr/>
                  <p:nvPr/>
                </p:nvSpPr>
                <p:spPr bwMode="auto">
                  <a:xfrm>
                    <a:off x="11249568" y="6430945"/>
                    <a:ext cx="12221" cy="8147"/>
                  </a:xfrm>
                  <a:custGeom>
                    <a:avLst/>
                    <a:gdLst>
                      <a:gd name="T0" fmla="*/ 0 w 4"/>
                      <a:gd name="T1" fmla="*/ 3 h 3"/>
                      <a:gd name="T2" fmla="*/ 0 w 4"/>
                      <a:gd name="T3" fmla="*/ 2 h 3"/>
                      <a:gd name="T4" fmla="*/ 0 w 4"/>
                      <a:gd name="T5" fmla="*/ 2 h 3"/>
                      <a:gd name="T6" fmla="*/ 1 w 4"/>
                      <a:gd name="T7" fmla="*/ 0 h 3"/>
                      <a:gd name="T8" fmla="*/ 1 w 4"/>
                      <a:gd name="T9" fmla="*/ 0 h 3"/>
                      <a:gd name="T10" fmla="*/ 2 w 4"/>
                      <a:gd name="T11" fmla="*/ 0 h 3"/>
                      <a:gd name="T12" fmla="*/ 2 w 4"/>
                      <a:gd name="T13" fmla="*/ 0 h 3"/>
                      <a:gd name="T14" fmla="*/ 4 w 4"/>
                      <a:gd name="T15" fmla="*/ 1 h 3"/>
                      <a:gd name="T16" fmla="*/ 4 w 4"/>
                      <a:gd name="T17" fmla="*/ 1 h 3"/>
                      <a:gd name="T18" fmla="*/ 4 w 4"/>
                      <a:gd name="T19" fmla="*/ 2 h 3"/>
                      <a:gd name="T20" fmla="*/ 4 w 4"/>
                      <a:gd name="T21" fmla="*/ 2 h 3"/>
                      <a:gd name="T22" fmla="*/ 2 w 4"/>
                      <a:gd name="T23" fmla="*/ 3 h 3"/>
                      <a:gd name="T24" fmla="*/ 2 w 4"/>
                      <a:gd name="T25" fmla="*/ 3 h 3"/>
                      <a:gd name="T26" fmla="*/ 0 w 4"/>
                      <a:gd name="T27" fmla="*/ 3 h 3"/>
                      <a:gd name="T28" fmla="*/ 2 w 4"/>
                      <a:gd name="T29" fmla="*/ 2 h 3"/>
                      <a:gd name="T30" fmla="*/ 2 w 4"/>
                      <a:gd name="T31" fmla="*/ 1 h 3"/>
                      <a:gd name="T32" fmla="*/ 2 w 4"/>
                      <a:gd name="T33" fmla="*/ 1 h 3"/>
                      <a:gd name="T34" fmla="*/ 1 w 4"/>
                      <a:gd name="T35" fmla="*/ 1 h 3"/>
                      <a:gd name="T36" fmla="*/ 1 w 4"/>
                      <a:gd name="T37" fmla="*/ 1 h 3"/>
                      <a:gd name="T38" fmla="*/ 2 w 4"/>
                      <a:gd name="T39" fmla="*/ 2 h 3"/>
                      <a:gd name="T40" fmla="*/ 2 w 4"/>
                      <a:gd name="T41" fmla="*/ 2 h 3"/>
                      <a:gd name="T42" fmla="*/ 2 w 4"/>
                      <a:gd name="T43" fmla="*/ 2 h 3"/>
                      <a:gd name="T44" fmla="*/ 1 w 4"/>
                      <a:gd name="T45" fmla="*/ 1 h 3"/>
                      <a:gd name="T46" fmla="*/ 2 w 4"/>
                      <a:gd name="T47" fmla="*/ 0 h 3"/>
                      <a:gd name="T48" fmla="*/ 1 w 4"/>
                      <a:gd name="T4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3">
                        <a:moveTo>
                          <a:pt x="0" y="3"/>
                        </a:moveTo>
                        <a:cubicBezTo>
                          <a:pt x="0" y="2"/>
                          <a:pt x="0" y="2"/>
                          <a:pt x="0" y="2"/>
                        </a:cubicBezTo>
                        <a:cubicBezTo>
                          <a:pt x="0" y="2"/>
                          <a:pt x="0" y="2"/>
                          <a:pt x="0" y="2"/>
                        </a:cubicBezTo>
                        <a:cubicBezTo>
                          <a:pt x="0" y="0"/>
                          <a:pt x="1" y="0"/>
                          <a:pt x="1" y="0"/>
                        </a:cubicBezTo>
                        <a:cubicBezTo>
                          <a:pt x="1" y="0"/>
                          <a:pt x="1" y="0"/>
                          <a:pt x="1" y="0"/>
                        </a:cubicBezTo>
                        <a:cubicBezTo>
                          <a:pt x="2" y="0"/>
                          <a:pt x="2" y="0"/>
                          <a:pt x="2" y="0"/>
                        </a:cubicBezTo>
                        <a:cubicBezTo>
                          <a:pt x="2" y="0"/>
                          <a:pt x="2" y="0"/>
                          <a:pt x="2" y="0"/>
                        </a:cubicBezTo>
                        <a:cubicBezTo>
                          <a:pt x="2" y="0"/>
                          <a:pt x="3" y="0"/>
                          <a:pt x="4" y="1"/>
                        </a:cubicBezTo>
                        <a:cubicBezTo>
                          <a:pt x="4" y="1"/>
                          <a:pt x="4" y="1"/>
                          <a:pt x="4" y="1"/>
                        </a:cubicBezTo>
                        <a:cubicBezTo>
                          <a:pt x="4" y="1"/>
                          <a:pt x="4" y="1"/>
                          <a:pt x="4" y="2"/>
                        </a:cubicBezTo>
                        <a:cubicBezTo>
                          <a:pt x="4" y="2"/>
                          <a:pt x="4" y="2"/>
                          <a:pt x="4" y="2"/>
                        </a:cubicBezTo>
                        <a:cubicBezTo>
                          <a:pt x="4" y="3"/>
                          <a:pt x="3" y="3"/>
                          <a:pt x="2" y="3"/>
                        </a:cubicBezTo>
                        <a:cubicBezTo>
                          <a:pt x="2" y="3"/>
                          <a:pt x="2" y="3"/>
                          <a:pt x="2" y="3"/>
                        </a:cubicBezTo>
                        <a:cubicBezTo>
                          <a:pt x="2" y="3"/>
                          <a:pt x="1" y="3"/>
                          <a:pt x="0" y="3"/>
                        </a:cubicBezTo>
                        <a:close/>
                        <a:moveTo>
                          <a:pt x="2" y="2"/>
                        </a:moveTo>
                        <a:cubicBezTo>
                          <a:pt x="2" y="1"/>
                          <a:pt x="2" y="1"/>
                          <a:pt x="2" y="1"/>
                        </a:cubicBezTo>
                        <a:cubicBezTo>
                          <a:pt x="2" y="1"/>
                          <a:pt x="2" y="1"/>
                          <a:pt x="2" y="1"/>
                        </a:cubicBezTo>
                        <a:cubicBezTo>
                          <a:pt x="1" y="1"/>
                          <a:pt x="1" y="1"/>
                          <a:pt x="1" y="1"/>
                        </a:cubicBezTo>
                        <a:cubicBezTo>
                          <a:pt x="1" y="1"/>
                          <a:pt x="1" y="1"/>
                          <a:pt x="1" y="1"/>
                        </a:cubicBezTo>
                        <a:cubicBezTo>
                          <a:pt x="1" y="2"/>
                          <a:pt x="2" y="2"/>
                          <a:pt x="2" y="2"/>
                        </a:cubicBezTo>
                        <a:cubicBezTo>
                          <a:pt x="2" y="2"/>
                          <a:pt x="2" y="2"/>
                          <a:pt x="2" y="2"/>
                        </a:cubicBezTo>
                        <a:cubicBezTo>
                          <a:pt x="2" y="2"/>
                          <a:pt x="2" y="2"/>
                          <a:pt x="2" y="2"/>
                        </a:cubicBezTo>
                        <a:close/>
                        <a:moveTo>
                          <a:pt x="1" y="1"/>
                        </a:moveTo>
                        <a:cubicBezTo>
                          <a:pt x="2" y="0"/>
                          <a:pt x="2" y="0"/>
                          <a:pt x="2"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7" name="ïśḻîde">
                    <a:extLst>
                      <a:ext uri="{FF2B5EF4-FFF2-40B4-BE49-F238E27FC236}">
                        <a16:creationId xmlns:a16="http://schemas.microsoft.com/office/drawing/2014/main" id="{59A54DCD-35DE-4A95-B9E6-1C683867B3F6}"/>
                      </a:ext>
                    </a:extLst>
                  </p:cNvPr>
                  <p:cNvSpPr/>
                  <p:nvPr/>
                </p:nvSpPr>
                <p:spPr bwMode="auto">
                  <a:xfrm>
                    <a:off x="10874798" y="6441808"/>
                    <a:ext cx="457600" cy="194175"/>
                  </a:xfrm>
                  <a:custGeom>
                    <a:avLst/>
                    <a:gdLst>
                      <a:gd name="T0" fmla="*/ 10 w 162"/>
                      <a:gd name="T1" fmla="*/ 68 h 69"/>
                      <a:gd name="T2" fmla="*/ 6 w 162"/>
                      <a:gd name="T3" fmla="*/ 67 h 69"/>
                      <a:gd name="T4" fmla="*/ 5 w 162"/>
                      <a:gd name="T5" fmla="*/ 67 h 69"/>
                      <a:gd name="T6" fmla="*/ 1 w 162"/>
                      <a:gd name="T7" fmla="*/ 63 h 69"/>
                      <a:gd name="T8" fmla="*/ 0 w 162"/>
                      <a:gd name="T9" fmla="*/ 59 h 69"/>
                      <a:gd name="T10" fmla="*/ 0 w 162"/>
                      <a:gd name="T11" fmla="*/ 56 h 69"/>
                      <a:gd name="T12" fmla="*/ 0 w 162"/>
                      <a:gd name="T13" fmla="*/ 54 h 69"/>
                      <a:gd name="T14" fmla="*/ 2 w 162"/>
                      <a:gd name="T15" fmla="*/ 52 h 69"/>
                      <a:gd name="T16" fmla="*/ 7 w 162"/>
                      <a:gd name="T17" fmla="*/ 48 h 69"/>
                      <a:gd name="T18" fmla="*/ 7 w 162"/>
                      <a:gd name="T19" fmla="*/ 46 h 69"/>
                      <a:gd name="T20" fmla="*/ 11 w 162"/>
                      <a:gd name="T21" fmla="*/ 46 h 69"/>
                      <a:gd name="T22" fmla="*/ 14 w 162"/>
                      <a:gd name="T23" fmla="*/ 44 h 69"/>
                      <a:gd name="T24" fmla="*/ 17 w 162"/>
                      <a:gd name="T25" fmla="*/ 44 h 69"/>
                      <a:gd name="T26" fmla="*/ 20 w 162"/>
                      <a:gd name="T27" fmla="*/ 42 h 69"/>
                      <a:gd name="T28" fmla="*/ 22 w 162"/>
                      <a:gd name="T29" fmla="*/ 43 h 69"/>
                      <a:gd name="T30" fmla="*/ 25 w 162"/>
                      <a:gd name="T31" fmla="*/ 42 h 69"/>
                      <a:gd name="T32" fmla="*/ 29 w 162"/>
                      <a:gd name="T33" fmla="*/ 43 h 69"/>
                      <a:gd name="T34" fmla="*/ 30 w 162"/>
                      <a:gd name="T35" fmla="*/ 50 h 69"/>
                      <a:gd name="T36" fmla="*/ 28 w 162"/>
                      <a:gd name="T37" fmla="*/ 51 h 69"/>
                      <a:gd name="T38" fmla="*/ 26 w 162"/>
                      <a:gd name="T39" fmla="*/ 55 h 69"/>
                      <a:gd name="T40" fmla="*/ 25 w 162"/>
                      <a:gd name="T41" fmla="*/ 59 h 69"/>
                      <a:gd name="T42" fmla="*/ 23 w 162"/>
                      <a:gd name="T43" fmla="*/ 63 h 69"/>
                      <a:gd name="T44" fmla="*/ 21 w 162"/>
                      <a:gd name="T45" fmla="*/ 63 h 69"/>
                      <a:gd name="T46" fmla="*/ 18 w 162"/>
                      <a:gd name="T47" fmla="*/ 66 h 69"/>
                      <a:gd name="T48" fmla="*/ 16 w 162"/>
                      <a:gd name="T49" fmla="*/ 67 h 69"/>
                      <a:gd name="T50" fmla="*/ 15 w 162"/>
                      <a:gd name="T51" fmla="*/ 68 h 69"/>
                      <a:gd name="T52" fmla="*/ 13 w 162"/>
                      <a:gd name="T53" fmla="*/ 69 h 69"/>
                      <a:gd name="T54" fmla="*/ 13 w 162"/>
                      <a:gd name="T55" fmla="*/ 68 h 69"/>
                      <a:gd name="T56" fmla="*/ 15 w 162"/>
                      <a:gd name="T57" fmla="*/ 65 h 69"/>
                      <a:gd name="T58" fmla="*/ 17 w 162"/>
                      <a:gd name="T59" fmla="*/ 65 h 69"/>
                      <a:gd name="T60" fmla="*/ 19 w 162"/>
                      <a:gd name="T61" fmla="*/ 63 h 69"/>
                      <a:gd name="T62" fmla="*/ 23 w 162"/>
                      <a:gd name="T63" fmla="*/ 61 h 69"/>
                      <a:gd name="T64" fmla="*/ 24 w 162"/>
                      <a:gd name="T65" fmla="*/ 58 h 69"/>
                      <a:gd name="T66" fmla="*/ 25 w 162"/>
                      <a:gd name="T67" fmla="*/ 53 h 69"/>
                      <a:gd name="T68" fmla="*/ 27 w 162"/>
                      <a:gd name="T69" fmla="*/ 51 h 69"/>
                      <a:gd name="T70" fmla="*/ 27 w 162"/>
                      <a:gd name="T71" fmla="*/ 50 h 69"/>
                      <a:gd name="T72" fmla="*/ 29 w 162"/>
                      <a:gd name="T73" fmla="*/ 49 h 69"/>
                      <a:gd name="T74" fmla="*/ 28 w 162"/>
                      <a:gd name="T75" fmla="*/ 45 h 69"/>
                      <a:gd name="T76" fmla="*/ 25 w 162"/>
                      <a:gd name="T77" fmla="*/ 44 h 69"/>
                      <a:gd name="T78" fmla="*/ 22 w 162"/>
                      <a:gd name="T79" fmla="*/ 44 h 69"/>
                      <a:gd name="T80" fmla="*/ 20 w 162"/>
                      <a:gd name="T81" fmla="*/ 44 h 69"/>
                      <a:gd name="T82" fmla="*/ 17 w 162"/>
                      <a:gd name="T83" fmla="*/ 45 h 69"/>
                      <a:gd name="T84" fmla="*/ 15 w 162"/>
                      <a:gd name="T85" fmla="*/ 45 h 69"/>
                      <a:gd name="T86" fmla="*/ 12 w 162"/>
                      <a:gd name="T87" fmla="*/ 46 h 69"/>
                      <a:gd name="T88" fmla="*/ 10 w 162"/>
                      <a:gd name="T89" fmla="*/ 47 h 69"/>
                      <a:gd name="T90" fmla="*/ 8 w 162"/>
                      <a:gd name="T91" fmla="*/ 47 h 69"/>
                      <a:gd name="T92" fmla="*/ 8 w 162"/>
                      <a:gd name="T93" fmla="*/ 49 h 69"/>
                      <a:gd name="T94" fmla="*/ 1 w 162"/>
                      <a:gd name="T95" fmla="*/ 54 h 69"/>
                      <a:gd name="T96" fmla="*/ 1 w 162"/>
                      <a:gd name="T97" fmla="*/ 55 h 69"/>
                      <a:gd name="T98" fmla="*/ 1 w 162"/>
                      <a:gd name="T99" fmla="*/ 57 h 69"/>
                      <a:gd name="T100" fmla="*/ 1 w 162"/>
                      <a:gd name="T101" fmla="*/ 60 h 69"/>
                      <a:gd name="T102" fmla="*/ 2 w 162"/>
                      <a:gd name="T103" fmla="*/ 64 h 69"/>
                      <a:gd name="T104" fmla="*/ 5 w 162"/>
                      <a:gd name="T105" fmla="*/ 66 h 69"/>
                      <a:gd name="T106" fmla="*/ 7 w 162"/>
                      <a:gd name="T107" fmla="*/ 67 h 69"/>
                      <a:gd name="T108" fmla="*/ 11 w 162"/>
                      <a:gd name="T109" fmla="*/ 68 h 69"/>
                      <a:gd name="T110" fmla="*/ 7 w 162"/>
                      <a:gd name="T111" fmla="*/ 67 h 69"/>
                      <a:gd name="T112" fmla="*/ 23 w 162"/>
                      <a:gd name="T113" fmla="*/ 60 h 69"/>
                      <a:gd name="T114" fmla="*/ 160 w 162"/>
                      <a:gd name="T115" fmla="*/ 15 h 69"/>
                      <a:gd name="T116" fmla="*/ 159 w 162"/>
                      <a:gd name="T117" fmla="*/ 18 h 69"/>
                      <a:gd name="T118" fmla="*/ 159 w 162"/>
                      <a:gd name="T119" fmla="*/ 7 h 69"/>
                      <a:gd name="T120" fmla="*/ 159 w 162"/>
                      <a:gd name="T121" fmla="*/ 9 h 69"/>
                      <a:gd name="T122" fmla="*/ 135 w 162"/>
                      <a:gd name="T123" fmla="*/ 0 h 69"/>
                      <a:gd name="T124" fmla="*/ 134 w 162"/>
                      <a:gd name="T125"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69">
                        <a:moveTo>
                          <a:pt x="12" y="69"/>
                        </a:moveTo>
                        <a:cubicBezTo>
                          <a:pt x="12" y="69"/>
                          <a:pt x="12" y="69"/>
                          <a:pt x="11" y="69"/>
                        </a:cubicBezTo>
                        <a:cubicBezTo>
                          <a:pt x="11" y="69"/>
                          <a:pt x="11" y="69"/>
                          <a:pt x="11" y="69"/>
                        </a:cubicBezTo>
                        <a:cubicBezTo>
                          <a:pt x="11" y="69"/>
                          <a:pt x="11" y="69"/>
                          <a:pt x="11" y="69"/>
                        </a:cubicBezTo>
                        <a:cubicBezTo>
                          <a:pt x="11" y="69"/>
                          <a:pt x="11" y="69"/>
                          <a:pt x="11" y="69"/>
                        </a:cubicBezTo>
                        <a:cubicBezTo>
                          <a:pt x="10" y="69"/>
                          <a:pt x="10" y="69"/>
                          <a:pt x="10" y="68"/>
                        </a:cubicBezTo>
                        <a:cubicBezTo>
                          <a:pt x="10" y="68"/>
                          <a:pt x="10" y="68"/>
                          <a:pt x="10" y="68"/>
                        </a:cubicBezTo>
                        <a:cubicBezTo>
                          <a:pt x="10" y="68"/>
                          <a:pt x="10" y="68"/>
                          <a:pt x="10" y="68"/>
                        </a:cubicBezTo>
                        <a:cubicBezTo>
                          <a:pt x="10" y="68"/>
                          <a:pt x="10" y="68"/>
                          <a:pt x="10" y="68"/>
                        </a:cubicBezTo>
                        <a:cubicBezTo>
                          <a:pt x="10" y="68"/>
                          <a:pt x="9" y="68"/>
                          <a:pt x="9" y="68"/>
                        </a:cubicBezTo>
                        <a:cubicBezTo>
                          <a:pt x="9" y="68"/>
                          <a:pt x="9" y="68"/>
                          <a:pt x="9" y="68"/>
                        </a:cubicBezTo>
                        <a:cubicBezTo>
                          <a:pt x="9" y="68"/>
                          <a:pt x="8" y="68"/>
                          <a:pt x="8" y="68"/>
                        </a:cubicBezTo>
                        <a:cubicBezTo>
                          <a:pt x="8" y="68"/>
                          <a:pt x="8" y="68"/>
                          <a:pt x="8" y="68"/>
                        </a:cubicBezTo>
                        <a:cubicBezTo>
                          <a:pt x="8" y="68"/>
                          <a:pt x="7" y="68"/>
                          <a:pt x="7" y="68"/>
                        </a:cubicBezTo>
                        <a:cubicBezTo>
                          <a:pt x="7" y="68"/>
                          <a:pt x="7" y="68"/>
                          <a:pt x="7" y="68"/>
                        </a:cubicBezTo>
                        <a:cubicBezTo>
                          <a:pt x="7" y="68"/>
                          <a:pt x="6" y="68"/>
                          <a:pt x="6" y="67"/>
                        </a:cubicBezTo>
                        <a:cubicBezTo>
                          <a:pt x="6" y="67"/>
                          <a:pt x="6" y="67"/>
                          <a:pt x="6" y="67"/>
                        </a:cubicBezTo>
                        <a:cubicBezTo>
                          <a:pt x="6" y="67"/>
                          <a:pt x="6" y="67"/>
                          <a:pt x="6" y="67"/>
                        </a:cubicBezTo>
                        <a:cubicBezTo>
                          <a:pt x="6" y="67"/>
                          <a:pt x="6" y="67"/>
                          <a:pt x="6" y="67"/>
                        </a:cubicBezTo>
                        <a:cubicBezTo>
                          <a:pt x="6" y="67"/>
                          <a:pt x="6" y="67"/>
                          <a:pt x="6" y="67"/>
                        </a:cubicBezTo>
                        <a:cubicBezTo>
                          <a:pt x="6" y="67"/>
                          <a:pt x="6" y="67"/>
                          <a:pt x="6" y="67"/>
                        </a:cubicBezTo>
                        <a:cubicBezTo>
                          <a:pt x="6" y="67"/>
                          <a:pt x="6" y="67"/>
                          <a:pt x="5" y="67"/>
                        </a:cubicBezTo>
                        <a:cubicBezTo>
                          <a:pt x="5" y="67"/>
                          <a:pt x="5" y="67"/>
                          <a:pt x="5" y="67"/>
                        </a:cubicBezTo>
                        <a:cubicBezTo>
                          <a:pt x="5" y="67"/>
                          <a:pt x="5" y="67"/>
                          <a:pt x="5" y="67"/>
                        </a:cubicBezTo>
                        <a:cubicBezTo>
                          <a:pt x="5" y="67"/>
                          <a:pt x="4" y="67"/>
                          <a:pt x="4" y="66"/>
                        </a:cubicBezTo>
                        <a:cubicBezTo>
                          <a:pt x="4" y="66"/>
                          <a:pt x="4" y="66"/>
                          <a:pt x="4" y="66"/>
                        </a:cubicBezTo>
                        <a:cubicBezTo>
                          <a:pt x="4" y="66"/>
                          <a:pt x="2" y="65"/>
                          <a:pt x="1" y="65"/>
                        </a:cubicBezTo>
                        <a:cubicBezTo>
                          <a:pt x="1" y="65"/>
                          <a:pt x="1" y="65"/>
                          <a:pt x="1" y="65"/>
                        </a:cubicBezTo>
                        <a:cubicBezTo>
                          <a:pt x="1" y="65"/>
                          <a:pt x="1" y="64"/>
                          <a:pt x="1" y="64"/>
                        </a:cubicBezTo>
                        <a:cubicBezTo>
                          <a:pt x="1" y="64"/>
                          <a:pt x="1" y="64"/>
                          <a:pt x="1" y="64"/>
                        </a:cubicBezTo>
                        <a:cubicBezTo>
                          <a:pt x="1" y="64"/>
                          <a:pt x="1" y="63"/>
                          <a:pt x="1" y="63"/>
                        </a:cubicBezTo>
                        <a:cubicBezTo>
                          <a:pt x="1" y="63"/>
                          <a:pt x="1" y="63"/>
                          <a:pt x="1" y="63"/>
                        </a:cubicBezTo>
                        <a:cubicBezTo>
                          <a:pt x="1" y="62"/>
                          <a:pt x="1" y="62"/>
                          <a:pt x="1" y="62"/>
                        </a:cubicBezTo>
                        <a:cubicBezTo>
                          <a:pt x="1" y="62"/>
                          <a:pt x="1" y="62"/>
                          <a:pt x="1" y="62"/>
                        </a:cubicBezTo>
                        <a:cubicBezTo>
                          <a:pt x="1" y="61"/>
                          <a:pt x="1" y="62"/>
                          <a:pt x="0" y="61"/>
                        </a:cubicBezTo>
                        <a:cubicBezTo>
                          <a:pt x="0" y="61"/>
                          <a:pt x="0" y="61"/>
                          <a:pt x="0" y="61"/>
                        </a:cubicBezTo>
                        <a:cubicBezTo>
                          <a:pt x="0" y="61"/>
                          <a:pt x="0" y="60"/>
                          <a:pt x="0" y="60"/>
                        </a:cubicBezTo>
                        <a:cubicBezTo>
                          <a:pt x="0" y="60"/>
                          <a:pt x="0" y="60"/>
                          <a:pt x="0" y="60"/>
                        </a:cubicBezTo>
                        <a:cubicBezTo>
                          <a:pt x="0" y="59"/>
                          <a:pt x="0" y="59"/>
                          <a:pt x="0" y="59"/>
                        </a:cubicBezTo>
                        <a:cubicBezTo>
                          <a:pt x="0" y="59"/>
                          <a:pt x="0" y="59"/>
                          <a:pt x="0" y="59"/>
                        </a:cubicBezTo>
                        <a:cubicBezTo>
                          <a:pt x="0" y="59"/>
                          <a:pt x="0" y="58"/>
                          <a:pt x="0" y="58"/>
                        </a:cubicBezTo>
                        <a:cubicBezTo>
                          <a:pt x="0" y="58"/>
                          <a:pt x="0" y="58"/>
                          <a:pt x="0" y="58"/>
                        </a:cubicBezTo>
                        <a:cubicBezTo>
                          <a:pt x="0" y="58"/>
                          <a:pt x="0" y="58"/>
                          <a:pt x="0" y="57"/>
                        </a:cubicBezTo>
                        <a:cubicBezTo>
                          <a:pt x="0" y="57"/>
                          <a:pt x="0" y="57"/>
                          <a:pt x="0" y="57"/>
                        </a:cubicBezTo>
                        <a:cubicBezTo>
                          <a:pt x="0" y="57"/>
                          <a:pt x="0" y="57"/>
                          <a:pt x="0" y="57"/>
                        </a:cubicBezTo>
                        <a:cubicBezTo>
                          <a:pt x="0" y="57"/>
                          <a:pt x="0" y="57"/>
                          <a:pt x="0" y="57"/>
                        </a:cubicBezTo>
                        <a:cubicBezTo>
                          <a:pt x="0" y="56"/>
                          <a:pt x="0" y="56"/>
                          <a:pt x="0" y="56"/>
                        </a:cubicBezTo>
                        <a:cubicBezTo>
                          <a:pt x="0" y="56"/>
                          <a:pt x="0" y="56"/>
                          <a:pt x="0" y="56"/>
                        </a:cubicBezTo>
                        <a:cubicBezTo>
                          <a:pt x="0" y="56"/>
                          <a:pt x="0" y="56"/>
                          <a:pt x="0" y="55"/>
                        </a:cubicBezTo>
                        <a:cubicBezTo>
                          <a:pt x="0" y="55"/>
                          <a:pt x="0" y="55"/>
                          <a:pt x="0" y="55"/>
                        </a:cubicBezTo>
                        <a:cubicBezTo>
                          <a:pt x="0" y="55"/>
                          <a:pt x="0" y="55"/>
                          <a:pt x="0" y="55"/>
                        </a:cubicBezTo>
                        <a:cubicBezTo>
                          <a:pt x="0" y="55"/>
                          <a:pt x="0" y="55"/>
                          <a:pt x="0" y="55"/>
                        </a:cubicBezTo>
                        <a:cubicBezTo>
                          <a:pt x="0" y="55"/>
                          <a:pt x="0" y="55"/>
                          <a:pt x="0" y="55"/>
                        </a:cubicBezTo>
                        <a:cubicBezTo>
                          <a:pt x="0" y="55"/>
                          <a:pt x="0" y="55"/>
                          <a:pt x="0" y="55"/>
                        </a:cubicBezTo>
                        <a:cubicBezTo>
                          <a:pt x="0" y="55"/>
                          <a:pt x="0" y="54"/>
                          <a:pt x="0" y="54"/>
                        </a:cubicBezTo>
                        <a:cubicBezTo>
                          <a:pt x="0" y="54"/>
                          <a:pt x="0" y="54"/>
                          <a:pt x="0" y="54"/>
                        </a:cubicBezTo>
                        <a:cubicBezTo>
                          <a:pt x="0" y="54"/>
                          <a:pt x="0" y="54"/>
                          <a:pt x="0" y="54"/>
                        </a:cubicBezTo>
                        <a:cubicBezTo>
                          <a:pt x="0" y="54"/>
                          <a:pt x="0" y="54"/>
                          <a:pt x="0" y="54"/>
                        </a:cubicBezTo>
                        <a:cubicBezTo>
                          <a:pt x="0" y="54"/>
                          <a:pt x="0" y="54"/>
                          <a:pt x="0" y="54"/>
                        </a:cubicBezTo>
                        <a:cubicBezTo>
                          <a:pt x="0" y="54"/>
                          <a:pt x="0" y="54"/>
                          <a:pt x="0" y="54"/>
                        </a:cubicBezTo>
                        <a:cubicBezTo>
                          <a:pt x="0" y="54"/>
                          <a:pt x="0" y="54"/>
                          <a:pt x="0" y="53"/>
                        </a:cubicBezTo>
                        <a:cubicBezTo>
                          <a:pt x="0" y="53"/>
                          <a:pt x="0" y="53"/>
                          <a:pt x="0" y="53"/>
                        </a:cubicBezTo>
                        <a:cubicBezTo>
                          <a:pt x="0" y="52"/>
                          <a:pt x="1" y="52"/>
                          <a:pt x="2" y="52"/>
                        </a:cubicBezTo>
                        <a:cubicBezTo>
                          <a:pt x="2" y="52"/>
                          <a:pt x="2" y="52"/>
                          <a:pt x="2" y="52"/>
                        </a:cubicBezTo>
                        <a:cubicBezTo>
                          <a:pt x="3" y="51"/>
                          <a:pt x="4" y="50"/>
                          <a:pt x="4" y="50"/>
                        </a:cubicBezTo>
                        <a:cubicBezTo>
                          <a:pt x="4" y="50"/>
                          <a:pt x="4" y="50"/>
                          <a:pt x="4" y="50"/>
                        </a:cubicBezTo>
                        <a:cubicBezTo>
                          <a:pt x="4" y="51"/>
                          <a:pt x="4" y="51"/>
                          <a:pt x="4" y="51"/>
                        </a:cubicBezTo>
                        <a:cubicBezTo>
                          <a:pt x="4" y="50"/>
                          <a:pt x="4" y="50"/>
                          <a:pt x="4" y="50"/>
                        </a:cubicBezTo>
                        <a:cubicBezTo>
                          <a:pt x="4" y="50"/>
                          <a:pt x="4" y="49"/>
                          <a:pt x="6" y="49"/>
                        </a:cubicBezTo>
                        <a:cubicBezTo>
                          <a:pt x="6" y="49"/>
                          <a:pt x="6" y="49"/>
                          <a:pt x="6" y="49"/>
                        </a:cubicBezTo>
                        <a:cubicBezTo>
                          <a:pt x="6" y="49"/>
                          <a:pt x="7" y="48"/>
                          <a:pt x="7" y="48"/>
                        </a:cubicBezTo>
                        <a:cubicBezTo>
                          <a:pt x="7" y="48"/>
                          <a:pt x="7" y="48"/>
                          <a:pt x="7" y="48"/>
                        </a:cubicBezTo>
                        <a:cubicBezTo>
                          <a:pt x="7" y="48"/>
                          <a:pt x="7" y="48"/>
                          <a:pt x="7" y="48"/>
                        </a:cubicBezTo>
                        <a:cubicBezTo>
                          <a:pt x="7" y="48"/>
                          <a:pt x="7" y="48"/>
                          <a:pt x="7" y="48"/>
                        </a:cubicBezTo>
                        <a:cubicBezTo>
                          <a:pt x="7" y="48"/>
                          <a:pt x="6" y="48"/>
                          <a:pt x="6" y="48"/>
                        </a:cubicBezTo>
                        <a:cubicBezTo>
                          <a:pt x="6" y="48"/>
                          <a:pt x="6" y="48"/>
                          <a:pt x="6" y="48"/>
                        </a:cubicBezTo>
                        <a:cubicBezTo>
                          <a:pt x="6" y="47"/>
                          <a:pt x="6" y="47"/>
                          <a:pt x="7" y="47"/>
                        </a:cubicBezTo>
                        <a:cubicBezTo>
                          <a:pt x="7" y="47"/>
                          <a:pt x="7" y="47"/>
                          <a:pt x="7" y="47"/>
                        </a:cubicBezTo>
                        <a:cubicBezTo>
                          <a:pt x="7" y="47"/>
                          <a:pt x="7" y="46"/>
                          <a:pt x="7" y="46"/>
                        </a:cubicBezTo>
                        <a:cubicBezTo>
                          <a:pt x="7" y="46"/>
                          <a:pt x="7" y="46"/>
                          <a:pt x="7" y="46"/>
                        </a:cubicBezTo>
                        <a:cubicBezTo>
                          <a:pt x="8" y="45"/>
                          <a:pt x="9" y="45"/>
                          <a:pt x="9" y="45"/>
                        </a:cubicBezTo>
                        <a:cubicBezTo>
                          <a:pt x="9" y="45"/>
                          <a:pt x="9" y="45"/>
                          <a:pt x="9" y="45"/>
                        </a:cubicBezTo>
                        <a:cubicBezTo>
                          <a:pt x="9" y="45"/>
                          <a:pt x="9" y="45"/>
                          <a:pt x="10" y="45"/>
                        </a:cubicBezTo>
                        <a:cubicBezTo>
                          <a:pt x="10" y="45"/>
                          <a:pt x="10" y="45"/>
                          <a:pt x="10" y="45"/>
                        </a:cubicBezTo>
                        <a:cubicBezTo>
                          <a:pt x="10" y="45"/>
                          <a:pt x="11" y="46"/>
                          <a:pt x="11" y="46"/>
                        </a:cubicBezTo>
                        <a:cubicBezTo>
                          <a:pt x="11" y="46"/>
                          <a:pt x="11" y="46"/>
                          <a:pt x="11" y="46"/>
                        </a:cubicBezTo>
                        <a:cubicBezTo>
                          <a:pt x="11" y="46"/>
                          <a:pt x="11" y="46"/>
                          <a:pt x="11" y="46"/>
                        </a:cubicBezTo>
                        <a:cubicBezTo>
                          <a:pt x="11" y="46"/>
                          <a:pt x="11" y="46"/>
                          <a:pt x="11" y="46"/>
                        </a:cubicBezTo>
                        <a:cubicBezTo>
                          <a:pt x="11" y="46"/>
                          <a:pt x="11" y="46"/>
                          <a:pt x="11" y="46"/>
                        </a:cubicBezTo>
                        <a:cubicBezTo>
                          <a:pt x="11" y="46"/>
                          <a:pt x="11" y="46"/>
                          <a:pt x="11" y="46"/>
                        </a:cubicBezTo>
                        <a:cubicBezTo>
                          <a:pt x="11" y="45"/>
                          <a:pt x="12" y="44"/>
                          <a:pt x="12" y="44"/>
                        </a:cubicBezTo>
                        <a:cubicBezTo>
                          <a:pt x="12" y="44"/>
                          <a:pt x="12" y="44"/>
                          <a:pt x="12" y="44"/>
                        </a:cubicBezTo>
                        <a:cubicBezTo>
                          <a:pt x="13" y="43"/>
                          <a:pt x="13" y="43"/>
                          <a:pt x="13" y="43"/>
                        </a:cubicBezTo>
                        <a:cubicBezTo>
                          <a:pt x="13" y="43"/>
                          <a:pt x="13" y="43"/>
                          <a:pt x="13" y="43"/>
                        </a:cubicBezTo>
                        <a:cubicBezTo>
                          <a:pt x="14" y="43"/>
                          <a:pt x="14" y="43"/>
                          <a:pt x="14" y="44"/>
                        </a:cubicBezTo>
                        <a:cubicBezTo>
                          <a:pt x="14" y="44"/>
                          <a:pt x="14" y="44"/>
                          <a:pt x="14" y="44"/>
                        </a:cubicBezTo>
                        <a:cubicBezTo>
                          <a:pt x="14" y="44"/>
                          <a:pt x="14" y="44"/>
                          <a:pt x="15" y="44"/>
                        </a:cubicBezTo>
                        <a:cubicBezTo>
                          <a:pt x="15" y="44"/>
                          <a:pt x="15" y="44"/>
                          <a:pt x="15" y="44"/>
                        </a:cubicBezTo>
                        <a:cubicBezTo>
                          <a:pt x="15" y="44"/>
                          <a:pt x="15" y="44"/>
                          <a:pt x="16" y="44"/>
                        </a:cubicBezTo>
                        <a:cubicBezTo>
                          <a:pt x="16" y="44"/>
                          <a:pt x="16" y="44"/>
                          <a:pt x="16" y="44"/>
                        </a:cubicBezTo>
                        <a:cubicBezTo>
                          <a:pt x="16" y="44"/>
                          <a:pt x="16" y="44"/>
                          <a:pt x="16" y="44"/>
                        </a:cubicBezTo>
                        <a:cubicBezTo>
                          <a:pt x="16" y="44"/>
                          <a:pt x="16" y="44"/>
                          <a:pt x="16" y="44"/>
                        </a:cubicBezTo>
                        <a:cubicBezTo>
                          <a:pt x="17" y="44"/>
                          <a:pt x="17" y="44"/>
                          <a:pt x="17" y="44"/>
                        </a:cubicBezTo>
                        <a:cubicBezTo>
                          <a:pt x="17" y="44"/>
                          <a:pt x="17" y="44"/>
                          <a:pt x="17" y="44"/>
                        </a:cubicBezTo>
                        <a:cubicBezTo>
                          <a:pt x="18" y="44"/>
                          <a:pt x="18" y="44"/>
                          <a:pt x="18" y="44"/>
                        </a:cubicBezTo>
                        <a:cubicBezTo>
                          <a:pt x="18" y="44"/>
                          <a:pt x="18" y="44"/>
                          <a:pt x="18" y="44"/>
                        </a:cubicBezTo>
                        <a:cubicBezTo>
                          <a:pt x="18" y="44"/>
                          <a:pt x="18" y="44"/>
                          <a:pt x="18" y="44"/>
                        </a:cubicBezTo>
                        <a:cubicBezTo>
                          <a:pt x="18" y="44"/>
                          <a:pt x="18" y="44"/>
                          <a:pt x="18" y="44"/>
                        </a:cubicBezTo>
                        <a:cubicBezTo>
                          <a:pt x="18" y="44"/>
                          <a:pt x="18" y="43"/>
                          <a:pt x="18" y="43"/>
                        </a:cubicBezTo>
                        <a:cubicBezTo>
                          <a:pt x="18" y="43"/>
                          <a:pt x="18" y="43"/>
                          <a:pt x="18" y="43"/>
                        </a:cubicBezTo>
                        <a:cubicBezTo>
                          <a:pt x="19" y="43"/>
                          <a:pt x="19" y="42"/>
                          <a:pt x="20" y="42"/>
                        </a:cubicBezTo>
                        <a:cubicBezTo>
                          <a:pt x="20" y="42"/>
                          <a:pt x="20" y="42"/>
                          <a:pt x="20" y="42"/>
                        </a:cubicBezTo>
                        <a:cubicBezTo>
                          <a:pt x="20" y="42"/>
                          <a:pt x="20" y="43"/>
                          <a:pt x="20" y="43"/>
                        </a:cubicBezTo>
                        <a:cubicBezTo>
                          <a:pt x="20" y="43"/>
                          <a:pt x="20" y="43"/>
                          <a:pt x="20" y="43"/>
                        </a:cubicBezTo>
                        <a:cubicBezTo>
                          <a:pt x="21" y="43"/>
                          <a:pt x="21" y="43"/>
                          <a:pt x="21" y="43"/>
                        </a:cubicBezTo>
                        <a:cubicBezTo>
                          <a:pt x="21" y="43"/>
                          <a:pt x="21" y="43"/>
                          <a:pt x="21" y="43"/>
                        </a:cubicBezTo>
                        <a:cubicBezTo>
                          <a:pt x="21" y="43"/>
                          <a:pt x="21" y="43"/>
                          <a:pt x="22" y="43"/>
                        </a:cubicBezTo>
                        <a:cubicBezTo>
                          <a:pt x="22" y="43"/>
                          <a:pt x="22" y="43"/>
                          <a:pt x="22" y="43"/>
                        </a:cubicBezTo>
                        <a:cubicBezTo>
                          <a:pt x="22" y="43"/>
                          <a:pt x="22" y="43"/>
                          <a:pt x="22" y="43"/>
                        </a:cubicBezTo>
                        <a:cubicBezTo>
                          <a:pt x="22" y="43"/>
                          <a:pt x="22" y="43"/>
                          <a:pt x="22" y="43"/>
                        </a:cubicBezTo>
                        <a:cubicBezTo>
                          <a:pt x="22" y="42"/>
                          <a:pt x="22" y="42"/>
                          <a:pt x="22" y="42"/>
                        </a:cubicBezTo>
                        <a:cubicBezTo>
                          <a:pt x="22" y="42"/>
                          <a:pt x="22" y="42"/>
                          <a:pt x="22" y="42"/>
                        </a:cubicBezTo>
                        <a:cubicBezTo>
                          <a:pt x="23" y="42"/>
                          <a:pt x="23" y="43"/>
                          <a:pt x="23" y="43"/>
                        </a:cubicBezTo>
                        <a:cubicBezTo>
                          <a:pt x="23" y="43"/>
                          <a:pt x="23" y="43"/>
                          <a:pt x="23" y="43"/>
                        </a:cubicBezTo>
                        <a:cubicBezTo>
                          <a:pt x="24" y="43"/>
                          <a:pt x="24" y="43"/>
                          <a:pt x="24" y="43"/>
                        </a:cubicBezTo>
                        <a:cubicBezTo>
                          <a:pt x="24" y="43"/>
                          <a:pt x="24" y="43"/>
                          <a:pt x="24" y="43"/>
                        </a:cubicBezTo>
                        <a:cubicBezTo>
                          <a:pt x="24" y="43"/>
                          <a:pt x="25" y="42"/>
                          <a:pt x="25" y="42"/>
                        </a:cubicBezTo>
                        <a:cubicBezTo>
                          <a:pt x="25" y="42"/>
                          <a:pt x="25" y="42"/>
                          <a:pt x="25" y="42"/>
                        </a:cubicBezTo>
                        <a:cubicBezTo>
                          <a:pt x="25" y="42"/>
                          <a:pt x="26" y="42"/>
                          <a:pt x="26" y="42"/>
                        </a:cubicBezTo>
                        <a:cubicBezTo>
                          <a:pt x="26" y="42"/>
                          <a:pt x="26" y="42"/>
                          <a:pt x="26" y="42"/>
                        </a:cubicBezTo>
                        <a:cubicBezTo>
                          <a:pt x="27" y="42"/>
                          <a:pt x="27" y="43"/>
                          <a:pt x="27" y="43"/>
                        </a:cubicBezTo>
                        <a:cubicBezTo>
                          <a:pt x="27" y="43"/>
                          <a:pt x="27" y="43"/>
                          <a:pt x="27" y="43"/>
                        </a:cubicBezTo>
                        <a:cubicBezTo>
                          <a:pt x="27" y="43"/>
                          <a:pt x="27" y="43"/>
                          <a:pt x="27" y="43"/>
                        </a:cubicBezTo>
                        <a:cubicBezTo>
                          <a:pt x="27" y="43"/>
                          <a:pt x="27" y="43"/>
                          <a:pt x="27" y="43"/>
                        </a:cubicBezTo>
                        <a:cubicBezTo>
                          <a:pt x="28" y="43"/>
                          <a:pt x="28" y="43"/>
                          <a:pt x="29" y="43"/>
                        </a:cubicBezTo>
                        <a:cubicBezTo>
                          <a:pt x="29" y="43"/>
                          <a:pt x="29" y="43"/>
                          <a:pt x="29" y="43"/>
                        </a:cubicBezTo>
                        <a:cubicBezTo>
                          <a:pt x="30" y="44"/>
                          <a:pt x="30" y="45"/>
                          <a:pt x="30" y="46"/>
                        </a:cubicBezTo>
                        <a:cubicBezTo>
                          <a:pt x="30" y="46"/>
                          <a:pt x="30" y="46"/>
                          <a:pt x="30" y="46"/>
                        </a:cubicBezTo>
                        <a:cubicBezTo>
                          <a:pt x="30" y="46"/>
                          <a:pt x="31" y="48"/>
                          <a:pt x="31" y="48"/>
                        </a:cubicBezTo>
                        <a:cubicBezTo>
                          <a:pt x="31" y="48"/>
                          <a:pt x="31" y="48"/>
                          <a:pt x="31" y="48"/>
                        </a:cubicBezTo>
                        <a:cubicBezTo>
                          <a:pt x="31" y="48"/>
                          <a:pt x="31" y="48"/>
                          <a:pt x="31" y="49"/>
                        </a:cubicBezTo>
                        <a:cubicBezTo>
                          <a:pt x="31" y="49"/>
                          <a:pt x="31" y="49"/>
                          <a:pt x="31" y="49"/>
                        </a:cubicBezTo>
                        <a:cubicBezTo>
                          <a:pt x="31" y="50"/>
                          <a:pt x="30" y="50"/>
                          <a:pt x="30" y="50"/>
                        </a:cubicBezTo>
                        <a:cubicBezTo>
                          <a:pt x="30" y="50"/>
                          <a:pt x="30" y="50"/>
                          <a:pt x="30" y="50"/>
                        </a:cubicBezTo>
                        <a:cubicBezTo>
                          <a:pt x="30" y="50"/>
                          <a:pt x="30" y="50"/>
                          <a:pt x="30" y="50"/>
                        </a:cubicBezTo>
                        <a:cubicBezTo>
                          <a:pt x="30" y="50"/>
                          <a:pt x="30" y="50"/>
                          <a:pt x="30" y="50"/>
                        </a:cubicBezTo>
                        <a:cubicBezTo>
                          <a:pt x="30" y="51"/>
                          <a:pt x="30" y="51"/>
                          <a:pt x="29" y="51"/>
                        </a:cubicBezTo>
                        <a:cubicBezTo>
                          <a:pt x="29" y="51"/>
                          <a:pt x="29" y="51"/>
                          <a:pt x="29" y="51"/>
                        </a:cubicBezTo>
                        <a:cubicBezTo>
                          <a:pt x="29" y="51"/>
                          <a:pt x="29" y="51"/>
                          <a:pt x="29" y="51"/>
                        </a:cubicBezTo>
                        <a:cubicBezTo>
                          <a:pt x="29" y="51"/>
                          <a:pt x="29" y="51"/>
                          <a:pt x="29" y="51"/>
                        </a:cubicBezTo>
                        <a:cubicBezTo>
                          <a:pt x="29" y="51"/>
                          <a:pt x="28" y="51"/>
                          <a:pt x="28" y="51"/>
                        </a:cubicBezTo>
                        <a:cubicBezTo>
                          <a:pt x="28" y="51"/>
                          <a:pt x="28" y="51"/>
                          <a:pt x="28" y="51"/>
                        </a:cubicBezTo>
                        <a:cubicBezTo>
                          <a:pt x="28" y="52"/>
                          <a:pt x="27" y="53"/>
                          <a:pt x="27" y="53"/>
                        </a:cubicBezTo>
                        <a:cubicBezTo>
                          <a:pt x="27" y="53"/>
                          <a:pt x="27" y="53"/>
                          <a:pt x="27" y="53"/>
                        </a:cubicBezTo>
                        <a:cubicBezTo>
                          <a:pt x="27" y="53"/>
                          <a:pt x="27" y="53"/>
                          <a:pt x="27" y="53"/>
                        </a:cubicBezTo>
                        <a:cubicBezTo>
                          <a:pt x="27" y="53"/>
                          <a:pt x="27" y="53"/>
                          <a:pt x="27" y="53"/>
                        </a:cubicBezTo>
                        <a:cubicBezTo>
                          <a:pt x="27" y="54"/>
                          <a:pt x="27" y="54"/>
                          <a:pt x="27" y="54"/>
                        </a:cubicBezTo>
                        <a:cubicBezTo>
                          <a:pt x="27" y="54"/>
                          <a:pt x="27" y="54"/>
                          <a:pt x="27" y="54"/>
                        </a:cubicBezTo>
                        <a:cubicBezTo>
                          <a:pt x="27" y="54"/>
                          <a:pt x="26" y="54"/>
                          <a:pt x="26" y="55"/>
                        </a:cubicBezTo>
                        <a:cubicBezTo>
                          <a:pt x="26" y="55"/>
                          <a:pt x="26" y="55"/>
                          <a:pt x="26" y="55"/>
                        </a:cubicBezTo>
                        <a:cubicBezTo>
                          <a:pt x="26" y="55"/>
                          <a:pt x="25" y="56"/>
                          <a:pt x="25" y="56"/>
                        </a:cubicBezTo>
                        <a:cubicBezTo>
                          <a:pt x="25" y="56"/>
                          <a:pt x="25" y="56"/>
                          <a:pt x="25" y="56"/>
                        </a:cubicBezTo>
                        <a:cubicBezTo>
                          <a:pt x="25" y="57"/>
                          <a:pt x="25" y="57"/>
                          <a:pt x="25" y="57"/>
                        </a:cubicBezTo>
                        <a:cubicBezTo>
                          <a:pt x="25" y="57"/>
                          <a:pt x="25" y="57"/>
                          <a:pt x="25" y="57"/>
                        </a:cubicBezTo>
                        <a:cubicBezTo>
                          <a:pt x="25" y="58"/>
                          <a:pt x="25" y="58"/>
                          <a:pt x="25" y="58"/>
                        </a:cubicBezTo>
                        <a:cubicBezTo>
                          <a:pt x="25" y="58"/>
                          <a:pt x="25" y="58"/>
                          <a:pt x="25" y="58"/>
                        </a:cubicBezTo>
                        <a:cubicBezTo>
                          <a:pt x="25" y="58"/>
                          <a:pt x="25" y="59"/>
                          <a:pt x="25" y="59"/>
                        </a:cubicBezTo>
                        <a:cubicBezTo>
                          <a:pt x="25" y="59"/>
                          <a:pt x="25" y="59"/>
                          <a:pt x="25" y="59"/>
                        </a:cubicBezTo>
                        <a:cubicBezTo>
                          <a:pt x="25" y="59"/>
                          <a:pt x="25" y="60"/>
                          <a:pt x="25" y="60"/>
                        </a:cubicBezTo>
                        <a:cubicBezTo>
                          <a:pt x="25" y="60"/>
                          <a:pt x="25" y="60"/>
                          <a:pt x="25" y="60"/>
                        </a:cubicBezTo>
                        <a:cubicBezTo>
                          <a:pt x="25" y="60"/>
                          <a:pt x="25" y="60"/>
                          <a:pt x="25" y="60"/>
                        </a:cubicBezTo>
                        <a:cubicBezTo>
                          <a:pt x="25" y="60"/>
                          <a:pt x="25" y="60"/>
                          <a:pt x="25" y="60"/>
                        </a:cubicBezTo>
                        <a:cubicBezTo>
                          <a:pt x="25" y="61"/>
                          <a:pt x="24" y="61"/>
                          <a:pt x="24" y="62"/>
                        </a:cubicBezTo>
                        <a:cubicBezTo>
                          <a:pt x="24" y="62"/>
                          <a:pt x="24" y="62"/>
                          <a:pt x="24" y="62"/>
                        </a:cubicBezTo>
                        <a:cubicBezTo>
                          <a:pt x="24" y="62"/>
                          <a:pt x="23" y="62"/>
                          <a:pt x="23" y="63"/>
                        </a:cubicBezTo>
                        <a:cubicBezTo>
                          <a:pt x="23" y="63"/>
                          <a:pt x="23" y="63"/>
                          <a:pt x="23" y="63"/>
                        </a:cubicBezTo>
                        <a:cubicBezTo>
                          <a:pt x="23" y="63"/>
                          <a:pt x="22" y="63"/>
                          <a:pt x="22" y="63"/>
                        </a:cubicBezTo>
                        <a:cubicBezTo>
                          <a:pt x="22" y="63"/>
                          <a:pt x="22" y="63"/>
                          <a:pt x="22" y="63"/>
                        </a:cubicBezTo>
                        <a:cubicBezTo>
                          <a:pt x="22" y="63"/>
                          <a:pt x="22" y="63"/>
                          <a:pt x="21" y="63"/>
                        </a:cubicBezTo>
                        <a:cubicBezTo>
                          <a:pt x="21" y="63"/>
                          <a:pt x="21" y="63"/>
                          <a:pt x="21" y="63"/>
                        </a:cubicBezTo>
                        <a:cubicBezTo>
                          <a:pt x="21" y="63"/>
                          <a:pt x="21" y="63"/>
                          <a:pt x="21" y="63"/>
                        </a:cubicBezTo>
                        <a:cubicBezTo>
                          <a:pt x="21" y="63"/>
                          <a:pt x="21" y="63"/>
                          <a:pt x="21" y="63"/>
                        </a:cubicBezTo>
                        <a:cubicBezTo>
                          <a:pt x="21" y="63"/>
                          <a:pt x="21" y="63"/>
                          <a:pt x="21" y="63"/>
                        </a:cubicBezTo>
                        <a:cubicBezTo>
                          <a:pt x="21" y="63"/>
                          <a:pt x="21" y="63"/>
                          <a:pt x="21" y="63"/>
                        </a:cubicBezTo>
                        <a:cubicBezTo>
                          <a:pt x="21" y="64"/>
                          <a:pt x="20" y="64"/>
                          <a:pt x="20" y="64"/>
                        </a:cubicBezTo>
                        <a:cubicBezTo>
                          <a:pt x="20" y="64"/>
                          <a:pt x="20" y="64"/>
                          <a:pt x="20" y="64"/>
                        </a:cubicBezTo>
                        <a:cubicBezTo>
                          <a:pt x="20" y="64"/>
                          <a:pt x="20" y="64"/>
                          <a:pt x="20" y="64"/>
                        </a:cubicBezTo>
                        <a:cubicBezTo>
                          <a:pt x="20" y="64"/>
                          <a:pt x="20" y="64"/>
                          <a:pt x="19" y="64"/>
                        </a:cubicBezTo>
                        <a:cubicBezTo>
                          <a:pt x="19" y="64"/>
                          <a:pt x="19" y="64"/>
                          <a:pt x="19" y="64"/>
                        </a:cubicBezTo>
                        <a:cubicBezTo>
                          <a:pt x="19" y="65"/>
                          <a:pt x="19" y="65"/>
                          <a:pt x="19" y="65"/>
                        </a:cubicBezTo>
                        <a:cubicBezTo>
                          <a:pt x="19" y="65"/>
                          <a:pt x="19" y="65"/>
                          <a:pt x="19" y="65"/>
                        </a:cubicBezTo>
                        <a:cubicBezTo>
                          <a:pt x="19" y="65"/>
                          <a:pt x="19" y="66"/>
                          <a:pt x="18" y="66"/>
                        </a:cubicBezTo>
                        <a:cubicBezTo>
                          <a:pt x="18" y="66"/>
                          <a:pt x="18" y="66"/>
                          <a:pt x="18" y="66"/>
                        </a:cubicBezTo>
                        <a:cubicBezTo>
                          <a:pt x="18" y="66"/>
                          <a:pt x="18" y="66"/>
                          <a:pt x="18" y="67"/>
                        </a:cubicBezTo>
                        <a:cubicBezTo>
                          <a:pt x="18" y="67"/>
                          <a:pt x="18" y="67"/>
                          <a:pt x="18" y="67"/>
                        </a:cubicBezTo>
                        <a:cubicBezTo>
                          <a:pt x="18" y="67"/>
                          <a:pt x="18" y="67"/>
                          <a:pt x="17" y="67"/>
                        </a:cubicBezTo>
                        <a:cubicBezTo>
                          <a:pt x="17" y="67"/>
                          <a:pt x="17" y="67"/>
                          <a:pt x="17" y="67"/>
                        </a:cubicBezTo>
                        <a:cubicBezTo>
                          <a:pt x="17" y="67"/>
                          <a:pt x="17" y="67"/>
                          <a:pt x="17" y="66"/>
                        </a:cubicBezTo>
                        <a:cubicBezTo>
                          <a:pt x="17" y="66"/>
                          <a:pt x="17" y="66"/>
                          <a:pt x="17" y="66"/>
                        </a:cubicBezTo>
                        <a:cubicBezTo>
                          <a:pt x="16" y="67"/>
                          <a:pt x="16" y="67"/>
                          <a:pt x="16" y="67"/>
                        </a:cubicBezTo>
                        <a:cubicBezTo>
                          <a:pt x="16" y="67"/>
                          <a:pt x="16" y="67"/>
                          <a:pt x="16" y="67"/>
                        </a:cubicBezTo>
                        <a:cubicBezTo>
                          <a:pt x="15" y="67"/>
                          <a:pt x="15" y="67"/>
                          <a:pt x="15" y="67"/>
                        </a:cubicBezTo>
                        <a:cubicBezTo>
                          <a:pt x="15" y="67"/>
                          <a:pt x="15" y="67"/>
                          <a:pt x="15" y="67"/>
                        </a:cubicBezTo>
                        <a:cubicBezTo>
                          <a:pt x="15" y="67"/>
                          <a:pt x="15" y="67"/>
                          <a:pt x="15" y="67"/>
                        </a:cubicBezTo>
                        <a:cubicBezTo>
                          <a:pt x="15" y="67"/>
                          <a:pt x="15" y="67"/>
                          <a:pt x="15" y="67"/>
                        </a:cubicBezTo>
                        <a:cubicBezTo>
                          <a:pt x="15" y="67"/>
                          <a:pt x="15" y="67"/>
                          <a:pt x="15" y="67"/>
                        </a:cubicBezTo>
                        <a:cubicBezTo>
                          <a:pt x="15" y="67"/>
                          <a:pt x="15" y="67"/>
                          <a:pt x="15" y="67"/>
                        </a:cubicBezTo>
                        <a:cubicBezTo>
                          <a:pt x="15" y="67"/>
                          <a:pt x="15" y="67"/>
                          <a:pt x="15" y="68"/>
                        </a:cubicBezTo>
                        <a:cubicBezTo>
                          <a:pt x="15" y="68"/>
                          <a:pt x="15" y="68"/>
                          <a:pt x="15" y="68"/>
                        </a:cubicBezTo>
                        <a:cubicBezTo>
                          <a:pt x="15" y="68"/>
                          <a:pt x="15" y="68"/>
                          <a:pt x="15" y="68"/>
                        </a:cubicBezTo>
                        <a:cubicBezTo>
                          <a:pt x="15" y="68"/>
                          <a:pt x="15" y="68"/>
                          <a:pt x="15" y="68"/>
                        </a:cubicBezTo>
                        <a:cubicBezTo>
                          <a:pt x="15" y="68"/>
                          <a:pt x="14" y="69"/>
                          <a:pt x="14" y="69"/>
                        </a:cubicBezTo>
                        <a:cubicBezTo>
                          <a:pt x="14" y="69"/>
                          <a:pt x="14" y="69"/>
                          <a:pt x="14" y="69"/>
                        </a:cubicBezTo>
                        <a:cubicBezTo>
                          <a:pt x="14" y="69"/>
                          <a:pt x="14" y="69"/>
                          <a:pt x="13" y="69"/>
                        </a:cubicBezTo>
                        <a:cubicBezTo>
                          <a:pt x="13" y="69"/>
                          <a:pt x="13" y="69"/>
                          <a:pt x="13" y="69"/>
                        </a:cubicBezTo>
                        <a:cubicBezTo>
                          <a:pt x="13" y="69"/>
                          <a:pt x="13" y="69"/>
                          <a:pt x="13" y="69"/>
                        </a:cubicBezTo>
                        <a:cubicBezTo>
                          <a:pt x="13" y="69"/>
                          <a:pt x="13" y="69"/>
                          <a:pt x="13" y="69"/>
                        </a:cubicBezTo>
                        <a:cubicBezTo>
                          <a:pt x="12" y="69"/>
                          <a:pt x="12" y="69"/>
                          <a:pt x="12" y="69"/>
                        </a:cubicBezTo>
                        <a:cubicBezTo>
                          <a:pt x="12" y="69"/>
                          <a:pt x="12" y="69"/>
                          <a:pt x="12" y="69"/>
                        </a:cubicBezTo>
                        <a:cubicBezTo>
                          <a:pt x="12" y="69"/>
                          <a:pt x="12" y="69"/>
                          <a:pt x="12" y="69"/>
                        </a:cubicBezTo>
                        <a:close/>
                        <a:moveTo>
                          <a:pt x="13" y="68"/>
                        </a:moveTo>
                        <a:cubicBezTo>
                          <a:pt x="13" y="68"/>
                          <a:pt x="13" y="68"/>
                          <a:pt x="13" y="68"/>
                        </a:cubicBezTo>
                        <a:cubicBezTo>
                          <a:pt x="13" y="68"/>
                          <a:pt x="13" y="68"/>
                          <a:pt x="13" y="68"/>
                        </a:cubicBezTo>
                        <a:cubicBezTo>
                          <a:pt x="13" y="68"/>
                          <a:pt x="13" y="68"/>
                          <a:pt x="13" y="68"/>
                        </a:cubicBezTo>
                        <a:cubicBezTo>
                          <a:pt x="13" y="68"/>
                          <a:pt x="13" y="68"/>
                          <a:pt x="13" y="68"/>
                        </a:cubicBezTo>
                        <a:cubicBezTo>
                          <a:pt x="13" y="68"/>
                          <a:pt x="13" y="68"/>
                          <a:pt x="13" y="67"/>
                        </a:cubicBezTo>
                        <a:cubicBezTo>
                          <a:pt x="13" y="67"/>
                          <a:pt x="13" y="67"/>
                          <a:pt x="13" y="67"/>
                        </a:cubicBezTo>
                        <a:cubicBezTo>
                          <a:pt x="13" y="67"/>
                          <a:pt x="13" y="67"/>
                          <a:pt x="14" y="67"/>
                        </a:cubicBezTo>
                        <a:cubicBezTo>
                          <a:pt x="14" y="67"/>
                          <a:pt x="14" y="67"/>
                          <a:pt x="14" y="67"/>
                        </a:cubicBezTo>
                        <a:cubicBezTo>
                          <a:pt x="14" y="67"/>
                          <a:pt x="14" y="66"/>
                          <a:pt x="14" y="66"/>
                        </a:cubicBezTo>
                        <a:cubicBezTo>
                          <a:pt x="14" y="66"/>
                          <a:pt x="14" y="66"/>
                          <a:pt x="14" y="66"/>
                        </a:cubicBezTo>
                        <a:cubicBezTo>
                          <a:pt x="14" y="66"/>
                          <a:pt x="15" y="65"/>
                          <a:pt x="15" y="65"/>
                        </a:cubicBezTo>
                        <a:cubicBezTo>
                          <a:pt x="15" y="65"/>
                          <a:pt x="15" y="65"/>
                          <a:pt x="15" y="65"/>
                        </a:cubicBezTo>
                        <a:cubicBezTo>
                          <a:pt x="15" y="65"/>
                          <a:pt x="15" y="65"/>
                          <a:pt x="15" y="65"/>
                        </a:cubicBezTo>
                        <a:cubicBezTo>
                          <a:pt x="15" y="65"/>
                          <a:pt x="15" y="65"/>
                          <a:pt x="15" y="65"/>
                        </a:cubicBezTo>
                        <a:cubicBezTo>
                          <a:pt x="15" y="65"/>
                          <a:pt x="16" y="65"/>
                          <a:pt x="16" y="65"/>
                        </a:cubicBezTo>
                        <a:cubicBezTo>
                          <a:pt x="16" y="65"/>
                          <a:pt x="16" y="65"/>
                          <a:pt x="16" y="65"/>
                        </a:cubicBezTo>
                        <a:cubicBezTo>
                          <a:pt x="16" y="65"/>
                          <a:pt x="16" y="65"/>
                          <a:pt x="16" y="65"/>
                        </a:cubicBezTo>
                        <a:cubicBezTo>
                          <a:pt x="16" y="65"/>
                          <a:pt x="16" y="65"/>
                          <a:pt x="16" y="65"/>
                        </a:cubicBezTo>
                        <a:cubicBezTo>
                          <a:pt x="16" y="65"/>
                          <a:pt x="16" y="65"/>
                          <a:pt x="17" y="65"/>
                        </a:cubicBezTo>
                        <a:cubicBezTo>
                          <a:pt x="17" y="65"/>
                          <a:pt x="17" y="65"/>
                          <a:pt x="17" y="65"/>
                        </a:cubicBezTo>
                        <a:cubicBezTo>
                          <a:pt x="17" y="65"/>
                          <a:pt x="18" y="65"/>
                          <a:pt x="18" y="65"/>
                        </a:cubicBezTo>
                        <a:cubicBezTo>
                          <a:pt x="18" y="65"/>
                          <a:pt x="18" y="65"/>
                          <a:pt x="18" y="65"/>
                        </a:cubicBezTo>
                        <a:cubicBezTo>
                          <a:pt x="18" y="65"/>
                          <a:pt x="18" y="65"/>
                          <a:pt x="18" y="65"/>
                        </a:cubicBezTo>
                        <a:cubicBezTo>
                          <a:pt x="18" y="65"/>
                          <a:pt x="18" y="65"/>
                          <a:pt x="18" y="65"/>
                        </a:cubicBezTo>
                        <a:cubicBezTo>
                          <a:pt x="18" y="65"/>
                          <a:pt x="18" y="65"/>
                          <a:pt x="18" y="65"/>
                        </a:cubicBezTo>
                        <a:cubicBezTo>
                          <a:pt x="18" y="65"/>
                          <a:pt x="18" y="65"/>
                          <a:pt x="18" y="65"/>
                        </a:cubicBezTo>
                        <a:cubicBezTo>
                          <a:pt x="18" y="64"/>
                          <a:pt x="18" y="63"/>
                          <a:pt x="19" y="63"/>
                        </a:cubicBezTo>
                        <a:cubicBezTo>
                          <a:pt x="19" y="63"/>
                          <a:pt x="19" y="63"/>
                          <a:pt x="19" y="63"/>
                        </a:cubicBezTo>
                        <a:cubicBezTo>
                          <a:pt x="20" y="62"/>
                          <a:pt x="20" y="63"/>
                          <a:pt x="20" y="62"/>
                        </a:cubicBezTo>
                        <a:cubicBezTo>
                          <a:pt x="20" y="62"/>
                          <a:pt x="20" y="62"/>
                          <a:pt x="20" y="62"/>
                        </a:cubicBezTo>
                        <a:cubicBezTo>
                          <a:pt x="20" y="62"/>
                          <a:pt x="21" y="61"/>
                          <a:pt x="22" y="61"/>
                        </a:cubicBezTo>
                        <a:cubicBezTo>
                          <a:pt x="22" y="61"/>
                          <a:pt x="22" y="61"/>
                          <a:pt x="22" y="61"/>
                        </a:cubicBezTo>
                        <a:cubicBezTo>
                          <a:pt x="22" y="61"/>
                          <a:pt x="22" y="61"/>
                          <a:pt x="22" y="62"/>
                        </a:cubicBezTo>
                        <a:cubicBezTo>
                          <a:pt x="22" y="62"/>
                          <a:pt x="22" y="62"/>
                          <a:pt x="22" y="62"/>
                        </a:cubicBezTo>
                        <a:cubicBezTo>
                          <a:pt x="22" y="61"/>
                          <a:pt x="23" y="61"/>
                          <a:pt x="23" y="61"/>
                        </a:cubicBezTo>
                        <a:cubicBezTo>
                          <a:pt x="23" y="61"/>
                          <a:pt x="23" y="61"/>
                          <a:pt x="23" y="61"/>
                        </a:cubicBezTo>
                        <a:cubicBezTo>
                          <a:pt x="23" y="61"/>
                          <a:pt x="23" y="60"/>
                          <a:pt x="23" y="60"/>
                        </a:cubicBezTo>
                        <a:cubicBezTo>
                          <a:pt x="23" y="60"/>
                          <a:pt x="23" y="60"/>
                          <a:pt x="23" y="60"/>
                        </a:cubicBezTo>
                        <a:cubicBezTo>
                          <a:pt x="23" y="60"/>
                          <a:pt x="23" y="60"/>
                          <a:pt x="23" y="60"/>
                        </a:cubicBezTo>
                        <a:cubicBezTo>
                          <a:pt x="23" y="60"/>
                          <a:pt x="23" y="60"/>
                          <a:pt x="23" y="60"/>
                        </a:cubicBezTo>
                        <a:cubicBezTo>
                          <a:pt x="23" y="59"/>
                          <a:pt x="23" y="59"/>
                          <a:pt x="23" y="59"/>
                        </a:cubicBezTo>
                        <a:cubicBezTo>
                          <a:pt x="23" y="59"/>
                          <a:pt x="23" y="59"/>
                          <a:pt x="23" y="59"/>
                        </a:cubicBezTo>
                        <a:cubicBezTo>
                          <a:pt x="23" y="59"/>
                          <a:pt x="24" y="58"/>
                          <a:pt x="24" y="58"/>
                        </a:cubicBezTo>
                        <a:cubicBezTo>
                          <a:pt x="24" y="58"/>
                          <a:pt x="24" y="58"/>
                          <a:pt x="24" y="58"/>
                        </a:cubicBezTo>
                        <a:cubicBezTo>
                          <a:pt x="24" y="58"/>
                          <a:pt x="24" y="57"/>
                          <a:pt x="24" y="57"/>
                        </a:cubicBezTo>
                        <a:cubicBezTo>
                          <a:pt x="24" y="57"/>
                          <a:pt x="24" y="57"/>
                          <a:pt x="24" y="57"/>
                        </a:cubicBezTo>
                        <a:cubicBezTo>
                          <a:pt x="24" y="56"/>
                          <a:pt x="24" y="57"/>
                          <a:pt x="24" y="56"/>
                        </a:cubicBezTo>
                        <a:cubicBezTo>
                          <a:pt x="24" y="56"/>
                          <a:pt x="24" y="56"/>
                          <a:pt x="24" y="56"/>
                        </a:cubicBezTo>
                        <a:cubicBezTo>
                          <a:pt x="24" y="55"/>
                          <a:pt x="25" y="54"/>
                          <a:pt x="25" y="54"/>
                        </a:cubicBezTo>
                        <a:cubicBezTo>
                          <a:pt x="25" y="54"/>
                          <a:pt x="25" y="54"/>
                          <a:pt x="25" y="54"/>
                        </a:cubicBezTo>
                        <a:cubicBezTo>
                          <a:pt x="25" y="54"/>
                          <a:pt x="25" y="53"/>
                          <a:pt x="25" y="53"/>
                        </a:cubicBezTo>
                        <a:cubicBezTo>
                          <a:pt x="25" y="53"/>
                          <a:pt x="25" y="53"/>
                          <a:pt x="25" y="53"/>
                        </a:cubicBezTo>
                        <a:cubicBezTo>
                          <a:pt x="25" y="53"/>
                          <a:pt x="25" y="53"/>
                          <a:pt x="25" y="53"/>
                        </a:cubicBezTo>
                        <a:cubicBezTo>
                          <a:pt x="25" y="53"/>
                          <a:pt x="25" y="53"/>
                          <a:pt x="25" y="53"/>
                        </a:cubicBezTo>
                        <a:cubicBezTo>
                          <a:pt x="25" y="53"/>
                          <a:pt x="25" y="53"/>
                          <a:pt x="25" y="53"/>
                        </a:cubicBezTo>
                        <a:cubicBezTo>
                          <a:pt x="25" y="53"/>
                          <a:pt x="25" y="53"/>
                          <a:pt x="25" y="53"/>
                        </a:cubicBezTo>
                        <a:cubicBezTo>
                          <a:pt x="25" y="52"/>
                          <a:pt x="26" y="52"/>
                          <a:pt x="26" y="52"/>
                        </a:cubicBezTo>
                        <a:cubicBezTo>
                          <a:pt x="26" y="52"/>
                          <a:pt x="26" y="52"/>
                          <a:pt x="26" y="52"/>
                        </a:cubicBezTo>
                        <a:cubicBezTo>
                          <a:pt x="26" y="52"/>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0"/>
                        </a:cubicBezTo>
                        <a:cubicBezTo>
                          <a:pt x="27" y="50"/>
                          <a:pt x="27" y="50"/>
                          <a:pt x="27" y="50"/>
                        </a:cubicBezTo>
                        <a:cubicBezTo>
                          <a:pt x="27" y="50"/>
                          <a:pt x="27" y="50"/>
                          <a:pt x="27" y="50"/>
                        </a:cubicBezTo>
                        <a:cubicBezTo>
                          <a:pt x="27" y="50"/>
                          <a:pt x="27" y="50"/>
                          <a:pt x="27" y="50"/>
                        </a:cubicBezTo>
                        <a:cubicBezTo>
                          <a:pt x="27" y="49"/>
                          <a:pt x="27" y="49"/>
                          <a:pt x="27" y="49"/>
                        </a:cubicBezTo>
                        <a:cubicBezTo>
                          <a:pt x="27" y="49"/>
                          <a:pt x="27" y="49"/>
                          <a:pt x="27" y="49"/>
                        </a:cubicBezTo>
                        <a:cubicBezTo>
                          <a:pt x="28" y="49"/>
                          <a:pt x="28" y="48"/>
                          <a:pt x="29" y="48"/>
                        </a:cubicBezTo>
                        <a:cubicBezTo>
                          <a:pt x="29" y="48"/>
                          <a:pt x="29" y="48"/>
                          <a:pt x="29" y="48"/>
                        </a:cubicBezTo>
                        <a:cubicBezTo>
                          <a:pt x="29" y="48"/>
                          <a:pt x="29" y="48"/>
                          <a:pt x="29" y="48"/>
                        </a:cubicBezTo>
                        <a:cubicBezTo>
                          <a:pt x="29" y="48"/>
                          <a:pt x="29" y="48"/>
                          <a:pt x="29" y="48"/>
                        </a:cubicBezTo>
                        <a:cubicBezTo>
                          <a:pt x="29" y="49"/>
                          <a:pt x="29" y="49"/>
                          <a:pt x="29" y="49"/>
                        </a:cubicBezTo>
                        <a:cubicBezTo>
                          <a:pt x="29" y="49"/>
                          <a:pt x="29" y="49"/>
                          <a:pt x="29" y="49"/>
                        </a:cubicBezTo>
                        <a:cubicBezTo>
                          <a:pt x="29" y="49"/>
                          <a:pt x="29" y="49"/>
                          <a:pt x="29" y="48"/>
                        </a:cubicBezTo>
                        <a:cubicBezTo>
                          <a:pt x="29" y="48"/>
                          <a:pt x="29" y="48"/>
                          <a:pt x="29" y="48"/>
                        </a:cubicBezTo>
                        <a:cubicBezTo>
                          <a:pt x="29" y="48"/>
                          <a:pt x="29" y="47"/>
                          <a:pt x="29" y="46"/>
                        </a:cubicBezTo>
                        <a:cubicBezTo>
                          <a:pt x="29" y="46"/>
                          <a:pt x="29" y="46"/>
                          <a:pt x="29" y="46"/>
                        </a:cubicBezTo>
                        <a:cubicBezTo>
                          <a:pt x="29" y="45"/>
                          <a:pt x="29" y="45"/>
                          <a:pt x="28" y="45"/>
                        </a:cubicBezTo>
                        <a:cubicBezTo>
                          <a:pt x="28" y="45"/>
                          <a:pt x="28" y="45"/>
                          <a:pt x="28" y="45"/>
                        </a:cubicBezTo>
                        <a:cubicBezTo>
                          <a:pt x="28" y="45"/>
                          <a:pt x="28" y="45"/>
                          <a:pt x="28" y="45"/>
                        </a:cubicBezTo>
                        <a:cubicBezTo>
                          <a:pt x="28" y="45"/>
                          <a:pt x="28" y="45"/>
                          <a:pt x="28" y="45"/>
                        </a:cubicBezTo>
                        <a:cubicBezTo>
                          <a:pt x="28" y="44"/>
                          <a:pt x="26" y="45"/>
                          <a:pt x="26" y="43"/>
                        </a:cubicBezTo>
                        <a:cubicBezTo>
                          <a:pt x="26" y="43"/>
                          <a:pt x="26" y="43"/>
                          <a:pt x="26" y="43"/>
                        </a:cubicBezTo>
                        <a:cubicBezTo>
                          <a:pt x="25" y="44"/>
                          <a:pt x="25" y="44"/>
                          <a:pt x="25" y="44"/>
                        </a:cubicBezTo>
                        <a:cubicBezTo>
                          <a:pt x="25" y="44"/>
                          <a:pt x="25" y="44"/>
                          <a:pt x="25" y="44"/>
                        </a:cubicBezTo>
                        <a:cubicBezTo>
                          <a:pt x="25" y="44"/>
                          <a:pt x="25" y="44"/>
                          <a:pt x="25" y="44"/>
                        </a:cubicBezTo>
                        <a:cubicBezTo>
                          <a:pt x="25" y="44"/>
                          <a:pt x="25" y="44"/>
                          <a:pt x="25" y="44"/>
                        </a:cubicBezTo>
                        <a:cubicBezTo>
                          <a:pt x="25" y="44"/>
                          <a:pt x="25" y="44"/>
                          <a:pt x="25" y="44"/>
                        </a:cubicBezTo>
                        <a:cubicBezTo>
                          <a:pt x="25" y="44"/>
                          <a:pt x="25" y="45"/>
                          <a:pt x="24" y="45"/>
                        </a:cubicBezTo>
                        <a:cubicBezTo>
                          <a:pt x="24" y="45"/>
                          <a:pt x="24" y="45"/>
                          <a:pt x="24" y="45"/>
                        </a:cubicBezTo>
                        <a:cubicBezTo>
                          <a:pt x="24" y="45"/>
                          <a:pt x="24" y="45"/>
                          <a:pt x="24" y="45"/>
                        </a:cubicBezTo>
                        <a:cubicBezTo>
                          <a:pt x="24" y="45"/>
                          <a:pt x="24" y="45"/>
                          <a:pt x="24" y="45"/>
                        </a:cubicBezTo>
                        <a:cubicBezTo>
                          <a:pt x="23" y="45"/>
                          <a:pt x="23" y="44"/>
                          <a:pt x="23" y="44"/>
                        </a:cubicBezTo>
                        <a:cubicBezTo>
                          <a:pt x="23" y="44"/>
                          <a:pt x="23" y="44"/>
                          <a:pt x="23" y="44"/>
                        </a:cubicBezTo>
                        <a:cubicBezTo>
                          <a:pt x="23" y="44"/>
                          <a:pt x="22" y="44"/>
                          <a:pt x="22" y="44"/>
                        </a:cubicBezTo>
                        <a:cubicBezTo>
                          <a:pt x="22" y="44"/>
                          <a:pt x="22" y="44"/>
                          <a:pt x="22" y="44"/>
                        </a:cubicBezTo>
                        <a:cubicBezTo>
                          <a:pt x="22" y="44"/>
                          <a:pt x="22" y="44"/>
                          <a:pt x="22" y="44"/>
                        </a:cubicBezTo>
                        <a:cubicBezTo>
                          <a:pt x="22" y="44"/>
                          <a:pt x="22" y="44"/>
                          <a:pt x="21" y="44"/>
                        </a:cubicBezTo>
                        <a:cubicBezTo>
                          <a:pt x="21" y="44"/>
                          <a:pt x="21" y="44"/>
                          <a:pt x="21" y="44"/>
                        </a:cubicBezTo>
                        <a:cubicBezTo>
                          <a:pt x="21"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19" y="44"/>
                          <a:pt x="20" y="44"/>
                          <a:pt x="19" y="44"/>
                        </a:cubicBezTo>
                        <a:cubicBezTo>
                          <a:pt x="19" y="44"/>
                          <a:pt x="19" y="44"/>
                          <a:pt x="19" y="44"/>
                        </a:cubicBezTo>
                        <a:cubicBezTo>
                          <a:pt x="19" y="45"/>
                          <a:pt x="19" y="45"/>
                          <a:pt x="19" y="45"/>
                        </a:cubicBezTo>
                        <a:cubicBezTo>
                          <a:pt x="19" y="45"/>
                          <a:pt x="19" y="45"/>
                          <a:pt x="19" y="45"/>
                        </a:cubicBezTo>
                        <a:cubicBezTo>
                          <a:pt x="18" y="45"/>
                          <a:pt x="18" y="46"/>
                          <a:pt x="17" y="46"/>
                        </a:cubicBezTo>
                        <a:cubicBezTo>
                          <a:pt x="17" y="46"/>
                          <a:pt x="17" y="46"/>
                          <a:pt x="17" y="46"/>
                        </a:cubicBezTo>
                        <a:cubicBezTo>
                          <a:pt x="17" y="46"/>
                          <a:pt x="17" y="46"/>
                          <a:pt x="17" y="45"/>
                        </a:cubicBezTo>
                        <a:cubicBezTo>
                          <a:pt x="17" y="45"/>
                          <a:pt x="17" y="45"/>
                          <a:pt x="17" y="45"/>
                        </a:cubicBezTo>
                        <a:cubicBezTo>
                          <a:pt x="17" y="45"/>
                          <a:pt x="17" y="45"/>
                          <a:pt x="17" y="45"/>
                        </a:cubicBezTo>
                        <a:cubicBezTo>
                          <a:pt x="17" y="45"/>
                          <a:pt x="17" y="45"/>
                          <a:pt x="17" y="45"/>
                        </a:cubicBezTo>
                        <a:cubicBezTo>
                          <a:pt x="17" y="45"/>
                          <a:pt x="16" y="46"/>
                          <a:pt x="16" y="46"/>
                        </a:cubicBezTo>
                        <a:cubicBezTo>
                          <a:pt x="16" y="46"/>
                          <a:pt x="16" y="46"/>
                          <a:pt x="16" y="46"/>
                        </a:cubicBezTo>
                        <a:cubicBezTo>
                          <a:pt x="15" y="46"/>
                          <a:pt x="15" y="46"/>
                          <a:pt x="15" y="45"/>
                        </a:cubicBezTo>
                        <a:cubicBezTo>
                          <a:pt x="15" y="45"/>
                          <a:pt x="15" y="45"/>
                          <a:pt x="15" y="45"/>
                        </a:cubicBezTo>
                        <a:cubicBezTo>
                          <a:pt x="15" y="45"/>
                          <a:pt x="15" y="45"/>
                          <a:pt x="15" y="45"/>
                        </a:cubicBezTo>
                        <a:cubicBezTo>
                          <a:pt x="15" y="45"/>
                          <a:pt x="15" y="45"/>
                          <a:pt x="15" y="45"/>
                        </a:cubicBezTo>
                        <a:cubicBezTo>
                          <a:pt x="14" y="45"/>
                          <a:pt x="14" y="45"/>
                          <a:pt x="13" y="45"/>
                        </a:cubicBezTo>
                        <a:cubicBezTo>
                          <a:pt x="13" y="45"/>
                          <a:pt x="13" y="45"/>
                          <a:pt x="13" y="45"/>
                        </a:cubicBezTo>
                        <a:cubicBezTo>
                          <a:pt x="13" y="45"/>
                          <a:pt x="13" y="45"/>
                          <a:pt x="13" y="45"/>
                        </a:cubicBezTo>
                        <a:cubicBezTo>
                          <a:pt x="13" y="45"/>
                          <a:pt x="13" y="45"/>
                          <a:pt x="13" y="45"/>
                        </a:cubicBezTo>
                        <a:cubicBezTo>
                          <a:pt x="13" y="45"/>
                          <a:pt x="13" y="45"/>
                          <a:pt x="13" y="45"/>
                        </a:cubicBezTo>
                        <a:cubicBezTo>
                          <a:pt x="13" y="45"/>
                          <a:pt x="13" y="45"/>
                          <a:pt x="13" y="45"/>
                        </a:cubicBezTo>
                        <a:cubicBezTo>
                          <a:pt x="12" y="46"/>
                          <a:pt x="12" y="46"/>
                          <a:pt x="12" y="46"/>
                        </a:cubicBezTo>
                        <a:cubicBezTo>
                          <a:pt x="12" y="46"/>
                          <a:pt x="12" y="46"/>
                          <a:pt x="12" y="46"/>
                        </a:cubicBezTo>
                        <a:cubicBezTo>
                          <a:pt x="12" y="46"/>
                          <a:pt x="12" y="46"/>
                          <a:pt x="12" y="46"/>
                        </a:cubicBezTo>
                        <a:cubicBezTo>
                          <a:pt x="12" y="46"/>
                          <a:pt x="12" y="46"/>
                          <a:pt x="12" y="46"/>
                        </a:cubicBezTo>
                        <a:cubicBezTo>
                          <a:pt x="12" y="47"/>
                          <a:pt x="12" y="47"/>
                          <a:pt x="12" y="47"/>
                        </a:cubicBezTo>
                        <a:cubicBezTo>
                          <a:pt x="12" y="47"/>
                          <a:pt x="12" y="47"/>
                          <a:pt x="12" y="47"/>
                        </a:cubicBezTo>
                        <a:cubicBezTo>
                          <a:pt x="11" y="47"/>
                          <a:pt x="11" y="47"/>
                          <a:pt x="11" y="47"/>
                        </a:cubicBezTo>
                        <a:cubicBezTo>
                          <a:pt x="11" y="47"/>
                          <a:pt x="11" y="47"/>
                          <a:pt x="11" y="47"/>
                        </a:cubicBezTo>
                        <a:cubicBezTo>
                          <a:pt x="11" y="47"/>
                          <a:pt x="10" y="47"/>
                          <a:pt x="10" y="47"/>
                        </a:cubicBezTo>
                        <a:cubicBezTo>
                          <a:pt x="10" y="47"/>
                          <a:pt x="10" y="47"/>
                          <a:pt x="10" y="47"/>
                        </a:cubicBezTo>
                        <a:cubicBezTo>
                          <a:pt x="10" y="47"/>
                          <a:pt x="10" y="47"/>
                          <a:pt x="9" y="47"/>
                        </a:cubicBezTo>
                        <a:cubicBezTo>
                          <a:pt x="9" y="47"/>
                          <a:pt x="9" y="47"/>
                          <a:pt x="9" y="47"/>
                        </a:cubicBezTo>
                        <a:cubicBezTo>
                          <a:pt x="9" y="47"/>
                          <a:pt x="9" y="47"/>
                          <a:pt x="9" y="47"/>
                        </a:cubicBezTo>
                        <a:cubicBezTo>
                          <a:pt x="9" y="47"/>
                          <a:pt x="9" y="47"/>
                          <a:pt x="9" y="47"/>
                        </a:cubicBezTo>
                        <a:cubicBezTo>
                          <a:pt x="9" y="47"/>
                          <a:pt x="8" y="47"/>
                          <a:pt x="8" y="47"/>
                        </a:cubicBezTo>
                        <a:cubicBezTo>
                          <a:pt x="8" y="47"/>
                          <a:pt x="8" y="47"/>
                          <a:pt x="8" y="47"/>
                        </a:cubicBezTo>
                        <a:cubicBezTo>
                          <a:pt x="8" y="47"/>
                          <a:pt x="8" y="47"/>
                          <a:pt x="8" y="47"/>
                        </a:cubicBezTo>
                        <a:cubicBezTo>
                          <a:pt x="8" y="47"/>
                          <a:pt x="8" y="47"/>
                          <a:pt x="8" y="47"/>
                        </a:cubicBezTo>
                        <a:cubicBezTo>
                          <a:pt x="8" y="47"/>
                          <a:pt x="9" y="47"/>
                          <a:pt x="9" y="47"/>
                        </a:cubicBezTo>
                        <a:cubicBezTo>
                          <a:pt x="9" y="47"/>
                          <a:pt x="9" y="47"/>
                          <a:pt x="9" y="47"/>
                        </a:cubicBezTo>
                        <a:cubicBezTo>
                          <a:pt x="9" y="48"/>
                          <a:pt x="9" y="48"/>
                          <a:pt x="9" y="48"/>
                        </a:cubicBezTo>
                        <a:cubicBezTo>
                          <a:pt x="9" y="48"/>
                          <a:pt x="9" y="48"/>
                          <a:pt x="9" y="48"/>
                        </a:cubicBezTo>
                        <a:cubicBezTo>
                          <a:pt x="9" y="48"/>
                          <a:pt x="9" y="49"/>
                          <a:pt x="8" y="49"/>
                        </a:cubicBezTo>
                        <a:cubicBezTo>
                          <a:pt x="8" y="49"/>
                          <a:pt x="8" y="49"/>
                          <a:pt x="8" y="49"/>
                        </a:cubicBezTo>
                        <a:cubicBezTo>
                          <a:pt x="8" y="49"/>
                          <a:pt x="8" y="49"/>
                          <a:pt x="8" y="49"/>
                        </a:cubicBezTo>
                        <a:cubicBezTo>
                          <a:pt x="8" y="49"/>
                          <a:pt x="8" y="49"/>
                          <a:pt x="8" y="49"/>
                        </a:cubicBezTo>
                        <a:cubicBezTo>
                          <a:pt x="7" y="50"/>
                          <a:pt x="7" y="50"/>
                          <a:pt x="6" y="50"/>
                        </a:cubicBezTo>
                        <a:cubicBezTo>
                          <a:pt x="6" y="50"/>
                          <a:pt x="6" y="50"/>
                          <a:pt x="6" y="50"/>
                        </a:cubicBezTo>
                        <a:cubicBezTo>
                          <a:pt x="5" y="50"/>
                          <a:pt x="6" y="50"/>
                          <a:pt x="5" y="51"/>
                        </a:cubicBezTo>
                        <a:cubicBezTo>
                          <a:pt x="5" y="51"/>
                          <a:pt x="5" y="51"/>
                          <a:pt x="5" y="51"/>
                        </a:cubicBezTo>
                        <a:cubicBezTo>
                          <a:pt x="5" y="51"/>
                          <a:pt x="3" y="52"/>
                          <a:pt x="3" y="53"/>
                        </a:cubicBezTo>
                        <a:cubicBezTo>
                          <a:pt x="3" y="53"/>
                          <a:pt x="3" y="53"/>
                          <a:pt x="3" y="53"/>
                        </a:cubicBezTo>
                        <a:cubicBezTo>
                          <a:pt x="2" y="53"/>
                          <a:pt x="1" y="54"/>
                          <a:pt x="1" y="54"/>
                        </a:cubicBezTo>
                        <a:cubicBezTo>
                          <a:pt x="1" y="54"/>
                          <a:pt x="1" y="54"/>
                          <a:pt x="1" y="54"/>
                        </a:cubicBezTo>
                        <a:cubicBezTo>
                          <a:pt x="1" y="54"/>
                          <a:pt x="1" y="54"/>
                          <a:pt x="1" y="54"/>
                        </a:cubicBezTo>
                        <a:cubicBezTo>
                          <a:pt x="1" y="54"/>
                          <a:pt x="1" y="54"/>
                          <a:pt x="1" y="54"/>
                        </a:cubicBezTo>
                        <a:cubicBezTo>
                          <a:pt x="1" y="54"/>
                          <a:pt x="1" y="54"/>
                          <a:pt x="1" y="54"/>
                        </a:cubicBezTo>
                        <a:cubicBezTo>
                          <a:pt x="1" y="54"/>
                          <a:pt x="1" y="54"/>
                          <a:pt x="1" y="54"/>
                        </a:cubicBezTo>
                        <a:cubicBezTo>
                          <a:pt x="1" y="54"/>
                          <a:pt x="1" y="54"/>
                          <a:pt x="1" y="55"/>
                        </a:cubicBezTo>
                        <a:cubicBezTo>
                          <a:pt x="1" y="55"/>
                          <a:pt x="1" y="55"/>
                          <a:pt x="1" y="55"/>
                        </a:cubicBezTo>
                        <a:cubicBezTo>
                          <a:pt x="1" y="55"/>
                          <a:pt x="1" y="55"/>
                          <a:pt x="1" y="55"/>
                        </a:cubicBezTo>
                        <a:cubicBezTo>
                          <a:pt x="1" y="55"/>
                          <a:pt x="1" y="55"/>
                          <a:pt x="1" y="55"/>
                        </a:cubicBezTo>
                        <a:cubicBezTo>
                          <a:pt x="1" y="55"/>
                          <a:pt x="1" y="55"/>
                          <a:pt x="1" y="55"/>
                        </a:cubicBezTo>
                        <a:cubicBezTo>
                          <a:pt x="1" y="55"/>
                          <a:pt x="1" y="55"/>
                          <a:pt x="1" y="55"/>
                        </a:cubicBezTo>
                        <a:cubicBezTo>
                          <a:pt x="1" y="55"/>
                          <a:pt x="1" y="55"/>
                          <a:pt x="1" y="55"/>
                        </a:cubicBezTo>
                        <a:cubicBezTo>
                          <a:pt x="1" y="56"/>
                          <a:pt x="1" y="56"/>
                          <a:pt x="1" y="57"/>
                        </a:cubicBezTo>
                        <a:cubicBezTo>
                          <a:pt x="1" y="57"/>
                          <a:pt x="1" y="57"/>
                          <a:pt x="1" y="57"/>
                        </a:cubicBezTo>
                        <a:cubicBezTo>
                          <a:pt x="1" y="57"/>
                          <a:pt x="1" y="57"/>
                          <a:pt x="1" y="57"/>
                        </a:cubicBezTo>
                        <a:cubicBezTo>
                          <a:pt x="1" y="57"/>
                          <a:pt x="1" y="57"/>
                          <a:pt x="1" y="57"/>
                        </a:cubicBezTo>
                        <a:cubicBezTo>
                          <a:pt x="1" y="57"/>
                          <a:pt x="1" y="57"/>
                          <a:pt x="1" y="57"/>
                        </a:cubicBezTo>
                        <a:cubicBezTo>
                          <a:pt x="1" y="57"/>
                          <a:pt x="1" y="57"/>
                          <a:pt x="1" y="57"/>
                        </a:cubicBezTo>
                        <a:cubicBezTo>
                          <a:pt x="1" y="57"/>
                          <a:pt x="1" y="58"/>
                          <a:pt x="1" y="58"/>
                        </a:cubicBezTo>
                        <a:cubicBezTo>
                          <a:pt x="1" y="58"/>
                          <a:pt x="1" y="58"/>
                          <a:pt x="1" y="58"/>
                        </a:cubicBezTo>
                        <a:cubicBezTo>
                          <a:pt x="1" y="58"/>
                          <a:pt x="1" y="59"/>
                          <a:pt x="1" y="59"/>
                        </a:cubicBezTo>
                        <a:cubicBezTo>
                          <a:pt x="1" y="59"/>
                          <a:pt x="1" y="59"/>
                          <a:pt x="1" y="59"/>
                        </a:cubicBezTo>
                        <a:cubicBezTo>
                          <a:pt x="1" y="60"/>
                          <a:pt x="1" y="60"/>
                          <a:pt x="1" y="60"/>
                        </a:cubicBezTo>
                        <a:cubicBezTo>
                          <a:pt x="1" y="60"/>
                          <a:pt x="1" y="60"/>
                          <a:pt x="1" y="60"/>
                        </a:cubicBezTo>
                        <a:cubicBezTo>
                          <a:pt x="1" y="60"/>
                          <a:pt x="1" y="60"/>
                          <a:pt x="1" y="60"/>
                        </a:cubicBezTo>
                        <a:cubicBezTo>
                          <a:pt x="1" y="60"/>
                          <a:pt x="1" y="60"/>
                          <a:pt x="1" y="60"/>
                        </a:cubicBezTo>
                        <a:cubicBezTo>
                          <a:pt x="1" y="60"/>
                          <a:pt x="2" y="61"/>
                          <a:pt x="2" y="62"/>
                        </a:cubicBezTo>
                        <a:cubicBezTo>
                          <a:pt x="2" y="62"/>
                          <a:pt x="2" y="62"/>
                          <a:pt x="2" y="62"/>
                        </a:cubicBezTo>
                        <a:cubicBezTo>
                          <a:pt x="2" y="62"/>
                          <a:pt x="2" y="62"/>
                          <a:pt x="2" y="63"/>
                        </a:cubicBezTo>
                        <a:cubicBezTo>
                          <a:pt x="2" y="63"/>
                          <a:pt x="2" y="63"/>
                          <a:pt x="2" y="63"/>
                        </a:cubicBezTo>
                        <a:cubicBezTo>
                          <a:pt x="2" y="63"/>
                          <a:pt x="2" y="64"/>
                          <a:pt x="2" y="64"/>
                        </a:cubicBezTo>
                        <a:cubicBezTo>
                          <a:pt x="2" y="64"/>
                          <a:pt x="2" y="64"/>
                          <a:pt x="2" y="64"/>
                        </a:cubicBezTo>
                        <a:cubicBezTo>
                          <a:pt x="2" y="64"/>
                          <a:pt x="2" y="64"/>
                          <a:pt x="2" y="64"/>
                        </a:cubicBezTo>
                        <a:cubicBezTo>
                          <a:pt x="2" y="64"/>
                          <a:pt x="2" y="64"/>
                          <a:pt x="2" y="64"/>
                        </a:cubicBezTo>
                        <a:cubicBezTo>
                          <a:pt x="3" y="64"/>
                          <a:pt x="4" y="65"/>
                          <a:pt x="5" y="65"/>
                        </a:cubicBezTo>
                        <a:cubicBezTo>
                          <a:pt x="5" y="65"/>
                          <a:pt x="5" y="65"/>
                          <a:pt x="5" y="65"/>
                        </a:cubicBezTo>
                        <a:cubicBezTo>
                          <a:pt x="5" y="66"/>
                          <a:pt x="5" y="66"/>
                          <a:pt x="5" y="66"/>
                        </a:cubicBezTo>
                        <a:cubicBezTo>
                          <a:pt x="5" y="66"/>
                          <a:pt x="5" y="66"/>
                          <a:pt x="5" y="66"/>
                        </a:cubicBezTo>
                        <a:cubicBezTo>
                          <a:pt x="5" y="66"/>
                          <a:pt x="5" y="66"/>
                          <a:pt x="5" y="66"/>
                        </a:cubicBezTo>
                        <a:cubicBezTo>
                          <a:pt x="5" y="66"/>
                          <a:pt x="5" y="66"/>
                          <a:pt x="5" y="66"/>
                        </a:cubicBezTo>
                        <a:cubicBezTo>
                          <a:pt x="5" y="66"/>
                          <a:pt x="5" y="66"/>
                          <a:pt x="5" y="66"/>
                        </a:cubicBezTo>
                        <a:cubicBezTo>
                          <a:pt x="5" y="66"/>
                          <a:pt x="5" y="66"/>
                          <a:pt x="5" y="66"/>
                        </a:cubicBezTo>
                        <a:cubicBezTo>
                          <a:pt x="5" y="66"/>
                          <a:pt x="6" y="66"/>
                          <a:pt x="6" y="66"/>
                        </a:cubicBezTo>
                        <a:cubicBezTo>
                          <a:pt x="6" y="66"/>
                          <a:pt x="6" y="66"/>
                          <a:pt x="6" y="66"/>
                        </a:cubicBezTo>
                        <a:cubicBezTo>
                          <a:pt x="6" y="66"/>
                          <a:pt x="7" y="66"/>
                          <a:pt x="7" y="67"/>
                        </a:cubicBezTo>
                        <a:cubicBezTo>
                          <a:pt x="7" y="67"/>
                          <a:pt x="7" y="67"/>
                          <a:pt x="7" y="67"/>
                        </a:cubicBezTo>
                        <a:cubicBezTo>
                          <a:pt x="7" y="67"/>
                          <a:pt x="7" y="67"/>
                          <a:pt x="7" y="67"/>
                        </a:cubicBezTo>
                        <a:cubicBezTo>
                          <a:pt x="7" y="67"/>
                          <a:pt x="7" y="67"/>
                          <a:pt x="7" y="67"/>
                        </a:cubicBezTo>
                        <a:cubicBezTo>
                          <a:pt x="8" y="67"/>
                          <a:pt x="8" y="67"/>
                          <a:pt x="9" y="67"/>
                        </a:cubicBezTo>
                        <a:cubicBezTo>
                          <a:pt x="9" y="67"/>
                          <a:pt x="9" y="67"/>
                          <a:pt x="9" y="67"/>
                        </a:cubicBezTo>
                        <a:cubicBezTo>
                          <a:pt x="10" y="67"/>
                          <a:pt x="10" y="67"/>
                          <a:pt x="11" y="67"/>
                        </a:cubicBezTo>
                        <a:cubicBezTo>
                          <a:pt x="11" y="67"/>
                          <a:pt x="11" y="67"/>
                          <a:pt x="11" y="67"/>
                        </a:cubicBezTo>
                        <a:cubicBezTo>
                          <a:pt x="11" y="68"/>
                          <a:pt x="11" y="68"/>
                          <a:pt x="11" y="68"/>
                        </a:cubicBezTo>
                        <a:cubicBezTo>
                          <a:pt x="11" y="68"/>
                          <a:pt x="11" y="68"/>
                          <a:pt x="11" y="68"/>
                        </a:cubicBezTo>
                        <a:cubicBezTo>
                          <a:pt x="11" y="68"/>
                          <a:pt x="11" y="68"/>
                          <a:pt x="11" y="68"/>
                        </a:cubicBezTo>
                        <a:cubicBezTo>
                          <a:pt x="11" y="68"/>
                          <a:pt x="11" y="68"/>
                          <a:pt x="11" y="68"/>
                        </a:cubicBezTo>
                        <a:cubicBezTo>
                          <a:pt x="12" y="68"/>
                          <a:pt x="12" y="68"/>
                          <a:pt x="12" y="68"/>
                        </a:cubicBezTo>
                        <a:cubicBezTo>
                          <a:pt x="12" y="68"/>
                          <a:pt x="12" y="68"/>
                          <a:pt x="12" y="68"/>
                        </a:cubicBezTo>
                        <a:cubicBezTo>
                          <a:pt x="12" y="68"/>
                          <a:pt x="12" y="68"/>
                          <a:pt x="12" y="68"/>
                        </a:cubicBezTo>
                        <a:cubicBezTo>
                          <a:pt x="12" y="68"/>
                          <a:pt x="12" y="68"/>
                          <a:pt x="12" y="68"/>
                        </a:cubicBezTo>
                        <a:cubicBezTo>
                          <a:pt x="12" y="68"/>
                          <a:pt x="13" y="68"/>
                          <a:pt x="13" y="68"/>
                        </a:cubicBezTo>
                        <a:close/>
                        <a:moveTo>
                          <a:pt x="7" y="67"/>
                        </a:moveTo>
                        <a:cubicBezTo>
                          <a:pt x="7" y="67"/>
                          <a:pt x="7" y="67"/>
                          <a:pt x="7" y="67"/>
                        </a:cubicBezTo>
                        <a:cubicBezTo>
                          <a:pt x="7" y="67"/>
                          <a:pt x="7" y="67"/>
                          <a:pt x="7" y="67"/>
                        </a:cubicBezTo>
                        <a:cubicBezTo>
                          <a:pt x="7" y="67"/>
                          <a:pt x="7" y="67"/>
                          <a:pt x="7" y="67"/>
                        </a:cubicBezTo>
                        <a:cubicBezTo>
                          <a:pt x="7" y="67"/>
                          <a:pt x="7" y="67"/>
                          <a:pt x="7" y="67"/>
                        </a:cubicBezTo>
                        <a:close/>
                        <a:moveTo>
                          <a:pt x="15" y="67"/>
                        </a:moveTo>
                        <a:cubicBezTo>
                          <a:pt x="15" y="67"/>
                          <a:pt x="15" y="67"/>
                          <a:pt x="15" y="67"/>
                        </a:cubicBezTo>
                        <a:cubicBezTo>
                          <a:pt x="15" y="67"/>
                          <a:pt x="15" y="67"/>
                          <a:pt x="15" y="67"/>
                        </a:cubicBezTo>
                        <a:close/>
                        <a:moveTo>
                          <a:pt x="23" y="60"/>
                        </a:moveTo>
                        <a:cubicBezTo>
                          <a:pt x="23" y="60"/>
                          <a:pt x="23" y="60"/>
                          <a:pt x="23" y="60"/>
                        </a:cubicBezTo>
                        <a:cubicBezTo>
                          <a:pt x="23" y="60"/>
                          <a:pt x="23" y="60"/>
                          <a:pt x="23" y="60"/>
                        </a:cubicBezTo>
                        <a:cubicBezTo>
                          <a:pt x="23" y="60"/>
                          <a:pt x="23" y="60"/>
                          <a:pt x="23" y="60"/>
                        </a:cubicBezTo>
                        <a:cubicBezTo>
                          <a:pt x="23" y="60"/>
                          <a:pt x="23" y="60"/>
                          <a:pt x="23" y="60"/>
                        </a:cubicBezTo>
                        <a:close/>
                        <a:moveTo>
                          <a:pt x="159" y="18"/>
                        </a:moveTo>
                        <a:cubicBezTo>
                          <a:pt x="159" y="17"/>
                          <a:pt x="159" y="17"/>
                          <a:pt x="159" y="17"/>
                        </a:cubicBezTo>
                        <a:cubicBezTo>
                          <a:pt x="159" y="17"/>
                          <a:pt x="159" y="17"/>
                          <a:pt x="159" y="17"/>
                        </a:cubicBezTo>
                        <a:cubicBezTo>
                          <a:pt x="159" y="16"/>
                          <a:pt x="159" y="16"/>
                          <a:pt x="159" y="16"/>
                        </a:cubicBezTo>
                        <a:cubicBezTo>
                          <a:pt x="159" y="16"/>
                          <a:pt x="159" y="16"/>
                          <a:pt x="159" y="16"/>
                        </a:cubicBezTo>
                        <a:cubicBezTo>
                          <a:pt x="160" y="15"/>
                          <a:pt x="160" y="15"/>
                          <a:pt x="160" y="15"/>
                        </a:cubicBezTo>
                        <a:cubicBezTo>
                          <a:pt x="160" y="15"/>
                          <a:pt x="160" y="15"/>
                          <a:pt x="160" y="15"/>
                        </a:cubicBezTo>
                        <a:cubicBezTo>
                          <a:pt x="160" y="15"/>
                          <a:pt x="160" y="15"/>
                          <a:pt x="161" y="15"/>
                        </a:cubicBezTo>
                        <a:cubicBezTo>
                          <a:pt x="161" y="15"/>
                          <a:pt x="161" y="15"/>
                          <a:pt x="161" y="15"/>
                        </a:cubicBezTo>
                        <a:cubicBezTo>
                          <a:pt x="161" y="15"/>
                          <a:pt x="162" y="16"/>
                          <a:pt x="162" y="16"/>
                        </a:cubicBezTo>
                        <a:cubicBezTo>
                          <a:pt x="162" y="16"/>
                          <a:pt x="162" y="16"/>
                          <a:pt x="162" y="16"/>
                        </a:cubicBezTo>
                        <a:cubicBezTo>
                          <a:pt x="162" y="17"/>
                          <a:pt x="161" y="18"/>
                          <a:pt x="160" y="18"/>
                        </a:cubicBezTo>
                        <a:cubicBezTo>
                          <a:pt x="160" y="18"/>
                          <a:pt x="160" y="18"/>
                          <a:pt x="160" y="18"/>
                        </a:cubicBezTo>
                        <a:cubicBezTo>
                          <a:pt x="160" y="18"/>
                          <a:pt x="159" y="18"/>
                          <a:pt x="159" y="18"/>
                        </a:cubicBezTo>
                        <a:close/>
                        <a:moveTo>
                          <a:pt x="160" y="17"/>
                        </a:moveTo>
                        <a:cubicBezTo>
                          <a:pt x="160" y="16"/>
                          <a:pt x="160" y="16"/>
                          <a:pt x="160" y="16"/>
                        </a:cubicBezTo>
                        <a:cubicBezTo>
                          <a:pt x="160" y="17"/>
                          <a:pt x="160" y="17"/>
                          <a:pt x="160" y="17"/>
                        </a:cubicBezTo>
                        <a:close/>
                        <a:moveTo>
                          <a:pt x="158" y="9"/>
                        </a:moveTo>
                        <a:cubicBezTo>
                          <a:pt x="158" y="8"/>
                          <a:pt x="159" y="8"/>
                          <a:pt x="159" y="8"/>
                        </a:cubicBezTo>
                        <a:cubicBezTo>
                          <a:pt x="159" y="8"/>
                          <a:pt x="159" y="8"/>
                          <a:pt x="159" y="8"/>
                        </a:cubicBezTo>
                        <a:cubicBezTo>
                          <a:pt x="159" y="7"/>
                          <a:pt x="159" y="7"/>
                          <a:pt x="159" y="7"/>
                        </a:cubicBezTo>
                        <a:cubicBezTo>
                          <a:pt x="159" y="7"/>
                          <a:pt x="159" y="7"/>
                          <a:pt x="159" y="7"/>
                        </a:cubicBezTo>
                        <a:cubicBezTo>
                          <a:pt x="159" y="7"/>
                          <a:pt x="160" y="7"/>
                          <a:pt x="161" y="7"/>
                        </a:cubicBezTo>
                        <a:cubicBezTo>
                          <a:pt x="161" y="7"/>
                          <a:pt x="161" y="7"/>
                          <a:pt x="161" y="7"/>
                        </a:cubicBezTo>
                        <a:cubicBezTo>
                          <a:pt x="161" y="7"/>
                          <a:pt x="162" y="8"/>
                          <a:pt x="162" y="8"/>
                        </a:cubicBezTo>
                        <a:cubicBezTo>
                          <a:pt x="162" y="8"/>
                          <a:pt x="162" y="8"/>
                          <a:pt x="162" y="8"/>
                        </a:cubicBezTo>
                        <a:cubicBezTo>
                          <a:pt x="161" y="9"/>
                          <a:pt x="160" y="10"/>
                          <a:pt x="159" y="10"/>
                        </a:cubicBezTo>
                        <a:cubicBezTo>
                          <a:pt x="159" y="10"/>
                          <a:pt x="159" y="10"/>
                          <a:pt x="159" y="10"/>
                        </a:cubicBezTo>
                        <a:cubicBezTo>
                          <a:pt x="159" y="10"/>
                          <a:pt x="158" y="9"/>
                          <a:pt x="158" y="9"/>
                        </a:cubicBezTo>
                        <a:close/>
                        <a:moveTo>
                          <a:pt x="159" y="9"/>
                        </a:moveTo>
                        <a:cubicBezTo>
                          <a:pt x="159" y="8"/>
                          <a:pt x="159" y="8"/>
                          <a:pt x="159" y="8"/>
                        </a:cubicBezTo>
                        <a:cubicBezTo>
                          <a:pt x="159" y="9"/>
                          <a:pt x="159" y="9"/>
                          <a:pt x="159" y="9"/>
                        </a:cubicBezTo>
                        <a:close/>
                        <a:moveTo>
                          <a:pt x="133" y="2"/>
                        </a:moveTo>
                        <a:cubicBezTo>
                          <a:pt x="133" y="1"/>
                          <a:pt x="133" y="0"/>
                          <a:pt x="133" y="0"/>
                        </a:cubicBezTo>
                        <a:cubicBezTo>
                          <a:pt x="133" y="0"/>
                          <a:pt x="133" y="0"/>
                          <a:pt x="133" y="0"/>
                        </a:cubicBezTo>
                        <a:cubicBezTo>
                          <a:pt x="134" y="0"/>
                          <a:pt x="134" y="0"/>
                          <a:pt x="134" y="0"/>
                        </a:cubicBezTo>
                        <a:cubicBezTo>
                          <a:pt x="134" y="0"/>
                          <a:pt x="134" y="0"/>
                          <a:pt x="134" y="0"/>
                        </a:cubicBezTo>
                        <a:cubicBezTo>
                          <a:pt x="134" y="0"/>
                          <a:pt x="134" y="0"/>
                          <a:pt x="135" y="0"/>
                        </a:cubicBezTo>
                        <a:cubicBezTo>
                          <a:pt x="135" y="0"/>
                          <a:pt x="135" y="0"/>
                          <a:pt x="135" y="0"/>
                        </a:cubicBezTo>
                        <a:cubicBezTo>
                          <a:pt x="135" y="0"/>
                          <a:pt x="136" y="0"/>
                          <a:pt x="136" y="1"/>
                        </a:cubicBezTo>
                        <a:cubicBezTo>
                          <a:pt x="136" y="1"/>
                          <a:pt x="136" y="1"/>
                          <a:pt x="136" y="1"/>
                        </a:cubicBezTo>
                        <a:cubicBezTo>
                          <a:pt x="136" y="2"/>
                          <a:pt x="135" y="2"/>
                          <a:pt x="134" y="3"/>
                        </a:cubicBezTo>
                        <a:cubicBezTo>
                          <a:pt x="134" y="3"/>
                          <a:pt x="134" y="3"/>
                          <a:pt x="134" y="3"/>
                        </a:cubicBezTo>
                        <a:cubicBezTo>
                          <a:pt x="134" y="3"/>
                          <a:pt x="133" y="2"/>
                          <a:pt x="133" y="2"/>
                        </a:cubicBezTo>
                        <a:close/>
                        <a:moveTo>
                          <a:pt x="134" y="2"/>
                        </a:moveTo>
                        <a:cubicBezTo>
                          <a:pt x="134" y="1"/>
                          <a:pt x="134" y="1"/>
                          <a:pt x="134" y="1"/>
                        </a:cubicBezTo>
                        <a:cubicBezTo>
                          <a:pt x="134" y="2"/>
                          <a:pt x="134" y="2"/>
                          <a:pt x="134" y="2"/>
                        </a:cubicBezTo>
                        <a:close/>
                        <a:moveTo>
                          <a:pt x="135" y="1"/>
                        </a:moveTo>
                        <a:cubicBezTo>
                          <a:pt x="135" y="1"/>
                          <a:pt x="135" y="1"/>
                          <a:pt x="135" y="1"/>
                        </a:cubicBezTo>
                        <a:cubicBezTo>
                          <a:pt x="135" y="1"/>
                          <a:pt x="135" y="1"/>
                          <a:pt x="135" y="1"/>
                        </a:cubicBezTo>
                        <a:cubicBezTo>
                          <a:pt x="135" y="1"/>
                          <a:pt x="135" y="1"/>
                          <a:pt x="1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8" name="isliḋê">
                    <a:extLst>
                      <a:ext uri="{FF2B5EF4-FFF2-40B4-BE49-F238E27FC236}">
                        <a16:creationId xmlns:a16="http://schemas.microsoft.com/office/drawing/2014/main" id="{C3C12D1C-A1A2-4CAC-A633-A4607D4DA3B7}"/>
                      </a:ext>
                    </a:extLst>
                  </p:cNvPr>
                  <p:cNvSpPr/>
                  <p:nvPr/>
                </p:nvSpPr>
                <p:spPr bwMode="auto">
                  <a:xfrm>
                    <a:off x="10888377" y="6525995"/>
                    <a:ext cx="2716" cy="2716"/>
                  </a:xfrm>
                  <a:custGeom>
                    <a:avLst/>
                    <a:gdLst>
                      <a:gd name="T0" fmla="*/ 1 w 1"/>
                      <a:gd name="T1" fmla="*/ 1 h 1"/>
                      <a:gd name="T2" fmla="*/ 1 w 1"/>
                      <a:gd name="T3" fmla="*/ 1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0"/>
                          <a:pt x="1" y="0"/>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9" name="isľîḋè">
                    <a:extLst>
                      <a:ext uri="{FF2B5EF4-FFF2-40B4-BE49-F238E27FC236}">
                        <a16:creationId xmlns:a16="http://schemas.microsoft.com/office/drawing/2014/main" id="{6A754964-BCA7-4073-9137-933561D7550D}"/>
                      </a:ext>
                    </a:extLst>
                  </p:cNvPr>
                  <p:cNvSpPr/>
                  <p:nvPr/>
                </p:nvSpPr>
                <p:spPr bwMode="auto">
                  <a:xfrm>
                    <a:off x="10888377" y="6525995"/>
                    <a:ext cx="6790" cy="6790"/>
                  </a:xfrm>
                  <a:custGeom>
                    <a:avLst/>
                    <a:gdLst>
                      <a:gd name="T0" fmla="*/ 0 w 2"/>
                      <a:gd name="T1" fmla="*/ 2 h 2"/>
                      <a:gd name="T2" fmla="*/ 0 w 2"/>
                      <a:gd name="T3" fmla="*/ 1 h 2"/>
                      <a:gd name="T4" fmla="*/ 0 w 2"/>
                      <a:gd name="T5" fmla="*/ 1 h 2"/>
                      <a:gd name="T6" fmla="*/ 1 w 2"/>
                      <a:gd name="T7" fmla="*/ 0 h 2"/>
                      <a:gd name="T8" fmla="*/ 1 w 2"/>
                      <a:gd name="T9" fmla="*/ 0 h 2"/>
                      <a:gd name="T10" fmla="*/ 1 w 2"/>
                      <a:gd name="T11" fmla="*/ 0 h 2"/>
                      <a:gd name="T12" fmla="*/ 1 w 2"/>
                      <a:gd name="T13" fmla="*/ 0 h 2"/>
                      <a:gd name="T14" fmla="*/ 1 w 2"/>
                      <a:gd name="T15" fmla="*/ 0 h 2"/>
                      <a:gd name="T16" fmla="*/ 1 w 2"/>
                      <a:gd name="T17" fmla="*/ 0 h 2"/>
                      <a:gd name="T18" fmla="*/ 2 w 2"/>
                      <a:gd name="T19" fmla="*/ 1 h 2"/>
                      <a:gd name="T20" fmla="*/ 2 w 2"/>
                      <a:gd name="T21" fmla="*/ 1 h 2"/>
                      <a:gd name="T22" fmla="*/ 2 w 2"/>
                      <a:gd name="T23" fmla="*/ 1 h 2"/>
                      <a:gd name="T24" fmla="*/ 2 w 2"/>
                      <a:gd name="T25" fmla="*/ 1 h 2"/>
                      <a:gd name="T26" fmla="*/ 1 w 2"/>
                      <a:gd name="T27" fmla="*/ 2 h 2"/>
                      <a:gd name="T28" fmla="*/ 1 w 2"/>
                      <a:gd name="T29" fmla="*/ 2 h 2"/>
                      <a:gd name="T30" fmla="*/ 1 w 2"/>
                      <a:gd name="T31" fmla="*/ 2 h 2"/>
                      <a:gd name="T32" fmla="*/ 0 w 2"/>
                      <a:gd name="T33" fmla="*/ 2 h 2"/>
                      <a:gd name="T34" fmla="*/ 1 w 2"/>
                      <a:gd name="T35" fmla="*/ 1 h 2"/>
                      <a:gd name="T36" fmla="*/ 1 w 2"/>
                      <a:gd name="T37" fmla="*/ 1 h 2"/>
                      <a:gd name="T38" fmla="*/ 1 w 2"/>
                      <a:gd name="T39" fmla="*/ 1 h 2"/>
                      <a:gd name="T40" fmla="*/ 1 w 2"/>
                      <a:gd name="T41" fmla="*/ 1 h 2"/>
                      <a:gd name="T42" fmla="*/ 1 w 2"/>
                      <a:gd name="T43" fmla="*/ 0 h 2"/>
                      <a:gd name="T44" fmla="*/ 1 w 2"/>
                      <a:gd name="T45" fmla="*/ 0 h 2"/>
                      <a:gd name="T46" fmla="*/ 1 w 2"/>
                      <a:gd name="T47" fmla="*/ 1 h 2"/>
                      <a:gd name="T48" fmla="*/ 1 w 2"/>
                      <a:gd name="T4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 h="2">
                        <a:moveTo>
                          <a:pt x="0" y="2"/>
                        </a:moveTo>
                        <a:cubicBezTo>
                          <a:pt x="0" y="2"/>
                          <a:pt x="0" y="1"/>
                          <a:pt x="0" y="1"/>
                        </a:cubicBezTo>
                        <a:cubicBezTo>
                          <a:pt x="0" y="1"/>
                          <a:pt x="0" y="1"/>
                          <a:pt x="0" y="1"/>
                        </a:cubicBezTo>
                        <a:cubicBezTo>
                          <a:pt x="0" y="1"/>
                          <a:pt x="0"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2" y="0"/>
                          <a:pt x="2" y="0"/>
                          <a:pt x="2" y="1"/>
                        </a:cubicBezTo>
                        <a:cubicBezTo>
                          <a:pt x="2" y="1"/>
                          <a:pt x="2" y="1"/>
                          <a:pt x="2" y="1"/>
                        </a:cubicBezTo>
                        <a:cubicBezTo>
                          <a:pt x="2" y="1"/>
                          <a:pt x="2" y="1"/>
                          <a:pt x="2" y="1"/>
                        </a:cubicBezTo>
                        <a:cubicBezTo>
                          <a:pt x="2" y="1"/>
                          <a:pt x="2" y="1"/>
                          <a:pt x="2" y="1"/>
                        </a:cubicBezTo>
                        <a:cubicBezTo>
                          <a:pt x="2" y="1"/>
                          <a:pt x="1" y="2"/>
                          <a:pt x="1" y="2"/>
                        </a:cubicBezTo>
                        <a:cubicBezTo>
                          <a:pt x="1" y="2"/>
                          <a:pt x="1" y="2"/>
                          <a:pt x="1" y="2"/>
                        </a:cubicBezTo>
                        <a:cubicBezTo>
                          <a:pt x="1" y="2"/>
                          <a:pt x="1" y="2"/>
                          <a:pt x="1" y="2"/>
                        </a:cubicBezTo>
                        <a:cubicBezTo>
                          <a:pt x="0" y="2"/>
                          <a:pt x="0" y="2"/>
                          <a:pt x="0" y="2"/>
                        </a:cubicBezTo>
                        <a:close/>
                        <a:moveTo>
                          <a:pt x="1" y="1"/>
                        </a:moveTo>
                        <a:cubicBezTo>
                          <a:pt x="1" y="1"/>
                          <a:pt x="1" y="1"/>
                          <a:pt x="1" y="1"/>
                        </a:cubicBezTo>
                        <a:cubicBezTo>
                          <a:pt x="1" y="1"/>
                          <a:pt x="1" y="1"/>
                          <a:pt x="1" y="1"/>
                        </a:cubicBezTo>
                        <a:close/>
                        <a:moveTo>
                          <a:pt x="1" y="1"/>
                        </a:moveTo>
                        <a:cubicBezTo>
                          <a:pt x="1" y="0"/>
                          <a:pt x="1" y="0"/>
                          <a:pt x="1" y="0"/>
                        </a:cubicBezTo>
                        <a:cubicBezTo>
                          <a:pt x="1" y="0"/>
                          <a:pt x="1" y="0"/>
                          <a:pt x="1"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0" name="îš1iḍe">
                    <a:extLst>
                      <a:ext uri="{FF2B5EF4-FFF2-40B4-BE49-F238E27FC236}">
                        <a16:creationId xmlns:a16="http://schemas.microsoft.com/office/drawing/2014/main" id="{C2C949B6-CB7E-4FDD-93FA-CB5972D250B6}"/>
                      </a:ext>
                    </a:extLst>
                  </p:cNvPr>
                  <p:cNvSpPr/>
                  <p:nvPr/>
                </p:nvSpPr>
                <p:spPr bwMode="auto">
                  <a:xfrm>
                    <a:off x="10939975" y="65409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1" name="iŝliḓê">
                    <a:extLst>
                      <a:ext uri="{FF2B5EF4-FFF2-40B4-BE49-F238E27FC236}">
                        <a16:creationId xmlns:a16="http://schemas.microsoft.com/office/drawing/2014/main" id="{6EA65C72-5989-47A4-B878-3E4646BEF16B}"/>
                      </a:ext>
                    </a:extLst>
                  </p:cNvPr>
                  <p:cNvSpPr/>
                  <p:nvPr/>
                </p:nvSpPr>
                <p:spPr bwMode="auto">
                  <a:xfrm>
                    <a:off x="10937259" y="6538216"/>
                    <a:ext cx="5431" cy="5431"/>
                  </a:xfrm>
                  <a:custGeom>
                    <a:avLst/>
                    <a:gdLst>
                      <a:gd name="T0" fmla="*/ 0 w 2"/>
                      <a:gd name="T1" fmla="*/ 1 h 2"/>
                      <a:gd name="T2" fmla="*/ 0 w 2"/>
                      <a:gd name="T3" fmla="*/ 0 h 2"/>
                      <a:gd name="T4" fmla="*/ 0 w 2"/>
                      <a:gd name="T5" fmla="*/ 0 h 2"/>
                      <a:gd name="T6" fmla="*/ 1 w 2"/>
                      <a:gd name="T7" fmla="*/ 0 h 2"/>
                      <a:gd name="T8" fmla="*/ 1 w 2"/>
                      <a:gd name="T9" fmla="*/ 0 h 2"/>
                      <a:gd name="T10" fmla="*/ 2 w 2"/>
                      <a:gd name="T11" fmla="*/ 1 h 2"/>
                      <a:gd name="T12" fmla="*/ 2 w 2"/>
                      <a:gd name="T13" fmla="*/ 1 h 2"/>
                      <a:gd name="T14" fmla="*/ 2 w 2"/>
                      <a:gd name="T15" fmla="*/ 1 h 2"/>
                      <a:gd name="T16" fmla="*/ 2 w 2"/>
                      <a:gd name="T17" fmla="*/ 1 h 2"/>
                      <a:gd name="T18" fmla="*/ 1 w 2"/>
                      <a:gd name="T19" fmla="*/ 1 h 2"/>
                      <a:gd name="T20" fmla="*/ 1 w 2"/>
                      <a:gd name="T21" fmla="*/ 1 h 2"/>
                      <a:gd name="T22" fmla="*/ 1 w 2"/>
                      <a:gd name="T23" fmla="*/ 1 h 2"/>
                      <a:gd name="T24" fmla="*/ 1 w 2"/>
                      <a:gd name="T25" fmla="*/ 1 h 2"/>
                      <a:gd name="T26" fmla="*/ 1 w 2"/>
                      <a:gd name="T27" fmla="*/ 1 h 2"/>
                      <a:gd name="T28" fmla="*/ 1 w 2"/>
                      <a:gd name="T29" fmla="*/ 1 h 2"/>
                      <a:gd name="T30" fmla="*/ 1 w 2"/>
                      <a:gd name="T31" fmla="*/ 1 h 2"/>
                      <a:gd name="T32" fmla="*/ 1 w 2"/>
                      <a:gd name="T33" fmla="*/ 2 h 2"/>
                      <a:gd name="T34" fmla="*/ 1 w 2"/>
                      <a:gd name="T35" fmla="*/ 2 h 2"/>
                      <a:gd name="T36" fmla="*/ 0 w 2"/>
                      <a:gd name="T37" fmla="*/ 1 h 2"/>
                      <a:gd name="T38" fmla="*/ 1 w 2"/>
                      <a:gd name="T39" fmla="*/ 1 h 2"/>
                      <a:gd name="T40" fmla="*/ 1 w 2"/>
                      <a:gd name="T41" fmla="*/ 1 h 2"/>
                      <a:gd name="T42" fmla="*/ 1 w 2"/>
                      <a:gd name="T43" fmla="*/ 1 h 2"/>
                      <a:gd name="T44" fmla="*/ 1 w 2"/>
                      <a:gd name="T45" fmla="*/ 1 h 2"/>
                      <a:gd name="T46" fmla="*/ 1 w 2"/>
                      <a:gd name="T47" fmla="*/ 1 h 2"/>
                      <a:gd name="T48" fmla="*/ 1 w 2"/>
                      <a:gd name="T49" fmla="*/ 1 h 2"/>
                      <a:gd name="T50" fmla="*/ 1 w 2"/>
                      <a:gd name="T51" fmla="*/ 1 h 2"/>
                      <a:gd name="T52" fmla="*/ 1 w 2"/>
                      <a:gd name="T53" fmla="*/ 0 h 2"/>
                      <a:gd name="T54" fmla="*/ 1 w 2"/>
                      <a:gd name="T55" fmla="*/ 1 h 2"/>
                      <a:gd name="T56" fmla="*/ 0 w 2"/>
                      <a:gd name="T57" fmla="*/ 0 h 2"/>
                      <a:gd name="T58" fmla="*/ 1 w 2"/>
                      <a:gd name="T5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 h="2">
                        <a:moveTo>
                          <a:pt x="0" y="1"/>
                        </a:moveTo>
                        <a:cubicBezTo>
                          <a:pt x="0" y="0"/>
                          <a:pt x="0" y="0"/>
                          <a:pt x="0" y="0"/>
                        </a:cubicBezTo>
                        <a:cubicBezTo>
                          <a:pt x="0" y="0"/>
                          <a:pt x="0" y="0"/>
                          <a:pt x="0" y="0"/>
                        </a:cubicBezTo>
                        <a:cubicBezTo>
                          <a:pt x="1" y="0"/>
                          <a:pt x="1" y="0"/>
                          <a:pt x="1" y="0"/>
                        </a:cubicBezTo>
                        <a:cubicBezTo>
                          <a:pt x="1" y="0"/>
                          <a:pt x="1" y="0"/>
                          <a:pt x="1" y="0"/>
                        </a:cubicBezTo>
                        <a:cubicBezTo>
                          <a:pt x="1" y="0"/>
                          <a:pt x="2" y="1"/>
                          <a:pt x="2" y="1"/>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2"/>
                          <a:pt x="1" y="2"/>
                        </a:cubicBezTo>
                        <a:cubicBezTo>
                          <a:pt x="1" y="2"/>
                          <a:pt x="1" y="2"/>
                          <a:pt x="1" y="2"/>
                        </a:cubicBezTo>
                        <a:cubicBezTo>
                          <a:pt x="0" y="2"/>
                          <a:pt x="0" y="1"/>
                          <a:pt x="0" y="1"/>
                        </a:cubicBezTo>
                        <a:close/>
                        <a:moveTo>
                          <a:pt x="1" y="1"/>
                        </a:moveTo>
                        <a:cubicBezTo>
                          <a:pt x="1" y="1"/>
                          <a:pt x="1" y="1"/>
                          <a:pt x="1" y="1"/>
                        </a:cubicBezTo>
                        <a:cubicBezTo>
                          <a:pt x="1" y="1"/>
                          <a:pt x="1" y="1"/>
                          <a:pt x="1" y="1"/>
                        </a:cubicBezTo>
                        <a:close/>
                        <a:moveTo>
                          <a:pt x="1" y="1"/>
                        </a:moveTo>
                        <a:cubicBezTo>
                          <a:pt x="1" y="1"/>
                          <a:pt x="1" y="1"/>
                          <a:pt x="1" y="1"/>
                        </a:cubicBezTo>
                        <a:cubicBezTo>
                          <a:pt x="1" y="1"/>
                          <a:pt x="1" y="1"/>
                          <a:pt x="1" y="1"/>
                        </a:cubicBezTo>
                        <a:close/>
                        <a:moveTo>
                          <a:pt x="1" y="1"/>
                        </a:moveTo>
                        <a:cubicBezTo>
                          <a:pt x="1" y="0"/>
                          <a:pt x="1" y="0"/>
                          <a:pt x="1" y="0"/>
                        </a:cubicBezTo>
                        <a:cubicBezTo>
                          <a:pt x="1" y="1"/>
                          <a:pt x="1" y="1"/>
                          <a:pt x="1" y="1"/>
                        </a:cubicBezTo>
                        <a:cubicBezTo>
                          <a:pt x="0" y="0"/>
                          <a:pt x="0" y="0"/>
                          <a:pt x="0"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2" name="i$ļiḋê">
                    <a:extLst>
                      <a:ext uri="{FF2B5EF4-FFF2-40B4-BE49-F238E27FC236}">
                        <a16:creationId xmlns:a16="http://schemas.microsoft.com/office/drawing/2014/main" id="{BE5638B9-54DE-43DF-97EC-0399D19E68E1}"/>
                      </a:ext>
                    </a:extLst>
                  </p:cNvPr>
                  <p:cNvSpPr/>
                  <p:nvPr/>
                </p:nvSpPr>
                <p:spPr bwMode="auto">
                  <a:xfrm>
                    <a:off x="10939975" y="6540933"/>
                    <a:ext cx="2716" cy="271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3" name="îsḷîḓé">
                    <a:extLst>
                      <a:ext uri="{FF2B5EF4-FFF2-40B4-BE49-F238E27FC236}">
                        <a16:creationId xmlns:a16="http://schemas.microsoft.com/office/drawing/2014/main" id="{7BF65CB8-4EEA-4EF8-9B28-54875DCDC2A3}"/>
                      </a:ext>
                    </a:extLst>
                  </p:cNvPr>
                  <p:cNvSpPr/>
                  <p:nvPr/>
                </p:nvSpPr>
                <p:spPr bwMode="auto">
                  <a:xfrm>
                    <a:off x="10937259" y="6540933"/>
                    <a:ext cx="8147" cy="5431"/>
                  </a:xfrm>
                  <a:custGeom>
                    <a:avLst/>
                    <a:gdLst>
                      <a:gd name="T0" fmla="*/ 1 w 3"/>
                      <a:gd name="T1" fmla="*/ 1 h 2"/>
                      <a:gd name="T2" fmla="*/ 0 w 3"/>
                      <a:gd name="T3" fmla="*/ 1 h 2"/>
                      <a:gd name="T4" fmla="*/ 0 w 3"/>
                      <a:gd name="T5" fmla="*/ 1 h 2"/>
                      <a:gd name="T6" fmla="*/ 1 w 3"/>
                      <a:gd name="T7" fmla="*/ 0 h 2"/>
                      <a:gd name="T8" fmla="*/ 1 w 3"/>
                      <a:gd name="T9" fmla="*/ 0 h 2"/>
                      <a:gd name="T10" fmla="*/ 1 w 3"/>
                      <a:gd name="T11" fmla="*/ 0 h 2"/>
                      <a:gd name="T12" fmla="*/ 1 w 3"/>
                      <a:gd name="T13" fmla="*/ 0 h 2"/>
                      <a:gd name="T14" fmla="*/ 1 w 3"/>
                      <a:gd name="T15" fmla="*/ 0 h 2"/>
                      <a:gd name="T16" fmla="*/ 1 w 3"/>
                      <a:gd name="T17" fmla="*/ 0 h 2"/>
                      <a:gd name="T18" fmla="*/ 2 w 3"/>
                      <a:gd name="T19" fmla="*/ 0 h 2"/>
                      <a:gd name="T20" fmla="*/ 2 w 3"/>
                      <a:gd name="T21" fmla="*/ 0 h 2"/>
                      <a:gd name="T22" fmla="*/ 2 w 3"/>
                      <a:gd name="T23" fmla="*/ 1 h 2"/>
                      <a:gd name="T24" fmla="*/ 2 w 3"/>
                      <a:gd name="T25" fmla="*/ 1 h 2"/>
                      <a:gd name="T26" fmla="*/ 3 w 3"/>
                      <a:gd name="T27" fmla="*/ 1 h 2"/>
                      <a:gd name="T28" fmla="*/ 2 w 3"/>
                      <a:gd name="T29" fmla="*/ 1 h 2"/>
                      <a:gd name="T30" fmla="*/ 2 w 3"/>
                      <a:gd name="T31" fmla="*/ 2 h 2"/>
                      <a:gd name="T32" fmla="*/ 2 w 3"/>
                      <a:gd name="T33" fmla="*/ 2 h 2"/>
                      <a:gd name="T34" fmla="*/ 1 w 3"/>
                      <a:gd name="T35" fmla="*/ 2 h 2"/>
                      <a:gd name="T36" fmla="*/ 1 w 3"/>
                      <a:gd name="T37" fmla="*/ 2 h 2"/>
                      <a:gd name="T38" fmla="*/ 1 w 3"/>
                      <a:gd name="T39" fmla="*/ 1 h 2"/>
                      <a:gd name="T40" fmla="*/ 1 w 3"/>
                      <a:gd name="T41" fmla="*/ 0 h 2"/>
                      <a:gd name="T42" fmla="*/ 1 w 3"/>
                      <a:gd name="T43" fmla="*/ 0 h 2"/>
                      <a:gd name="T44" fmla="*/ 1 w 3"/>
                      <a:gd name="T45" fmla="*/ 0 h 2"/>
                      <a:gd name="T46" fmla="*/ 1 w 3"/>
                      <a:gd name="T47" fmla="*/ 0 h 2"/>
                      <a:gd name="T48" fmla="*/ 1 w 3"/>
                      <a:gd name="T49" fmla="*/ 0 h 2"/>
                      <a:gd name="T50" fmla="*/ 1 w 3"/>
                      <a:gd name="T51" fmla="*/ 0 h 2"/>
                      <a:gd name="T52" fmla="*/ 1 w 3"/>
                      <a:gd name="T53" fmla="*/ 0 h 2"/>
                      <a:gd name="T54" fmla="*/ 1 w 3"/>
                      <a:gd name="T55" fmla="*/ 0 h 2"/>
                      <a:gd name="T56" fmla="*/ 1 w 3"/>
                      <a:gd name="T57" fmla="*/ 0 h 2"/>
                      <a:gd name="T58" fmla="*/ 1 w 3"/>
                      <a:gd name="T59" fmla="*/ 0 h 2"/>
                      <a:gd name="T60" fmla="*/ 1 w 3"/>
                      <a:gd name="T61" fmla="*/ 0 h 2"/>
                      <a:gd name="T62" fmla="*/ 1 w 3"/>
                      <a:gd name="T6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 h="2">
                        <a:moveTo>
                          <a:pt x="1" y="1"/>
                        </a:moveTo>
                        <a:cubicBezTo>
                          <a:pt x="0" y="1"/>
                          <a:pt x="0" y="1"/>
                          <a:pt x="0" y="1"/>
                        </a:cubicBezTo>
                        <a:cubicBezTo>
                          <a:pt x="0" y="1"/>
                          <a:pt x="0" y="1"/>
                          <a:pt x="0" y="1"/>
                        </a:cubicBezTo>
                        <a:cubicBezTo>
                          <a:pt x="0" y="1"/>
                          <a:pt x="1" y="1"/>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2" y="0"/>
                          <a:pt x="2" y="0"/>
                        </a:cubicBezTo>
                        <a:cubicBezTo>
                          <a:pt x="2" y="0"/>
                          <a:pt x="2" y="0"/>
                          <a:pt x="2" y="0"/>
                        </a:cubicBezTo>
                        <a:cubicBezTo>
                          <a:pt x="2" y="0"/>
                          <a:pt x="2" y="0"/>
                          <a:pt x="2" y="1"/>
                        </a:cubicBezTo>
                        <a:cubicBezTo>
                          <a:pt x="2" y="1"/>
                          <a:pt x="2" y="1"/>
                          <a:pt x="2" y="1"/>
                        </a:cubicBezTo>
                        <a:cubicBezTo>
                          <a:pt x="3" y="1"/>
                          <a:pt x="3" y="1"/>
                          <a:pt x="3" y="1"/>
                        </a:cubicBezTo>
                        <a:cubicBezTo>
                          <a:pt x="2" y="1"/>
                          <a:pt x="2" y="1"/>
                          <a:pt x="2" y="1"/>
                        </a:cubicBezTo>
                        <a:cubicBezTo>
                          <a:pt x="2" y="1"/>
                          <a:pt x="2" y="1"/>
                          <a:pt x="2" y="2"/>
                        </a:cubicBezTo>
                        <a:cubicBezTo>
                          <a:pt x="2" y="2"/>
                          <a:pt x="2" y="2"/>
                          <a:pt x="2" y="2"/>
                        </a:cubicBezTo>
                        <a:cubicBezTo>
                          <a:pt x="2" y="2"/>
                          <a:pt x="1" y="2"/>
                          <a:pt x="1" y="2"/>
                        </a:cubicBezTo>
                        <a:cubicBezTo>
                          <a:pt x="1" y="2"/>
                          <a:pt x="1" y="2"/>
                          <a:pt x="1" y="2"/>
                        </a:cubicBezTo>
                        <a:cubicBezTo>
                          <a:pt x="1" y="2"/>
                          <a:pt x="1" y="1"/>
                          <a:pt x="1" y="1"/>
                        </a:cubicBezTo>
                        <a:close/>
                        <a:moveTo>
                          <a:pt x="1" y="0"/>
                        </a:moveTo>
                        <a:cubicBezTo>
                          <a:pt x="1" y="0"/>
                          <a:pt x="1" y="0"/>
                          <a:pt x="1" y="0"/>
                        </a:cubicBezTo>
                        <a:cubicBezTo>
                          <a:pt x="1" y="0"/>
                          <a:pt x="1" y="0"/>
                          <a:pt x="1" y="0"/>
                        </a:cubicBezTo>
                        <a:cubicBezTo>
                          <a:pt x="1" y="0"/>
                          <a:pt x="1" y="0"/>
                          <a:pt x="1" y="0"/>
                        </a:cubicBezTo>
                        <a:cubicBezTo>
                          <a:pt x="1" y="0"/>
                          <a:pt x="1" y="0"/>
                          <a:pt x="1" y="0"/>
                        </a:cubicBezTo>
                        <a:cubicBezTo>
                          <a:pt x="1" y="0"/>
                          <a:pt x="1" y="0"/>
                          <a:pt x="1" y="0"/>
                        </a:cubicBezTo>
                        <a:close/>
                        <a:moveTo>
                          <a:pt x="1" y="0"/>
                        </a:moveTo>
                        <a:cubicBezTo>
                          <a:pt x="1" y="0"/>
                          <a:pt x="1" y="0"/>
                          <a:pt x="1" y="0"/>
                        </a:cubicBezTo>
                        <a:cubicBezTo>
                          <a:pt x="1" y="0"/>
                          <a:pt x="1" y="0"/>
                          <a:pt x="1" y="0"/>
                        </a:cubicBezTo>
                        <a:cubicBezTo>
                          <a:pt x="1" y="0"/>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4" name="îṩ1ïḓê">
                    <a:extLst>
                      <a:ext uri="{FF2B5EF4-FFF2-40B4-BE49-F238E27FC236}">
                        <a16:creationId xmlns:a16="http://schemas.microsoft.com/office/drawing/2014/main" id="{288A22C7-7610-4E42-B25D-5AD7E6DE52BF}"/>
                      </a:ext>
                    </a:extLst>
                  </p:cNvPr>
                  <p:cNvSpPr/>
                  <p:nvPr/>
                </p:nvSpPr>
                <p:spPr bwMode="auto">
                  <a:xfrm>
                    <a:off x="10945407" y="6528711"/>
                    <a:ext cx="2716" cy="6790"/>
                  </a:xfrm>
                  <a:custGeom>
                    <a:avLst/>
                    <a:gdLst>
                      <a:gd name="T0" fmla="*/ 0 w 1"/>
                      <a:gd name="T1" fmla="*/ 1 h 2"/>
                      <a:gd name="T2" fmla="*/ 1 w 1"/>
                      <a:gd name="T3" fmla="*/ 1 h 2"/>
                      <a:gd name="T4" fmla="*/ 0 w 1"/>
                      <a:gd name="T5" fmla="*/ 1 h 2"/>
                      <a:gd name="T6" fmla="*/ 0 w 1"/>
                      <a:gd name="T7" fmla="*/ 1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1" y="1"/>
                          <a:pt x="1" y="1"/>
                        </a:cubicBezTo>
                        <a:cubicBezTo>
                          <a:pt x="0" y="0"/>
                          <a:pt x="0" y="0"/>
                          <a:pt x="0" y="1"/>
                        </a:cubicBezTo>
                        <a:cubicBezTo>
                          <a:pt x="0" y="1"/>
                          <a:pt x="0" y="1"/>
                          <a:pt x="0" y="1"/>
                        </a:cubicBezTo>
                        <a:cubicBezTo>
                          <a:pt x="0" y="2"/>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5" name="isľiḑê">
                    <a:extLst>
                      <a:ext uri="{FF2B5EF4-FFF2-40B4-BE49-F238E27FC236}">
                        <a16:creationId xmlns:a16="http://schemas.microsoft.com/office/drawing/2014/main" id="{B2CE22EA-E3F9-45DB-9AC9-5895308211FC}"/>
                      </a:ext>
                    </a:extLst>
                  </p:cNvPr>
                  <p:cNvSpPr/>
                  <p:nvPr/>
                </p:nvSpPr>
                <p:spPr bwMode="auto">
                  <a:xfrm>
                    <a:off x="10942691" y="6528711"/>
                    <a:ext cx="5431" cy="6790"/>
                  </a:xfrm>
                  <a:custGeom>
                    <a:avLst/>
                    <a:gdLst>
                      <a:gd name="T0" fmla="*/ 0 w 2"/>
                      <a:gd name="T1" fmla="*/ 2 h 2"/>
                      <a:gd name="T2" fmla="*/ 0 w 2"/>
                      <a:gd name="T3" fmla="*/ 1 h 2"/>
                      <a:gd name="T4" fmla="*/ 0 w 2"/>
                      <a:gd name="T5" fmla="*/ 1 h 2"/>
                      <a:gd name="T6" fmla="*/ 0 w 2"/>
                      <a:gd name="T7" fmla="*/ 0 h 2"/>
                      <a:gd name="T8" fmla="*/ 0 w 2"/>
                      <a:gd name="T9" fmla="*/ 0 h 2"/>
                      <a:gd name="T10" fmla="*/ 1 w 2"/>
                      <a:gd name="T11" fmla="*/ 0 h 2"/>
                      <a:gd name="T12" fmla="*/ 1 w 2"/>
                      <a:gd name="T13" fmla="*/ 0 h 2"/>
                      <a:gd name="T14" fmla="*/ 2 w 2"/>
                      <a:gd name="T15" fmla="*/ 0 h 2"/>
                      <a:gd name="T16" fmla="*/ 2 w 2"/>
                      <a:gd name="T17" fmla="*/ 0 h 2"/>
                      <a:gd name="T18" fmla="*/ 2 w 2"/>
                      <a:gd name="T19" fmla="*/ 1 h 2"/>
                      <a:gd name="T20" fmla="*/ 2 w 2"/>
                      <a:gd name="T21" fmla="*/ 1 h 2"/>
                      <a:gd name="T22" fmla="*/ 2 w 2"/>
                      <a:gd name="T23" fmla="*/ 1 h 2"/>
                      <a:gd name="T24" fmla="*/ 2 w 2"/>
                      <a:gd name="T25" fmla="*/ 1 h 2"/>
                      <a:gd name="T26" fmla="*/ 2 w 2"/>
                      <a:gd name="T27" fmla="*/ 2 h 2"/>
                      <a:gd name="T28" fmla="*/ 2 w 2"/>
                      <a:gd name="T29" fmla="*/ 2 h 2"/>
                      <a:gd name="T30" fmla="*/ 1 w 2"/>
                      <a:gd name="T31" fmla="*/ 2 h 2"/>
                      <a:gd name="T32" fmla="*/ 1 w 2"/>
                      <a:gd name="T33" fmla="*/ 2 h 2"/>
                      <a:gd name="T34" fmla="*/ 0 w 2"/>
                      <a:gd name="T35" fmla="*/ 2 h 2"/>
                      <a:gd name="T36" fmla="*/ 1 w 2"/>
                      <a:gd name="T37" fmla="*/ 1 h 2"/>
                      <a:gd name="T38" fmla="*/ 1 w 2"/>
                      <a:gd name="T39" fmla="*/ 1 h 2"/>
                      <a:gd name="T40" fmla="*/ 1 w 2"/>
                      <a:gd name="T4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 h="2">
                        <a:moveTo>
                          <a:pt x="0" y="2"/>
                        </a:moveTo>
                        <a:cubicBezTo>
                          <a:pt x="0" y="2"/>
                          <a:pt x="0" y="2"/>
                          <a:pt x="0" y="1"/>
                        </a:cubicBezTo>
                        <a:cubicBezTo>
                          <a:pt x="0" y="1"/>
                          <a:pt x="0" y="1"/>
                          <a:pt x="0" y="1"/>
                        </a:cubicBezTo>
                        <a:cubicBezTo>
                          <a:pt x="0" y="1"/>
                          <a:pt x="0" y="1"/>
                          <a:pt x="0" y="0"/>
                        </a:cubicBezTo>
                        <a:cubicBezTo>
                          <a:pt x="0" y="0"/>
                          <a:pt x="0" y="0"/>
                          <a:pt x="0" y="0"/>
                        </a:cubicBezTo>
                        <a:cubicBezTo>
                          <a:pt x="1" y="0"/>
                          <a:pt x="1" y="0"/>
                          <a:pt x="1" y="0"/>
                        </a:cubicBezTo>
                        <a:cubicBezTo>
                          <a:pt x="1" y="0"/>
                          <a:pt x="1" y="0"/>
                          <a:pt x="1" y="0"/>
                        </a:cubicBezTo>
                        <a:cubicBezTo>
                          <a:pt x="2" y="0"/>
                          <a:pt x="2" y="0"/>
                          <a:pt x="2" y="0"/>
                        </a:cubicBezTo>
                        <a:cubicBezTo>
                          <a:pt x="2" y="0"/>
                          <a:pt x="2" y="0"/>
                          <a:pt x="2" y="0"/>
                        </a:cubicBezTo>
                        <a:cubicBezTo>
                          <a:pt x="2" y="0"/>
                          <a:pt x="2" y="0"/>
                          <a:pt x="2" y="1"/>
                        </a:cubicBezTo>
                        <a:cubicBezTo>
                          <a:pt x="2" y="1"/>
                          <a:pt x="2" y="1"/>
                          <a:pt x="2" y="1"/>
                        </a:cubicBezTo>
                        <a:cubicBezTo>
                          <a:pt x="2" y="1"/>
                          <a:pt x="2" y="1"/>
                          <a:pt x="2" y="1"/>
                        </a:cubicBezTo>
                        <a:cubicBezTo>
                          <a:pt x="2" y="1"/>
                          <a:pt x="2" y="1"/>
                          <a:pt x="2" y="1"/>
                        </a:cubicBezTo>
                        <a:cubicBezTo>
                          <a:pt x="2" y="1"/>
                          <a:pt x="2" y="2"/>
                          <a:pt x="2" y="2"/>
                        </a:cubicBezTo>
                        <a:cubicBezTo>
                          <a:pt x="2" y="2"/>
                          <a:pt x="2" y="2"/>
                          <a:pt x="2" y="2"/>
                        </a:cubicBezTo>
                        <a:cubicBezTo>
                          <a:pt x="2" y="2"/>
                          <a:pt x="2" y="2"/>
                          <a:pt x="1" y="2"/>
                        </a:cubicBezTo>
                        <a:cubicBezTo>
                          <a:pt x="1" y="2"/>
                          <a:pt x="1" y="2"/>
                          <a:pt x="1" y="2"/>
                        </a:cubicBezTo>
                        <a:cubicBezTo>
                          <a:pt x="1" y="2"/>
                          <a:pt x="0" y="2"/>
                          <a:pt x="0" y="2"/>
                        </a:cubicBezTo>
                        <a:close/>
                        <a:moveTo>
                          <a:pt x="1" y="1"/>
                        </a:move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6" name="íŝḻïḓè">
                    <a:extLst>
                      <a:ext uri="{FF2B5EF4-FFF2-40B4-BE49-F238E27FC236}">
                        <a16:creationId xmlns:a16="http://schemas.microsoft.com/office/drawing/2014/main" id="{79341A63-93F0-43D2-AF31-FA4CC482AEEB}"/>
                      </a:ext>
                    </a:extLst>
                  </p:cNvPr>
                  <p:cNvSpPr/>
                  <p:nvPr/>
                </p:nvSpPr>
                <p:spPr bwMode="auto">
                  <a:xfrm>
                    <a:off x="11002437" y="6509701"/>
                    <a:ext cx="0" cy="2716"/>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7" name="ïSľíďê">
                    <a:extLst>
                      <a:ext uri="{FF2B5EF4-FFF2-40B4-BE49-F238E27FC236}">
                        <a16:creationId xmlns:a16="http://schemas.microsoft.com/office/drawing/2014/main" id="{61B48E0A-DBE7-47D9-91EA-86ABD83DE79A}"/>
                      </a:ext>
                    </a:extLst>
                  </p:cNvPr>
                  <p:cNvSpPr/>
                  <p:nvPr/>
                </p:nvSpPr>
                <p:spPr bwMode="auto">
                  <a:xfrm>
                    <a:off x="10998363" y="6509701"/>
                    <a:ext cx="6790" cy="2716"/>
                  </a:xfrm>
                  <a:custGeom>
                    <a:avLst/>
                    <a:gdLst>
                      <a:gd name="T0" fmla="*/ 1 w 2"/>
                      <a:gd name="T1" fmla="*/ 1 h 1"/>
                      <a:gd name="T2" fmla="*/ 1 w 2"/>
                      <a:gd name="T3" fmla="*/ 1 h 1"/>
                      <a:gd name="T4" fmla="*/ 1 w 2"/>
                      <a:gd name="T5" fmla="*/ 1 h 1"/>
                      <a:gd name="T6" fmla="*/ 1 w 2"/>
                      <a:gd name="T7" fmla="*/ 1 h 1"/>
                      <a:gd name="T8" fmla="*/ 1 w 2"/>
                      <a:gd name="T9" fmla="*/ 1 h 1"/>
                      <a:gd name="T10" fmla="*/ 0 w 2"/>
                      <a:gd name="T11" fmla="*/ 0 h 1"/>
                      <a:gd name="T12" fmla="*/ 0 w 2"/>
                      <a:gd name="T13" fmla="*/ 0 h 1"/>
                      <a:gd name="T14" fmla="*/ 1 w 2"/>
                      <a:gd name="T15" fmla="*/ 0 h 1"/>
                      <a:gd name="T16" fmla="*/ 1 w 2"/>
                      <a:gd name="T17" fmla="*/ 0 h 1"/>
                      <a:gd name="T18" fmla="*/ 1 w 2"/>
                      <a:gd name="T19" fmla="*/ 0 h 1"/>
                      <a:gd name="T20" fmla="*/ 1 w 2"/>
                      <a:gd name="T21" fmla="*/ 0 h 1"/>
                      <a:gd name="T22" fmla="*/ 2 w 2"/>
                      <a:gd name="T23" fmla="*/ 0 h 1"/>
                      <a:gd name="T24" fmla="*/ 2 w 2"/>
                      <a:gd name="T25" fmla="*/ 0 h 1"/>
                      <a:gd name="T26" fmla="*/ 1 w 2"/>
                      <a:gd name="T27" fmla="*/ 1 h 1"/>
                      <a:gd name="T28" fmla="*/ 1 w 2"/>
                      <a:gd name="T29" fmla="*/ 1 h 1"/>
                      <a:gd name="T30" fmla="*/ 1 w 2"/>
                      <a:gd name="T31" fmla="*/ 1 h 1"/>
                      <a:gd name="T32" fmla="*/ 2 w 2"/>
                      <a:gd name="T33" fmla="*/ 0 h 1"/>
                      <a:gd name="T34" fmla="*/ 1 w 2"/>
                      <a:gd name="T35" fmla="*/ 0 h 1"/>
                      <a:gd name="T36" fmla="*/ 2 w 2"/>
                      <a:gd name="T3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1">
                        <a:moveTo>
                          <a:pt x="1" y="1"/>
                        </a:moveTo>
                        <a:cubicBezTo>
                          <a:pt x="1" y="1"/>
                          <a:pt x="1" y="1"/>
                          <a:pt x="1" y="1"/>
                        </a:cubicBezTo>
                        <a:cubicBezTo>
                          <a:pt x="1" y="1"/>
                          <a:pt x="1" y="1"/>
                          <a:pt x="1" y="1"/>
                        </a:cubicBezTo>
                        <a:cubicBezTo>
                          <a:pt x="1" y="1"/>
                          <a:pt x="1" y="1"/>
                          <a:pt x="1" y="1"/>
                        </a:cubicBezTo>
                        <a:cubicBezTo>
                          <a:pt x="1" y="1"/>
                          <a:pt x="1" y="1"/>
                          <a:pt x="1" y="1"/>
                        </a:cubicBezTo>
                        <a:cubicBezTo>
                          <a:pt x="1" y="1"/>
                          <a:pt x="0" y="1"/>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2" y="0"/>
                          <a:pt x="2" y="0"/>
                          <a:pt x="2" y="0"/>
                        </a:cubicBezTo>
                        <a:cubicBezTo>
                          <a:pt x="2" y="0"/>
                          <a:pt x="2" y="0"/>
                          <a:pt x="2" y="0"/>
                        </a:cubicBezTo>
                        <a:cubicBezTo>
                          <a:pt x="2" y="1"/>
                          <a:pt x="1" y="1"/>
                          <a:pt x="1" y="1"/>
                        </a:cubicBezTo>
                        <a:cubicBezTo>
                          <a:pt x="1" y="1"/>
                          <a:pt x="1" y="1"/>
                          <a:pt x="1" y="1"/>
                        </a:cubicBezTo>
                        <a:cubicBezTo>
                          <a:pt x="1" y="1"/>
                          <a:pt x="1" y="1"/>
                          <a:pt x="1" y="1"/>
                        </a:cubicBezTo>
                        <a:close/>
                        <a:moveTo>
                          <a:pt x="2" y="0"/>
                        </a:moveTo>
                        <a:cubicBezTo>
                          <a:pt x="1" y="0"/>
                          <a:pt x="1" y="0"/>
                          <a:pt x="1"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8" name="işḷîďe">
                    <a:extLst>
                      <a:ext uri="{FF2B5EF4-FFF2-40B4-BE49-F238E27FC236}">
                        <a16:creationId xmlns:a16="http://schemas.microsoft.com/office/drawing/2014/main" id="{F6FE2D5D-AF71-4A62-A4D3-5C2B5EA3D3CA}"/>
                      </a:ext>
                    </a:extLst>
                  </p:cNvPr>
                  <p:cNvSpPr/>
                  <p:nvPr/>
                </p:nvSpPr>
                <p:spPr bwMode="auto">
                  <a:xfrm>
                    <a:off x="11010584" y="6506986"/>
                    <a:ext cx="2716"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 name="îs1îḍê">
                    <a:extLst>
                      <a:ext uri="{FF2B5EF4-FFF2-40B4-BE49-F238E27FC236}">
                        <a16:creationId xmlns:a16="http://schemas.microsoft.com/office/drawing/2014/main" id="{D64CA134-A5DE-46BF-8786-DC57E88119C3}"/>
                      </a:ext>
                    </a:extLst>
                  </p:cNvPr>
                  <p:cNvSpPr/>
                  <p:nvPr/>
                </p:nvSpPr>
                <p:spPr bwMode="auto">
                  <a:xfrm>
                    <a:off x="11010584" y="6504269"/>
                    <a:ext cx="2716" cy="5431"/>
                  </a:xfrm>
                  <a:custGeom>
                    <a:avLst/>
                    <a:gdLst>
                      <a:gd name="T0" fmla="*/ 0 w 1"/>
                      <a:gd name="T1" fmla="*/ 2 h 2"/>
                      <a:gd name="T2" fmla="*/ 0 w 1"/>
                      <a:gd name="T3" fmla="*/ 2 h 2"/>
                      <a:gd name="T4" fmla="*/ 0 w 1"/>
                      <a:gd name="T5" fmla="*/ 2 h 2"/>
                      <a:gd name="T6" fmla="*/ 0 w 1"/>
                      <a:gd name="T7" fmla="*/ 1 h 2"/>
                      <a:gd name="T8" fmla="*/ 0 w 1"/>
                      <a:gd name="T9" fmla="*/ 1 h 2"/>
                      <a:gd name="T10" fmla="*/ 0 w 1"/>
                      <a:gd name="T11" fmla="*/ 1 h 2"/>
                      <a:gd name="T12" fmla="*/ 0 w 1"/>
                      <a:gd name="T13" fmla="*/ 2 h 2"/>
                      <a:gd name="T14" fmla="*/ 0 w 1"/>
                      <a:gd name="T15" fmla="*/ 1 h 2"/>
                      <a:gd name="T16" fmla="*/ 0 w 1"/>
                      <a:gd name="T17" fmla="*/ 1 h 2"/>
                      <a:gd name="T18" fmla="*/ 0 w 1"/>
                      <a:gd name="T19" fmla="*/ 0 h 2"/>
                      <a:gd name="T20" fmla="*/ 0 w 1"/>
                      <a:gd name="T21" fmla="*/ 0 h 2"/>
                      <a:gd name="T22" fmla="*/ 1 w 1"/>
                      <a:gd name="T23" fmla="*/ 0 h 2"/>
                      <a:gd name="T24" fmla="*/ 1 w 1"/>
                      <a:gd name="T25" fmla="*/ 0 h 2"/>
                      <a:gd name="T26" fmla="*/ 1 w 1"/>
                      <a:gd name="T27" fmla="*/ 1 h 2"/>
                      <a:gd name="T28" fmla="*/ 1 w 1"/>
                      <a:gd name="T29" fmla="*/ 1 h 2"/>
                      <a:gd name="T30" fmla="*/ 0 w 1"/>
                      <a:gd name="T31" fmla="*/ 2 h 2"/>
                      <a:gd name="T32" fmla="*/ 0 w 1"/>
                      <a:gd name="T33" fmla="*/ 2 h 2"/>
                      <a:gd name="T34" fmla="*/ 0 w 1"/>
                      <a:gd name="T35" fmla="*/ 2 h 2"/>
                      <a:gd name="T36" fmla="*/ 1 w 1"/>
                      <a:gd name="T37" fmla="*/ 1 h 2"/>
                      <a:gd name="T38" fmla="*/ 1 w 1"/>
                      <a:gd name="T39" fmla="*/ 1 h 2"/>
                      <a:gd name="T40" fmla="*/ 0 w 1"/>
                      <a:gd name="T41" fmla="*/ 1 h 2"/>
                      <a:gd name="T42" fmla="*/ 1 w 1"/>
                      <a:gd name="T4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 h="2">
                        <a:moveTo>
                          <a:pt x="0" y="2"/>
                        </a:moveTo>
                        <a:cubicBezTo>
                          <a:pt x="0" y="2"/>
                          <a:pt x="0" y="2"/>
                          <a:pt x="0" y="2"/>
                        </a:cubicBezTo>
                        <a:cubicBezTo>
                          <a:pt x="0" y="2"/>
                          <a:pt x="0" y="2"/>
                          <a:pt x="0" y="2"/>
                        </a:cubicBezTo>
                        <a:cubicBezTo>
                          <a:pt x="0" y="1"/>
                          <a:pt x="0" y="1"/>
                          <a:pt x="0" y="1"/>
                        </a:cubicBezTo>
                        <a:cubicBezTo>
                          <a:pt x="0" y="1"/>
                          <a:pt x="0" y="1"/>
                          <a:pt x="0" y="1"/>
                        </a:cubicBezTo>
                        <a:cubicBezTo>
                          <a:pt x="0" y="1"/>
                          <a:pt x="0" y="1"/>
                          <a:pt x="0" y="1"/>
                        </a:cubicBezTo>
                        <a:cubicBezTo>
                          <a:pt x="0" y="2"/>
                          <a:pt x="0" y="2"/>
                          <a:pt x="0" y="2"/>
                        </a:cubicBezTo>
                        <a:cubicBezTo>
                          <a:pt x="0" y="2"/>
                          <a:pt x="0" y="1"/>
                          <a:pt x="0" y="1"/>
                        </a:cubicBezTo>
                        <a:cubicBezTo>
                          <a:pt x="0" y="1"/>
                          <a:pt x="0" y="1"/>
                          <a:pt x="0" y="1"/>
                        </a:cubicBezTo>
                        <a:cubicBezTo>
                          <a:pt x="0" y="0"/>
                          <a:pt x="0" y="0"/>
                          <a:pt x="0" y="0"/>
                        </a:cubicBezTo>
                        <a:cubicBezTo>
                          <a:pt x="0" y="0"/>
                          <a:pt x="0" y="0"/>
                          <a:pt x="0" y="0"/>
                        </a:cubicBezTo>
                        <a:cubicBezTo>
                          <a:pt x="1" y="0"/>
                          <a:pt x="1" y="0"/>
                          <a:pt x="1" y="0"/>
                        </a:cubicBezTo>
                        <a:cubicBezTo>
                          <a:pt x="1" y="0"/>
                          <a:pt x="1" y="0"/>
                          <a:pt x="1" y="0"/>
                        </a:cubicBezTo>
                        <a:cubicBezTo>
                          <a:pt x="1" y="0"/>
                          <a:pt x="1" y="1"/>
                          <a:pt x="1" y="1"/>
                        </a:cubicBezTo>
                        <a:cubicBezTo>
                          <a:pt x="1" y="1"/>
                          <a:pt x="1" y="1"/>
                          <a:pt x="1" y="1"/>
                        </a:cubicBezTo>
                        <a:cubicBezTo>
                          <a:pt x="1" y="2"/>
                          <a:pt x="1" y="2"/>
                          <a:pt x="0" y="2"/>
                        </a:cubicBezTo>
                        <a:cubicBezTo>
                          <a:pt x="0" y="2"/>
                          <a:pt x="0" y="2"/>
                          <a:pt x="0" y="2"/>
                        </a:cubicBezTo>
                        <a:cubicBezTo>
                          <a:pt x="0" y="2"/>
                          <a:pt x="0" y="2"/>
                          <a:pt x="0" y="2"/>
                        </a:cubicBezTo>
                        <a:close/>
                        <a:moveTo>
                          <a:pt x="1" y="1"/>
                        </a:moveTo>
                        <a:cubicBezTo>
                          <a:pt x="1" y="1"/>
                          <a:pt x="1" y="1"/>
                          <a:pt x="1" y="1"/>
                        </a:cubicBezTo>
                        <a:cubicBezTo>
                          <a:pt x="0" y="1"/>
                          <a:pt x="0" y="1"/>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0" name="isḻídé">
                    <a:extLst>
                      <a:ext uri="{FF2B5EF4-FFF2-40B4-BE49-F238E27FC236}">
                        <a16:creationId xmlns:a16="http://schemas.microsoft.com/office/drawing/2014/main" id="{0983A951-F036-4CB8-BB89-A787C528D901}"/>
                      </a:ext>
                    </a:extLst>
                  </p:cNvPr>
                  <p:cNvSpPr/>
                  <p:nvPr/>
                </p:nvSpPr>
                <p:spPr bwMode="auto">
                  <a:xfrm>
                    <a:off x="11024163" y="6506986"/>
                    <a:ext cx="2716" cy="2716"/>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0"/>
                          <a:pt x="0" y="1"/>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1" name="ísḷîḓé">
                    <a:extLst>
                      <a:ext uri="{FF2B5EF4-FFF2-40B4-BE49-F238E27FC236}">
                        <a16:creationId xmlns:a16="http://schemas.microsoft.com/office/drawing/2014/main" id="{F55AF495-03B1-4589-BAD7-3DAC5956864C}"/>
                      </a:ext>
                    </a:extLst>
                  </p:cNvPr>
                  <p:cNvSpPr/>
                  <p:nvPr/>
                </p:nvSpPr>
                <p:spPr bwMode="auto">
                  <a:xfrm>
                    <a:off x="11024163" y="6506986"/>
                    <a:ext cx="2716" cy="5431"/>
                  </a:xfrm>
                  <a:custGeom>
                    <a:avLst/>
                    <a:gdLst>
                      <a:gd name="T0" fmla="*/ 0 w 1"/>
                      <a:gd name="T1" fmla="*/ 2 h 2"/>
                      <a:gd name="T2" fmla="*/ 0 w 1"/>
                      <a:gd name="T3" fmla="*/ 1 h 2"/>
                      <a:gd name="T4" fmla="*/ 0 w 1"/>
                      <a:gd name="T5" fmla="*/ 1 h 2"/>
                      <a:gd name="T6" fmla="*/ 0 w 1"/>
                      <a:gd name="T7" fmla="*/ 0 h 2"/>
                      <a:gd name="T8" fmla="*/ 0 w 1"/>
                      <a:gd name="T9" fmla="*/ 0 h 2"/>
                      <a:gd name="T10" fmla="*/ 1 w 1"/>
                      <a:gd name="T11" fmla="*/ 0 h 2"/>
                      <a:gd name="T12" fmla="*/ 1 w 1"/>
                      <a:gd name="T13" fmla="*/ 0 h 2"/>
                      <a:gd name="T14" fmla="*/ 1 w 1"/>
                      <a:gd name="T15" fmla="*/ 1 h 2"/>
                      <a:gd name="T16" fmla="*/ 1 w 1"/>
                      <a:gd name="T17" fmla="*/ 1 h 2"/>
                      <a:gd name="T18" fmla="*/ 1 w 1"/>
                      <a:gd name="T19" fmla="*/ 1 h 2"/>
                      <a:gd name="T20" fmla="*/ 1 w 1"/>
                      <a:gd name="T21" fmla="*/ 1 h 2"/>
                      <a:gd name="T22" fmla="*/ 1 w 1"/>
                      <a:gd name="T23" fmla="*/ 1 h 2"/>
                      <a:gd name="T24" fmla="*/ 1 w 1"/>
                      <a:gd name="T25" fmla="*/ 1 h 2"/>
                      <a:gd name="T26" fmla="*/ 1 w 1"/>
                      <a:gd name="T27" fmla="*/ 1 h 2"/>
                      <a:gd name="T28" fmla="*/ 1 w 1"/>
                      <a:gd name="T29" fmla="*/ 1 h 2"/>
                      <a:gd name="T30" fmla="*/ 1 w 1"/>
                      <a:gd name="T31" fmla="*/ 1 h 2"/>
                      <a:gd name="T32" fmla="*/ 1 w 1"/>
                      <a:gd name="T33" fmla="*/ 1 h 2"/>
                      <a:gd name="T34" fmla="*/ 1 w 1"/>
                      <a:gd name="T35" fmla="*/ 2 h 2"/>
                      <a:gd name="T36" fmla="*/ 1 w 1"/>
                      <a:gd name="T37" fmla="*/ 2 h 2"/>
                      <a:gd name="T38" fmla="*/ 0 w 1"/>
                      <a:gd name="T39" fmla="*/ 2 h 2"/>
                      <a:gd name="T40" fmla="*/ 1 w 1"/>
                      <a:gd name="T41" fmla="*/ 1 h 2"/>
                      <a:gd name="T42" fmla="*/ 1 w 1"/>
                      <a:gd name="T43" fmla="*/ 1 h 2"/>
                      <a:gd name="T44" fmla="*/ 1 w 1"/>
                      <a:gd name="T45" fmla="*/ 1 h 2"/>
                      <a:gd name="T46" fmla="*/ 0 w 1"/>
                      <a:gd name="T47" fmla="*/ 1 h 2"/>
                      <a:gd name="T48" fmla="*/ 0 w 1"/>
                      <a:gd name="T49" fmla="*/ 1 h 2"/>
                      <a:gd name="T50" fmla="*/ 0 w 1"/>
                      <a:gd name="T51" fmla="*/ 0 h 2"/>
                      <a:gd name="T52" fmla="*/ 0 w 1"/>
                      <a:gd name="T53" fmla="*/ 1 h 2"/>
                      <a:gd name="T54" fmla="*/ 0 w 1"/>
                      <a:gd name="T55" fmla="*/ 1 h 2"/>
                      <a:gd name="T56" fmla="*/ 0 w 1"/>
                      <a:gd name="T57" fmla="*/ 0 h 2"/>
                      <a:gd name="T58" fmla="*/ 0 w 1"/>
                      <a:gd name="T5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 h="2">
                        <a:moveTo>
                          <a:pt x="0" y="2"/>
                        </a:moveTo>
                        <a:cubicBezTo>
                          <a:pt x="0" y="1"/>
                          <a:pt x="0" y="1"/>
                          <a:pt x="0" y="1"/>
                        </a:cubicBezTo>
                        <a:cubicBezTo>
                          <a:pt x="0" y="1"/>
                          <a:pt x="0" y="1"/>
                          <a:pt x="0" y="1"/>
                        </a:cubicBezTo>
                        <a:cubicBezTo>
                          <a:pt x="0" y="0"/>
                          <a:pt x="0" y="0"/>
                          <a:pt x="0" y="0"/>
                        </a:cubicBezTo>
                        <a:cubicBezTo>
                          <a:pt x="0" y="0"/>
                          <a:pt x="0" y="0"/>
                          <a:pt x="0" y="0"/>
                        </a:cubicBezTo>
                        <a:cubicBezTo>
                          <a:pt x="0" y="0"/>
                          <a:pt x="0" y="0"/>
                          <a:pt x="1" y="0"/>
                        </a:cubicBezTo>
                        <a:cubicBezTo>
                          <a:pt x="1" y="0"/>
                          <a:pt x="1" y="0"/>
                          <a:pt x="1" y="0"/>
                        </a:cubicBezTo>
                        <a:cubicBezTo>
                          <a:pt x="1" y="0"/>
                          <a:pt x="1" y="0"/>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2"/>
                          <a:pt x="1" y="2"/>
                        </a:cubicBezTo>
                        <a:cubicBezTo>
                          <a:pt x="1" y="2"/>
                          <a:pt x="1" y="2"/>
                          <a:pt x="1" y="2"/>
                        </a:cubicBezTo>
                        <a:cubicBezTo>
                          <a:pt x="0" y="2"/>
                          <a:pt x="0" y="2"/>
                          <a:pt x="0" y="2"/>
                        </a:cubicBezTo>
                        <a:close/>
                        <a:moveTo>
                          <a:pt x="1" y="1"/>
                        </a:moveTo>
                        <a:cubicBezTo>
                          <a:pt x="1" y="1"/>
                          <a:pt x="1" y="1"/>
                          <a:pt x="1" y="1"/>
                        </a:cubicBezTo>
                        <a:cubicBezTo>
                          <a:pt x="1" y="1"/>
                          <a:pt x="1" y="1"/>
                          <a:pt x="1" y="1"/>
                        </a:cubicBezTo>
                        <a:close/>
                        <a:moveTo>
                          <a:pt x="0" y="1"/>
                        </a:moveTo>
                        <a:cubicBezTo>
                          <a:pt x="0" y="1"/>
                          <a:pt x="0" y="1"/>
                          <a:pt x="0" y="1"/>
                        </a:cubicBezTo>
                        <a:cubicBezTo>
                          <a:pt x="0" y="0"/>
                          <a:pt x="0" y="0"/>
                          <a:pt x="0" y="0"/>
                        </a:cubicBezTo>
                        <a:cubicBezTo>
                          <a:pt x="0" y="1"/>
                          <a:pt x="0" y="1"/>
                          <a:pt x="0" y="1"/>
                        </a:cubicBezTo>
                        <a:close/>
                        <a:moveTo>
                          <a:pt x="0" y="1"/>
                        </a:move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2" name="iṧľíḑê">
                    <a:extLst>
                      <a:ext uri="{FF2B5EF4-FFF2-40B4-BE49-F238E27FC236}">
                        <a16:creationId xmlns:a16="http://schemas.microsoft.com/office/drawing/2014/main" id="{BFC702E7-9B0B-4D1C-8D24-1BAC855DE6D6}"/>
                      </a:ext>
                    </a:extLst>
                  </p:cNvPr>
                  <p:cNvSpPr/>
                  <p:nvPr/>
                </p:nvSpPr>
                <p:spPr bwMode="auto">
                  <a:xfrm>
                    <a:off x="11021447" y="6501554"/>
                    <a:ext cx="5431" cy="8147"/>
                  </a:xfrm>
                  <a:custGeom>
                    <a:avLst/>
                    <a:gdLst>
                      <a:gd name="T0" fmla="*/ 1 w 2"/>
                      <a:gd name="T1" fmla="*/ 0 h 3"/>
                      <a:gd name="T2" fmla="*/ 0 w 2"/>
                      <a:gd name="T3" fmla="*/ 1 h 3"/>
                      <a:gd name="T4" fmla="*/ 0 w 2"/>
                      <a:gd name="T5" fmla="*/ 1 h 3"/>
                      <a:gd name="T6" fmla="*/ 0 w 2"/>
                      <a:gd name="T7" fmla="*/ 2 h 3"/>
                      <a:gd name="T8" fmla="*/ 0 w 2"/>
                      <a:gd name="T9" fmla="*/ 3 h 3"/>
                      <a:gd name="T10" fmla="*/ 0 w 2"/>
                      <a:gd name="T11" fmla="*/ 3 h 3"/>
                      <a:gd name="T12" fmla="*/ 1 w 2"/>
                      <a:gd name="T13" fmla="*/ 2 h 3"/>
                      <a:gd name="T14" fmla="*/ 1 w 2"/>
                      <a:gd name="T15" fmla="*/ 1 h 3"/>
                      <a:gd name="T16" fmla="*/ 2 w 2"/>
                      <a:gd name="T17" fmla="*/ 1 h 3"/>
                      <a:gd name="T18" fmla="*/ 1 w 2"/>
                      <a:gd name="T19" fmla="*/ 0 h 3"/>
                      <a:gd name="T20" fmla="*/ 1 w 2"/>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3">
                        <a:moveTo>
                          <a:pt x="1" y="0"/>
                        </a:moveTo>
                        <a:cubicBezTo>
                          <a:pt x="1" y="0"/>
                          <a:pt x="0" y="0"/>
                          <a:pt x="0" y="1"/>
                        </a:cubicBezTo>
                        <a:cubicBezTo>
                          <a:pt x="0" y="1"/>
                          <a:pt x="0" y="1"/>
                          <a:pt x="0" y="1"/>
                        </a:cubicBezTo>
                        <a:cubicBezTo>
                          <a:pt x="0" y="2"/>
                          <a:pt x="0" y="2"/>
                          <a:pt x="0" y="2"/>
                        </a:cubicBezTo>
                        <a:cubicBezTo>
                          <a:pt x="0" y="2"/>
                          <a:pt x="0" y="2"/>
                          <a:pt x="0" y="3"/>
                        </a:cubicBezTo>
                        <a:cubicBezTo>
                          <a:pt x="0" y="3"/>
                          <a:pt x="0" y="3"/>
                          <a:pt x="0" y="3"/>
                        </a:cubicBezTo>
                        <a:cubicBezTo>
                          <a:pt x="0" y="3"/>
                          <a:pt x="1" y="2"/>
                          <a:pt x="1" y="2"/>
                        </a:cubicBezTo>
                        <a:cubicBezTo>
                          <a:pt x="1" y="1"/>
                          <a:pt x="1" y="1"/>
                          <a:pt x="1" y="1"/>
                        </a:cubicBezTo>
                        <a:cubicBezTo>
                          <a:pt x="1" y="1"/>
                          <a:pt x="1" y="1"/>
                          <a:pt x="2" y="1"/>
                        </a:cubicBezTo>
                        <a:cubicBezTo>
                          <a:pt x="2" y="1"/>
                          <a:pt x="2"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3" name="iśľiḓê">
                    <a:extLst>
                      <a:ext uri="{FF2B5EF4-FFF2-40B4-BE49-F238E27FC236}">
                        <a16:creationId xmlns:a16="http://schemas.microsoft.com/office/drawing/2014/main" id="{E7147463-092F-4072-9B9A-7608B3049B36}"/>
                      </a:ext>
                    </a:extLst>
                  </p:cNvPr>
                  <p:cNvSpPr/>
                  <p:nvPr/>
                </p:nvSpPr>
                <p:spPr bwMode="auto">
                  <a:xfrm>
                    <a:off x="11018731" y="6501554"/>
                    <a:ext cx="8147" cy="10863"/>
                  </a:xfrm>
                  <a:custGeom>
                    <a:avLst/>
                    <a:gdLst>
                      <a:gd name="T0" fmla="*/ 0 w 3"/>
                      <a:gd name="T1" fmla="*/ 3 h 4"/>
                      <a:gd name="T2" fmla="*/ 0 w 3"/>
                      <a:gd name="T3" fmla="*/ 2 h 4"/>
                      <a:gd name="T4" fmla="*/ 0 w 3"/>
                      <a:gd name="T5" fmla="*/ 2 h 4"/>
                      <a:gd name="T6" fmla="*/ 0 w 3"/>
                      <a:gd name="T7" fmla="*/ 2 h 4"/>
                      <a:gd name="T8" fmla="*/ 0 w 3"/>
                      <a:gd name="T9" fmla="*/ 2 h 4"/>
                      <a:gd name="T10" fmla="*/ 0 w 3"/>
                      <a:gd name="T11" fmla="*/ 1 h 4"/>
                      <a:gd name="T12" fmla="*/ 0 w 3"/>
                      <a:gd name="T13" fmla="*/ 1 h 4"/>
                      <a:gd name="T14" fmla="*/ 1 w 3"/>
                      <a:gd name="T15" fmla="*/ 0 h 4"/>
                      <a:gd name="T16" fmla="*/ 1 w 3"/>
                      <a:gd name="T17" fmla="*/ 0 h 4"/>
                      <a:gd name="T18" fmla="*/ 2 w 3"/>
                      <a:gd name="T19" fmla="*/ 0 h 4"/>
                      <a:gd name="T20" fmla="*/ 2 w 3"/>
                      <a:gd name="T21" fmla="*/ 0 h 4"/>
                      <a:gd name="T22" fmla="*/ 2 w 3"/>
                      <a:gd name="T23" fmla="*/ 0 h 4"/>
                      <a:gd name="T24" fmla="*/ 2 w 3"/>
                      <a:gd name="T25" fmla="*/ 0 h 4"/>
                      <a:gd name="T26" fmla="*/ 3 w 3"/>
                      <a:gd name="T27" fmla="*/ 0 h 4"/>
                      <a:gd name="T28" fmla="*/ 3 w 3"/>
                      <a:gd name="T29" fmla="*/ 0 h 4"/>
                      <a:gd name="T30" fmla="*/ 3 w 3"/>
                      <a:gd name="T31" fmla="*/ 1 h 4"/>
                      <a:gd name="T32" fmla="*/ 3 w 3"/>
                      <a:gd name="T33" fmla="*/ 1 h 4"/>
                      <a:gd name="T34" fmla="*/ 3 w 3"/>
                      <a:gd name="T35" fmla="*/ 1 h 4"/>
                      <a:gd name="T36" fmla="*/ 3 w 3"/>
                      <a:gd name="T37" fmla="*/ 1 h 4"/>
                      <a:gd name="T38" fmla="*/ 2 w 3"/>
                      <a:gd name="T39" fmla="*/ 2 h 4"/>
                      <a:gd name="T40" fmla="*/ 2 w 3"/>
                      <a:gd name="T41" fmla="*/ 2 h 4"/>
                      <a:gd name="T42" fmla="*/ 2 w 3"/>
                      <a:gd name="T43" fmla="*/ 2 h 4"/>
                      <a:gd name="T44" fmla="*/ 2 w 3"/>
                      <a:gd name="T45" fmla="*/ 2 h 4"/>
                      <a:gd name="T46" fmla="*/ 2 w 3"/>
                      <a:gd name="T47" fmla="*/ 3 h 4"/>
                      <a:gd name="T48" fmla="*/ 2 w 3"/>
                      <a:gd name="T49" fmla="*/ 3 h 4"/>
                      <a:gd name="T50" fmla="*/ 1 w 3"/>
                      <a:gd name="T51" fmla="*/ 4 h 4"/>
                      <a:gd name="T52" fmla="*/ 1 w 3"/>
                      <a:gd name="T53" fmla="*/ 4 h 4"/>
                      <a:gd name="T54" fmla="*/ 0 w 3"/>
                      <a:gd name="T5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 h="4">
                        <a:moveTo>
                          <a:pt x="0" y="3"/>
                        </a:moveTo>
                        <a:cubicBezTo>
                          <a:pt x="0" y="3"/>
                          <a:pt x="0" y="3"/>
                          <a:pt x="0" y="2"/>
                        </a:cubicBezTo>
                        <a:cubicBezTo>
                          <a:pt x="0" y="2"/>
                          <a:pt x="0" y="2"/>
                          <a:pt x="0" y="2"/>
                        </a:cubicBezTo>
                        <a:cubicBezTo>
                          <a:pt x="0" y="2"/>
                          <a:pt x="0" y="2"/>
                          <a:pt x="0" y="2"/>
                        </a:cubicBezTo>
                        <a:cubicBezTo>
                          <a:pt x="0" y="2"/>
                          <a:pt x="0" y="2"/>
                          <a:pt x="0" y="2"/>
                        </a:cubicBezTo>
                        <a:cubicBezTo>
                          <a:pt x="0" y="1"/>
                          <a:pt x="0" y="1"/>
                          <a:pt x="0" y="1"/>
                        </a:cubicBezTo>
                        <a:cubicBezTo>
                          <a:pt x="0" y="1"/>
                          <a:pt x="0" y="1"/>
                          <a:pt x="0" y="1"/>
                        </a:cubicBezTo>
                        <a:cubicBezTo>
                          <a:pt x="0" y="0"/>
                          <a:pt x="1" y="0"/>
                          <a:pt x="1" y="0"/>
                        </a:cubicBezTo>
                        <a:cubicBezTo>
                          <a:pt x="1" y="0"/>
                          <a:pt x="1" y="0"/>
                          <a:pt x="1" y="0"/>
                        </a:cubicBezTo>
                        <a:cubicBezTo>
                          <a:pt x="1" y="0"/>
                          <a:pt x="2" y="0"/>
                          <a:pt x="2" y="0"/>
                        </a:cubicBezTo>
                        <a:cubicBezTo>
                          <a:pt x="2" y="0"/>
                          <a:pt x="2" y="0"/>
                          <a:pt x="2" y="0"/>
                        </a:cubicBezTo>
                        <a:cubicBezTo>
                          <a:pt x="2" y="0"/>
                          <a:pt x="2" y="0"/>
                          <a:pt x="2" y="0"/>
                        </a:cubicBezTo>
                        <a:cubicBezTo>
                          <a:pt x="2" y="0"/>
                          <a:pt x="2" y="0"/>
                          <a:pt x="2" y="0"/>
                        </a:cubicBezTo>
                        <a:cubicBezTo>
                          <a:pt x="2" y="0"/>
                          <a:pt x="2" y="0"/>
                          <a:pt x="3" y="0"/>
                        </a:cubicBezTo>
                        <a:cubicBezTo>
                          <a:pt x="3" y="0"/>
                          <a:pt x="3" y="0"/>
                          <a:pt x="3" y="0"/>
                        </a:cubicBezTo>
                        <a:cubicBezTo>
                          <a:pt x="3" y="0"/>
                          <a:pt x="3" y="0"/>
                          <a:pt x="3" y="1"/>
                        </a:cubicBezTo>
                        <a:cubicBezTo>
                          <a:pt x="3" y="1"/>
                          <a:pt x="3" y="1"/>
                          <a:pt x="3" y="1"/>
                        </a:cubicBezTo>
                        <a:cubicBezTo>
                          <a:pt x="3" y="1"/>
                          <a:pt x="3" y="1"/>
                          <a:pt x="3" y="1"/>
                        </a:cubicBezTo>
                        <a:cubicBezTo>
                          <a:pt x="3" y="1"/>
                          <a:pt x="3" y="1"/>
                          <a:pt x="3" y="1"/>
                        </a:cubicBezTo>
                        <a:cubicBezTo>
                          <a:pt x="3" y="1"/>
                          <a:pt x="2" y="1"/>
                          <a:pt x="2" y="2"/>
                        </a:cubicBezTo>
                        <a:cubicBezTo>
                          <a:pt x="2" y="2"/>
                          <a:pt x="2" y="2"/>
                          <a:pt x="2" y="2"/>
                        </a:cubicBezTo>
                        <a:cubicBezTo>
                          <a:pt x="2" y="2"/>
                          <a:pt x="2" y="2"/>
                          <a:pt x="2" y="2"/>
                        </a:cubicBezTo>
                        <a:cubicBezTo>
                          <a:pt x="2" y="2"/>
                          <a:pt x="2" y="2"/>
                          <a:pt x="2" y="2"/>
                        </a:cubicBezTo>
                        <a:cubicBezTo>
                          <a:pt x="2" y="2"/>
                          <a:pt x="2" y="3"/>
                          <a:pt x="2" y="3"/>
                        </a:cubicBezTo>
                        <a:cubicBezTo>
                          <a:pt x="2" y="3"/>
                          <a:pt x="2" y="3"/>
                          <a:pt x="2" y="3"/>
                        </a:cubicBezTo>
                        <a:cubicBezTo>
                          <a:pt x="2" y="4"/>
                          <a:pt x="1" y="4"/>
                          <a:pt x="1" y="4"/>
                        </a:cubicBezTo>
                        <a:cubicBezTo>
                          <a:pt x="1" y="4"/>
                          <a:pt x="1" y="4"/>
                          <a:pt x="1" y="4"/>
                        </a:cubicBezTo>
                        <a:cubicBezTo>
                          <a:pt x="1" y="4"/>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4" name="iṥlíḑè">
                    <a:extLst>
                      <a:ext uri="{FF2B5EF4-FFF2-40B4-BE49-F238E27FC236}">
                        <a16:creationId xmlns:a16="http://schemas.microsoft.com/office/drawing/2014/main" id="{19C95383-5009-4A39-901F-12DAC42EEC67}"/>
                      </a:ext>
                    </a:extLst>
                  </p:cNvPr>
                  <p:cNvSpPr/>
                  <p:nvPr/>
                </p:nvSpPr>
                <p:spPr bwMode="auto">
                  <a:xfrm>
                    <a:off x="11013300" y="6504269"/>
                    <a:ext cx="5431" cy="5431"/>
                  </a:xfrm>
                  <a:custGeom>
                    <a:avLst/>
                    <a:gdLst>
                      <a:gd name="T0" fmla="*/ 2 w 2"/>
                      <a:gd name="T1" fmla="*/ 1 h 2"/>
                      <a:gd name="T2" fmla="*/ 2 w 2"/>
                      <a:gd name="T3" fmla="*/ 0 h 2"/>
                      <a:gd name="T4" fmla="*/ 1 w 2"/>
                      <a:gd name="T5" fmla="*/ 1 h 2"/>
                      <a:gd name="T6" fmla="*/ 0 w 2"/>
                      <a:gd name="T7" fmla="*/ 1 h 2"/>
                      <a:gd name="T8" fmla="*/ 0 w 2"/>
                      <a:gd name="T9" fmla="*/ 2 h 2"/>
                      <a:gd name="T10" fmla="*/ 1 w 2"/>
                      <a:gd name="T11" fmla="*/ 1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2" y="1"/>
                          <a:pt x="2" y="0"/>
                          <a:pt x="2" y="0"/>
                        </a:cubicBezTo>
                        <a:cubicBezTo>
                          <a:pt x="2" y="0"/>
                          <a:pt x="1" y="1"/>
                          <a:pt x="1" y="1"/>
                        </a:cubicBezTo>
                        <a:cubicBezTo>
                          <a:pt x="1" y="1"/>
                          <a:pt x="0" y="1"/>
                          <a:pt x="0" y="1"/>
                        </a:cubicBezTo>
                        <a:cubicBezTo>
                          <a:pt x="0" y="2"/>
                          <a:pt x="0" y="2"/>
                          <a:pt x="0" y="2"/>
                        </a:cubicBezTo>
                        <a:cubicBezTo>
                          <a:pt x="1" y="2"/>
                          <a:pt x="1" y="1"/>
                          <a:pt x="1" y="1"/>
                        </a:cubicBezTo>
                        <a:cubicBezTo>
                          <a:pt x="1" y="1"/>
                          <a:pt x="2" y="1"/>
                          <a:pt x="2"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5" name="ïṧlïḑé">
                    <a:extLst>
                      <a:ext uri="{FF2B5EF4-FFF2-40B4-BE49-F238E27FC236}">
                        <a16:creationId xmlns:a16="http://schemas.microsoft.com/office/drawing/2014/main" id="{9293D72B-9B22-4D07-B9D2-2A2604B3B0E9}"/>
                      </a:ext>
                    </a:extLst>
                  </p:cNvPr>
                  <p:cNvSpPr/>
                  <p:nvPr/>
                </p:nvSpPr>
                <p:spPr bwMode="auto">
                  <a:xfrm>
                    <a:off x="11010584" y="6501554"/>
                    <a:ext cx="10863" cy="10863"/>
                  </a:xfrm>
                  <a:custGeom>
                    <a:avLst/>
                    <a:gdLst>
                      <a:gd name="T0" fmla="*/ 0 w 4"/>
                      <a:gd name="T1" fmla="*/ 2 h 4"/>
                      <a:gd name="T2" fmla="*/ 0 w 4"/>
                      <a:gd name="T3" fmla="*/ 2 h 4"/>
                      <a:gd name="T4" fmla="*/ 0 w 4"/>
                      <a:gd name="T5" fmla="*/ 2 h 4"/>
                      <a:gd name="T6" fmla="*/ 2 w 4"/>
                      <a:gd name="T7" fmla="*/ 1 h 4"/>
                      <a:gd name="T8" fmla="*/ 2 w 4"/>
                      <a:gd name="T9" fmla="*/ 1 h 4"/>
                      <a:gd name="T10" fmla="*/ 3 w 4"/>
                      <a:gd name="T11" fmla="*/ 0 h 4"/>
                      <a:gd name="T12" fmla="*/ 3 w 4"/>
                      <a:gd name="T13" fmla="*/ 0 h 4"/>
                      <a:gd name="T14" fmla="*/ 3 w 4"/>
                      <a:gd name="T15" fmla="*/ 0 h 4"/>
                      <a:gd name="T16" fmla="*/ 3 w 4"/>
                      <a:gd name="T17" fmla="*/ 0 h 4"/>
                      <a:gd name="T18" fmla="*/ 3 w 4"/>
                      <a:gd name="T19" fmla="*/ 0 h 4"/>
                      <a:gd name="T20" fmla="*/ 3 w 4"/>
                      <a:gd name="T21" fmla="*/ 0 h 4"/>
                      <a:gd name="T22" fmla="*/ 3 w 4"/>
                      <a:gd name="T23" fmla="*/ 0 h 4"/>
                      <a:gd name="T24" fmla="*/ 3 w 4"/>
                      <a:gd name="T25" fmla="*/ 0 h 4"/>
                      <a:gd name="T26" fmla="*/ 4 w 4"/>
                      <a:gd name="T27" fmla="*/ 1 h 4"/>
                      <a:gd name="T28" fmla="*/ 4 w 4"/>
                      <a:gd name="T29" fmla="*/ 1 h 4"/>
                      <a:gd name="T30" fmla="*/ 4 w 4"/>
                      <a:gd name="T31" fmla="*/ 2 h 4"/>
                      <a:gd name="T32" fmla="*/ 4 w 4"/>
                      <a:gd name="T33" fmla="*/ 2 h 4"/>
                      <a:gd name="T34" fmla="*/ 3 w 4"/>
                      <a:gd name="T35" fmla="*/ 2 h 4"/>
                      <a:gd name="T36" fmla="*/ 3 w 4"/>
                      <a:gd name="T37" fmla="*/ 2 h 4"/>
                      <a:gd name="T38" fmla="*/ 2 w 4"/>
                      <a:gd name="T39" fmla="*/ 3 h 4"/>
                      <a:gd name="T40" fmla="*/ 2 w 4"/>
                      <a:gd name="T41" fmla="*/ 3 h 4"/>
                      <a:gd name="T42" fmla="*/ 2 w 4"/>
                      <a:gd name="T43" fmla="*/ 3 h 4"/>
                      <a:gd name="T44" fmla="*/ 2 w 4"/>
                      <a:gd name="T45" fmla="*/ 3 h 4"/>
                      <a:gd name="T46" fmla="*/ 1 w 4"/>
                      <a:gd name="T47" fmla="*/ 4 h 4"/>
                      <a:gd name="T48" fmla="*/ 1 w 4"/>
                      <a:gd name="T49" fmla="*/ 4 h 4"/>
                      <a:gd name="T50" fmla="*/ 0 w 4"/>
                      <a:gd name="T5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4">
                        <a:moveTo>
                          <a:pt x="0" y="2"/>
                        </a:moveTo>
                        <a:cubicBezTo>
                          <a:pt x="0" y="2"/>
                          <a:pt x="0" y="2"/>
                          <a:pt x="0" y="2"/>
                        </a:cubicBezTo>
                        <a:cubicBezTo>
                          <a:pt x="0" y="2"/>
                          <a:pt x="0" y="2"/>
                          <a:pt x="0" y="2"/>
                        </a:cubicBezTo>
                        <a:cubicBezTo>
                          <a:pt x="1" y="1"/>
                          <a:pt x="1" y="1"/>
                          <a:pt x="2" y="1"/>
                        </a:cubicBezTo>
                        <a:cubicBezTo>
                          <a:pt x="2" y="1"/>
                          <a:pt x="2" y="1"/>
                          <a:pt x="2" y="1"/>
                        </a:cubicBezTo>
                        <a:cubicBezTo>
                          <a:pt x="2" y="1"/>
                          <a:pt x="2" y="1"/>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4" y="1"/>
                          <a:pt x="4" y="1"/>
                        </a:cubicBezTo>
                        <a:cubicBezTo>
                          <a:pt x="4" y="1"/>
                          <a:pt x="4" y="1"/>
                          <a:pt x="4" y="1"/>
                        </a:cubicBezTo>
                        <a:cubicBezTo>
                          <a:pt x="4" y="2"/>
                          <a:pt x="4" y="2"/>
                          <a:pt x="4" y="2"/>
                        </a:cubicBezTo>
                        <a:cubicBezTo>
                          <a:pt x="4" y="2"/>
                          <a:pt x="4" y="2"/>
                          <a:pt x="4" y="2"/>
                        </a:cubicBezTo>
                        <a:cubicBezTo>
                          <a:pt x="4" y="2"/>
                          <a:pt x="4" y="2"/>
                          <a:pt x="3" y="2"/>
                        </a:cubicBezTo>
                        <a:cubicBezTo>
                          <a:pt x="3" y="2"/>
                          <a:pt x="3" y="2"/>
                          <a:pt x="3" y="2"/>
                        </a:cubicBezTo>
                        <a:cubicBezTo>
                          <a:pt x="3" y="3"/>
                          <a:pt x="3" y="3"/>
                          <a:pt x="2" y="3"/>
                        </a:cubicBezTo>
                        <a:cubicBezTo>
                          <a:pt x="2" y="3"/>
                          <a:pt x="2" y="3"/>
                          <a:pt x="2" y="3"/>
                        </a:cubicBezTo>
                        <a:cubicBezTo>
                          <a:pt x="2" y="3"/>
                          <a:pt x="2" y="3"/>
                          <a:pt x="2" y="3"/>
                        </a:cubicBezTo>
                        <a:cubicBezTo>
                          <a:pt x="2" y="3"/>
                          <a:pt x="2" y="3"/>
                          <a:pt x="2" y="3"/>
                        </a:cubicBezTo>
                        <a:cubicBezTo>
                          <a:pt x="2" y="3"/>
                          <a:pt x="1" y="4"/>
                          <a:pt x="1" y="4"/>
                        </a:cubicBezTo>
                        <a:cubicBezTo>
                          <a:pt x="1" y="4"/>
                          <a:pt x="1" y="4"/>
                          <a:pt x="1" y="4"/>
                        </a:cubicBezTo>
                        <a:cubicBezTo>
                          <a:pt x="0" y="3"/>
                          <a:pt x="1"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6" name="íṥḻïdê">
                    <a:extLst>
                      <a:ext uri="{FF2B5EF4-FFF2-40B4-BE49-F238E27FC236}">
                        <a16:creationId xmlns:a16="http://schemas.microsoft.com/office/drawing/2014/main" id="{0C9225A4-0ABB-4B2C-ACC7-68B8BCB87A7E}"/>
                      </a:ext>
                    </a:extLst>
                  </p:cNvPr>
                  <p:cNvSpPr/>
                  <p:nvPr/>
                </p:nvSpPr>
                <p:spPr bwMode="auto">
                  <a:xfrm>
                    <a:off x="11035025" y="6496122"/>
                    <a:ext cx="0" cy="2716"/>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7" name="íṩ1iḍe">
                    <a:extLst>
                      <a:ext uri="{FF2B5EF4-FFF2-40B4-BE49-F238E27FC236}">
                        <a16:creationId xmlns:a16="http://schemas.microsoft.com/office/drawing/2014/main" id="{E9F20116-2A7F-4582-9ACF-E96F282D9275}"/>
                      </a:ext>
                    </a:extLst>
                  </p:cNvPr>
                  <p:cNvSpPr/>
                  <p:nvPr/>
                </p:nvSpPr>
                <p:spPr bwMode="auto">
                  <a:xfrm>
                    <a:off x="11032310" y="6496122"/>
                    <a:ext cx="6790" cy="2716"/>
                  </a:xfrm>
                  <a:custGeom>
                    <a:avLst/>
                    <a:gdLst>
                      <a:gd name="T0" fmla="*/ 0 w 2"/>
                      <a:gd name="T1" fmla="*/ 1 h 1"/>
                      <a:gd name="T2" fmla="*/ 0 w 2"/>
                      <a:gd name="T3" fmla="*/ 0 h 1"/>
                      <a:gd name="T4" fmla="*/ 0 w 2"/>
                      <a:gd name="T5" fmla="*/ 0 h 1"/>
                      <a:gd name="T6" fmla="*/ 1 w 2"/>
                      <a:gd name="T7" fmla="*/ 0 h 1"/>
                      <a:gd name="T8" fmla="*/ 1 w 2"/>
                      <a:gd name="T9" fmla="*/ 0 h 1"/>
                      <a:gd name="T10" fmla="*/ 2 w 2"/>
                      <a:gd name="T11" fmla="*/ 0 h 1"/>
                      <a:gd name="T12" fmla="*/ 2 w 2"/>
                      <a:gd name="T13" fmla="*/ 0 h 1"/>
                      <a:gd name="T14" fmla="*/ 1 w 2"/>
                      <a:gd name="T15" fmla="*/ 0 h 1"/>
                      <a:gd name="T16" fmla="*/ 2 w 2"/>
                      <a:gd name="T17" fmla="*/ 0 h 1"/>
                      <a:gd name="T18" fmla="*/ 2 w 2"/>
                      <a:gd name="T19" fmla="*/ 0 h 1"/>
                      <a:gd name="T20" fmla="*/ 2 w 2"/>
                      <a:gd name="T21" fmla="*/ 1 h 1"/>
                      <a:gd name="T22" fmla="*/ 1 w 2"/>
                      <a:gd name="T23" fmla="*/ 1 h 1"/>
                      <a:gd name="T24" fmla="*/ 1 w 2"/>
                      <a:gd name="T25" fmla="*/ 1 h 1"/>
                      <a:gd name="T26" fmla="*/ 1 w 2"/>
                      <a:gd name="T27" fmla="*/ 1 h 1"/>
                      <a:gd name="T28" fmla="*/ 1 w 2"/>
                      <a:gd name="T29" fmla="*/ 1 h 1"/>
                      <a:gd name="T30" fmla="*/ 1 w 2"/>
                      <a:gd name="T31" fmla="*/ 1 h 1"/>
                      <a:gd name="T32" fmla="*/ 1 w 2"/>
                      <a:gd name="T33" fmla="*/ 1 h 1"/>
                      <a:gd name="T34" fmla="*/ 0 w 2"/>
                      <a:gd name="T35" fmla="*/ 1 h 1"/>
                      <a:gd name="T36" fmla="*/ 1 w 2"/>
                      <a:gd name="T37" fmla="*/ 1 h 1"/>
                      <a:gd name="T38" fmla="*/ 1 w 2"/>
                      <a:gd name="T39" fmla="*/ 0 h 1"/>
                      <a:gd name="T40" fmla="*/ 1 w 2"/>
                      <a:gd name="T41" fmla="*/ 0 h 1"/>
                      <a:gd name="T42" fmla="*/ 1 w 2"/>
                      <a:gd name="T43" fmla="*/ 1 h 1"/>
                      <a:gd name="T44" fmla="*/ 1 w 2"/>
                      <a:gd name="T45" fmla="*/ 1 h 1"/>
                      <a:gd name="T46" fmla="*/ 1 w 2"/>
                      <a:gd name="T47" fmla="*/ 1 h 1"/>
                      <a:gd name="T48" fmla="*/ 1 w 2"/>
                      <a:gd name="T4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 h="1">
                        <a:moveTo>
                          <a:pt x="0" y="1"/>
                        </a:moveTo>
                        <a:cubicBezTo>
                          <a:pt x="0" y="0"/>
                          <a:pt x="0" y="0"/>
                          <a:pt x="0" y="0"/>
                        </a:cubicBezTo>
                        <a:cubicBezTo>
                          <a:pt x="0" y="0"/>
                          <a:pt x="0" y="0"/>
                          <a:pt x="0" y="0"/>
                        </a:cubicBezTo>
                        <a:cubicBezTo>
                          <a:pt x="0" y="0"/>
                          <a:pt x="1" y="0"/>
                          <a:pt x="1" y="0"/>
                        </a:cubicBezTo>
                        <a:cubicBezTo>
                          <a:pt x="1" y="0"/>
                          <a:pt x="1" y="0"/>
                          <a:pt x="1" y="0"/>
                        </a:cubicBezTo>
                        <a:cubicBezTo>
                          <a:pt x="2" y="0"/>
                          <a:pt x="2" y="0"/>
                          <a:pt x="2" y="0"/>
                        </a:cubicBezTo>
                        <a:cubicBezTo>
                          <a:pt x="2" y="0"/>
                          <a:pt x="2" y="0"/>
                          <a:pt x="2" y="0"/>
                        </a:cubicBezTo>
                        <a:cubicBezTo>
                          <a:pt x="1" y="0"/>
                          <a:pt x="1" y="0"/>
                          <a:pt x="1" y="0"/>
                        </a:cubicBezTo>
                        <a:cubicBezTo>
                          <a:pt x="2" y="0"/>
                          <a:pt x="2" y="0"/>
                          <a:pt x="2"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0" y="1"/>
                          <a:pt x="0" y="1"/>
                        </a:cubicBezTo>
                        <a:close/>
                        <a:moveTo>
                          <a:pt x="1" y="1"/>
                        </a:moveTo>
                        <a:cubicBezTo>
                          <a:pt x="1" y="0"/>
                          <a:pt x="1" y="0"/>
                          <a:pt x="1" y="0"/>
                        </a:cubicBezTo>
                        <a:cubicBezTo>
                          <a:pt x="1" y="0"/>
                          <a:pt x="1" y="0"/>
                          <a:pt x="1" y="0"/>
                        </a:cubicBezTo>
                        <a:cubicBezTo>
                          <a:pt x="1" y="1"/>
                          <a:pt x="1" y="1"/>
                          <a:pt x="1" y="1"/>
                        </a:cubicBezTo>
                        <a:close/>
                        <a:moveTo>
                          <a:pt x="1" y="1"/>
                        </a:move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8" name="ïsļíḍe">
                    <a:extLst>
                      <a:ext uri="{FF2B5EF4-FFF2-40B4-BE49-F238E27FC236}">
                        <a16:creationId xmlns:a16="http://schemas.microsoft.com/office/drawing/2014/main" id="{4BA6DF4A-32C9-4839-A04B-BCF55326EAEB}"/>
                      </a:ext>
                    </a:extLst>
                  </p:cNvPr>
                  <p:cNvSpPr/>
                  <p:nvPr/>
                </p:nvSpPr>
                <p:spPr bwMode="auto">
                  <a:xfrm>
                    <a:off x="11035025" y="6498839"/>
                    <a:ext cx="4074" cy="2716"/>
                  </a:xfrm>
                  <a:custGeom>
                    <a:avLst/>
                    <a:gdLst>
                      <a:gd name="T0" fmla="*/ 1 w 1"/>
                      <a:gd name="T1" fmla="*/ 0 h 1"/>
                      <a:gd name="T2" fmla="*/ 1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0" y="0"/>
                          <a:pt x="0" y="0"/>
                        </a:cubicBez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9" name="îsliḍé">
                    <a:extLst>
                      <a:ext uri="{FF2B5EF4-FFF2-40B4-BE49-F238E27FC236}">
                        <a16:creationId xmlns:a16="http://schemas.microsoft.com/office/drawing/2014/main" id="{2DB589CB-03D6-4EB8-99B6-1D76DFA1E52D}"/>
                      </a:ext>
                    </a:extLst>
                  </p:cNvPr>
                  <p:cNvSpPr/>
                  <p:nvPr/>
                </p:nvSpPr>
                <p:spPr bwMode="auto">
                  <a:xfrm>
                    <a:off x="11032310" y="6496122"/>
                    <a:ext cx="6790" cy="5431"/>
                  </a:xfrm>
                  <a:custGeom>
                    <a:avLst/>
                    <a:gdLst>
                      <a:gd name="T0" fmla="*/ 1 w 2"/>
                      <a:gd name="T1" fmla="*/ 2 h 2"/>
                      <a:gd name="T2" fmla="*/ 0 w 2"/>
                      <a:gd name="T3" fmla="*/ 1 h 2"/>
                      <a:gd name="T4" fmla="*/ 0 w 2"/>
                      <a:gd name="T5" fmla="*/ 1 h 2"/>
                      <a:gd name="T6" fmla="*/ 0 w 2"/>
                      <a:gd name="T7" fmla="*/ 1 h 2"/>
                      <a:gd name="T8" fmla="*/ 0 w 2"/>
                      <a:gd name="T9" fmla="*/ 1 h 2"/>
                      <a:gd name="T10" fmla="*/ 2 w 2"/>
                      <a:gd name="T11" fmla="*/ 0 h 2"/>
                      <a:gd name="T12" fmla="*/ 2 w 2"/>
                      <a:gd name="T13" fmla="*/ 0 h 2"/>
                      <a:gd name="T14" fmla="*/ 2 w 2"/>
                      <a:gd name="T15" fmla="*/ 0 h 2"/>
                      <a:gd name="T16" fmla="*/ 2 w 2"/>
                      <a:gd name="T17" fmla="*/ 0 h 2"/>
                      <a:gd name="T18" fmla="*/ 2 w 2"/>
                      <a:gd name="T19" fmla="*/ 1 h 2"/>
                      <a:gd name="T20" fmla="*/ 2 w 2"/>
                      <a:gd name="T21" fmla="*/ 1 h 2"/>
                      <a:gd name="T22" fmla="*/ 2 w 2"/>
                      <a:gd name="T23" fmla="*/ 2 h 2"/>
                      <a:gd name="T24" fmla="*/ 2 w 2"/>
                      <a:gd name="T25" fmla="*/ 2 h 2"/>
                      <a:gd name="T26" fmla="*/ 2 w 2"/>
                      <a:gd name="T27" fmla="*/ 1 h 2"/>
                      <a:gd name="T28" fmla="*/ 2 w 2"/>
                      <a:gd name="T29" fmla="*/ 2 h 2"/>
                      <a:gd name="T30" fmla="*/ 2 w 2"/>
                      <a:gd name="T31" fmla="*/ 2 h 2"/>
                      <a:gd name="T32" fmla="*/ 1 w 2"/>
                      <a:gd name="T33" fmla="*/ 2 h 2"/>
                      <a:gd name="T34" fmla="*/ 1 w 2"/>
                      <a:gd name="T35" fmla="*/ 2 h 2"/>
                      <a:gd name="T36" fmla="*/ 1 w 2"/>
                      <a:gd name="T37" fmla="*/ 2 h 2"/>
                      <a:gd name="T38" fmla="*/ 1 w 2"/>
                      <a:gd name="T39" fmla="*/ 2 h 2"/>
                      <a:gd name="T40" fmla="*/ 1 w 2"/>
                      <a:gd name="T41" fmla="*/ 1 h 2"/>
                      <a:gd name="T42" fmla="*/ 1 w 2"/>
                      <a:gd name="T43" fmla="*/ 1 h 2"/>
                      <a:gd name="T44" fmla="*/ 1 w 2"/>
                      <a:gd name="T45" fmla="*/ 1 h 2"/>
                      <a:gd name="T46" fmla="*/ 1 w 2"/>
                      <a:gd name="T47" fmla="*/ 1 h 2"/>
                      <a:gd name="T48" fmla="*/ 1 w 2"/>
                      <a:gd name="T49" fmla="*/ 1 h 2"/>
                      <a:gd name="T50" fmla="*/ 1 w 2"/>
                      <a:gd name="T51" fmla="*/ 1 h 2"/>
                      <a:gd name="T52" fmla="*/ 1 w 2"/>
                      <a:gd name="T53" fmla="*/ 1 h 2"/>
                      <a:gd name="T54" fmla="*/ 1 w 2"/>
                      <a:gd name="T5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 h="2">
                        <a:moveTo>
                          <a:pt x="1" y="2"/>
                        </a:moveTo>
                        <a:cubicBezTo>
                          <a:pt x="0" y="2"/>
                          <a:pt x="0" y="2"/>
                          <a:pt x="0" y="1"/>
                        </a:cubicBezTo>
                        <a:cubicBezTo>
                          <a:pt x="0" y="1"/>
                          <a:pt x="0" y="1"/>
                          <a:pt x="0" y="1"/>
                        </a:cubicBezTo>
                        <a:cubicBezTo>
                          <a:pt x="0" y="1"/>
                          <a:pt x="0" y="1"/>
                          <a:pt x="0" y="1"/>
                        </a:cubicBezTo>
                        <a:cubicBezTo>
                          <a:pt x="0" y="1"/>
                          <a:pt x="0" y="1"/>
                          <a:pt x="0" y="1"/>
                        </a:cubicBezTo>
                        <a:cubicBezTo>
                          <a:pt x="0" y="0"/>
                          <a:pt x="1" y="0"/>
                          <a:pt x="2" y="0"/>
                        </a:cubicBezTo>
                        <a:cubicBezTo>
                          <a:pt x="2" y="0"/>
                          <a:pt x="2" y="0"/>
                          <a:pt x="2" y="0"/>
                        </a:cubicBezTo>
                        <a:cubicBezTo>
                          <a:pt x="2" y="0"/>
                          <a:pt x="2" y="0"/>
                          <a:pt x="2" y="0"/>
                        </a:cubicBezTo>
                        <a:cubicBezTo>
                          <a:pt x="2" y="0"/>
                          <a:pt x="2" y="0"/>
                          <a:pt x="2" y="0"/>
                        </a:cubicBezTo>
                        <a:cubicBezTo>
                          <a:pt x="2" y="0"/>
                          <a:pt x="2" y="1"/>
                          <a:pt x="2" y="1"/>
                        </a:cubicBezTo>
                        <a:cubicBezTo>
                          <a:pt x="2" y="1"/>
                          <a:pt x="2" y="1"/>
                          <a:pt x="2" y="1"/>
                        </a:cubicBezTo>
                        <a:cubicBezTo>
                          <a:pt x="2" y="2"/>
                          <a:pt x="2" y="2"/>
                          <a:pt x="2" y="2"/>
                        </a:cubicBezTo>
                        <a:cubicBezTo>
                          <a:pt x="2" y="2"/>
                          <a:pt x="2" y="2"/>
                          <a:pt x="2" y="2"/>
                        </a:cubicBezTo>
                        <a:cubicBezTo>
                          <a:pt x="2" y="1"/>
                          <a:pt x="2" y="1"/>
                          <a:pt x="2" y="1"/>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lose/>
                        <a:moveTo>
                          <a:pt x="1" y="1"/>
                        </a:moveTo>
                        <a:cubicBezTo>
                          <a:pt x="1" y="1"/>
                          <a:pt x="1" y="1"/>
                          <a:pt x="1" y="1"/>
                        </a:cubicBezTo>
                        <a:cubicBezTo>
                          <a:pt x="1" y="1"/>
                          <a:pt x="1" y="1"/>
                          <a:pt x="1" y="1"/>
                        </a:cubicBezTo>
                        <a:close/>
                        <a:moveTo>
                          <a:pt x="1" y="1"/>
                        </a:moveTo>
                        <a:cubicBezTo>
                          <a:pt x="1" y="1"/>
                          <a:pt x="1" y="1"/>
                          <a:pt x="1" y="1"/>
                        </a:cubicBezTo>
                        <a:cubicBezTo>
                          <a:pt x="1"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0" name="íSļíḓê">
                    <a:extLst>
                      <a:ext uri="{FF2B5EF4-FFF2-40B4-BE49-F238E27FC236}">
                        <a16:creationId xmlns:a16="http://schemas.microsoft.com/office/drawing/2014/main" id="{164BE761-6A70-4C40-82FC-4263EAF23564}"/>
                      </a:ext>
                    </a:extLst>
                  </p:cNvPr>
                  <p:cNvSpPr/>
                  <p:nvPr/>
                </p:nvSpPr>
                <p:spPr bwMode="auto">
                  <a:xfrm>
                    <a:off x="11029595" y="6498839"/>
                    <a:ext cx="2716"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1" name="íslïde">
                    <a:extLst>
                      <a:ext uri="{FF2B5EF4-FFF2-40B4-BE49-F238E27FC236}">
                        <a16:creationId xmlns:a16="http://schemas.microsoft.com/office/drawing/2014/main" id="{DC05AF60-F00D-4898-9E10-AAE30007FE52}"/>
                      </a:ext>
                    </a:extLst>
                  </p:cNvPr>
                  <p:cNvSpPr/>
                  <p:nvPr/>
                </p:nvSpPr>
                <p:spPr bwMode="auto">
                  <a:xfrm>
                    <a:off x="11029595" y="6496122"/>
                    <a:ext cx="2716" cy="5431"/>
                  </a:xfrm>
                  <a:custGeom>
                    <a:avLst/>
                    <a:gdLst>
                      <a:gd name="T0" fmla="*/ 0 w 1"/>
                      <a:gd name="T1" fmla="*/ 2 h 2"/>
                      <a:gd name="T2" fmla="*/ 0 w 1"/>
                      <a:gd name="T3" fmla="*/ 1 h 2"/>
                      <a:gd name="T4" fmla="*/ 0 w 1"/>
                      <a:gd name="T5" fmla="*/ 1 h 2"/>
                      <a:gd name="T6" fmla="*/ 1 w 1"/>
                      <a:gd name="T7" fmla="*/ 0 h 2"/>
                      <a:gd name="T8" fmla="*/ 1 w 1"/>
                      <a:gd name="T9" fmla="*/ 0 h 2"/>
                      <a:gd name="T10" fmla="*/ 1 w 1"/>
                      <a:gd name="T11" fmla="*/ 1 h 2"/>
                      <a:gd name="T12" fmla="*/ 1 w 1"/>
                      <a:gd name="T13" fmla="*/ 1 h 2"/>
                      <a:gd name="T14" fmla="*/ 1 w 1"/>
                      <a:gd name="T15" fmla="*/ 1 h 2"/>
                      <a:gd name="T16" fmla="*/ 1 w 1"/>
                      <a:gd name="T17" fmla="*/ 1 h 2"/>
                      <a:gd name="T18" fmla="*/ 1 w 1"/>
                      <a:gd name="T19" fmla="*/ 2 h 2"/>
                      <a:gd name="T20" fmla="*/ 1 w 1"/>
                      <a:gd name="T21" fmla="*/ 2 h 2"/>
                      <a:gd name="T22" fmla="*/ 1 w 1"/>
                      <a:gd name="T23" fmla="*/ 2 h 2"/>
                      <a:gd name="T24" fmla="*/ 1 w 1"/>
                      <a:gd name="T25" fmla="*/ 2 h 2"/>
                      <a:gd name="T26" fmla="*/ 0 w 1"/>
                      <a:gd name="T27" fmla="*/ 2 h 2"/>
                      <a:gd name="T28" fmla="*/ 1 w 1"/>
                      <a:gd name="T29" fmla="*/ 1 h 2"/>
                      <a:gd name="T30" fmla="*/ 1 w 1"/>
                      <a:gd name="T31" fmla="*/ 1 h 2"/>
                      <a:gd name="T32" fmla="*/ 1 w 1"/>
                      <a:gd name="T33" fmla="*/ 1 h 2"/>
                      <a:gd name="T34" fmla="*/ 1 w 1"/>
                      <a:gd name="T35" fmla="*/ 1 h 2"/>
                      <a:gd name="T36" fmla="*/ 1 w 1"/>
                      <a:gd name="T37" fmla="*/ 1 h 2"/>
                      <a:gd name="T38" fmla="*/ 1 w 1"/>
                      <a:gd name="T39" fmla="*/ 1 h 2"/>
                      <a:gd name="T40" fmla="*/ 1 w 1"/>
                      <a:gd name="T41" fmla="*/ 1 h 2"/>
                      <a:gd name="T42" fmla="*/ 1 w 1"/>
                      <a:gd name="T43" fmla="*/ 1 h 2"/>
                      <a:gd name="T44" fmla="*/ 1 w 1"/>
                      <a:gd name="T45" fmla="*/ 1 h 2"/>
                      <a:gd name="T46" fmla="*/ 1 w 1"/>
                      <a:gd name="T47" fmla="*/ 1 h 2"/>
                      <a:gd name="T48" fmla="*/ 1 w 1"/>
                      <a:gd name="T49" fmla="*/ 1 h 2"/>
                      <a:gd name="T50" fmla="*/ 1 w 1"/>
                      <a:gd name="T51" fmla="*/ 1 h 2"/>
                      <a:gd name="T52" fmla="*/ 1 w 1"/>
                      <a:gd name="T53" fmla="*/ 1 h 2"/>
                      <a:gd name="T54" fmla="*/ 1 w 1"/>
                      <a:gd name="T55" fmla="*/ 1 h 2"/>
                      <a:gd name="T56" fmla="*/ 1 w 1"/>
                      <a:gd name="T57" fmla="*/ 1 h 2"/>
                      <a:gd name="T58" fmla="*/ 1 w 1"/>
                      <a:gd name="T59" fmla="*/ 1 h 2"/>
                      <a:gd name="T60" fmla="*/ 1 w 1"/>
                      <a:gd name="T61" fmla="*/ 1 h 2"/>
                      <a:gd name="T62" fmla="*/ 1 w 1"/>
                      <a:gd name="T63" fmla="*/ 1 h 2"/>
                      <a:gd name="T64" fmla="*/ 1 w 1"/>
                      <a:gd name="T65" fmla="*/ 1 h 2"/>
                      <a:gd name="T66" fmla="*/ 1 w 1"/>
                      <a:gd name="T67" fmla="*/ 1 h 2"/>
                      <a:gd name="T68" fmla="*/ 1 w 1"/>
                      <a:gd name="T69" fmla="*/ 1 h 2"/>
                      <a:gd name="T70" fmla="*/ 1 w 1"/>
                      <a:gd name="T71" fmla="*/ 1 h 2"/>
                      <a:gd name="T72" fmla="*/ 1 w 1"/>
                      <a:gd name="T73" fmla="*/ 1 h 2"/>
                      <a:gd name="T74" fmla="*/ 1 w 1"/>
                      <a:gd name="T7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 h="2">
                        <a:moveTo>
                          <a:pt x="0" y="2"/>
                        </a:moveTo>
                        <a:cubicBezTo>
                          <a:pt x="0" y="1"/>
                          <a:pt x="0" y="1"/>
                          <a:pt x="0" y="1"/>
                        </a:cubicBezTo>
                        <a:cubicBezTo>
                          <a:pt x="0" y="1"/>
                          <a:pt x="0" y="1"/>
                          <a:pt x="0" y="1"/>
                        </a:cubicBezTo>
                        <a:cubicBezTo>
                          <a:pt x="0" y="1"/>
                          <a:pt x="0" y="0"/>
                          <a:pt x="1" y="0"/>
                        </a:cubicBezTo>
                        <a:cubicBezTo>
                          <a:pt x="1" y="0"/>
                          <a:pt x="1" y="0"/>
                          <a:pt x="1" y="0"/>
                        </a:cubicBezTo>
                        <a:cubicBezTo>
                          <a:pt x="1" y="0"/>
                          <a:pt x="1" y="1"/>
                          <a:pt x="1" y="1"/>
                        </a:cubicBezTo>
                        <a:cubicBezTo>
                          <a:pt x="1" y="1"/>
                          <a:pt x="1" y="1"/>
                          <a:pt x="1" y="1"/>
                        </a:cubicBezTo>
                        <a:cubicBezTo>
                          <a:pt x="1" y="1"/>
                          <a:pt x="1" y="1"/>
                          <a:pt x="1" y="1"/>
                        </a:cubicBezTo>
                        <a:cubicBezTo>
                          <a:pt x="1" y="1"/>
                          <a:pt x="1" y="1"/>
                          <a:pt x="1" y="1"/>
                        </a:cubicBezTo>
                        <a:cubicBezTo>
                          <a:pt x="1" y="2"/>
                          <a:pt x="1" y="2"/>
                          <a:pt x="1" y="2"/>
                        </a:cubicBezTo>
                        <a:cubicBezTo>
                          <a:pt x="1" y="2"/>
                          <a:pt x="1" y="2"/>
                          <a:pt x="1" y="2"/>
                        </a:cubicBezTo>
                        <a:cubicBezTo>
                          <a:pt x="1" y="2"/>
                          <a:pt x="1" y="2"/>
                          <a:pt x="1" y="2"/>
                        </a:cubicBezTo>
                        <a:cubicBezTo>
                          <a:pt x="1" y="2"/>
                          <a:pt x="1" y="2"/>
                          <a:pt x="1" y="2"/>
                        </a:cubicBezTo>
                        <a:cubicBezTo>
                          <a:pt x="0" y="2"/>
                          <a:pt x="0" y="2"/>
                          <a:pt x="0" y="2"/>
                        </a:cubicBezTo>
                        <a:close/>
                        <a:moveTo>
                          <a:pt x="1" y="1"/>
                        </a:moveTo>
                        <a:cubicBezTo>
                          <a:pt x="1" y="1"/>
                          <a:pt x="1" y="1"/>
                          <a:pt x="1" y="1"/>
                        </a:cubicBezTo>
                        <a:cubicBezTo>
                          <a:pt x="1" y="1"/>
                          <a:pt x="1" y="1"/>
                          <a:pt x="1" y="1"/>
                        </a:cubicBezTo>
                        <a:cubicBezTo>
                          <a:pt x="1" y="1"/>
                          <a:pt x="1" y="1"/>
                          <a:pt x="1" y="1"/>
                        </a:cubicBezTo>
                        <a:close/>
                        <a:moveTo>
                          <a:pt x="1" y="1"/>
                        </a:moveTo>
                        <a:cubicBezTo>
                          <a:pt x="1" y="1"/>
                          <a:pt x="1" y="1"/>
                          <a:pt x="1" y="1"/>
                        </a:cubicBezTo>
                        <a:cubicBezTo>
                          <a:pt x="1" y="1"/>
                          <a:pt x="1" y="1"/>
                          <a:pt x="1" y="1"/>
                        </a:cubicBezTo>
                        <a:cubicBezTo>
                          <a:pt x="1" y="1"/>
                          <a:pt x="1" y="1"/>
                          <a:pt x="1" y="1"/>
                        </a:cubicBezTo>
                        <a:close/>
                        <a:moveTo>
                          <a:pt x="1" y="1"/>
                        </a:moveTo>
                        <a:cubicBezTo>
                          <a:pt x="1" y="1"/>
                          <a:pt x="1" y="1"/>
                          <a:pt x="1" y="1"/>
                        </a:cubicBezTo>
                        <a:cubicBezTo>
                          <a:pt x="1" y="1"/>
                          <a:pt x="1" y="1"/>
                          <a:pt x="1" y="1"/>
                        </a:cubicBezTo>
                        <a:close/>
                        <a:moveTo>
                          <a:pt x="1" y="1"/>
                        </a:moveTo>
                        <a:cubicBezTo>
                          <a:pt x="1" y="1"/>
                          <a:pt x="1" y="1"/>
                          <a:pt x="1" y="1"/>
                        </a:cubicBezTo>
                        <a:cubicBezTo>
                          <a:pt x="1" y="1"/>
                          <a:pt x="1" y="1"/>
                          <a:pt x="1" y="1"/>
                        </a:cubicBezTo>
                        <a:close/>
                        <a:moveTo>
                          <a:pt x="1" y="1"/>
                        </a:moveTo>
                        <a:cubicBezTo>
                          <a:pt x="1" y="1"/>
                          <a:pt x="1" y="1"/>
                          <a:pt x="1" y="1"/>
                        </a:cubicBezTo>
                        <a:cubicBezTo>
                          <a:pt x="1" y="1"/>
                          <a:pt x="1" y="1"/>
                          <a:pt x="1" y="1"/>
                        </a:cubicBezTo>
                        <a:cubicBezTo>
                          <a:pt x="1" y="1"/>
                          <a:pt x="1" y="1"/>
                          <a:pt x="1" y="1"/>
                        </a:cubicBezTo>
                        <a:close/>
                        <a:moveTo>
                          <a:pt x="1" y="1"/>
                        </a:moveTo>
                        <a:cubicBezTo>
                          <a:pt x="1" y="1"/>
                          <a:pt x="1" y="1"/>
                          <a:pt x="1" y="1"/>
                        </a:cubicBezTo>
                        <a:cubicBezTo>
                          <a:pt x="1" y="1"/>
                          <a:pt x="1" y="1"/>
                          <a:pt x="1" y="1"/>
                        </a:cubicBezTo>
                        <a:close/>
                        <a:moveTo>
                          <a:pt x="1" y="1"/>
                        </a:move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2" name="ï$lîḓè">
                    <a:extLst>
                      <a:ext uri="{FF2B5EF4-FFF2-40B4-BE49-F238E27FC236}">
                        <a16:creationId xmlns:a16="http://schemas.microsoft.com/office/drawing/2014/main" id="{4EAD4585-29BC-45AC-BA8D-245E9625436E}"/>
                      </a:ext>
                    </a:extLst>
                  </p:cNvPr>
                  <p:cNvSpPr/>
                  <p:nvPr/>
                </p:nvSpPr>
                <p:spPr bwMode="auto">
                  <a:xfrm>
                    <a:off x="11049962" y="6459460"/>
                    <a:ext cx="0" cy="2716"/>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3" name="îš1iḑè">
                    <a:extLst>
                      <a:ext uri="{FF2B5EF4-FFF2-40B4-BE49-F238E27FC236}">
                        <a16:creationId xmlns:a16="http://schemas.microsoft.com/office/drawing/2014/main" id="{FBEEAC7F-8AB5-47AC-8143-214C16F9F122}"/>
                      </a:ext>
                    </a:extLst>
                  </p:cNvPr>
                  <p:cNvSpPr/>
                  <p:nvPr/>
                </p:nvSpPr>
                <p:spPr bwMode="auto">
                  <a:xfrm>
                    <a:off x="11047246" y="6459460"/>
                    <a:ext cx="5431" cy="2716"/>
                  </a:xfrm>
                  <a:custGeom>
                    <a:avLst/>
                    <a:gdLst>
                      <a:gd name="T0" fmla="*/ 0 w 2"/>
                      <a:gd name="T1" fmla="*/ 1 h 1"/>
                      <a:gd name="T2" fmla="*/ 0 w 2"/>
                      <a:gd name="T3" fmla="*/ 0 h 1"/>
                      <a:gd name="T4" fmla="*/ 0 w 2"/>
                      <a:gd name="T5" fmla="*/ 0 h 1"/>
                      <a:gd name="T6" fmla="*/ 0 w 2"/>
                      <a:gd name="T7" fmla="*/ 0 h 1"/>
                      <a:gd name="T8" fmla="*/ 0 w 2"/>
                      <a:gd name="T9" fmla="*/ 0 h 1"/>
                      <a:gd name="T10" fmla="*/ 1 w 2"/>
                      <a:gd name="T11" fmla="*/ 0 h 1"/>
                      <a:gd name="T12" fmla="*/ 1 w 2"/>
                      <a:gd name="T13" fmla="*/ 0 h 1"/>
                      <a:gd name="T14" fmla="*/ 2 w 2"/>
                      <a:gd name="T15" fmla="*/ 1 h 1"/>
                      <a:gd name="T16" fmla="*/ 2 w 2"/>
                      <a:gd name="T17" fmla="*/ 1 h 1"/>
                      <a:gd name="T18" fmla="*/ 1 w 2"/>
                      <a:gd name="T19" fmla="*/ 1 h 1"/>
                      <a:gd name="T20" fmla="*/ 1 w 2"/>
                      <a:gd name="T21" fmla="*/ 1 h 1"/>
                      <a:gd name="T22" fmla="*/ 0 w 2"/>
                      <a:gd name="T23" fmla="*/ 1 h 1"/>
                      <a:gd name="T24" fmla="*/ 1 w 2"/>
                      <a:gd name="T25" fmla="*/ 1 h 1"/>
                      <a:gd name="T26" fmla="*/ 0 w 2"/>
                      <a:gd name="T27" fmla="*/ 0 h 1"/>
                      <a:gd name="T28" fmla="*/ 1 w 2"/>
                      <a:gd name="T29" fmla="*/ 1 h 1"/>
                      <a:gd name="T30" fmla="*/ 1 w 2"/>
                      <a:gd name="T31" fmla="*/ 1 h 1"/>
                      <a:gd name="T32" fmla="*/ 1 w 2"/>
                      <a:gd name="T33" fmla="*/ 0 h 1"/>
                      <a:gd name="T34" fmla="*/ 1 w 2"/>
                      <a:gd name="T35" fmla="*/ 0 h 1"/>
                      <a:gd name="T36" fmla="*/ 1 w 2"/>
                      <a:gd name="T37" fmla="*/ 0 h 1"/>
                      <a:gd name="T38" fmla="*/ 1 w 2"/>
                      <a:gd name="T39" fmla="*/ 0 h 1"/>
                      <a:gd name="T40" fmla="*/ 1 w 2"/>
                      <a:gd name="T41" fmla="*/ 0 h 1"/>
                      <a:gd name="T42" fmla="*/ 1 w 2"/>
                      <a:gd name="T43" fmla="*/ 0 h 1"/>
                      <a:gd name="T44" fmla="*/ 1 w 2"/>
                      <a:gd name="T4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 h="1">
                        <a:moveTo>
                          <a:pt x="0" y="1"/>
                        </a:moveTo>
                        <a:cubicBezTo>
                          <a:pt x="0" y="1"/>
                          <a:pt x="0" y="1"/>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2" y="0"/>
                          <a:pt x="2" y="0"/>
                          <a:pt x="2" y="1"/>
                        </a:cubicBezTo>
                        <a:cubicBezTo>
                          <a:pt x="2" y="1"/>
                          <a:pt x="2" y="1"/>
                          <a:pt x="2" y="1"/>
                        </a:cubicBezTo>
                        <a:cubicBezTo>
                          <a:pt x="2" y="1"/>
                          <a:pt x="2" y="1"/>
                          <a:pt x="1" y="1"/>
                        </a:cubicBezTo>
                        <a:cubicBezTo>
                          <a:pt x="1" y="1"/>
                          <a:pt x="1" y="1"/>
                          <a:pt x="1" y="1"/>
                        </a:cubicBezTo>
                        <a:cubicBezTo>
                          <a:pt x="0" y="1"/>
                          <a:pt x="0" y="1"/>
                          <a:pt x="0" y="1"/>
                        </a:cubicBezTo>
                        <a:close/>
                        <a:moveTo>
                          <a:pt x="1" y="1"/>
                        </a:moveTo>
                        <a:cubicBezTo>
                          <a:pt x="0" y="0"/>
                          <a:pt x="0" y="0"/>
                          <a:pt x="0" y="0"/>
                        </a:cubicBezTo>
                        <a:cubicBezTo>
                          <a:pt x="1" y="1"/>
                          <a:pt x="1" y="1"/>
                          <a:pt x="1" y="1"/>
                        </a:cubicBezTo>
                        <a:cubicBezTo>
                          <a:pt x="1" y="1"/>
                          <a:pt x="1" y="1"/>
                          <a:pt x="1" y="1"/>
                        </a:cubicBezTo>
                        <a:close/>
                        <a:moveTo>
                          <a:pt x="1" y="0"/>
                        </a:moveTo>
                        <a:cubicBezTo>
                          <a:pt x="1" y="0"/>
                          <a:pt x="1" y="0"/>
                          <a:pt x="1" y="0"/>
                        </a:cubicBezTo>
                        <a:cubicBezTo>
                          <a:pt x="1" y="0"/>
                          <a:pt x="1" y="0"/>
                          <a:pt x="1" y="0"/>
                        </a:cubicBezTo>
                        <a:cubicBezTo>
                          <a:pt x="1" y="0"/>
                          <a:pt x="1" y="0"/>
                          <a:pt x="1" y="0"/>
                        </a:cubicBezTo>
                        <a:close/>
                        <a:moveTo>
                          <a:pt x="1" y="0"/>
                        </a:move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4" name="ïṩľiḍé">
                    <a:extLst>
                      <a:ext uri="{FF2B5EF4-FFF2-40B4-BE49-F238E27FC236}">
                        <a16:creationId xmlns:a16="http://schemas.microsoft.com/office/drawing/2014/main" id="{0EADC7E1-FD2E-4756-B72D-BCB7CE57FF89}"/>
                      </a:ext>
                    </a:extLst>
                  </p:cNvPr>
                  <p:cNvSpPr/>
                  <p:nvPr/>
                </p:nvSpPr>
                <p:spPr bwMode="auto">
                  <a:xfrm>
                    <a:off x="11049962" y="6478469"/>
                    <a:ext cx="2716"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5" name="í$1íḑê">
                    <a:extLst>
                      <a:ext uri="{FF2B5EF4-FFF2-40B4-BE49-F238E27FC236}">
                        <a16:creationId xmlns:a16="http://schemas.microsoft.com/office/drawing/2014/main" id="{E74871E1-9519-4B5D-8035-FC89DEE7191D}"/>
                      </a:ext>
                    </a:extLst>
                  </p:cNvPr>
                  <p:cNvSpPr/>
                  <p:nvPr/>
                </p:nvSpPr>
                <p:spPr bwMode="auto">
                  <a:xfrm>
                    <a:off x="11049962" y="6475754"/>
                    <a:ext cx="5431" cy="5431"/>
                  </a:xfrm>
                  <a:custGeom>
                    <a:avLst/>
                    <a:gdLst>
                      <a:gd name="T0" fmla="*/ 0 w 2"/>
                      <a:gd name="T1" fmla="*/ 2 h 2"/>
                      <a:gd name="T2" fmla="*/ 0 w 2"/>
                      <a:gd name="T3" fmla="*/ 1 h 2"/>
                      <a:gd name="T4" fmla="*/ 0 w 2"/>
                      <a:gd name="T5" fmla="*/ 1 h 2"/>
                      <a:gd name="T6" fmla="*/ 0 w 2"/>
                      <a:gd name="T7" fmla="*/ 0 h 2"/>
                      <a:gd name="T8" fmla="*/ 0 w 2"/>
                      <a:gd name="T9" fmla="*/ 0 h 2"/>
                      <a:gd name="T10" fmla="*/ 0 w 2"/>
                      <a:gd name="T11" fmla="*/ 0 h 2"/>
                      <a:gd name="T12" fmla="*/ 1 w 2"/>
                      <a:gd name="T13" fmla="*/ 0 h 2"/>
                      <a:gd name="T14" fmla="*/ 1 w 2"/>
                      <a:gd name="T15" fmla="*/ 0 h 2"/>
                      <a:gd name="T16" fmla="*/ 1 w 2"/>
                      <a:gd name="T17" fmla="*/ 0 h 2"/>
                      <a:gd name="T18" fmla="*/ 1 w 2"/>
                      <a:gd name="T19" fmla="*/ 0 h 2"/>
                      <a:gd name="T20" fmla="*/ 2 w 2"/>
                      <a:gd name="T21" fmla="*/ 1 h 2"/>
                      <a:gd name="T22" fmla="*/ 2 w 2"/>
                      <a:gd name="T23" fmla="*/ 1 h 2"/>
                      <a:gd name="T24" fmla="*/ 1 w 2"/>
                      <a:gd name="T25" fmla="*/ 2 h 2"/>
                      <a:gd name="T26" fmla="*/ 1 w 2"/>
                      <a:gd name="T27" fmla="*/ 2 h 2"/>
                      <a:gd name="T28" fmla="*/ 0 w 2"/>
                      <a:gd name="T29" fmla="*/ 2 h 2"/>
                      <a:gd name="T30" fmla="*/ 1 w 2"/>
                      <a:gd name="T31" fmla="*/ 1 h 2"/>
                      <a:gd name="T32" fmla="*/ 1 w 2"/>
                      <a:gd name="T33" fmla="*/ 1 h 2"/>
                      <a:gd name="T34" fmla="*/ 1 w 2"/>
                      <a:gd name="T35" fmla="*/ 1 h 2"/>
                      <a:gd name="T36" fmla="*/ 1 w 2"/>
                      <a:gd name="T37" fmla="*/ 1 h 2"/>
                      <a:gd name="T38" fmla="*/ 1 w 2"/>
                      <a:gd name="T39" fmla="*/ 1 h 2"/>
                      <a:gd name="T40" fmla="*/ 1 w 2"/>
                      <a:gd name="T41" fmla="*/ 1 h 2"/>
                      <a:gd name="T42" fmla="*/ 1 w 2"/>
                      <a:gd name="T43" fmla="*/ 1 h 2"/>
                      <a:gd name="T44" fmla="*/ 1 w 2"/>
                      <a:gd name="T45" fmla="*/ 1 h 2"/>
                      <a:gd name="T46" fmla="*/ 1 w 2"/>
                      <a:gd name="T47" fmla="*/ 1 h 2"/>
                      <a:gd name="T48" fmla="*/ 1 w 2"/>
                      <a:gd name="T49" fmla="*/ 1 h 2"/>
                      <a:gd name="T50" fmla="*/ 1 w 2"/>
                      <a:gd name="T51" fmla="*/ 1 h 2"/>
                      <a:gd name="T52" fmla="*/ 1 w 2"/>
                      <a:gd name="T53" fmla="*/ 0 h 2"/>
                      <a:gd name="T54" fmla="*/ 1 w 2"/>
                      <a:gd name="T55" fmla="*/ 1 h 2"/>
                      <a:gd name="T56" fmla="*/ 1 w 2"/>
                      <a:gd name="T57" fmla="*/ 1 h 2"/>
                      <a:gd name="T58" fmla="*/ 1 w 2"/>
                      <a:gd name="T59" fmla="*/ 1 h 2"/>
                      <a:gd name="T60" fmla="*/ 1 w 2"/>
                      <a:gd name="T61" fmla="*/ 1 h 2"/>
                      <a:gd name="T62" fmla="*/ 1 w 2"/>
                      <a:gd name="T63" fmla="*/ 1 h 2"/>
                      <a:gd name="T64" fmla="*/ 1 w 2"/>
                      <a:gd name="T6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2">
                        <a:moveTo>
                          <a:pt x="0" y="2"/>
                        </a:moveTo>
                        <a:cubicBezTo>
                          <a:pt x="0" y="1"/>
                          <a:pt x="0" y="1"/>
                          <a:pt x="0" y="1"/>
                        </a:cubicBezTo>
                        <a:cubicBezTo>
                          <a:pt x="0" y="1"/>
                          <a:pt x="0" y="1"/>
                          <a:pt x="0" y="1"/>
                        </a:cubicBezTo>
                        <a:cubicBezTo>
                          <a:pt x="0" y="1"/>
                          <a:pt x="0" y="1"/>
                          <a:pt x="0" y="0"/>
                        </a:cubicBezTo>
                        <a:cubicBezTo>
                          <a:pt x="0" y="0"/>
                          <a:pt x="0" y="0"/>
                          <a:pt x="0" y="0"/>
                        </a:cubicBez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2" y="0"/>
                          <a:pt x="2" y="1"/>
                          <a:pt x="2" y="1"/>
                        </a:cubicBezTo>
                        <a:cubicBezTo>
                          <a:pt x="2" y="1"/>
                          <a:pt x="2" y="1"/>
                          <a:pt x="2" y="1"/>
                        </a:cubicBezTo>
                        <a:cubicBezTo>
                          <a:pt x="2" y="2"/>
                          <a:pt x="1" y="2"/>
                          <a:pt x="1" y="2"/>
                        </a:cubicBezTo>
                        <a:cubicBezTo>
                          <a:pt x="1" y="2"/>
                          <a:pt x="1" y="2"/>
                          <a:pt x="1" y="2"/>
                        </a:cubicBezTo>
                        <a:cubicBezTo>
                          <a:pt x="1" y="2"/>
                          <a:pt x="0" y="2"/>
                          <a:pt x="0" y="2"/>
                        </a:cubicBezTo>
                        <a:close/>
                        <a:moveTo>
                          <a:pt x="1" y="1"/>
                        </a:moveTo>
                        <a:cubicBezTo>
                          <a:pt x="1" y="1"/>
                          <a:pt x="1" y="1"/>
                          <a:pt x="1" y="1"/>
                        </a:cubicBezTo>
                        <a:cubicBezTo>
                          <a:pt x="1" y="1"/>
                          <a:pt x="1" y="1"/>
                          <a:pt x="1" y="1"/>
                        </a:cubicBezTo>
                        <a:cubicBezTo>
                          <a:pt x="1" y="1"/>
                          <a:pt x="1" y="1"/>
                          <a:pt x="1" y="1"/>
                        </a:cubicBezTo>
                        <a:cubicBezTo>
                          <a:pt x="1" y="1"/>
                          <a:pt x="1" y="1"/>
                          <a:pt x="1" y="1"/>
                        </a:cubicBezTo>
                        <a:close/>
                        <a:moveTo>
                          <a:pt x="1" y="1"/>
                        </a:moveTo>
                        <a:cubicBezTo>
                          <a:pt x="1" y="1"/>
                          <a:pt x="1" y="1"/>
                          <a:pt x="1" y="1"/>
                        </a:cubicBezTo>
                        <a:cubicBezTo>
                          <a:pt x="1" y="1"/>
                          <a:pt x="1" y="1"/>
                          <a:pt x="1" y="1"/>
                        </a:cubicBezTo>
                        <a:close/>
                        <a:moveTo>
                          <a:pt x="1" y="1"/>
                        </a:moveTo>
                        <a:cubicBezTo>
                          <a:pt x="1" y="1"/>
                          <a:pt x="1" y="1"/>
                          <a:pt x="1" y="1"/>
                        </a:cubicBezTo>
                        <a:cubicBezTo>
                          <a:pt x="1" y="1"/>
                          <a:pt x="1" y="1"/>
                          <a:pt x="1" y="1"/>
                        </a:cubicBezTo>
                        <a:cubicBezTo>
                          <a:pt x="1" y="0"/>
                          <a:pt x="1" y="0"/>
                          <a:pt x="1" y="0"/>
                        </a:cubicBezTo>
                        <a:cubicBezTo>
                          <a:pt x="1" y="1"/>
                          <a:pt x="1" y="1"/>
                          <a:pt x="1" y="1"/>
                        </a:cubicBezTo>
                        <a:cubicBezTo>
                          <a:pt x="1" y="1"/>
                          <a:pt x="1" y="1"/>
                          <a:pt x="1" y="1"/>
                        </a:cubicBezTo>
                        <a:cubicBezTo>
                          <a:pt x="1" y="1"/>
                          <a:pt x="1" y="1"/>
                          <a:pt x="1" y="1"/>
                        </a:cubicBezTo>
                        <a:close/>
                        <a:moveTo>
                          <a:pt x="1" y="1"/>
                        </a:move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6" name="íşļiḓè">
                    <a:extLst>
                      <a:ext uri="{FF2B5EF4-FFF2-40B4-BE49-F238E27FC236}">
                        <a16:creationId xmlns:a16="http://schemas.microsoft.com/office/drawing/2014/main" id="{A17E901B-146C-430D-B6D0-43F4CF3DF02E}"/>
                      </a:ext>
                    </a:extLst>
                  </p:cNvPr>
                  <p:cNvSpPr/>
                  <p:nvPr/>
                </p:nvSpPr>
                <p:spPr bwMode="auto">
                  <a:xfrm>
                    <a:off x="11063540" y="6489333"/>
                    <a:ext cx="2716"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7" name="ïş1îḍè">
                    <a:extLst>
                      <a:ext uri="{FF2B5EF4-FFF2-40B4-BE49-F238E27FC236}">
                        <a16:creationId xmlns:a16="http://schemas.microsoft.com/office/drawing/2014/main" id="{507941E6-9457-4606-AB7A-4BF34AE7A986}"/>
                      </a:ext>
                    </a:extLst>
                  </p:cNvPr>
                  <p:cNvSpPr/>
                  <p:nvPr/>
                </p:nvSpPr>
                <p:spPr bwMode="auto">
                  <a:xfrm>
                    <a:off x="11063540" y="6486617"/>
                    <a:ext cx="5431" cy="5431"/>
                  </a:xfrm>
                  <a:custGeom>
                    <a:avLst/>
                    <a:gdLst>
                      <a:gd name="T0" fmla="*/ 1 w 2"/>
                      <a:gd name="T1" fmla="*/ 2 h 2"/>
                      <a:gd name="T2" fmla="*/ 1 w 2"/>
                      <a:gd name="T3" fmla="*/ 2 h 2"/>
                      <a:gd name="T4" fmla="*/ 1 w 2"/>
                      <a:gd name="T5" fmla="*/ 2 h 2"/>
                      <a:gd name="T6" fmla="*/ 1 w 2"/>
                      <a:gd name="T7" fmla="*/ 2 h 2"/>
                      <a:gd name="T8" fmla="*/ 0 w 2"/>
                      <a:gd name="T9" fmla="*/ 1 h 2"/>
                      <a:gd name="T10" fmla="*/ 0 w 2"/>
                      <a:gd name="T11" fmla="*/ 1 h 2"/>
                      <a:gd name="T12" fmla="*/ 1 w 2"/>
                      <a:gd name="T13" fmla="*/ 0 h 2"/>
                      <a:gd name="T14" fmla="*/ 1 w 2"/>
                      <a:gd name="T15" fmla="*/ 0 h 2"/>
                      <a:gd name="T16" fmla="*/ 2 w 2"/>
                      <a:gd name="T17" fmla="*/ 1 h 2"/>
                      <a:gd name="T18" fmla="*/ 2 w 2"/>
                      <a:gd name="T19" fmla="*/ 1 h 2"/>
                      <a:gd name="T20" fmla="*/ 2 w 2"/>
                      <a:gd name="T21" fmla="*/ 1 h 2"/>
                      <a:gd name="T22" fmla="*/ 2 w 2"/>
                      <a:gd name="T23" fmla="*/ 1 h 2"/>
                      <a:gd name="T24" fmla="*/ 1 w 2"/>
                      <a:gd name="T25" fmla="*/ 2 h 2"/>
                      <a:gd name="T26" fmla="*/ 1 w 2"/>
                      <a:gd name="T27" fmla="*/ 2 h 2"/>
                      <a:gd name="T28" fmla="*/ 1 w 2"/>
                      <a:gd name="T29" fmla="*/ 2 h 2"/>
                      <a:gd name="T30" fmla="*/ 1 w 2"/>
                      <a:gd name="T31" fmla="*/ 2 h 2"/>
                      <a:gd name="T32" fmla="*/ 1 w 2"/>
                      <a:gd name="T33" fmla="*/ 2 h 2"/>
                      <a:gd name="T34" fmla="*/ 0 w 2"/>
                      <a:gd name="T35" fmla="*/ 1 h 2"/>
                      <a:gd name="T36" fmla="*/ 1 w 2"/>
                      <a:gd name="T37" fmla="*/ 1 h 2"/>
                      <a:gd name="T38" fmla="*/ 1 w 2"/>
                      <a:gd name="T39" fmla="*/ 1 h 2"/>
                      <a:gd name="T40" fmla="*/ 0 w 2"/>
                      <a:gd name="T41" fmla="*/ 1 h 2"/>
                      <a:gd name="T42" fmla="*/ 1 w 2"/>
                      <a:gd name="T43" fmla="*/ 1 h 2"/>
                      <a:gd name="T44" fmla="*/ 1 w 2"/>
                      <a:gd name="T45" fmla="*/ 1 h 2"/>
                      <a:gd name="T46" fmla="*/ 1 w 2"/>
                      <a:gd name="T47" fmla="*/ 1 h 2"/>
                      <a:gd name="T48" fmla="*/ 1 w 2"/>
                      <a:gd name="T49" fmla="*/ 1 h 2"/>
                      <a:gd name="T50" fmla="*/ 1 w 2"/>
                      <a:gd name="T51" fmla="*/ 1 h 2"/>
                      <a:gd name="T52" fmla="*/ 1 w 2"/>
                      <a:gd name="T53" fmla="*/ 1 h 2"/>
                      <a:gd name="T54" fmla="*/ 1 w 2"/>
                      <a:gd name="T55" fmla="*/ 1 h 2"/>
                      <a:gd name="T56" fmla="*/ 1 w 2"/>
                      <a:gd name="T5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 h="2">
                        <a:moveTo>
                          <a:pt x="1" y="2"/>
                        </a:moveTo>
                        <a:cubicBezTo>
                          <a:pt x="1" y="2"/>
                          <a:pt x="1" y="2"/>
                          <a:pt x="1" y="2"/>
                        </a:cubicBezTo>
                        <a:cubicBezTo>
                          <a:pt x="1" y="2"/>
                          <a:pt x="1" y="2"/>
                          <a:pt x="1" y="2"/>
                        </a:cubicBezTo>
                        <a:cubicBezTo>
                          <a:pt x="1" y="2"/>
                          <a:pt x="1" y="2"/>
                          <a:pt x="1" y="2"/>
                        </a:cubicBezTo>
                        <a:cubicBezTo>
                          <a:pt x="0" y="2"/>
                          <a:pt x="0" y="2"/>
                          <a:pt x="0" y="1"/>
                        </a:cubicBezTo>
                        <a:cubicBezTo>
                          <a:pt x="0" y="1"/>
                          <a:pt x="0" y="1"/>
                          <a:pt x="0" y="1"/>
                        </a:cubicBezTo>
                        <a:cubicBezTo>
                          <a:pt x="0" y="0"/>
                          <a:pt x="0" y="0"/>
                          <a:pt x="1" y="0"/>
                        </a:cubicBezTo>
                        <a:cubicBezTo>
                          <a:pt x="1" y="0"/>
                          <a:pt x="1" y="0"/>
                          <a:pt x="1" y="0"/>
                        </a:cubicBezTo>
                        <a:cubicBezTo>
                          <a:pt x="1" y="0"/>
                          <a:pt x="1" y="0"/>
                          <a:pt x="2" y="1"/>
                        </a:cubicBezTo>
                        <a:cubicBezTo>
                          <a:pt x="2" y="1"/>
                          <a:pt x="2" y="1"/>
                          <a:pt x="2" y="1"/>
                        </a:cubicBezTo>
                        <a:cubicBezTo>
                          <a:pt x="2" y="1"/>
                          <a:pt x="2" y="1"/>
                          <a:pt x="2" y="1"/>
                        </a:cubicBezTo>
                        <a:cubicBezTo>
                          <a:pt x="2" y="1"/>
                          <a:pt x="2" y="1"/>
                          <a:pt x="2" y="1"/>
                        </a:cubicBezTo>
                        <a:cubicBezTo>
                          <a:pt x="2" y="2"/>
                          <a:pt x="1" y="2"/>
                          <a:pt x="1" y="2"/>
                        </a:cubicBezTo>
                        <a:cubicBezTo>
                          <a:pt x="1" y="2"/>
                          <a:pt x="1" y="2"/>
                          <a:pt x="1" y="2"/>
                        </a:cubicBezTo>
                        <a:cubicBezTo>
                          <a:pt x="1" y="2"/>
                          <a:pt x="1" y="2"/>
                          <a:pt x="1" y="2"/>
                        </a:cubicBezTo>
                        <a:cubicBezTo>
                          <a:pt x="1" y="2"/>
                          <a:pt x="1" y="2"/>
                          <a:pt x="1" y="2"/>
                        </a:cubicBezTo>
                        <a:cubicBezTo>
                          <a:pt x="1" y="2"/>
                          <a:pt x="1" y="2"/>
                          <a:pt x="1" y="2"/>
                        </a:cubicBezTo>
                        <a:close/>
                        <a:moveTo>
                          <a:pt x="0" y="1"/>
                        </a:moveTo>
                        <a:cubicBezTo>
                          <a:pt x="1" y="1"/>
                          <a:pt x="1" y="1"/>
                          <a:pt x="1" y="1"/>
                        </a:cubicBezTo>
                        <a:cubicBezTo>
                          <a:pt x="1" y="1"/>
                          <a:pt x="1" y="1"/>
                          <a:pt x="1" y="1"/>
                        </a:cubicBezTo>
                        <a:cubicBezTo>
                          <a:pt x="0" y="1"/>
                          <a:pt x="0" y="1"/>
                          <a:pt x="0" y="1"/>
                        </a:cubicBezTo>
                        <a:close/>
                        <a:moveTo>
                          <a:pt x="1" y="1"/>
                        </a:moveTo>
                        <a:cubicBezTo>
                          <a:pt x="1" y="1"/>
                          <a:pt x="1" y="1"/>
                          <a:pt x="1" y="1"/>
                        </a:cubicBezTo>
                        <a:cubicBezTo>
                          <a:pt x="1" y="1"/>
                          <a:pt x="1" y="1"/>
                          <a:pt x="1" y="1"/>
                        </a:cubicBezTo>
                        <a:cubicBezTo>
                          <a:pt x="1" y="1"/>
                          <a:pt x="1" y="1"/>
                          <a:pt x="1" y="1"/>
                        </a:cubicBezTo>
                        <a:cubicBezTo>
                          <a:pt x="1" y="1"/>
                          <a:pt x="1" y="1"/>
                          <a:pt x="1" y="1"/>
                        </a:cubicBezTo>
                        <a:close/>
                        <a:moveTo>
                          <a:pt x="1" y="1"/>
                        </a:move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8" name="ïşliḑé">
                    <a:extLst>
                      <a:ext uri="{FF2B5EF4-FFF2-40B4-BE49-F238E27FC236}">
                        <a16:creationId xmlns:a16="http://schemas.microsoft.com/office/drawing/2014/main" id="{1A5F96E0-7501-4758-B986-CC16A72DF3FE}"/>
                      </a:ext>
                    </a:extLst>
                  </p:cNvPr>
                  <p:cNvSpPr/>
                  <p:nvPr/>
                </p:nvSpPr>
                <p:spPr bwMode="auto">
                  <a:xfrm>
                    <a:off x="11068972" y="6492048"/>
                    <a:ext cx="2716" cy="40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9" name="î$ļiḑè">
                    <a:extLst>
                      <a:ext uri="{FF2B5EF4-FFF2-40B4-BE49-F238E27FC236}">
                        <a16:creationId xmlns:a16="http://schemas.microsoft.com/office/drawing/2014/main" id="{6498DF9F-2538-4991-804D-AD866E8BD4F9}"/>
                      </a:ext>
                    </a:extLst>
                  </p:cNvPr>
                  <p:cNvSpPr/>
                  <p:nvPr/>
                </p:nvSpPr>
                <p:spPr bwMode="auto">
                  <a:xfrm>
                    <a:off x="11066256" y="6492048"/>
                    <a:ext cx="5431" cy="6790"/>
                  </a:xfrm>
                  <a:custGeom>
                    <a:avLst/>
                    <a:gdLst>
                      <a:gd name="T0" fmla="*/ 0 w 2"/>
                      <a:gd name="T1" fmla="*/ 1 h 2"/>
                      <a:gd name="T2" fmla="*/ 0 w 2"/>
                      <a:gd name="T3" fmla="*/ 1 h 2"/>
                      <a:gd name="T4" fmla="*/ 0 w 2"/>
                      <a:gd name="T5" fmla="*/ 1 h 2"/>
                      <a:gd name="T6" fmla="*/ 1 w 2"/>
                      <a:gd name="T7" fmla="*/ 0 h 2"/>
                      <a:gd name="T8" fmla="*/ 1 w 2"/>
                      <a:gd name="T9" fmla="*/ 0 h 2"/>
                      <a:gd name="T10" fmla="*/ 2 w 2"/>
                      <a:gd name="T11" fmla="*/ 0 h 2"/>
                      <a:gd name="T12" fmla="*/ 2 w 2"/>
                      <a:gd name="T13" fmla="*/ 0 h 2"/>
                      <a:gd name="T14" fmla="*/ 2 w 2"/>
                      <a:gd name="T15" fmla="*/ 0 h 2"/>
                      <a:gd name="T16" fmla="*/ 2 w 2"/>
                      <a:gd name="T17" fmla="*/ 0 h 2"/>
                      <a:gd name="T18" fmla="*/ 2 w 2"/>
                      <a:gd name="T19" fmla="*/ 1 h 2"/>
                      <a:gd name="T20" fmla="*/ 2 w 2"/>
                      <a:gd name="T21" fmla="*/ 1 h 2"/>
                      <a:gd name="T22" fmla="*/ 2 w 2"/>
                      <a:gd name="T23" fmla="*/ 1 h 2"/>
                      <a:gd name="T24" fmla="*/ 2 w 2"/>
                      <a:gd name="T25" fmla="*/ 1 h 2"/>
                      <a:gd name="T26" fmla="*/ 2 w 2"/>
                      <a:gd name="T27" fmla="*/ 1 h 2"/>
                      <a:gd name="T28" fmla="*/ 2 w 2"/>
                      <a:gd name="T29" fmla="*/ 1 h 2"/>
                      <a:gd name="T30" fmla="*/ 2 w 2"/>
                      <a:gd name="T31" fmla="*/ 1 h 2"/>
                      <a:gd name="T32" fmla="*/ 1 w 2"/>
                      <a:gd name="T33" fmla="*/ 2 h 2"/>
                      <a:gd name="T34" fmla="*/ 1 w 2"/>
                      <a:gd name="T35" fmla="*/ 2 h 2"/>
                      <a:gd name="T36" fmla="*/ 0 w 2"/>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2">
                        <a:moveTo>
                          <a:pt x="0" y="1"/>
                        </a:moveTo>
                        <a:cubicBezTo>
                          <a:pt x="0" y="1"/>
                          <a:pt x="0" y="1"/>
                          <a:pt x="0" y="1"/>
                        </a:cubicBezTo>
                        <a:cubicBezTo>
                          <a:pt x="0" y="1"/>
                          <a:pt x="0" y="1"/>
                          <a:pt x="0" y="1"/>
                        </a:cubicBezTo>
                        <a:cubicBezTo>
                          <a:pt x="0" y="0"/>
                          <a:pt x="1" y="0"/>
                          <a:pt x="1" y="0"/>
                        </a:cubicBezTo>
                        <a:cubicBezTo>
                          <a:pt x="1" y="0"/>
                          <a:pt x="1" y="0"/>
                          <a:pt x="1" y="0"/>
                        </a:cubicBezTo>
                        <a:cubicBezTo>
                          <a:pt x="1" y="0"/>
                          <a:pt x="2" y="0"/>
                          <a:pt x="2" y="0"/>
                        </a:cubicBezTo>
                        <a:cubicBezTo>
                          <a:pt x="2" y="0"/>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2"/>
                          <a:pt x="1" y="2"/>
                          <a:pt x="1" y="2"/>
                        </a:cubicBezTo>
                        <a:cubicBezTo>
                          <a:pt x="1" y="2"/>
                          <a:pt x="1" y="2"/>
                          <a:pt x="1" y="2"/>
                        </a:cubicBezTo>
                        <a:cubicBezTo>
                          <a:pt x="1" y="2"/>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0" name="îṡḷîḍê">
                    <a:extLst>
                      <a:ext uri="{FF2B5EF4-FFF2-40B4-BE49-F238E27FC236}">
                        <a16:creationId xmlns:a16="http://schemas.microsoft.com/office/drawing/2014/main" id="{25973C27-1CEE-4DDD-BA49-6BC0F056A5AF}"/>
                      </a:ext>
                    </a:extLst>
                  </p:cNvPr>
                  <p:cNvSpPr/>
                  <p:nvPr/>
                </p:nvSpPr>
                <p:spPr bwMode="auto">
                  <a:xfrm>
                    <a:off x="11075761" y="6489333"/>
                    <a:ext cx="0" cy="2716"/>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1" name="ïṣḷiḋê">
                    <a:extLst>
                      <a:ext uri="{FF2B5EF4-FFF2-40B4-BE49-F238E27FC236}">
                        <a16:creationId xmlns:a16="http://schemas.microsoft.com/office/drawing/2014/main" id="{171DB278-34FA-4D8B-B55F-DCA208EEDCEB}"/>
                      </a:ext>
                    </a:extLst>
                  </p:cNvPr>
                  <p:cNvSpPr/>
                  <p:nvPr/>
                </p:nvSpPr>
                <p:spPr bwMode="auto">
                  <a:xfrm>
                    <a:off x="11071687" y="6489333"/>
                    <a:ext cx="6790" cy="6790"/>
                  </a:xfrm>
                  <a:custGeom>
                    <a:avLst/>
                    <a:gdLst>
                      <a:gd name="T0" fmla="*/ 1 w 2"/>
                      <a:gd name="T1" fmla="*/ 2 h 2"/>
                      <a:gd name="T2" fmla="*/ 1 w 2"/>
                      <a:gd name="T3" fmla="*/ 1 h 2"/>
                      <a:gd name="T4" fmla="*/ 1 w 2"/>
                      <a:gd name="T5" fmla="*/ 1 h 2"/>
                      <a:gd name="T6" fmla="*/ 1 w 2"/>
                      <a:gd name="T7" fmla="*/ 1 h 2"/>
                      <a:gd name="T8" fmla="*/ 1 w 2"/>
                      <a:gd name="T9" fmla="*/ 1 h 2"/>
                      <a:gd name="T10" fmla="*/ 0 w 2"/>
                      <a:gd name="T11" fmla="*/ 1 h 2"/>
                      <a:gd name="T12" fmla="*/ 0 w 2"/>
                      <a:gd name="T13" fmla="*/ 1 h 2"/>
                      <a:gd name="T14" fmla="*/ 1 w 2"/>
                      <a:gd name="T15" fmla="*/ 0 h 2"/>
                      <a:gd name="T16" fmla="*/ 1 w 2"/>
                      <a:gd name="T17" fmla="*/ 0 h 2"/>
                      <a:gd name="T18" fmla="*/ 2 w 2"/>
                      <a:gd name="T19" fmla="*/ 0 h 2"/>
                      <a:gd name="T20" fmla="*/ 2 w 2"/>
                      <a:gd name="T21" fmla="*/ 0 h 2"/>
                      <a:gd name="T22" fmla="*/ 2 w 2"/>
                      <a:gd name="T23" fmla="*/ 1 h 2"/>
                      <a:gd name="T24" fmla="*/ 2 w 2"/>
                      <a:gd name="T25" fmla="*/ 1 h 2"/>
                      <a:gd name="T26" fmla="*/ 1 w 2"/>
                      <a:gd name="T27" fmla="*/ 2 h 2"/>
                      <a:gd name="T28" fmla="*/ 1 w 2"/>
                      <a:gd name="T29" fmla="*/ 2 h 2"/>
                      <a:gd name="T30" fmla="*/ 1 w 2"/>
                      <a:gd name="T31" fmla="*/ 2 h 2"/>
                      <a:gd name="T32" fmla="*/ 1 w 2"/>
                      <a:gd name="T33" fmla="*/ 1 h 2"/>
                      <a:gd name="T34" fmla="*/ 1 w 2"/>
                      <a:gd name="T35" fmla="*/ 1 h 2"/>
                      <a:gd name="T36" fmla="*/ 1 w 2"/>
                      <a:gd name="T37" fmla="*/ 1 h 2"/>
                      <a:gd name="T38" fmla="*/ 1 w 2"/>
                      <a:gd name="T39" fmla="*/ 0 h 2"/>
                      <a:gd name="T40" fmla="*/ 1 w 2"/>
                      <a:gd name="T41" fmla="*/ 0 h 2"/>
                      <a:gd name="T42" fmla="*/ 1 w 2"/>
                      <a:gd name="T4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2">
                        <a:moveTo>
                          <a:pt x="1" y="2"/>
                        </a:move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0"/>
                          <a:pt x="0" y="0"/>
                          <a:pt x="1" y="0"/>
                        </a:cubicBezTo>
                        <a:cubicBezTo>
                          <a:pt x="1" y="0"/>
                          <a:pt x="1" y="0"/>
                          <a:pt x="1" y="0"/>
                        </a:cubicBezTo>
                        <a:cubicBezTo>
                          <a:pt x="1" y="0"/>
                          <a:pt x="2" y="0"/>
                          <a:pt x="2" y="0"/>
                        </a:cubicBezTo>
                        <a:cubicBezTo>
                          <a:pt x="2" y="0"/>
                          <a:pt x="2" y="0"/>
                          <a:pt x="2" y="0"/>
                        </a:cubicBezTo>
                        <a:cubicBezTo>
                          <a:pt x="2" y="0"/>
                          <a:pt x="2" y="1"/>
                          <a:pt x="2" y="1"/>
                        </a:cubicBezTo>
                        <a:cubicBezTo>
                          <a:pt x="2" y="1"/>
                          <a:pt x="2" y="1"/>
                          <a:pt x="2" y="1"/>
                        </a:cubicBezTo>
                        <a:cubicBezTo>
                          <a:pt x="2" y="1"/>
                          <a:pt x="1" y="2"/>
                          <a:pt x="1" y="2"/>
                        </a:cubicBezTo>
                        <a:cubicBezTo>
                          <a:pt x="1" y="2"/>
                          <a:pt x="1" y="2"/>
                          <a:pt x="1" y="2"/>
                        </a:cubicBezTo>
                        <a:cubicBezTo>
                          <a:pt x="1" y="2"/>
                          <a:pt x="1" y="2"/>
                          <a:pt x="1" y="2"/>
                        </a:cubicBezTo>
                        <a:close/>
                        <a:moveTo>
                          <a:pt x="1" y="1"/>
                        </a:moveTo>
                        <a:cubicBezTo>
                          <a:pt x="1" y="1"/>
                          <a:pt x="1" y="1"/>
                          <a:pt x="1" y="1"/>
                        </a:cubicBezTo>
                        <a:cubicBezTo>
                          <a:pt x="1" y="1"/>
                          <a:pt x="1" y="1"/>
                          <a:pt x="1" y="1"/>
                        </a:cubicBezTo>
                        <a:close/>
                        <a:moveTo>
                          <a:pt x="1" y="0"/>
                        </a:move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2" name="îṩ1îḋé">
                    <a:extLst>
                      <a:ext uri="{FF2B5EF4-FFF2-40B4-BE49-F238E27FC236}">
                        <a16:creationId xmlns:a16="http://schemas.microsoft.com/office/drawing/2014/main" id="{E76FA167-3555-4E0F-9FAA-DA9288514555}"/>
                      </a:ext>
                    </a:extLst>
                  </p:cNvPr>
                  <p:cNvSpPr/>
                  <p:nvPr/>
                </p:nvSpPr>
                <p:spPr bwMode="auto">
                  <a:xfrm>
                    <a:off x="11055393" y="6478469"/>
                    <a:ext cx="10863" cy="8147"/>
                  </a:xfrm>
                  <a:custGeom>
                    <a:avLst/>
                    <a:gdLst>
                      <a:gd name="T0" fmla="*/ 1 w 4"/>
                      <a:gd name="T1" fmla="*/ 3 h 3"/>
                      <a:gd name="T2" fmla="*/ 0 w 4"/>
                      <a:gd name="T3" fmla="*/ 2 h 3"/>
                      <a:gd name="T4" fmla="*/ 0 w 4"/>
                      <a:gd name="T5" fmla="*/ 2 h 3"/>
                      <a:gd name="T6" fmla="*/ 0 w 4"/>
                      <a:gd name="T7" fmla="*/ 2 h 3"/>
                      <a:gd name="T8" fmla="*/ 0 w 4"/>
                      <a:gd name="T9" fmla="*/ 2 h 3"/>
                      <a:gd name="T10" fmla="*/ 1 w 4"/>
                      <a:gd name="T11" fmla="*/ 1 h 3"/>
                      <a:gd name="T12" fmla="*/ 1 w 4"/>
                      <a:gd name="T13" fmla="*/ 1 h 3"/>
                      <a:gd name="T14" fmla="*/ 1 w 4"/>
                      <a:gd name="T15" fmla="*/ 1 h 3"/>
                      <a:gd name="T16" fmla="*/ 4 w 4"/>
                      <a:gd name="T17" fmla="*/ 0 h 3"/>
                      <a:gd name="T18" fmla="*/ 4 w 4"/>
                      <a:gd name="T19" fmla="*/ 0 h 3"/>
                      <a:gd name="T20" fmla="*/ 4 w 4"/>
                      <a:gd name="T21" fmla="*/ 1 h 3"/>
                      <a:gd name="T22" fmla="*/ 4 w 4"/>
                      <a:gd name="T23" fmla="*/ 1 h 3"/>
                      <a:gd name="T24" fmla="*/ 4 w 4"/>
                      <a:gd name="T25" fmla="*/ 2 h 3"/>
                      <a:gd name="T26" fmla="*/ 4 w 4"/>
                      <a:gd name="T27" fmla="*/ 2 h 3"/>
                      <a:gd name="T28" fmla="*/ 4 w 4"/>
                      <a:gd name="T29" fmla="*/ 2 h 3"/>
                      <a:gd name="T30" fmla="*/ 4 w 4"/>
                      <a:gd name="T31" fmla="*/ 2 h 3"/>
                      <a:gd name="T32" fmla="*/ 4 w 4"/>
                      <a:gd name="T33" fmla="*/ 3 h 3"/>
                      <a:gd name="T34" fmla="*/ 4 w 4"/>
                      <a:gd name="T35" fmla="*/ 3 h 3"/>
                      <a:gd name="T36" fmla="*/ 3 w 4"/>
                      <a:gd name="T37" fmla="*/ 3 h 3"/>
                      <a:gd name="T38" fmla="*/ 3 w 4"/>
                      <a:gd name="T39" fmla="*/ 3 h 3"/>
                      <a:gd name="T40" fmla="*/ 3 w 4"/>
                      <a:gd name="T41" fmla="*/ 3 h 3"/>
                      <a:gd name="T42" fmla="*/ 3 w 4"/>
                      <a:gd name="T43" fmla="*/ 3 h 3"/>
                      <a:gd name="T44" fmla="*/ 3 w 4"/>
                      <a:gd name="T45" fmla="*/ 3 h 3"/>
                      <a:gd name="T46" fmla="*/ 2 w 4"/>
                      <a:gd name="T47" fmla="*/ 3 h 3"/>
                      <a:gd name="T48" fmla="*/ 2 w 4"/>
                      <a:gd name="T49" fmla="*/ 3 h 3"/>
                      <a:gd name="T50" fmla="*/ 1 w 4"/>
                      <a:gd name="T51" fmla="*/ 3 h 3"/>
                      <a:gd name="T52" fmla="*/ 2 w 4"/>
                      <a:gd name="T53" fmla="*/ 2 h 3"/>
                      <a:gd name="T54" fmla="*/ 2 w 4"/>
                      <a:gd name="T55" fmla="*/ 2 h 3"/>
                      <a:gd name="T56" fmla="*/ 2 w 4"/>
                      <a:gd name="T57" fmla="*/ 2 h 3"/>
                      <a:gd name="T58" fmla="*/ 2 w 4"/>
                      <a:gd name="T59" fmla="*/ 2 h 3"/>
                      <a:gd name="T60" fmla="*/ 2 w 4"/>
                      <a:gd name="T6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 h="3">
                        <a:moveTo>
                          <a:pt x="1" y="3"/>
                        </a:moveTo>
                        <a:cubicBezTo>
                          <a:pt x="1" y="3"/>
                          <a:pt x="0" y="3"/>
                          <a:pt x="0" y="2"/>
                        </a:cubicBezTo>
                        <a:cubicBezTo>
                          <a:pt x="0" y="2"/>
                          <a:pt x="0" y="2"/>
                          <a:pt x="0" y="2"/>
                        </a:cubicBezTo>
                        <a:cubicBezTo>
                          <a:pt x="0" y="2"/>
                          <a:pt x="0" y="2"/>
                          <a:pt x="0" y="2"/>
                        </a:cubicBezTo>
                        <a:cubicBezTo>
                          <a:pt x="0" y="2"/>
                          <a:pt x="0" y="2"/>
                          <a:pt x="0" y="2"/>
                        </a:cubicBezTo>
                        <a:cubicBezTo>
                          <a:pt x="0" y="2"/>
                          <a:pt x="1" y="1"/>
                          <a:pt x="1" y="1"/>
                        </a:cubicBezTo>
                        <a:cubicBezTo>
                          <a:pt x="1" y="1"/>
                          <a:pt x="1" y="1"/>
                          <a:pt x="1" y="1"/>
                        </a:cubicBezTo>
                        <a:cubicBezTo>
                          <a:pt x="1" y="1"/>
                          <a:pt x="1" y="1"/>
                          <a:pt x="1" y="1"/>
                        </a:cubicBezTo>
                        <a:cubicBezTo>
                          <a:pt x="2" y="1"/>
                          <a:pt x="3" y="0"/>
                          <a:pt x="4" y="0"/>
                        </a:cubicBezTo>
                        <a:cubicBezTo>
                          <a:pt x="4" y="0"/>
                          <a:pt x="4" y="0"/>
                          <a:pt x="4" y="0"/>
                        </a:cubicBezTo>
                        <a:cubicBezTo>
                          <a:pt x="4" y="0"/>
                          <a:pt x="4" y="1"/>
                          <a:pt x="4" y="1"/>
                        </a:cubicBezTo>
                        <a:cubicBezTo>
                          <a:pt x="4" y="1"/>
                          <a:pt x="4" y="1"/>
                          <a:pt x="4" y="1"/>
                        </a:cubicBezTo>
                        <a:cubicBezTo>
                          <a:pt x="4" y="2"/>
                          <a:pt x="4" y="2"/>
                          <a:pt x="4" y="2"/>
                        </a:cubicBezTo>
                        <a:cubicBezTo>
                          <a:pt x="4" y="2"/>
                          <a:pt x="4" y="2"/>
                          <a:pt x="4" y="2"/>
                        </a:cubicBezTo>
                        <a:cubicBezTo>
                          <a:pt x="4" y="2"/>
                          <a:pt x="4" y="2"/>
                          <a:pt x="4" y="2"/>
                        </a:cubicBezTo>
                        <a:cubicBezTo>
                          <a:pt x="4" y="2"/>
                          <a:pt x="4" y="2"/>
                          <a:pt x="4" y="2"/>
                        </a:cubicBezTo>
                        <a:cubicBezTo>
                          <a:pt x="4" y="2"/>
                          <a:pt x="4" y="2"/>
                          <a:pt x="4" y="3"/>
                        </a:cubicBezTo>
                        <a:cubicBezTo>
                          <a:pt x="4" y="3"/>
                          <a:pt x="4" y="3"/>
                          <a:pt x="4" y="3"/>
                        </a:cubicBezTo>
                        <a:cubicBezTo>
                          <a:pt x="4" y="3"/>
                          <a:pt x="3" y="3"/>
                          <a:pt x="3" y="3"/>
                        </a:cubicBezTo>
                        <a:cubicBezTo>
                          <a:pt x="3" y="3"/>
                          <a:pt x="3" y="3"/>
                          <a:pt x="3" y="3"/>
                        </a:cubicBezTo>
                        <a:cubicBezTo>
                          <a:pt x="3" y="3"/>
                          <a:pt x="3" y="3"/>
                          <a:pt x="3" y="3"/>
                        </a:cubicBezTo>
                        <a:cubicBezTo>
                          <a:pt x="3" y="3"/>
                          <a:pt x="3" y="3"/>
                          <a:pt x="3" y="3"/>
                        </a:cubicBezTo>
                        <a:cubicBezTo>
                          <a:pt x="3" y="3"/>
                          <a:pt x="3" y="3"/>
                          <a:pt x="3" y="3"/>
                        </a:cubicBezTo>
                        <a:cubicBezTo>
                          <a:pt x="2" y="3"/>
                          <a:pt x="2" y="3"/>
                          <a:pt x="2" y="3"/>
                        </a:cubicBezTo>
                        <a:cubicBezTo>
                          <a:pt x="2" y="3"/>
                          <a:pt x="2" y="3"/>
                          <a:pt x="2" y="3"/>
                        </a:cubicBezTo>
                        <a:cubicBezTo>
                          <a:pt x="2" y="3"/>
                          <a:pt x="2" y="3"/>
                          <a:pt x="1" y="3"/>
                        </a:cubicBezTo>
                        <a:close/>
                        <a:moveTo>
                          <a:pt x="2" y="2"/>
                        </a:moveTo>
                        <a:cubicBezTo>
                          <a:pt x="2" y="2"/>
                          <a:pt x="2" y="2"/>
                          <a:pt x="2" y="2"/>
                        </a:cubicBezTo>
                        <a:cubicBezTo>
                          <a:pt x="2" y="2"/>
                          <a:pt x="2" y="2"/>
                          <a:pt x="2" y="2"/>
                        </a:cubicBezTo>
                        <a:cubicBezTo>
                          <a:pt x="2" y="2"/>
                          <a:pt x="2" y="2"/>
                          <a:pt x="2" y="2"/>
                        </a:cubicBezTo>
                        <a:cubicBezTo>
                          <a:pt x="2" y="2"/>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3" name="íś1idè">
                    <a:extLst>
                      <a:ext uri="{FF2B5EF4-FFF2-40B4-BE49-F238E27FC236}">
                        <a16:creationId xmlns:a16="http://schemas.microsoft.com/office/drawing/2014/main" id="{2D66180D-48CC-4177-8DD1-36C1BEC53D0F}"/>
                      </a:ext>
                    </a:extLst>
                  </p:cNvPr>
                  <p:cNvSpPr/>
                  <p:nvPr/>
                </p:nvSpPr>
                <p:spPr bwMode="auto">
                  <a:xfrm>
                    <a:off x="11058109" y="647846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4" name="íśļîḓè">
                    <a:extLst>
                      <a:ext uri="{FF2B5EF4-FFF2-40B4-BE49-F238E27FC236}">
                        <a16:creationId xmlns:a16="http://schemas.microsoft.com/office/drawing/2014/main" id="{398162A7-CA72-4FA7-9EA7-4E723564CFEB}"/>
                      </a:ext>
                    </a:extLst>
                  </p:cNvPr>
                  <p:cNvSpPr/>
                  <p:nvPr/>
                </p:nvSpPr>
                <p:spPr bwMode="auto">
                  <a:xfrm>
                    <a:off x="11055393" y="6475754"/>
                    <a:ext cx="5431" cy="5431"/>
                  </a:xfrm>
                  <a:custGeom>
                    <a:avLst/>
                    <a:gdLst>
                      <a:gd name="T0" fmla="*/ 0 w 2"/>
                      <a:gd name="T1" fmla="*/ 2 h 2"/>
                      <a:gd name="T2" fmla="*/ 0 w 2"/>
                      <a:gd name="T3" fmla="*/ 1 h 2"/>
                      <a:gd name="T4" fmla="*/ 0 w 2"/>
                      <a:gd name="T5" fmla="*/ 1 h 2"/>
                      <a:gd name="T6" fmla="*/ 0 w 2"/>
                      <a:gd name="T7" fmla="*/ 0 h 2"/>
                      <a:gd name="T8" fmla="*/ 0 w 2"/>
                      <a:gd name="T9" fmla="*/ 0 h 2"/>
                      <a:gd name="T10" fmla="*/ 0 w 2"/>
                      <a:gd name="T11" fmla="*/ 0 h 2"/>
                      <a:gd name="T12" fmla="*/ 0 w 2"/>
                      <a:gd name="T13" fmla="*/ 0 h 2"/>
                      <a:gd name="T14" fmla="*/ 0 w 2"/>
                      <a:gd name="T15" fmla="*/ 0 h 2"/>
                      <a:gd name="T16" fmla="*/ 0 w 2"/>
                      <a:gd name="T17" fmla="*/ 0 h 2"/>
                      <a:gd name="T18" fmla="*/ 0 w 2"/>
                      <a:gd name="T19" fmla="*/ 0 h 2"/>
                      <a:gd name="T20" fmla="*/ 1 w 2"/>
                      <a:gd name="T21" fmla="*/ 0 h 2"/>
                      <a:gd name="T22" fmla="*/ 1 w 2"/>
                      <a:gd name="T23" fmla="*/ 0 h 2"/>
                      <a:gd name="T24" fmla="*/ 2 w 2"/>
                      <a:gd name="T25" fmla="*/ 0 h 2"/>
                      <a:gd name="T26" fmla="*/ 2 w 2"/>
                      <a:gd name="T27" fmla="*/ 0 h 2"/>
                      <a:gd name="T28" fmla="*/ 2 w 2"/>
                      <a:gd name="T29" fmla="*/ 1 h 2"/>
                      <a:gd name="T30" fmla="*/ 2 w 2"/>
                      <a:gd name="T31" fmla="*/ 1 h 2"/>
                      <a:gd name="T32" fmla="*/ 1 w 2"/>
                      <a:gd name="T33" fmla="*/ 2 h 2"/>
                      <a:gd name="T34" fmla="*/ 1 w 2"/>
                      <a:gd name="T35" fmla="*/ 2 h 2"/>
                      <a:gd name="T36" fmla="*/ 0 w 2"/>
                      <a:gd name="T37" fmla="*/ 2 h 2"/>
                      <a:gd name="T38" fmla="*/ 1 w 2"/>
                      <a:gd name="T39" fmla="*/ 1 h 2"/>
                      <a:gd name="T40" fmla="*/ 1 w 2"/>
                      <a:gd name="T41" fmla="*/ 1 h 2"/>
                      <a:gd name="T42" fmla="*/ 1 w 2"/>
                      <a:gd name="T43" fmla="*/ 1 h 2"/>
                      <a:gd name="T44" fmla="*/ 1 w 2"/>
                      <a:gd name="T45" fmla="*/ 1 h 2"/>
                      <a:gd name="T46" fmla="*/ 1 w 2"/>
                      <a:gd name="T47" fmla="*/ 1 h 2"/>
                      <a:gd name="T48" fmla="*/ 1 w 2"/>
                      <a:gd name="T49" fmla="*/ 1 h 2"/>
                      <a:gd name="T50" fmla="*/ 1 w 2"/>
                      <a:gd name="T51" fmla="*/ 1 h 2"/>
                      <a:gd name="T52" fmla="*/ 1 w 2"/>
                      <a:gd name="T53" fmla="*/ 1 h 2"/>
                      <a:gd name="T54" fmla="*/ 1 w 2"/>
                      <a:gd name="T55" fmla="*/ 1 h 2"/>
                      <a:gd name="T56" fmla="*/ 1 w 2"/>
                      <a:gd name="T57" fmla="*/ 0 h 2"/>
                      <a:gd name="T58" fmla="*/ 1 w 2"/>
                      <a:gd name="T59" fmla="*/ 1 h 2"/>
                      <a:gd name="T60" fmla="*/ 1 w 2"/>
                      <a:gd name="T61" fmla="*/ 1 h 2"/>
                      <a:gd name="T62" fmla="*/ 1 w 2"/>
                      <a:gd name="T63" fmla="*/ 1 h 2"/>
                      <a:gd name="T64" fmla="*/ 1 w 2"/>
                      <a:gd name="T65" fmla="*/ 0 h 2"/>
                      <a:gd name="T66" fmla="*/ 1 w 2"/>
                      <a:gd name="T6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 h="2">
                        <a:moveTo>
                          <a:pt x="0" y="2"/>
                        </a:moveTo>
                        <a:cubicBezTo>
                          <a:pt x="0" y="2"/>
                          <a:pt x="0" y="1"/>
                          <a:pt x="0" y="1"/>
                        </a:cubicBezTo>
                        <a:cubicBezTo>
                          <a:pt x="0" y="1"/>
                          <a:pt x="0" y="1"/>
                          <a:pt x="0" y="1"/>
                        </a:cubicBezTo>
                        <a:cubicBezTo>
                          <a:pt x="0" y="1"/>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2" y="0"/>
                        </a:cubicBezTo>
                        <a:cubicBezTo>
                          <a:pt x="2" y="0"/>
                          <a:pt x="2" y="0"/>
                          <a:pt x="2" y="0"/>
                        </a:cubicBezTo>
                        <a:cubicBezTo>
                          <a:pt x="2" y="1"/>
                          <a:pt x="2" y="1"/>
                          <a:pt x="2" y="1"/>
                        </a:cubicBezTo>
                        <a:cubicBezTo>
                          <a:pt x="2" y="1"/>
                          <a:pt x="2" y="1"/>
                          <a:pt x="2" y="1"/>
                        </a:cubicBezTo>
                        <a:cubicBezTo>
                          <a:pt x="2" y="2"/>
                          <a:pt x="1" y="2"/>
                          <a:pt x="1" y="2"/>
                        </a:cubicBezTo>
                        <a:cubicBezTo>
                          <a:pt x="1" y="2"/>
                          <a:pt x="1" y="2"/>
                          <a:pt x="1" y="2"/>
                        </a:cubicBezTo>
                        <a:cubicBezTo>
                          <a:pt x="1" y="2"/>
                          <a:pt x="1" y="2"/>
                          <a:pt x="0" y="2"/>
                        </a:cubicBezTo>
                        <a:close/>
                        <a:moveTo>
                          <a:pt x="1" y="1"/>
                        </a:moveTo>
                        <a:cubicBezTo>
                          <a:pt x="1" y="1"/>
                          <a:pt x="1" y="1"/>
                          <a:pt x="1" y="1"/>
                        </a:cubicBezTo>
                        <a:cubicBezTo>
                          <a:pt x="1" y="1"/>
                          <a:pt x="1" y="1"/>
                          <a:pt x="1" y="1"/>
                        </a:cubicBezTo>
                        <a:cubicBezTo>
                          <a:pt x="1" y="1"/>
                          <a:pt x="1" y="1"/>
                          <a:pt x="1" y="1"/>
                        </a:cubicBezTo>
                        <a:close/>
                        <a:moveTo>
                          <a:pt x="1" y="1"/>
                        </a:moveTo>
                        <a:cubicBezTo>
                          <a:pt x="1" y="1"/>
                          <a:pt x="1" y="1"/>
                          <a:pt x="1" y="1"/>
                        </a:cubicBezTo>
                        <a:cubicBezTo>
                          <a:pt x="1" y="1"/>
                          <a:pt x="1" y="1"/>
                          <a:pt x="1" y="1"/>
                        </a:cubicBezTo>
                        <a:cubicBezTo>
                          <a:pt x="1" y="1"/>
                          <a:pt x="1" y="1"/>
                          <a:pt x="1" y="1"/>
                        </a:cubicBezTo>
                        <a:close/>
                        <a:moveTo>
                          <a:pt x="1" y="1"/>
                        </a:moveTo>
                        <a:cubicBezTo>
                          <a:pt x="1" y="0"/>
                          <a:pt x="1" y="0"/>
                          <a:pt x="1" y="0"/>
                        </a:cubicBezTo>
                        <a:cubicBezTo>
                          <a:pt x="1" y="1"/>
                          <a:pt x="1" y="1"/>
                          <a:pt x="1" y="1"/>
                        </a:cubicBezTo>
                        <a:cubicBezTo>
                          <a:pt x="1" y="1"/>
                          <a:pt x="1" y="1"/>
                          <a:pt x="1" y="1"/>
                        </a:cubicBezTo>
                        <a:close/>
                        <a:moveTo>
                          <a:pt x="1" y="1"/>
                        </a:moveTo>
                        <a:cubicBezTo>
                          <a:pt x="1"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5" name="íSľíḑè">
                    <a:extLst>
                      <a:ext uri="{FF2B5EF4-FFF2-40B4-BE49-F238E27FC236}">
                        <a16:creationId xmlns:a16="http://schemas.microsoft.com/office/drawing/2014/main" id="{3D2636C0-57D4-4A3D-A7F6-769D3CCBA99B}"/>
                      </a:ext>
                    </a:extLst>
                  </p:cNvPr>
                  <p:cNvSpPr/>
                  <p:nvPr/>
                </p:nvSpPr>
                <p:spPr bwMode="auto">
                  <a:xfrm>
                    <a:off x="11044531" y="6486617"/>
                    <a:ext cx="8147" cy="5431"/>
                  </a:xfrm>
                  <a:custGeom>
                    <a:avLst/>
                    <a:gdLst>
                      <a:gd name="T0" fmla="*/ 1 w 3"/>
                      <a:gd name="T1" fmla="*/ 2 h 2"/>
                      <a:gd name="T2" fmla="*/ 1 w 3"/>
                      <a:gd name="T3" fmla="*/ 2 h 2"/>
                      <a:gd name="T4" fmla="*/ 0 w 3"/>
                      <a:gd name="T5" fmla="*/ 1 h 2"/>
                      <a:gd name="T6" fmla="*/ 0 w 3"/>
                      <a:gd name="T7" fmla="*/ 1 h 2"/>
                      <a:gd name="T8" fmla="*/ 2 w 3"/>
                      <a:gd name="T9" fmla="*/ 0 h 2"/>
                      <a:gd name="T10" fmla="*/ 2 w 3"/>
                      <a:gd name="T11" fmla="*/ 0 h 2"/>
                      <a:gd name="T12" fmla="*/ 2 w 3"/>
                      <a:gd name="T13" fmla="*/ 0 h 2"/>
                      <a:gd name="T14" fmla="*/ 2 w 3"/>
                      <a:gd name="T15" fmla="*/ 0 h 2"/>
                      <a:gd name="T16" fmla="*/ 3 w 3"/>
                      <a:gd name="T17" fmla="*/ 1 h 2"/>
                      <a:gd name="T18" fmla="*/ 3 w 3"/>
                      <a:gd name="T19" fmla="*/ 1 h 2"/>
                      <a:gd name="T20" fmla="*/ 2 w 3"/>
                      <a:gd name="T21" fmla="*/ 2 h 2"/>
                      <a:gd name="T22" fmla="*/ 2 w 3"/>
                      <a:gd name="T23" fmla="*/ 2 h 2"/>
                      <a:gd name="T24" fmla="*/ 2 w 3"/>
                      <a:gd name="T25" fmla="*/ 2 h 2"/>
                      <a:gd name="T26" fmla="*/ 2 w 3"/>
                      <a:gd name="T27" fmla="*/ 2 h 2"/>
                      <a:gd name="T28" fmla="*/ 1 w 3"/>
                      <a:gd name="T29" fmla="*/ 2 h 2"/>
                      <a:gd name="T30" fmla="*/ 1 w 3"/>
                      <a:gd name="T31" fmla="*/ 1 h 2"/>
                      <a:gd name="T32" fmla="*/ 1 w 3"/>
                      <a:gd name="T33" fmla="*/ 1 h 2"/>
                      <a:gd name="T34" fmla="*/ 1 w 3"/>
                      <a:gd name="T35" fmla="*/ 1 h 2"/>
                      <a:gd name="T36" fmla="*/ 1 w 3"/>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2">
                        <a:moveTo>
                          <a:pt x="1" y="2"/>
                        </a:moveTo>
                        <a:cubicBezTo>
                          <a:pt x="1" y="2"/>
                          <a:pt x="1" y="2"/>
                          <a:pt x="1" y="2"/>
                        </a:cubicBezTo>
                        <a:cubicBezTo>
                          <a:pt x="1" y="2"/>
                          <a:pt x="0" y="1"/>
                          <a:pt x="0" y="1"/>
                        </a:cubicBezTo>
                        <a:cubicBezTo>
                          <a:pt x="0" y="1"/>
                          <a:pt x="0" y="1"/>
                          <a:pt x="0" y="1"/>
                        </a:cubicBezTo>
                        <a:cubicBezTo>
                          <a:pt x="1" y="0"/>
                          <a:pt x="1" y="0"/>
                          <a:pt x="2" y="0"/>
                        </a:cubicBezTo>
                        <a:cubicBezTo>
                          <a:pt x="2" y="0"/>
                          <a:pt x="2" y="0"/>
                          <a:pt x="2" y="0"/>
                        </a:cubicBezTo>
                        <a:cubicBezTo>
                          <a:pt x="2" y="0"/>
                          <a:pt x="2" y="0"/>
                          <a:pt x="2" y="0"/>
                        </a:cubicBezTo>
                        <a:cubicBezTo>
                          <a:pt x="2" y="0"/>
                          <a:pt x="2" y="0"/>
                          <a:pt x="2" y="0"/>
                        </a:cubicBezTo>
                        <a:cubicBezTo>
                          <a:pt x="3" y="0"/>
                          <a:pt x="3" y="1"/>
                          <a:pt x="3" y="1"/>
                        </a:cubicBezTo>
                        <a:cubicBezTo>
                          <a:pt x="3" y="1"/>
                          <a:pt x="3" y="1"/>
                          <a:pt x="3" y="1"/>
                        </a:cubicBezTo>
                        <a:cubicBezTo>
                          <a:pt x="3" y="1"/>
                          <a:pt x="3" y="2"/>
                          <a:pt x="2" y="2"/>
                        </a:cubicBezTo>
                        <a:cubicBezTo>
                          <a:pt x="2" y="2"/>
                          <a:pt x="2" y="2"/>
                          <a:pt x="2" y="2"/>
                        </a:cubicBezTo>
                        <a:cubicBezTo>
                          <a:pt x="2" y="2"/>
                          <a:pt x="2" y="2"/>
                          <a:pt x="2" y="2"/>
                        </a:cubicBezTo>
                        <a:cubicBezTo>
                          <a:pt x="2" y="2"/>
                          <a:pt x="2" y="2"/>
                          <a:pt x="2" y="2"/>
                        </a:cubicBezTo>
                        <a:cubicBezTo>
                          <a:pt x="1" y="2"/>
                          <a:pt x="1" y="2"/>
                          <a:pt x="1" y="2"/>
                        </a:cubicBezTo>
                        <a:close/>
                        <a:moveTo>
                          <a:pt x="1" y="1"/>
                        </a:moveTo>
                        <a:cubicBezTo>
                          <a:pt x="1"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6" name="îśľiḑê">
                    <a:extLst>
                      <a:ext uri="{FF2B5EF4-FFF2-40B4-BE49-F238E27FC236}">
                        <a16:creationId xmlns:a16="http://schemas.microsoft.com/office/drawing/2014/main" id="{33A0E8C5-C297-47AD-AB2E-2E42CD8A1B08}"/>
                      </a:ext>
                    </a:extLst>
                  </p:cNvPr>
                  <p:cNvSpPr/>
                  <p:nvPr/>
                </p:nvSpPr>
                <p:spPr bwMode="auto">
                  <a:xfrm>
                    <a:off x="11052678" y="6492048"/>
                    <a:ext cx="2716"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7" name="îŝḷíḍe">
                    <a:extLst>
                      <a:ext uri="{FF2B5EF4-FFF2-40B4-BE49-F238E27FC236}">
                        <a16:creationId xmlns:a16="http://schemas.microsoft.com/office/drawing/2014/main" id="{DF0C4AE8-1FD1-4810-A8CD-C208391CFCF0}"/>
                      </a:ext>
                    </a:extLst>
                  </p:cNvPr>
                  <p:cNvSpPr/>
                  <p:nvPr/>
                </p:nvSpPr>
                <p:spPr bwMode="auto">
                  <a:xfrm>
                    <a:off x="11052678" y="6489333"/>
                    <a:ext cx="5431" cy="6790"/>
                  </a:xfrm>
                  <a:custGeom>
                    <a:avLst/>
                    <a:gdLst>
                      <a:gd name="T0" fmla="*/ 0 w 2"/>
                      <a:gd name="T1" fmla="*/ 1 h 2"/>
                      <a:gd name="T2" fmla="*/ 0 w 2"/>
                      <a:gd name="T3" fmla="*/ 1 h 2"/>
                      <a:gd name="T4" fmla="*/ 0 w 2"/>
                      <a:gd name="T5" fmla="*/ 1 h 2"/>
                      <a:gd name="T6" fmla="*/ 0 w 2"/>
                      <a:gd name="T7" fmla="*/ 0 h 2"/>
                      <a:gd name="T8" fmla="*/ 0 w 2"/>
                      <a:gd name="T9" fmla="*/ 0 h 2"/>
                      <a:gd name="T10" fmla="*/ 0 w 2"/>
                      <a:gd name="T11" fmla="*/ 0 h 2"/>
                      <a:gd name="T12" fmla="*/ 0 w 2"/>
                      <a:gd name="T13" fmla="*/ 0 h 2"/>
                      <a:gd name="T14" fmla="*/ 1 w 2"/>
                      <a:gd name="T15" fmla="*/ 0 h 2"/>
                      <a:gd name="T16" fmla="*/ 1 w 2"/>
                      <a:gd name="T17" fmla="*/ 0 h 2"/>
                      <a:gd name="T18" fmla="*/ 1 w 2"/>
                      <a:gd name="T19" fmla="*/ 0 h 2"/>
                      <a:gd name="T20" fmla="*/ 1 w 2"/>
                      <a:gd name="T21" fmla="*/ 0 h 2"/>
                      <a:gd name="T22" fmla="*/ 1 w 2"/>
                      <a:gd name="T23" fmla="*/ 1 h 2"/>
                      <a:gd name="T24" fmla="*/ 1 w 2"/>
                      <a:gd name="T25" fmla="*/ 1 h 2"/>
                      <a:gd name="T26" fmla="*/ 2 w 2"/>
                      <a:gd name="T27" fmla="*/ 2 h 2"/>
                      <a:gd name="T28" fmla="*/ 1 w 2"/>
                      <a:gd name="T29" fmla="*/ 2 h 2"/>
                      <a:gd name="T30" fmla="*/ 1 w 2"/>
                      <a:gd name="T31" fmla="*/ 2 h 2"/>
                      <a:gd name="T32" fmla="*/ 1 w 2"/>
                      <a:gd name="T33" fmla="*/ 2 h 2"/>
                      <a:gd name="T34" fmla="*/ 0 w 2"/>
                      <a:gd name="T35" fmla="*/ 1 h 2"/>
                      <a:gd name="T36" fmla="*/ 1 w 2"/>
                      <a:gd name="T37" fmla="*/ 1 h 2"/>
                      <a:gd name="T38" fmla="*/ 1 w 2"/>
                      <a:gd name="T39" fmla="*/ 1 h 2"/>
                      <a:gd name="T40" fmla="*/ 1 w 2"/>
                      <a:gd name="T41" fmla="*/ 1 h 2"/>
                      <a:gd name="T42" fmla="*/ 1 w 2"/>
                      <a:gd name="T43" fmla="*/ 1 h 2"/>
                      <a:gd name="T44" fmla="*/ 1 w 2"/>
                      <a:gd name="T45" fmla="*/ 1 h 2"/>
                      <a:gd name="T46" fmla="*/ 1 w 2"/>
                      <a:gd name="T47" fmla="*/ 1 h 2"/>
                      <a:gd name="T48" fmla="*/ 1 w 2"/>
                      <a:gd name="T4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 h="2">
                        <a:moveTo>
                          <a:pt x="0" y="1"/>
                        </a:move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1"/>
                        </a:cubicBezTo>
                        <a:cubicBezTo>
                          <a:pt x="1" y="1"/>
                          <a:pt x="1" y="1"/>
                          <a:pt x="1" y="1"/>
                        </a:cubicBezTo>
                        <a:cubicBezTo>
                          <a:pt x="2" y="2"/>
                          <a:pt x="2" y="2"/>
                          <a:pt x="2" y="2"/>
                        </a:cubicBezTo>
                        <a:cubicBezTo>
                          <a:pt x="1" y="2"/>
                          <a:pt x="1" y="2"/>
                          <a:pt x="1" y="2"/>
                        </a:cubicBezTo>
                        <a:cubicBezTo>
                          <a:pt x="1" y="2"/>
                          <a:pt x="1" y="2"/>
                          <a:pt x="1" y="2"/>
                        </a:cubicBezTo>
                        <a:cubicBezTo>
                          <a:pt x="1" y="2"/>
                          <a:pt x="1" y="2"/>
                          <a:pt x="1" y="2"/>
                        </a:cubicBezTo>
                        <a:cubicBezTo>
                          <a:pt x="0" y="2"/>
                          <a:pt x="0" y="2"/>
                          <a:pt x="0" y="1"/>
                        </a:cubicBezTo>
                        <a:close/>
                        <a:moveTo>
                          <a:pt x="1" y="1"/>
                        </a:moveTo>
                        <a:cubicBezTo>
                          <a:pt x="1" y="1"/>
                          <a:pt x="1" y="1"/>
                          <a:pt x="1" y="1"/>
                        </a:cubicBezTo>
                        <a:cubicBezTo>
                          <a:pt x="1" y="1"/>
                          <a:pt x="1" y="1"/>
                          <a:pt x="1" y="1"/>
                        </a:cubicBezTo>
                        <a:cubicBezTo>
                          <a:pt x="1" y="1"/>
                          <a:pt x="1" y="1"/>
                          <a:pt x="1" y="1"/>
                        </a:cubicBezTo>
                        <a:close/>
                        <a:moveTo>
                          <a:pt x="1" y="1"/>
                        </a:move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8" name="íš1ïďe">
                    <a:extLst>
                      <a:ext uri="{FF2B5EF4-FFF2-40B4-BE49-F238E27FC236}">
                        <a16:creationId xmlns:a16="http://schemas.microsoft.com/office/drawing/2014/main" id="{844A30DC-E9FC-4E7E-BF87-342ABF96BC47}"/>
                      </a:ext>
                    </a:extLst>
                  </p:cNvPr>
                  <p:cNvSpPr/>
                  <p:nvPr/>
                </p:nvSpPr>
                <p:spPr bwMode="auto">
                  <a:xfrm>
                    <a:off x="11055393" y="6492048"/>
                    <a:ext cx="2716" cy="4074"/>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9" name="íṥlíḍe">
                    <a:extLst>
                      <a:ext uri="{FF2B5EF4-FFF2-40B4-BE49-F238E27FC236}">
                        <a16:creationId xmlns:a16="http://schemas.microsoft.com/office/drawing/2014/main" id="{CF405D75-E087-49AC-BAD2-1465380B91FF}"/>
                      </a:ext>
                    </a:extLst>
                  </p:cNvPr>
                  <p:cNvSpPr/>
                  <p:nvPr/>
                </p:nvSpPr>
                <p:spPr bwMode="auto">
                  <a:xfrm>
                    <a:off x="11055393" y="6492048"/>
                    <a:ext cx="2716" cy="4074"/>
                  </a:xfrm>
                  <a:custGeom>
                    <a:avLst/>
                    <a:gdLst>
                      <a:gd name="T0" fmla="*/ 0 w 1"/>
                      <a:gd name="T1" fmla="*/ 1 h 1"/>
                      <a:gd name="T2" fmla="*/ 0 w 1"/>
                      <a:gd name="T3" fmla="*/ 1 h 1"/>
                      <a:gd name="T4" fmla="*/ 0 w 1"/>
                      <a:gd name="T5" fmla="*/ 1 h 1"/>
                      <a:gd name="T6" fmla="*/ 0 w 1"/>
                      <a:gd name="T7" fmla="*/ 0 h 1"/>
                      <a:gd name="T8" fmla="*/ 0 w 1"/>
                      <a:gd name="T9" fmla="*/ 0 h 1"/>
                      <a:gd name="T10" fmla="*/ 0 w 1"/>
                      <a:gd name="T11" fmla="*/ 0 h 1"/>
                      <a:gd name="T12" fmla="*/ 0 w 1"/>
                      <a:gd name="T13" fmla="*/ 0 h 1"/>
                      <a:gd name="T14" fmla="*/ 1 w 1"/>
                      <a:gd name="T15" fmla="*/ 0 h 1"/>
                      <a:gd name="T16" fmla="*/ 1 w 1"/>
                      <a:gd name="T17" fmla="*/ 0 h 1"/>
                      <a:gd name="T18" fmla="*/ 1 w 1"/>
                      <a:gd name="T19" fmla="*/ 0 h 1"/>
                      <a:gd name="T20" fmla="*/ 1 w 1"/>
                      <a:gd name="T21" fmla="*/ 0 h 1"/>
                      <a:gd name="T22" fmla="*/ 0 w 1"/>
                      <a:gd name="T23" fmla="*/ 1 h 1"/>
                      <a:gd name="T24" fmla="*/ 0 w 1"/>
                      <a:gd name="T25" fmla="*/ 1 h 1"/>
                      <a:gd name="T26" fmla="*/ 0 w 1"/>
                      <a:gd name="T27" fmla="*/ 1 h 1"/>
                      <a:gd name="T28" fmla="*/ 0 w 1"/>
                      <a:gd name="T29" fmla="*/ 1 h 1"/>
                      <a:gd name="T30" fmla="*/ 0 w 1"/>
                      <a:gd name="T31" fmla="*/ 1 h 1"/>
                      <a:gd name="T32" fmla="*/ 0 w 1"/>
                      <a:gd name="T33" fmla="*/ 1 h 1"/>
                      <a:gd name="T34" fmla="*/ 0 w 1"/>
                      <a:gd name="T35" fmla="*/ 1 h 1"/>
                      <a:gd name="T36" fmla="*/ 0 w 1"/>
                      <a:gd name="T37" fmla="*/ 1 h 1"/>
                      <a:gd name="T38" fmla="*/ 1 w 1"/>
                      <a:gd name="T39" fmla="*/ 1 h 1"/>
                      <a:gd name="T40" fmla="*/ 1 w 1"/>
                      <a:gd name="T41" fmla="*/ 1 h 1"/>
                      <a:gd name="T42" fmla="*/ 1 w 1"/>
                      <a:gd name="T43" fmla="*/ 1 h 1"/>
                      <a:gd name="T44" fmla="*/ 1 w 1"/>
                      <a:gd name="T45" fmla="*/ 1 h 1"/>
                      <a:gd name="T46" fmla="*/ 1 w 1"/>
                      <a:gd name="T47" fmla="*/ 1 h 1"/>
                      <a:gd name="T48" fmla="*/ 1 w 1"/>
                      <a:gd name="T49" fmla="*/ 1 h 1"/>
                      <a:gd name="T50" fmla="*/ 1 w 1"/>
                      <a:gd name="T51" fmla="*/ 1 h 1"/>
                      <a:gd name="T52" fmla="*/ 1 w 1"/>
                      <a:gd name="T5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 h="1">
                        <a:moveTo>
                          <a:pt x="0" y="1"/>
                        </a:move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1"/>
                          <a:pt x="1" y="1"/>
                          <a:pt x="0" y="1"/>
                        </a:cubicBezTo>
                        <a:cubicBezTo>
                          <a:pt x="0" y="1"/>
                          <a:pt x="0" y="1"/>
                          <a:pt x="0" y="1"/>
                        </a:cubicBezTo>
                        <a:cubicBezTo>
                          <a:pt x="0" y="1"/>
                          <a:pt x="0" y="1"/>
                          <a:pt x="0" y="1"/>
                        </a:cubicBezTo>
                        <a:close/>
                        <a:moveTo>
                          <a:pt x="0" y="1"/>
                        </a:moveTo>
                        <a:cubicBezTo>
                          <a:pt x="0" y="1"/>
                          <a:pt x="0" y="1"/>
                          <a:pt x="0" y="1"/>
                        </a:cubicBezTo>
                        <a:cubicBezTo>
                          <a:pt x="0" y="1"/>
                          <a:pt x="0" y="1"/>
                          <a:pt x="0" y="1"/>
                        </a:cubicBezTo>
                        <a:cubicBezTo>
                          <a:pt x="0" y="1"/>
                          <a:pt x="0" y="1"/>
                          <a:pt x="0" y="1"/>
                        </a:cubicBezTo>
                        <a:cubicBezTo>
                          <a:pt x="0" y="1"/>
                          <a:pt x="0" y="1"/>
                          <a:pt x="0" y="1"/>
                        </a:cubicBezTo>
                        <a:close/>
                        <a:moveTo>
                          <a:pt x="1" y="1"/>
                        </a:moveTo>
                        <a:cubicBezTo>
                          <a:pt x="1" y="1"/>
                          <a:pt x="1" y="1"/>
                          <a:pt x="1" y="1"/>
                        </a:cubicBezTo>
                        <a:cubicBezTo>
                          <a:pt x="1" y="1"/>
                          <a:pt x="1" y="1"/>
                          <a:pt x="1" y="1"/>
                        </a:cubicBezTo>
                        <a:cubicBezTo>
                          <a:pt x="1" y="1"/>
                          <a:pt x="1" y="1"/>
                          <a:pt x="1" y="1"/>
                        </a:cubicBezTo>
                        <a:cubicBezTo>
                          <a:pt x="1" y="1"/>
                          <a:pt x="1" y="1"/>
                          <a:pt x="1" y="1"/>
                        </a:cubicBezTo>
                        <a:close/>
                        <a:moveTo>
                          <a:pt x="1" y="1"/>
                        </a:move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0" name="i$ḻíḓe">
                    <a:extLst>
                      <a:ext uri="{FF2B5EF4-FFF2-40B4-BE49-F238E27FC236}">
                        <a16:creationId xmlns:a16="http://schemas.microsoft.com/office/drawing/2014/main" id="{4FACA68D-9F14-4B2A-89C9-43827FE31D45}"/>
                      </a:ext>
                    </a:extLst>
                  </p:cNvPr>
                  <p:cNvSpPr/>
                  <p:nvPr/>
                </p:nvSpPr>
                <p:spPr bwMode="auto">
                  <a:xfrm>
                    <a:off x="11052678" y="6496122"/>
                    <a:ext cx="2716"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1" name="íśḻîdê">
                    <a:extLst>
                      <a:ext uri="{FF2B5EF4-FFF2-40B4-BE49-F238E27FC236}">
                        <a16:creationId xmlns:a16="http://schemas.microsoft.com/office/drawing/2014/main" id="{24E3D2C8-D20D-4549-8CE7-173831FE302E}"/>
                      </a:ext>
                    </a:extLst>
                  </p:cNvPr>
                  <p:cNvSpPr/>
                  <p:nvPr/>
                </p:nvSpPr>
                <p:spPr bwMode="auto">
                  <a:xfrm>
                    <a:off x="11052678" y="6492048"/>
                    <a:ext cx="5431" cy="6790"/>
                  </a:xfrm>
                  <a:custGeom>
                    <a:avLst/>
                    <a:gdLst>
                      <a:gd name="T0" fmla="*/ 0 w 2"/>
                      <a:gd name="T1" fmla="*/ 2 h 2"/>
                      <a:gd name="T2" fmla="*/ 0 w 2"/>
                      <a:gd name="T3" fmla="*/ 1 h 2"/>
                      <a:gd name="T4" fmla="*/ 0 w 2"/>
                      <a:gd name="T5" fmla="*/ 1 h 2"/>
                      <a:gd name="T6" fmla="*/ 0 w 2"/>
                      <a:gd name="T7" fmla="*/ 0 h 2"/>
                      <a:gd name="T8" fmla="*/ 0 w 2"/>
                      <a:gd name="T9" fmla="*/ 0 h 2"/>
                      <a:gd name="T10" fmla="*/ 0 w 2"/>
                      <a:gd name="T11" fmla="*/ 0 h 2"/>
                      <a:gd name="T12" fmla="*/ 1 w 2"/>
                      <a:gd name="T13" fmla="*/ 0 h 2"/>
                      <a:gd name="T14" fmla="*/ 1 w 2"/>
                      <a:gd name="T15" fmla="*/ 1 h 2"/>
                      <a:gd name="T16" fmla="*/ 1 w 2"/>
                      <a:gd name="T17" fmla="*/ 1 h 2"/>
                      <a:gd name="T18" fmla="*/ 2 w 2"/>
                      <a:gd name="T19" fmla="*/ 1 h 2"/>
                      <a:gd name="T20" fmla="*/ 2 w 2"/>
                      <a:gd name="T21" fmla="*/ 1 h 2"/>
                      <a:gd name="T22" fmla="*/ 1 w 2"/>
                      <a:gd name="T23" fmla="*/ 2 h 2"/>
                      <a:gd name="T24" fmla="*/ 1 w 2"/>
                      <a:gd name="T25" fmla="*/ 2 h 2"/>
                      <a:gd name="T26" fmla="*/ 0 w 2"/>
                      <a:gd name="T27" fmla="*/ 2 h 2"/>
                      <a:gd name="T28" fmla="*/ 1 w 2"/>
                      <a:gd name="T29" fmla="*/ 1 h 2"/>
                      <a:gd name="T30" fmla="*/ 1 w 2"/>
                      <a:gd name="T31" fmla="*/ 1 h 2"/>
                      <a:gd name="T32" fmla="*/ 1 w 2"/>
                      <a:gd name="T33" fmla="*/ 1 h 2"/>
                      <a:gd name="T34" fmla="*/ 0 w 2"/>
                      <a:gd name="T35" fmla="*/ 1 h 2"/>
                      <a:gd name="T36" fmla="*/ 0 w 2"/>
                      <a:gd name="T37" fmla="*/ 1 h 2"/>
                      <a:gd name="T38" fmla="*/ 0 w 2"/>
                      <a:gd name="T39" fmla="*/ 1 h 2"/>
                      <a:gd name="T40" fmla="*/ 0 w 2"/>
                      <a:gd name="T41" fmla="*/ 1 h 2"/>
                      <a:gd name="T42" fmla="*/ 0 w 2"/>
                      <a:gd name="T43" fmla="*/ 1 h 2"/>
                      <a:gd name="T44" fmla="*/ 1 w 2"/>
                      <a:gd name="T45" fmla="*/ 1 h 2"/>
                      <a:gd name="T46" fmla="*/ 1 w 2"/>
                      <a:gd name="T47" fmla="*/ 1 h 2"/>
                      <a:gd name="T48" fmla="*/ 1 w 2"/>
                      <a:gd name="T49" fmla="*/ 1 h 2"/>
                      <a:gd name="T50" fmla="*/ 1 w 2"/>
                      <a:gd name="T51" fmla="*/ 1 h 2"/>
                      <a:gd name="T52" fmla="*/ 1 w 2"/>
                      <a:gd name="T53" fmla="*/ 1 h 2"/>
                      <a:gd name="T54" fmla="*/ 1 w 2"/>
                      <a:gd name="T55" fmla="*/ 1 h 2"/>
                      <a:gd name="T56" fmla="*/ 1 w 2"/>
                      <a:gd name="T57" fmla="*/ 1 h 2"/>
                      <a:gd name="T58" fmla="*/ 1 w 2"/>
                      <a:gd name="T59" fmla="*/ 0 h 2"/>
                      <a:gd name="T60" fmla="*/ 1 w 2"/>
                      <a:gd name="T6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 h="2">
                        <a:moveTo>
                          <a:pt x="0" y="2"/>
                        </a:move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1" y="0"/>
                          <a:pt x="1" y="0"/>
                          <a:pt x="1" y="0"/>
                        </a:cubicBezTo>
                        <a:cubicBezTo>
                          <a:pt x="1" y="0"/>
                          <a:pt x="1" y="0"/>
                          <a:pt x="1" y="1"/>
                        </a:cubicBezTo>
                        <a:cubicBezTo>
                          <a:pt x="1" y="1"/>
                          <a:pt x="1" y="1"/>
                          <a:pt x="1" y="1"/>
                        </a:cubicBezTo>
                        <a:cubicBezTo>
                          <a:pt x="2" y="1"/>
                          <a:pt x="1" y="1"/>
                          <a:pt x="2" y="1"/>
                        </a:cubicBezTo>
                        <a:cubicBezTo>
                          <a:pt x="2" y="1"/>
                          <a:pt x="2" y="1"/>
                          <a:pt x="2" y="1"/>
                        </a:cubicBezTo>
                        <a:cubicBezTo>
                          <a:pt x="2" y="1"/>
                          <a:pt x="1" y="2"/>
                          <a:pt x="1" y="2"/>
                        </a:cubicBezTo>
                        <a:cubicBezTo>
                          <a:pt x="1" y="2"/>
                          <a:pt x="1" y="2"/>
                          <a:pt x="1" y="2"/>
                        </a:cubicBezTo>
                        <a:cubicBezTo>
                          <a:pt x="1" y="2"/>
                          <a:pt x="0" y="2"/>
                          <a:pt x="0" y="2"/>
                        </a:cubicBezTo>
                        <a:close/>
                        <a:moveTo>
                          <a:pt x="1" y="1"/>
                        </a:moveTo>
                        <a:cubicBezTo>
                          <a:pt x="1" y="1"/>
                          <a:pt x="1" y="1"/>
                          <a:pt x="1" y="1"/>
                        </a:cubicBezTo>
                        <a:cubicBezTo>
                          <a:pt x="1" y="1"/>
                          <a:pt x="1" y="1"/>
                          <a:pt x="1" y="1"/>
                        </a:cubicBezTo>
                        <a:close/>
                        <a:moveTo>
                          <a:pt x="0" y="1"/>
                        </a:moveTo>
                        <a:cubicBezTo>
                          <a:pt x="0" y="1"/>
                          <a:pt x="0" y="1"/>
                          <a:pt x="0" y="1"/>
                        </a:cubicBezTo>
                        <a:cubicBezTo>
                          <a:pt x="0" y="1"/>
                          <a:pt x="0" y="1"/>
                          <a:pt x="0" y="1"/>
                        </a:cubicBezTo>
                        <a:cubicBezTo>
                          <a:pt x="0" y="1"/>
                          <a:pt x="0" y="1"/>
                          <a:pt x="0" y="1"/>
                        </a:cubicBezTo>
                        <a:cubicBezTo>
                          <a:pt x="0" y="1"/>
                          <a:pt x="0" y="1"/>
                          <a:pt x="0" y="1"/>
                        </a:cubicBezTo>
                        <a:close/>
                        <a:moveTo>
                          <a:pt x="1" y="1"/>
                        </a:moveTo>
                        <a:cubicBezTo>
                          <a:pt x="1" y="1"/>
                          <a:pt x="1" y="1"/>
                          <a:pt x="1" y="1"/>
                        </a:cubicBezTo>
                        <a:cubicBezTo>
                          <a:pt x="1" y="1"/>
                          <a:pt x="1" y="1"/>
                          <a:pt x="1" y="1"/>
                        </a:cubicBezTo>
                        <a:close/>
                        <a:moveTo>
                          <a:pt x="1" y="1"/>
                        </a:moveTo>
                        <a:cubicBezTo>
                          <a:pt x="1" y="1"/>
                          <a:pt x="1" y="1"/>
                          <a:pt x="1" y="1"/>
                        </a:cubicBezTo>
                        <a:cubicBezTo>
                          <a:pt x="1" y="1"/>
                          <a:pt x="1" y="1"/>
                          <a:pt x="1" y="1"/>
                        </a:cubicBezTo>
                        <a:close/>
                        <a:moveTo>
                          <a:pt x="1" y="1"/>
                        </a:moveTo>
                        <a:cubicBezTo>
                          <a:pt x="1"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2" name="isḷiḑè">
                    <a:extLst>
                      <a:ext uri="{FF2B5EF4-FFF2-40B4-BE49-F238E27FC236}">
                        <a16:creationId xmlns:a16="http://schemas.microsoft.com/office/drawing/2014/main" id="{B0631EBA-8914-48AF-A65F-CFBBC88D550A}"/>
                      </a:ext>
                    </a:extLst>
                  </p:cNvPr>
                  <p:cNvSpPr/>
                  <p:nvPr/>
                </p:nvSpPr>
                <p:spPr bwMode="auto">
                  <a:xfrm>
                    <a:off x="11165381" y="6433661"/>
                    <a:ext cx="10863" cy="5431"/>
                  </a:xfrm>
                  <a:custGeom>
                    <a:avLst/>
                    <a:gdLst>
                      <a:gd name="T0" fmla="*/ 0 w 4"/>
                      <a:gd name="T1" fmla="*/ 1 h 2"/>
                      <a:gd name="T2" fmla="*/ 0 w 4"/>
                      <a:gd name="T3" fmla="*/ 0 h 2"/>
                      <a:gd name="T4" fmla="*/ 1 w 4"/>
                      <a:gd name="T5" fmla="*/ 0 h 2"/>
                      <a:gd name="T6" fmla="*/ 1 w 4"/>
                      <a:gd name="T7" fmla="*/ 0 h 2"/>
                      <a:gd name="T8" fmla="*/ 2 w 4"/>
                      <a:gd name="T9" fmla="*/ 0 h 2"/>
                      <a:gd name="T10" fmla="*/ 2 w 4"/>
                      <a:gd name="T11" fmla="*/ 0 h 2"/>
                      <a:gd name="T12" fmla="*/ 2 w 4"/>
                      <a:gd name="T13" fmla="*/ 0 h 2"/>
                      <a:gd name="T14" fmla="*/ 2 w 4"/>
                      <a:gd name="T15" fmla="*/ 0 h 2"/>
                      <a:gd name="T16" fmla="*/ 2 w 4"/>
                      <a:gd name="T17" fmla="*/ 1 h 2"/>
                      <a:gd name="T18" fmla="*/ 2 w 4"/>
                      <a:gd name="T19" fmla="*/ 1 h 2"/>
                      <a:gd name="T20" fmla="*/ 2 w 4"/>
                      <a:gd name="T21" fmla="*/ 1 h 2"/>
                      <a:gd name="T22" fmla="*/ 2 w 4"/>
                      <a:gd name="T23" fmla="*/ 1 h 2"/>
                      <a:gd name="T24" fmla="*/ 2 w 4"/>
                      <a:gd name="T25" fmla="*/ 0 h 2"/>
                      <a:gd name="T26" fmla="*/ 2 w 4"/>
                      <a:gd name="T27" fmla="*/ 0 h 2"/>
                      <a:gd name="T28" fmla="*/ 3 w 4"/>
                      <a:gd name="T29" fmla="*/ 0 h 2"/>
                      <a:gd name="T30" fmla="*/ 3 w 4"/>
                      <a:gd name="T31" fmla="*/ 0 h 2"/>
                      <a:gd name="T32" fmla="*/ 3 w 4"/>
                      <a:gd name="T33" fmla="*/ 0 h 2"/>
                      <a:gd name="T34" fmla="*/ 4 w 4"/>
                      <a:gd name="T35" fmla="*/ 0 h 2"/>
                      <a:gd name="T36" fmla="*/ 4 w 4"/>
                      <a:gd name="T37" fmla="*/ 0 h 2"/>
                      <a:gd name="T38" fmla="*/ 4 w 4"/>
                      <a:gd name="T39" fmla="*/ 1 h 2"/>
                      <a:gd name="T40" fmla="*/ 4 w 4"/>
                      <a:gd name="T41" fmla="*/ 1 h 2"/>
                      <a:gd name="T42" fmla="*/ 3 w 4"/>
                      <a:gd name="T43" fmla="*/ 2 h 2"/>
                      <a:gd name="T44" fmla="*/ 3 w 4"/>
                      <a:gd name="T45" fmla="*/ 1 h 2"/>
                      <a:gd name="T46" fmla="*/ 2 w 4"/>
                      <a:gd name="T47" fmla="*/ 2 h 2"/>
                      <a:gd name="T48" fmla="*/ 1 w 4"/>
                      <a:gd name="T49" fmla="*/ 1 h 2"/>
                      <a:gd name="T50" fmla="*/ 1 w 4"/>
                      <a:gd name="T51" fmla="*/ 2 h 2"/>
                      <a:gd name="T52" fmla="*/ 1 w 4"/>
                      <a:gd name="T53" fmla="*/ 2 h 2"/>
                      <a:gd name="T54" fmla="*/ 3 w 4"/>
                      <a:gd name="T55" fmla="*/ 1 h 2"/>
                      <a:gd name="T56" fmla="*/ 3 w 4"/>
                      <a:gd name="T57" fmla="*/ 1 h 2"/>
                      <a:gd name="T58" fmla="*/ 2 w 4"/>
                      <a:gd name="T59" fmla="*/ 1 h 2"/>
                      <a:gd name="T60" fmla="*/ 2 w 4"/>
                      <a:gd name="T61" fmla="*/ 1 h 2"/>
                      <a:gd name="T62" fmla="*/ 3 w 4"/>
                      <a:gd name="T63" fmla="*/ 1 h 2"/>
                      <a:gd name="T64" fmla="*/ 3 w 4"/>
                      <a:gd name="T65" fmla="*/ 1 h 2"/>
                      <a:gd name="T66" fmla="*/ 3 w 4"/>
                      <a:gd name="T67" fmla="*/ 1 h 2"/>
                      <a:gd name="T68" fmla="*/ 3 w 4"/>
                      <a:gd name="T69" fmla="*/ 1 h 2"/>
                      <a:gd name="T70" fmla="*/ 3 w 4"/>
                      <a:gd name="T71" fmla="*/ 1 h 2"/>
                      <a:gd name="T72" fmla="*/ 3 w 4"/>
                      <a:gd name="T73" fmla="*/ 0 h 2"/>
                      <a:gd name="T74" fmla="*/ 1 w 4"/>
                      <a:gd name="T75" fmla="*/ 1 h 2"/>
                      <a:gd name="T76" fmla="*/ 1 w 4"/>
                      <a:gd name="T77" fmla="*/ 1 h 2"/>
                      <a:gd name="T78" fmla="*/ 1 w 4"/>
                      <a:gd name="T79" fmla="*/ 1 h 2"/>
                      <a:gd name="T80" fmla="*/ 1 w 4"/>
                      <a:gd name="T81" fmla="*/ 1 h 2"/>
                      <a:gd name="T82" fmla="*/ 2 w 4"/>
                      <a:gd name="T83" fmla="*/ 0 h 2"/>
                      <a:gd name="T84" fmla="*/ 2 w 4"/>
                      <a:gd name="T8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 h="2">
                        <a:moveTo>
                          <a:pt x="0" y="1"/>
                        </a:moveTo>
                        <a:cubicBezTo>
                          <a:pt x="0" y="1"/>
                          <a:pt x="0" y="1"/>
                          <a:pt x="0" y="1"/>
                        </a:cubicBezTo>
                        <a:cubicBezTo>
                          <a:pt x="0" y="1"/>
                          <a:pt x="0" y="1"/>
                          <a:pt x="0" y="1"/>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2" y="0"/>
                          <a:pt x="2" y="0"/>
                        </a:cubicBezTo>
                        <a:cubicBezTo>
                          <a:pt x="2" y="0"/>
                          <a:pt x="2" y="0"/>
                          <a:pt x="2" y="0"/>
                        </a:cubicBezTo>
                        <a:cubicBezTo>
                          <a:pt x="2" y="0"/>
                          <a:pt x="2" y="0"/>
                          <a:pt x="2" y="0"/>
                        </a:cubicBezTo>
                        <a:cubicBezTo>
                          <a:pt x="2" y="0"/>
                          <a:pt x="2"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4" y="0"/>
                          <a:pt x="4" y="0"/>
                          <a:pt x="4" y="0"/>
                        </a:cubicBezTo>
                        <a:cubicBezTo>
                          <a:pt x="4" y="0"/>
                          <a:pt x="4" y="0"/>
                          <a:pt x="4" y="0"/>
                        </a:cubicBezTo>
                        <a:cubicBezTo>
                          <a:pt x="4" y="0"/>
                          <a:pt x="4" y="0"/>
                          <a:pt x="4" y="0"/>
                        </a:cubicBezTo>
                        <a:cubicBezTo>
                          <a:pt x="4" y="0"/>
                          <a:pt x="4" y="0"/>
                          <a:pt x="4" y="1"/>
                        </a:cubicBezTo>
                        <a:cubicBezTo>
                          <a:pt x="4" y="1"/>
                          <a:pt x="4" y="1"/>
                          <a:pt x="4" y="1"/>
                        </a:cubicBezTo>
                        <a:cubicBezTo>
                          <a:pt x="4" y="1"/>
                          <a:pt x="4" y="1"/>
                          <a:pt x="4" y="1"/>
                        </a:cubicBezTo>
                        <a:cubicBezTo>
                          <a:pt x="4" y="1"/>
                          <a:pt x="4" y="1"/>
                          <a:pt x="4" y="1"/>
                        </a:cubicBezTo>
                        <a:cubicBezTo>
                          <a:pt x="4" y="1"/>
                          <a:pt x="4" y="2"/>
                          <a:pt x="3" y="2"/>
                        </a:cubicBezTo>
                        <a:cubicBezTo>
                          <a:pt x="3" y="2"/>
                          <a:pt x="3" y="2"/>
                          <a:pt x="3" y="2"/>
                        </a:cubicBezTo>
                        <a:cubicBezTo>
                          <a:pt x="3" y="2"/>
                          <a:pt x="3" y="1"/>
                          <a:pt x="3" y="1"/>
                        </a:cubicBezTo>
                        <a:cubicBezTo>
                          <a:pt x="3" y="1"/>
                          <a:pt x="3" y="1"/>
                          <a:pt x="3" y="1"/>
                        </a:cubicBezTo>
                        <a:cubicBezTo>
                          <a:pt x="3" y="2"/>
                          <a:pt x="2" y="2"/>
                          <a:pt x="2" y="2"/>
                        </a:cubicBezTo>
                        <a:cubicBezTo>
                          <a:pt x="2" y="2"/>
                          <a:pt x="2" y="2"/>
                          <a:pt x="2" y="2"/>
                        </a:cubicBezTo>
                        <a:cubicBezTo>
                          <a:pt x="2" y="2"/>
                          <a:pt x="2" y="2"/>
                          <a:pt x="1" y="1"/>
                        </a:cubicBezTo>
                        <a:cubicBezTo>
                          <a:pt x="1" y="1"/>
                          <a:pt x="1" y="1"/>
                          <a:pt x="1" y="1"/>
                        </a:cubicBezTo>
                        <a:cubicBezTo>
                          <a:pt x="1" y="2"/>
                          <a:pt x="1" y="2"/>
                          <a:pt x="1" y="2"/>
                        </a:cubicBezTo>
                        <a:cubicBezTo>
                          <a:pt x="1" y="2"/>
                          <a:pt x="1" y="2"/>
                          <a:pt x="1" y="2"/>
                        </a:cubicBezTo>
                        <a:cubicBezTo>
                          <a:pt x="1" y="2"/>
                          <a:pt x="1" y="2"/>
                          <a:pt x="1" y="2"/>
                        </a:cubicBezTo>
                        <a:cubicBezTo>
                          <a:pt x="1" y="2"/>
                          <a:pt x="1" y="2"/>
                          <a:pt x="1" y="2"/>
                        </a:cubicBezTo>
                        <a:cubicBezTo>
                          <a:pt x="0" y="2"/>
                          <a:pt x="0" y="2"/>
                          <a:pt x="0" y="1"/>
                        </a:cubicBezTo>
                        <a:close/>
                        <a:moveTo>
                          <a:pt x="3" y="1"/>
                        </a:moveTo>
                        <a:cubicBezTo>
                          <a:pt x="3" y="1"/>
                          <a:pt x="3" y="1"/>
                          <a:pt x="3" y="1"/>
                        </a:cubicBezTo>
                        <a:cubicBezTo>
                          <a:pt x="3" y="1"/>
                          <a:pt x="3" y="1"/>
                          <a:pt x="3" y="1"/>
                        </a:cubicBezTo>
                        <a:cubicBezTo>
                          <a:pt x="3" y="1"/>
                          <a:pt x="3" y="1"/>
                          <a:pt x="3" y="1"/>
                        </a:cubicBezTo>
                        <a:close/>
                        <a:moveTo>
                          <a:pt x="2" y="1"/>
                        </a:moveTo>
                        <a:cubicBezTo>
                          <a:pt x="2" y="1"/>
                          <a:pt x="2" y="1"/>
                          <a:pt x="2" y="1"/>
                        </a:cubicBezTo>
                        <a:cubicBezTo>
                          <a:pt x="2" y="1"/>
                          <a:pt x="2" y="1"/>
                          <a:pt x="2" y="1"/>
                        </a:cubicBezTo>
                        <a:cubicBezTo>
                          <a:pt x="2" y="1"/>
                          <a:pt x="2" y="1"/>
                          <a:pt x="2" y="1"/>
                        </a:cubicBezTo>
                        <a:close/>
                        <a:moveTo>
                          <a:pt x="3" y="1"/>
                        </a:moveTo>
                        <a:cubicBezTo>
                          <a:pt x="2" y="1"/>
                          <a:pt x="2" y="1"/>
                          <a:pt x="2" y="1"/>
                        </a:cubicBezTo>
                        <a:cubicBezTo>
                          <a:pt x="3" y="1"/>
                          <a:pt x="3" y="1"/>
                          <a:pt x="3" y="1"/>
                        </a:cubicBezTo>
                        <a:close/>
                        <a:moveTo>
                          <a:pt x="4" y="1"/>
                        </a:moveTo>
                        <a:cubicBezTo>
                          <a:pt x="3" y="1"/>
                          <a:pt x="3" y="1"/>
                          <a:pt x="3" y="1"/>
                        </a:cubicBezTo>
                        <a:cubicBezTo>
                          <a:pt x="4" y="1"/>
                          <a:pt x="4" y="1"/>
                          <a:pt x="4" y="1"/>
                        </a:cubicBezTo>
                        <a:close/>
                        <a:moveTo>
                          <a:pt x="3" y="1"/>
                        </a:moveTo>
                        <a:cubicBezTo>
                          <a:pt x="3" y="1"/>
                          <a:pt x="3" y="1"/>
                          <a:pt x="3" y="1"/>
                        </a:cubicBezTo>
                        <a:cubicBezTo>
                          <a:pt x="3" y="1"/>
                          <a:pt x="3" y="1"/>
                          <a:pt x="3" y="1"/>
                        </a:cubicBezTo>
                        <a:close/>
                        <a:moveTo>
                          <a:pt x="3" y="1"/>
                        </a:moveTo>
                        <a:cubicBezTo>
                          <a:pt x="3" y="0"/>
                          <a:pt x="3" y="0"/>
                          <a:pt x="3" y="0"/>
                        </a:cubicBezTo>
                        <a:cubicBezTo>
                          <a:pt x="3" y="1"/>
                          <a:pt x="3" y="1"/>
                          <a:pt x="3" y="1"/>
                        </a:cubicBezTo>
                        <a:close/>
                        <a:moveTo>
                          <a:pt x="1" y="1"/>
                        </a:moveTo>
                        <a:cubicBezTo>
                          <a:pt x="1" y="1"/>
                          <a:pt x="1" y="1"/>
                          <a:pt x="1" y="1"/>
                        </a:cubicBezTo>
                        <a:cubicBezTo>
                          <a:pt x="1" y="1"/>
                          <a:pt x="1" y="1"/>
                          <a:pt x="1" y="1"/>
                        </a:cubicBezTo>
                        <a:cubicBezTo>
                          <a:pt x="1" y="1"/>
                          <a:pt x="1" y="1"/>
                          <a:pt x="1" y="1"/>
                        </a:cubicBezTo>
                        <a:close/>
                        <a:moveTo>
                          <a:pt x="1" y="1"/>
                        </a:moveTo>
                        <a:cubicBezTo>
                          <a:pt x="1" y="0"/>
                          <a:pt x="1" y="0"/>
                          <a:pt x="1" y="0"/>
                        </a:cubicBezTo>
                        <a:cubicBezTo>
                          <a:pt x="1" y="1"/>
                          <a:pt x="1" y="1"/>
                          <a:pt x="1" y="1"/>
                        </a:cubicBezTo>
                        <a:close/>
                        <a:moveTo>
                          <a:pt x="2" y="1"/>
                        </a:moveTo>
                        <a:cubicBezTo>
                          <a:pt x="2" y="0"/>
                          <a:pt x="2" y="0"/>
                          <a:pt x="2" y="0"/>
                        </a:cubicBezTo>
                        <a:cubicBezTo>
                          <a:pt x="2" y="1"/>
                          <a:pt x="2" y="1"/>
                          <a:pt x="2"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3" name="îṧḻîḋê">
                    <a:extLst>
                      <a:ext uri="{FF2B5EF4-FFF2-40B4-BE49-F238E27FC236}">
                        <a16:creationId xmlns:a16="http://schemas.microsoft.com/office/drawing/2014/main" id="{98A03CB0-C4C0-475F-834C-A5B877B8ABED}"/>
                      </a:ext>
                    </a:extLst>
                  </p:cNvPr>
                  <p:cNvSpPr/>
                  <p:nvPr/>
                </p:nvSpPr>
                <p:spPr bwMode="auto">
                  <a:xfrm>
                    <a:off x="11165381" y="6436377"/>
                    <a:ext cx="8147" cy="5431"/>
                  </a:xfrm>
                  <a:custGeom>
                    <a:avLst/>
                    <a:gdLst>
                      <a:gd name="T0" fmla="*/ 2 w 3"/>
                      <a:gd name="T1" fmla="*/ 1 h 2"/>
                      <a:gd name="T2" fmla="*/ 1 w 3"/>
                      <a:gd name="T3" fmla="*/ 1 h 2"/>
                      <a:gd name="T4" fmla="*/ 0 w 3"/>
                      <a:gd name="T5" fmla="*/ 1 h 2"/>
                      <a:gd name="T6" fmla="*/ 1 w 3"/>
                      <a:gd name="T7" fmla="*/ 1 h 2"/>
                      <a:gd name="T8" fmla="*/ 1 w 3"/>
                      <a:gd name="T9" fmla="*/ 2 h 2"/>
                      <a:gd name="T10" fmla="*/ 2 w 3"/>
                      <a:gd name="T11" fmla="*/ 2 h 2"/>
                      <a:gd name="T12" fmla="*/ 3 w 3"/>
                      <a:gd name="T13" fmla="*/ 1 h 2"/>
                      <a:gd name="T14" fmla="*/ 2 w 3"/>
                      <a:gd name="T15" fmla="*/ 0 h 2"/>
                      <a:gd name="T16" fmla="*/ 2 w 3"/>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1"/>
                        </a:moveTo>
                        <a:cubicBezTo>
                          <a:pt x="2" y="1"/>
                          <a:pt x="2" y="1"/>
                          <a:pt x="1" y="1"/>
                        </a:cubicBezTo>
                        <a:cubicBezTo>
                          <a:pt x="1" y="1"/>
                          <a:pt x="0" y="1"/>
                          <a:pt x="0" y="1"/>
                        </a:cubicBezTo>
                        <a:cubicBezTo>
                          <a:pt x="0" y="1"/>
                          <a:pt x="0" y="1"/>
                          <a:pt x="1" y="1"/>
                        </a:cubicBezTo>
                        <a:cubicBezTo>
                          <a:pt x="1" y="1"/>
                          <a:pt x="1" y="1"/>
                          <a:pt x="1" y="2"/>
                        </a:cubicBezTo>
                        <a:cubicBezTo>
                          <a:pt x="2" y="2"/>
                          <a:pt x="2" y="2"/>
                          <a:pt x="2" y="2"/>
                        </a:cubicBezTo>
                        <a:cubicBezTo>
                          <a:pt x="3" y="2"/>
                          <a:pt x="3" y="2"/>
                          <a:pt x="3" y="1"/>
                        </a:cubicBezTo>
                        <a:cubicBezTo>
                          <a:pt x="3" y="1"/>
                          <a:pt x="3" y="0"/>
                          <a:pt x="2" y="0"/>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4" name="íṥ1iďê">
                    <a:extLst>
                      <a:ext uri="{FF2B5EF4-FFF2-40B4-BE49-F238E27FC236}">
                        <a16:creationId xmlns:a16="http://schemas.microsoft.com/office/drawing/2014/main" id="{B02274D2-B625-46E5-A97E-77931DA6D68D}"/>
                      </a:ext>
                    </a:extLst>
                  </p:cNvPr>
                  <p:cNvSpPr/>
                  <p:nvPr/>
                </p:nvSpPr>
                <p:spPr bwMode="auto">
                  <a:xfrm>
                    <a:off x="11165381" y="6436377"/>
                    <a:ext cx="10863" cy="5431"/>
                  </a:xfrm>
                  <a:custGeom>
                    <a:avLst/>
                    <a:gdLst>
                      <a:gd name="T0" fmla="*/ 1 w 4"/>
                      <a:gd name="T1" fmla="*/ 2 h 2"/>
                      <a:gd name="T2" fmla="*/ 0 w 4"/>
                      <a:gd name="T3" fmla="*/ 2 h 2"/>
                      <a:gd name="T4" fmla="*/ 0 w 4"/>
                      <a:gd name="T5" fmla="*/ 2 h 2"/>
                      <a:gd name="T6" fmla="*/ 0 w 4"/>
                      <a:gd name="T7" fmla="*/ 1 h 2"/>
                      <a:gd name="T8" fmla="*/ 0 w 4"/>
                      <a:gd name="T9" fmla="*/ 1 h 2"/>
                      <a:gd name="T10" fmla="*/ 0 w 4"/>
                      <a:gd name="T11" fmla="*/ 0 h 2"/>
                      <a:gd name="T12" fmla="*/ 0 w 4"/>
                      <a:gd name="T13" fmla="*/ 0 h 2"/>
                      <a:gd name="T14" fmla="*/ 1 w 4"/>
                      <a:gd name="T15" fmla="*/ 0 h 2"/>
                      <a:gd name="T16" fmla="*/ 1 w 4"/>
                      <a:gd name="T17" fmla="*/ 0 h 2"/>
                      <a:gd name="T18" fmla="*/ 2 w 4"/>
                      <a:gd name="T19" fmla="*/ 0 h 2"/>
                      <a:gd name="T20" fmla="*/ 2 w 4"/>
                      <a:gd name="T21" fmla="*/ 0 h 2"/>
                      <a:gd name="T22" fmla="*/ 2 w 4"/>
                      <a:gd name="T23" fmla="*/ 0 h 2"/>
                      <a:gd name="T24" fmla="*/ 2 w 4"/>
                      <a:gd name="T25" fmla="*/ 0 h 2"/>
                      <a:gd name="T26" fmla="*/ 2 w 4"/>
                      <a:gd name="T27" fmla="*/ 0 h 2"/>
                      <a:gd name="T28" fmla="*/ 2 w 4"/>
                      <a:gd name="T29" fmla="*/ 0 h 2"/>
                      <a:gd name="T30" fmla="*/ 2 w 4"/>
                      <a:gd name="T31" fmla="*/ 0 h 2"/>
                      <a:gd name="T32" fmla="*/ 2 w 4"/>
                      <a:gd name="T33" fmla="*/ 0 h 2"/>
                      <a:gd name="T34" fmla="*/ 2 w 4"/>
                      <a:gd name="T35" fmla="*/ 0 h 2"/>
                      <a:gd name="T36" fmla="*/ 2 w 4"/>
                      <a:gd name="T37" fmla="*/ 0 h 2"/>
                      <a:gd name="T38" fmla="*/ 3 w 4"/>
                      <a:gd name="T39" fmla="*/ 1 h 2"/>
                      <a:gd name="T40" fmla="*/ 3 w 4"/>
                      <a:gd name="T41" fmla="*/ 1 h 2"/>
                      <a:gd name="T42" fmla="*/ 3 w 4"/>
                      <a:gd name="T43" fmla="*/ 1 h 2"/>
                      <a:gd name="T44" fmla="*/ 3 w 4"/>
                      <a:gd name="T45" fmla="*/ 1 h 2"/>
                      <a:gd name="T46" fmla="*/ 3 w 4"/>
                      <a:gd name="T47" fmla="*/ 2 h 2"/>
                      <a:gd name="T48" fmla="*/ 3 w 4"/>
                      <a:gd name="T49" fmla="*/ 2 h 2"/>
                      <a:gd name="T50" fmla="*/ 2 w 4"/>
                      <a:gd name="T51" fmla="*/ 2 h 2"/>
                      <a:gd name="T52" fmla="*/ 2 w 4"/>
                      <a:gd name="T53" fmla="*/ 2 h 2"/>
                      <a:gd name="T54" fmla="*/ 1 w 4"/>
                      <a:gd name="T55" fmla="*/ 2 h 2"/>
                      <a:gd name="T56" fmla="*/ 2 w 4"/>
                      <a:gd name="T57" fmla="*/ 1 h 2"/>
                      <a:gd name="T58" fmla="*/ 2 w 4"/>
                      <a:gd name="T59" fmla="*/ 1 h 2"/>
                      <a:gd name="T60" fmla="*/ 2 w 4"/>
                      <a:gd name="T61" fmla="*/ 1 h 2"/>
                      <a:gd name="T62" fmla="*/ 2 w 4"/>
                      <a:gd name="T6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 h="2">
                        <a:moveTo>
                          <a:pt x="1" y="2"/>
                        </a:moveTo>
                        <a:cubicBezTo>
                          <a:pt x="1" y="2"/>
                          <a:pt x="1" y="2"/>
                          <a:pt x="0" y="2"/>
                        </a:cubicBezTo>
                        <a:cubicBezTo>
                          <a:pt x="0" y="2"/>
                          <a:pt x="0" y="2"/>
                          <a:pt x="0" y="2"/>
                        </a:cubicBezTo>
                        <a:cubicBezTo>
                          <a:pt x="0" y="2"/>
                          <a:pt x="0" y="2"/>
                          <a:pt x="0" y="1"/>
                        </a:cubicBezTo>
                        <a:cubicBezTo>
                          <a:pt x="0" y="1"/>
                          <a:pt x="0" y="1"/>
                          <a:pt x="0" y="1"/>
                        </a:cubicBezTo>
                        <a:cubicBezTo>
                          <a:pt x="0" y="1"/>
                          <a:pt x="0" y="1"/>
                          <a:pt x="0" y="0"/>
                        </a:cubicBezTo>
                        <a:cubicBezTo>
                          <a:pt x="0" y="0"/>
                          <a:pt x="0" y="0"/>
                          <a:pt x="0" y="0"/>
                        </a:cubicBezTo>
                        <a:cubicBezTo>
                          <a:pt x="0" y="0"/>
                          <a:pt x="1" y="0"/>
                          <a:pt x="1" y="0"/>
                        </a:cubicBezTo>
                        <a:cubicBezTo>
                          <a:pt x="1" y="0"/>
                          <a:pt x="1" y="0"/>
                          <a:pt x="1" y="0"/>
                        </a:cubicBezTo>
                        <a:cubicBezTo>
                          <a:pt x="1"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4" y="0"/>
                          <a:pt x="3" y="1"/>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2" y="2"/>
                          <a:pt x="2" y="2"/>
                          <a:pt x="2" y="2"/>
                        </a:cubicBezTo>
                        <a:cubicBezTo>
                          <a:pt x="2" y="2"/>
                          <a:pt x="2" y="2"/>
                          <a:pt x="2" y="2"/>
                        </a:cubicBezTo>
                        <a:cubicBezTo>
                          <a:pt x="2" y="2"/>
                          <a:pt x="1" y="2"/>
                          <a:pt x="1" y="2"/>
                        </a:cubicBezTo>
                        <a:close/>
                        <a:moveTo>
                          <a:pt x="2" y="1"/>
                        </a:moveTo>
                        <a:cubicBezTo>
                          <a:pt x="2" y="1"/>
                          <a:pt x="2" y="1"/>
                          <a:pt x="2" y="1"/>
                        </a:cubicBezTo>
                        <a:cubicBezTo>
                          <a:pt x="2" y="1"/>
                          <a:pt x="2" y="1"/>
                          <a:pt x="2"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5" name="iśḻíďè">
                    <a:extLst>
                      <a:ext uri="{FF2B5EF4-FFF2-40B4-BE49-F238E27FC236}">
                        <a16:creationId xmlns:a16="http://schemas.microsoft.com/office/drawing/2014/main" id="{35A5C298-B472-4D0C-B28B-F548A2D1CF24}"/>
                      </a:ext>
                    </a:extLst>
                  </p:cNvPr>
                  <p:cNvSpPr/>
                  <p:nvPr/>
                </p:nvSpPr>
                <p:spPr bwMode="auto">
                  <a:xfrm>
                    <a:off x="11272652" y="6428230"/>
                    <a:ext cx="57030" cy="67893"/>
                  </a:xfrm>
                  <a:custGeom>
                    <a:avLst/>
                    <a:gdLst>
                      <a:gd name="T0" fmla="*/ 12 w 20"/>
                      <a:gd name="T1" fmla="*/ 24 h 24"/>
                      <a:gd name="T2" fmla="*/ 12 w 20"/>
                      <a:gd name="T3" fmla="*/ 24 h 24"/>
                      <a:gd name="T4" fmla="*/ 10 w 20"/>
                      <a:gd name="T5" fmla="*/ 23 h 24"/>
                      <a:gd name="T6" fmla="*/ 9 w 20"/>
                      <a:gd name="T7" fmla="*/ 23 h 24"/>
                      <a:gd name="T8" fmla="*/ 8 w 20"/>
                      <a:gd name="T9" fmla="*/ 19 h 24"/>
                      <a:gd name="T10" fmla="*/ 4 w 20"/>
                      <a:gd name="T11" fmla="*/ 16 h 24"/>
                      <a:gd name="T12" fmla="*/ 3 w 20"/>
                      <a:gd name="T13" fmla="*/ 13 h 24"/>
                      <a:gd name="T14" fmla="*/ 2 w 20"/>
                      <a:gd name="T15" fmla="*/ 11 h 24"/>
                      <a:gd name="T16" fmla="*/ 1 w 20"/>
                      <a:gd name="T17" fmla="*/ 9 h 24"/>
                      <a:gd name="T18" fmla="*/ 0 w 20"/>
                      <a:gd name="T19" fmla="*/ 7 h 24"/>
                      <a:gd name="T20" fmla="*/ 0 w 20"/>
                      <a:gd name="T21" fmla="*/ 5 h 24"/>
                      <a:gd name="T22" fmla="*/ 1 w 20"/>
                      <a:gd name="T23" fmla="*/ 4 h 24"/>
                      <a:gd name="T24" fmla="*/ 1 w 20"/>
                      <a:gd name="T25" fmla="*/ 3 h 24"/>
                      <a:gd name="T26" fmla="*/ 1 w 20"/>
                      <a:gd name="T27" fmla="*/ 1 h 24"/>
                      <a:gd name="T28" fmla="*/ 2 w 20"/>
                      <a:gd name="T29" fmla="*/ 1 h 24"/>
                      <a:gd name="T30" fmla="*/ 2 w 20"/>
                      <a:gd name="T31" fmla="*/ 3 h 24"/>
                      <a:gd name="T32" fmla="*/ 2 w 20"/>
                      <a:gd name="T33" fmla="*/ 4 h 24"/>
                      <a:gd name="T34" fmla="*/ 2 w 20"/>
                      <a:gd name="T35" fmla="*/ 5 h 24"/>
                      <a:gd name="T36" fmla="*/ 2 w 20"/>
                      <a:gd name="T37" fmla="*/ 6 h 24"/>
                      <a:gd name="T38" fmla="*/ 1 w 20"/>
                      <a:gd name="T39" fmla="*/ 7 h 24"/>
                      <a:gd name="T40" fmla="*/ 2 w 20"/>
                      <a:gd name="T41" fmla="*/ 8 h 24"/>
                      <a:gd name="T42" fmla="*/ 4 w 20"/>
                      <a:gd name="T43" fmla="*/ 11 h 24"/>
                      <a:gd name="T44" fmla="*/ 4 w 20"/>
                      <a:gd name="T45" fmla="*/ 13 h 24"/>
                      <a:gd name="T46" fmla="*/ 5 w 20"/>
                      <a:gd name="T47" fmla="*/ 15 h 24"/>
                      <a:gd name="T48" fmla="*/ 9 w 20"/>
                      <a:gd name="T49" fmla="*/ 19 h 24"/>
                      <a:gd name="T50" fmla="*/ 10 w 20"/>
                      <a:gd name="T51" fmla="*/ 21 h 24"/>
                      <a:gd name="T52" fmla="*/ 11 w 20"/>
                      <a:gd name="T53" fmla="*/ 22 h 24"/>
                      <a:gd name="T54" fmla="*/ 11 w 20"/>
                      <a:gd name="T55" fmla="*/ 19 h 24"/>
                      <a:gd name="T56" fmla="*/ 11 w 20"/>
                      <a:gd name="T57" fmla="*/ 18 h 24"/>
                      <a:gd name="T58" fmla="*/ 11 w 20"/>
                      <a:gd name="T59" fmla="*/ 16 h 24"/>
                      <a:gd name="T60" fmla="*/ 14 w 20"/>
                      <a:gd name="T61" fmla="*/ 12 h 24"/>
                      <a:gd name="T62" fmla="*/ 15 w 20"/>
                      <a:gd name="T63" fmla="*/ 11 h 24"/>
                      <a:gd name="T64" fmla="*/ 17 w 20"/>
                      <a:gd name="T65" fmla="*/ 7 h 24"/>
                      <a:gd name="T66" fmla="*/ 18 w 20"/>
                      <a:gd name="T67" fmla="*/ 3 h 24"/>
                      <a:gd name="T68" fmla="*/ 18 w 20"/>
                      <a:gd name="T69" fmla="*/ 3 h 24"/>
                      <a:gd name="T70" fmla="*/ 18 w 20"/>
                      <a:gd name="T71" fmla="*/ 2 h 24"/>
                      <a:gd name="T72" fmla="*/ 18 w 20"/>
                      <a:gd name="T73" fmla="*/ 0 h 24"/>
                      <a:gd name="T74" fmla="*/ 19 w 20"/>
                      <a:gd name="T75" fmla="*/ 2 h 24"/>
                      <a:gd name="T76" fmla="*/ 20 w 20"/>
                      <a:gd name="T77" fmla="*/ 3 h 24"/>
                      <a:gd name="T78" fmla="*/ 19 w 20"/>
                      <a:gd name="T79" fmla="*/ 3 h 24"/>
                      <a:gd name="T80" fmla="*/ 20 w 20"/>
                      <a:gd name="T81" fmla="*/ 3 h 24"/>
                      <a:gd name="T82" fmla="*/ 20 w 20"/>
                      <a:gd name="T83" fmla="*/ 3 h 24"/>
                      <a:gd name="T84" fmla="*/ 18 w 20"/>
                      <a:gd name="T85" fmla="*/ 7 h 24"/>
                      <a:gd name="T86" fmla="*/ 16 w 20"/>
                      <a:gd name="T87" fmla="*/ 11 h 24"/>
                      <a:gd name="T88" fmla="*/ 14 w 20"/>
                      <a:gd name="T89" fmla="*/ 13 h 24"/>
                      <a:gd name="T90" fmla="*/ 13 w 20"/>
                      <a:gd name="T91" fmla="*/ 16 h 24"/>
                      <a:gd name="T92" fmla="*/ 12 w 20"/>
                      <a:gd name="T93" fmla="*/ 18 h 24"/>
                      <a:gd name="T94" fmla="*/ 12 w 20"/>
                      <a:gd name="T95" fmla="*/ 19 h 24"/>
                      <a:gd name="T96" fmla="*/ 12 w 20"/>
                      <a:gd name="T97" fmla="*/ 22 h 24"/>
                      <a:gd name="T98" fmla="*/ 12 w 20"/>
                      <a:gd name="T99" fmla="*/ 23 h 24"/>
                      <a:gd name="T100" fmla="*/ 12 w 20"/>
                      <a:gd name="T101" fmla="*/ 23 h 24"/>
                      <a:gd name="T102" fmla="*/ 12 w 20"/>
                      <a:gd name="T10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4">
                        <a:moveTo>
                          <a:pt x="12" y="24"/>
                        </a:moveTo>
                        <a:cubicBezTo>
                          <a:pt x="12" y="24"/>
                          <a:pt x="12" y="24"/>
                          <a:pt x="12" y="24"/>
                        </a:cubicBezTo>
                        <a:cubicBezTo>
                          <a:pt x="12" y="24"/>
                          <a:pt x="12" y="24"/>
                          <a:pt x="12" y="24"/>
                        </a:cubicBezTo>
                        <a:cubicBezTo>
                          <a:pt x="12" y="24"/>
                          <a:pt x="12" y="24"/>
                          <a:pt x="12" y="24"/>
                        </a:cubicBezTo>
                        <a:cubicBezTo>
                          <a:pt x="11" y="24"/>
                          <a:pt x="11" y="23"/>
                          <a:pt x="10" y="23"/>
                        </a:cubicBezTo>
                        <a:cubicBezTo>
                          <a:pt x="10" y="23"/>
                          <a:pt x="10" y="23"/>
                          <a:pt x="10" y="23"/>
                        </a:cubicBezTo>
                        <a:cubicBezTo>
                          <a:pt x="10" y="23"/>
                          <a:pt x="10" y="23"/>
                          <a:pt x="9" y="23"/>
                        </a:cubicBezTo>
                        <a:cubicBezTo>
                          <a:pt x="9" y="23"/>
                          <a:pt x="9" y="23"/>
                          <a:pt x="9" y="23"/>
                        </a:cubicBezTo>
                        <a:cubicBezTo>
                          <a:pt x="8" y="22"/>
                          <a:pt x="8" y="21"/>
                          <a:pt x="8" y="19"/>
                        </a:cubicBezTo>
                        <a:cubicBezTo>
                          <a:pt x="8" y="19"/>
                          <a:pt x="8" y="19"/>
                          <a:pt x="8" y="19"/>
                        </a:cubicBezTo>
                        <a:cubicBezTo>
                          <a:pt x="8" y="18"/>
                          <a:pt x="6" y="17"/>
                          <a:pt x="4" y="16"/>
                        </a:cubicBezTo>
                        <a:cubicBezTo>
                          <a:pt x="4" y="16"/>
                          <a:pt x="4" y="16"/>
                          <a:pt x="4" y="16"/>
                        </a:cubicBezTo>
                        <a:cubicBezTo>
                          <a:pt x="3" y="15"/>
                          <a:pt x="3" y="14"/>
                          <a:pt x="3" y="13"/>
                        </a:cubicBezTo>
                        <a:cubicBezTo>
                          <a:pt x="3" y="13"/>
                          <a:pt x="3" y="13"/>
                          <a:pt x="3" y="13"/>
                        </a:cubicBezTo>
                        <a:cubicBezTo>
                          <a:pt x="3" y="13"/>
                          <a:pt x="3" y="12"/>
                          <a:pt x="2" y="11"/>
                        </a:cubicBezTo>
                        <a:cubicBezTo>
                          <a:pt x="2" y="11"/>
                          <a:pt x="2" y="11"/>
                          <a:pt x="2" y="11"/>
                        </a:cubicBezTo>
                        <a:cubicBezTo>
                          <a:pt x="2" y="10"/>
                          <a:pt x="1" y="9"/>
                          <a:pt x="1" y="9"/>
                        </a:cubicBezTo>
                        <a:cubicBezTo>
                          <a:pt x="1" y="9"/>
                          <a:pt x="1" y="9"/>
                          <a:pt x="1" y="9"/>
                        </a:cubicBezTo>
                        <a:cubicBezTo>
                          <a:pt x="0" y="8"/>
                          <a:pt x="0" y="8"/>
                          <a:pt x="0" y="7"/>
                        </a:cubicBezTo>
                        <a:cubicBezTo>
                          <a:pt x="0" y="7"/>
                          <a:pt x="0" y="7"/>
                          <a:pt x="0" y="7"/>
                        </a:cubicBezTo>
                        <a:cubicBezTo>
                          <a:pt x="0" y="6"/>
                          <a:pt x="0" y="6"/>
                          <a:pt x="0" y="5"/>
                        </a:cubicBezTo>
                        <a:cubicBezTo>
                          <a:pt x="0" y="5"/>
                          <a:pt x="0" y="5"/>
                          <a:pt x="0" y="5"/>
                        </a:cubicBezTo>
                        <a:cubicBezTo>
                          <a:pt x="1" y="5"/>
                          <a:pt x="1" y="4"/>
                          <a:pt x="1" y="4"/>
                        </a:cubicBezTo>
                        <a:cubicBezTo>
                          <a:pt x="1" y="4"/>
                          <a:pt x="1" y="4"/>
                          <a:pt x="1" y="4"/>
                        </a:cubicBezTo>
                        <a:cubicBezTo>
                          <a:pt x="1" y="4"/>
                          <a:pt x="1" y="4"/>
                          <a:pt x="1" y="4"/>
                        </a:cubicBezTo>
                        <a:cubicBezTo>
                          <a:pt x="1" y="4"/>
                          <a:pt x="1" y="3"/>
                          <a:pt x="1" y="3"/>
                        </a:cubicBezTo>
                        <a:cubicBezTo>
                          <a:pt x="1" y="3"/>
                          <a:pt x="1" y="3"/>
                          <a:pt x="1" y="3"/>
                        </a:cubicBezTo>
                        <a:cubicBezTo>
                          <a:pt x="1" y="3"/>
                          <a:pt x="1" y="1"/>
                          <a:pt x="1" y="1"/>
                        </a:cubicBezTo>
                        <a:cubicBezTo>
                          <a:pt x="1" y="1"/>
                          <a:pt x="1" y="1"/>
                          <a:pt x="1" y="1"/>
                        </a:cubicBezTo>
                        <a:cubicBezTo>
                          <a:pt x="2" y="1"/>
                          <a:pt x="2" y="1"/>
                          <a:pt x="2" y="1"/>
                        </a:cubicBezTo>
                        <a:cubicBezTo>
                          <a:pt x="2" y="1"/>
                          <a:pt x="2" y="3"/>
                          <a:pt x="2" y="3"/>
                        </a:cubicBezTo>
                        <a:cubicBezTo>
                          <a:pt x="2" y="3"/>
                          <a:pt x="2" y="3"/>
                          <a:pt x="2" y="3"/>
                        </a:cubicBezTo>
                        <a:cubicBezTo>
                          <a:pt x="2" y="3"/>
                          <a:pt x="2" y="3"/>
                          <a:pt x="2" y="4"/>
                        </a:cubicBezTo>
                        <a:cubicBezTo>
                          <a:pt x="2" y="4"/>
                          <a:pt x="2" y="4"/>
                          <a:pt x="2" y="4"/>
                        </a:cubicBezTo>
                        <a:cubicBezTo>
                          <a:pt x="2" y="4"/>
                          <a:pt x="2" y="4"/>
                          <a:pt x="2" y="5"/>
                        </a:cubicBezTo>
                        <a:cubicBezTo>
                          <a:pt x="2" y="5"/>
                          <a:pt x="2" y="5"/>
                          <a:pt x="2" y="5"/>
                        </a:cubicBezTo>
                        <a:cubicBezTo>
                          <a:pt x="2" y="5"/>
                          <a:pt x="2" y="5"/>
                          <a:pt x="2" y="6"/>
                        </a:cubicBezTo>
                        <a:cubicBezTo>
                          <a:pt x="2" y="6"/>
                          <a:pt x="2" y="6"/>
                          <a:pt x="2" y="6"/>
                        </a:cubicBezTo>
                        <a:cubicBezTo>
                          <a:pt x="2" y="6"/>
                          <a:pt x="1" y="7"/>
                          <a:pt x="1" y="7"/>
                        </a:cubicBezTo>
                        <a:cubicBezTo>
                          <a:pt x="1" y="7"/>
                          <a:pt x="1" y="7"/>
                          <a:pt x="1" y="7"/>
                        </a:cubicBezTo>
                        <a:cubicBezTo>
                          <a:pt x="1" y="7"/>
                          <a:pt x="2" y="8"/>
                          <a:pt x="2" y="8"/>
                        </a:cubicBezTo>
                        <a:cubicBezTo>
                          <a:pt x="2" y="8"/>
                          <a:pt x="2" y="8"/>
                          <a:pt x="2" y="8"/>
                        </a:cubicBezTo>
                        <a:cubicBezTo>
                          <a:pt x="2" y="8"/>
                          <a:pt x="3" y="9"/>
                          <a:pt x="4" y="11"/>
                        </a:cubicBezTo>
                        <a:cubicBezTo>
                          <a:pt x="4" y="11"/>
                          <a:pt x="4" y="11"/>
                          <a:pt x="4" y="11"/>
                        </a:cubicBezTo>
                        <a:cubicBezTo>
                          <a:pt x="4" y="12"/>
                          <a:pt x="4" y="13"/>
                          <a:pt x="4" y="13"/>
                        </a:cubicBezTo>
                        <a:cubicBezTo>
                          <a:pt x="4" y="13"/>
                          <a:pt x="4" y="13"/>
                          <a:pt x="4" y="13"/>
                        </a:cubicBezTo>
                        <a:cubicBezTo>
                          <a:pt x="4" y="14"/>
                          <a:pt x="4" y="14"/>
                          <a:pt x="5" y="15"/>
                        </a:cubicBezTo>
                        <a:cubicBezTo>
                          <a:pt x="5" y="15"/>
                          <a:pt x="5" y="15"/>
                          <a:pt x="5" y="15"/>
                        </a:cubicBezTo>
                        <a:cubicBezTo>
                          <a:pt x="6" y="16"/>
                          <a:pt x="9" y="17"/>
                          <a:pt x="9" y="19"/>
                        </a:cubicBezTo>
                        <a:cubicBezTo>
                          <a:pt x="9" y="19"/>
                          <a:pt x="9" y="19"/>
                          <a:pt x="9" y="19"/>
                        </a:cubicBezTo>
                        <a:cubicBezTo>
                          <a:pt x="9" y="20"/>
                          <a:pt x="10" y="21"/>
                          <a:pt x="10" y="21"/>
                        </a:cubicBezTo>
                        <a:cubicBezTo>
                          <a:pt x="10" y="21"/>
                          <a:pt x="10" y="21"/>
                          <a:pt x="10" y="21"/>
                        </a:cubicBezTo>
                        <a:cubicBezTo>
                          <a:pt x="10" y="21"/>
                          <a:pt x="11" y="22"/>
                          <a:pt x="11" y="22"/>
                        </a:cubicBezTo>
                        <a:cubicBezTo>
                          <a:pt x="11" y="22"/>
                          <a:pt x="11" y="22"/>
                          <a:pt x="11" y="22"/>
                        </a:cubicBezTo>
                        <a:cubicBezTo>
                          <a:pt x="11" y="21"/>
                          <a:pt x="11" y="20"/>
                          <a:pt x="11" y="19"/>
                        </a:cubicBezTo>
                        <a:cubicBezTo>
                          <a:pt x="11" y="19"/>
                          <a:pt x="11" y="19"/>
                          <a:pt x="11" y="19"/>
                        </a:cubicBezTo>
                        <a:cubicBezTo>
                          <a:pt x="11" y="19"/>
                          <a:pt x="11" y="19"/>
                          <a:pt x="11" y="18"/>
                        </a:cubicBezTo>
                        <a:cubicBezTo>
                          <a:pt x="11" y="18"/>
                          <a:pt x="11" y="18"/>
                          <a:pt x="11" y="18"/>
                        </a:cubicBezTo>
                        <a:cubicBezTo>
                          <a:pt x="11" y="17"/>
                          <a:pt x="11" y="17"/>
                          <a:pt x="11" y="16"/>
                        </a:cubicBezTo>
                        <a:cubicBezTo>
                          <a:pt x="11" y="16"/>
                          <a:pt x="11" y="16"/>
                          <a:pt x="11" y="16"/>
                        </a:cubicBezTo>
                        <a:cubicBezTo>
                          <a:pt x="12" y="14"/>
                          <a:pt x="13" y="13"/>
                          <a:pt x="14" y="12"/>
                        </a:cubicBezTo>
                        <a:cubicBezTo>
                          <a:pt x="14" y="12"/>
                          <a:pt x="14" y="12"/>
                          <a:pt x="14" y="12"/>
                        </a:cubicBezTo>
                        <a:cubicBezTo>
                          <a:pt x="14" y="12"/>
                          <a:pt x="15" y="11"/>
                          <a:pt x="15" y="11"/>
                        </a:cubicBezTo>
                        <a:cubicBezTo>
                          <a:pt x="15" y="11"/>
                          <a:pt x="15" y="11"/>
                          <a:pt x="15" y="11"/>
                        </a:cubicBezTo>
                        <a:cubicBezTo>
                          <a:pt x="15" y="10"/>
                          <a:pt x="17" y="7"/>
                          <a:pt x="17" y="7"/>
                        </a:cubicBezTo>
                        <a:cubicBezTo>
                          <a:pt x="17" y="7"/>
                          <a:pt x="17" y="7"/>
                          <a:pt x="17" y="7"/>
                        </a:cubicBezTo>
                        <a:cubicBezTo>
                          <a:pt x="17" y="6"/>
                          <a:pt x="18" y="3"/>
                          <a:pt x="18" y="3"/>
                        </a:cubicBezTo>
                        <a:cubicBezTo>
                          <a:pt x="18" y="3"/>
                          <a:pt x="18" y="3"/>
                          <a:pt x="18" y="3"/>
                        </a:cubicBezTo>
                        <a:cubicBezTo>
                          <a:pt x="18" y="3"/>
                          <a:pt x="18" y="3"/>
                          <a:pt x="18" y="3"/>
                        </a:cubicBezTo>
                        <a:cubicBezTo>
                          <a:pt x="18" y="3"/>
                          <a:pt x="18" y="3"/>
                          <a:pt x="18" y="3"/>
                        </a:cubicBezTo>
                        <a:cubicBezTo>
                          <a:pt x="18" y="3"/>
                          <a:pt x="18" y="2"/>
                          <a:pt x="18" y="2"/>
                        </a:cubicBezTo>
                        <a:cubicBezTo>
                          <a:pt x="18" y="2"/>
                          <a:pt x="18" y="2"/>
                          <a:pt x="18" y="2"/>
                        </a:cubicBezTo>
                        <a:cubicBezTo>
                          <a:pt x="18" y="1"/>
                          <a:pt x="18" y="1"/>
                          <a:pt x="18" y="0"/>
                        </a:cubicBezTo>
                        <a:cubicBezTo>
                          <a:pt x="18" y="0"/>
                          <a:pt x="18" y="0"/>
                          <a:pt x="18" y="0"/>
                        </a:cubicBezTo>
                        <a:cubicBezTo>
                          <a:pt x="20" y="1"/>
                          <a:pt x="20" y="1"/>
                          <a:pt x="20" y="1"/>
                        </a:cubicBezTo>
                        <a:cubicBezTo>
                          <a:pt x="20" y="1"/>
                          <a:pt x="19" y="1"/>
                          <a:pt x="19" y="2"/>
                        </a:cubicBezTo>
                        <a:cubicBezTo>
                          <a:pt x="19" y="2"/>
                          <a:pt x="19" y="2"/>
                          <a:pt x="19" y="2"/>
                        </a:cubicBezTo>
                        <a:cubicBezTo>
                          <a:pt x="19" y="2"/>
                          <a:pt x="20" y="3"/>
                          <a:pt x="20" y="3"/>
                        </a:cubicBezTo>
                        <a:cubicBezTo>
                          <a:pt x="20" y="3"/>
                          <a:pt x="20" y="3"/>
                          <a:pt x="20" y="3"/>
                        </a:cubicBezTo>
                        <a:cubicBezTo>
                          <a:pt x="19" y="3"/>
                          <a:pt x="19" y="3"/>
                          <a:pt x="19" y="3"/>
                        </a:cubicBezTo>
                        <a:cubicBezTo>
                          <a:pt x="19" y="3"/>
                          <a:pt x="19" y="3"/>
                          <a:pt x="19" y="3"/>
                        </a:cubicBezTo>
                        <a:cubicBezTo>
                          <a:pt x="20" y="3"/>
                          <a:pt x="20" y="3"/>
                          <a:pt x="20" y="3"/>
                        </a:cubicBezTo>
                        <a:cubicBezTo>
                          <a:pt x="20" y="3"/>
                          <a:pt x="20" y="3"/>
                          <a:pt x="20" y="3"/>
                        </a:cubicBezTo>
                        <a:cubicBezTo>
                          <a:pt x="20" y="3"/>
                          <a:pt x="20" y="3"/>
                          <a:pt x="20" y="3"/>
                        </a:cubicBezTo>
                        <a:cubicBezTo>
                          <a:pt x="19" y="4"/>
                          <a:pt x="18" y="7"/>
                          <a:pt x="18" y="7"/>
                        </a:cubicBezTo>
                        <a:cubicBezTo>
                          <a:pt x="18" y="7"/>
                          <a:pt x="18" y="7"/>
                          <a:pt x="18" y="7"/>
                        </a:cubicBezTo>
                        <a:cubicBezTo>
                          <a:pt x="18" y="8"/>
                          <a:pt x="16" y="11"/>
                          <a:pt x="16" y="11"/>
                        </a:cubicBezTo>
                        <a:cubicBezTo>
                          <a:pt x="16" y="11"/>
                          <a:pt x="16" y="11"/>
                          <a:pt x="16" y="11"/>
                        </a:cubicBezTo>
                        <a:cubicBezTo>
                          <a:pt x="16" y="12"/>
                          <a:pt x="15" y="13"/>
                          <a:pt x="14" y="13"/>
                        </a:cubicBezTo>
                        <a:cubicBezTo>
                          <a:pt x="14" y="13"/>
                          <a:pt x="14" y="13"/>
                          <a:pt x="14" y="13"/>
                        </a:cubicBezTo>
                        <a:cubicBezTo>
                          <a:pt x="14" y="13"/>
                          <a:pt x="13" y="15"/>
                          <a:pt x="13" y="16"/>
                        </a:cubicBezTo>
                        <a:cubicBezTo>
                          <a:pt x="13" y="16"/>
                          <a:pt x="13" y="16"/>
                          <a:pt x="13" y="16"/>
                        </a:cubicBezTo>
                        <a:cubicBezTo>
                          <a:pt x="12" y="17"/>
                          <a:pt x="12" y="18"/>
                          <a:pt x="12" y="18"/>
                        </a:cubicBezTo>
                        <a:cubicBezTo>
                          <a:pt x="12" y="18"/>
                          <a:pt x="12" y="18"/>
                          <a:pt x="12" y="18"/>
                        </a:cubicBezTo>
                        <a:cubicBezTo>
                          <a:pt x="12" y="19"/>
                          <a:pt x="12" y="19"/>
                          <a:pt x="12" y="19"/>
                        </a:cubicBezTo>
                        <a:cubicBezTo>
                          <a:pt x="12" y="19"/>
                          <a:pt x="12" y="19"/>
                          <a:pt x="12" y="19"/>
                        </a:cubicBezTo>
                        <a:cubicBezTo>
                          <a:pt x="12" y="20"/>
                          <a:pt x="12" y="22"/>
                          <a:pt x="12" y="22"/>
                        </a:cubicBezTo>
                        <a:cubicBezTo>
                          <a:pt x="12" y="22"/>
                          <a:pt x="12" y="22"/>
                          <a:pt x="12" y="22"/>
                        </a:cubicBezTo>
                        <a:cubicBezTo>
                          <a:pt x="12" y="22"/>
                          <a:pt x="12" y="23"/>
                          <a:pt x="12" y="23"/>
                        </a:cubicBezTo>
                        <a:cubicBezTo>
                          <a:pt x="12" y="23"/>
                          <a:pt x="12" y="23"/>
                          <a:pt x="12" y="23"/>
                        </a:cubicBezTo>
                        <a:cubicBezTo>
                          <a:pt x="12" y="23"/>
                          <a:pt x="12" y="23"/>
                          <a:pt x="12" y="23"/>
                        </a:cubicBezTo>
                        <a:cubicBezTo>
                          <a:pt x="12" y="23"/>
                          <a:pt x="12" y="23"/>
                          <a:pt x="12" y="23"/>
                        </a:cubicBezTo>
                        <a:cubicBezTo>
                          <a:pt x="12" y="23"/>
                          <a:pt x="12" y="24"/>
                          <a:pt x="12" y="24"/>
                        </a:cubicBezTo>
                        <a:cubicBezTo>
                          <a:pt x="12" y="24"/>
                          <a:pt x="12" y="24"/>
                          <a:pt x="12" y="24"/>
                        </a:cubicBezTo>
                        <a:cubicBezTo>
                          <a:pt x="12" y="24"/>
                          <a:pt x="12" y="24"/>
                          <a:pt x="1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6" name="ïS1îďe">
                    <a:extLst>
                      <a:ext uri="{FF2B5EF4-FFF2-40B4-BE49-F238E27FC236}">
                        <a16:creationId xmlns:a16="http://schemas.microsoft.com/office/drawing/2014/main" id="{7000FD5C-3FE2-486A-9B05-94EBE0E03F0B}"/>
                      </a:ext>
                    </a:extLst>
                  </p:cNvPr>
                  <p:cNvSpPr/>
                  <p:nvPr/>
                </p:nvSpPr>
                <p:spPr bwMode="auto">
                  <a:xfrm>
                    <a:off x="11303883" y="6496122"/>
                    <a:ext cx="2716" cy="5431"/>
                  </a:xfrm>
                  <a:custGeom>
                    <a:avLst/>
                    <a:gdLst>
                      <a:gd name="T0" fmla="*/ 0 w 1"/>
                      <a:gd name="T1" fmla="*/ 1 h 2"/>
                      <a:gd name="T2" fmla="*/ 0 w 1"/>
                      <a:gd name="T3" fmla="*/ 1 h 2"/>
                      <a:gd name="T4" fmla="*/ 0 w 1"/>
                      <a:gd name="T5" fmla="*/ 1 h 2"/>
                      <a:gd name="T6" fmla="*/ 0 w 1"/>
                      <a:gd name="T7" fmla="*/ 1 h 2"/>
                      <a:gd name="T8" fmla="*/ 0 w 1"/>
                      <a:gd name="T9" fmla="*/ 1 h 2"/>
                      <a:gd name="T10" fmla="*/ 0 w 1"/>
                      <a:gd name="T11" fmla="*/ 1 h 2"/>
                      <a:gd name="T12" fmla="*/ 0 w 1"/>
                      <a:gd name="T13" fmla="*/ 1 h 2"/>
                      <a:gd name="T14" fmla="*/ 0 w 1"/>
                      <a:gd name="T15" fmla="*/ 0 h 2"/>
                      <a:gd name="T16" fmla="*/ 0 w 1"/>
                      <a:gd name="T17" fmla="*/ 0 h 2"/>
                      <a:gd name="T18" fmla="*/ 0 w 1"/>
                      <a:gd name="T19" fmla="*/ 0 h 2"/>
                      <a:gd name="T20" fmla="*/ 0 w 1"/>
                      <a:gd name="T21" fmla="*/ 0 h 2"/>
                      <a:gd name="T22" fmla="*/ 1 w 1"/>
                      <a:gd name="T23" fmla="*/ 0 h 2"/>
                      <a:gd name="T24" fmla="*/ 1 w 1"/>
                      <a:gd name="T25" fmla="*/ 0 h 2"/>
                      <a:gd name="T26" fmla="*/ 1 w 1"/>
                      <a:gd name="T27" fmla="*/ 1 h 2"/>
                      <a:gd name="T28" fmla="*/ 1 w 1"/>
                      <a:gd name="T29" fmla="*/ 1 h 2"/>
                      <a:gd name="T30" fmla="*/ 1 w 1"/>
                      <a:gd name="T31" fmla="*/ 1 h 2"/>
                      <a:gd name="T32" fmla="*/ 1 w 1"/>
                      <a:gd name="T33" fmla="*/ 1 h 2"/>
                      <a:gd name="T34" fmla="*/ 1 w 1"/>
                      <a:gd name="T35" fmla="*/ 1 h 2"/>
                      <a:gd name="T36" fmla="*/ 1 w 1"/>
                      <a:gd name="T37" fmla="*/ 1 h 2"/>
                      <a:gd name="T38" fmla="*/ 1 w 1"/>
                      <a:gd name="T39" fmla="*/ 1 h 2"/>
                      <a:gd name="T40" fmla="*/ 1 w 1"/>
                      <a:gd name="T41" fmla="*/ 1 h 2"/>
                      <a:gd name="T42" fmla="*/ 1 w 1"/>
                      <a:gd name="T43" fmla="*/ 2 h 2"/>
                      <a:gd name="T44" fmla="*/ 1 w 1"/>
                      <a:gd name="T45" fmla="*/ 2 h 2"/>
                      <a:gd name="T46" fmla="*/ 1 w 1"/>
                      <a:gd name="T47" fmla="*/ 2 h 2"/>
                      <a:gd name="T48" fmla="*/ 1 w 1"/>
                      <a:gd name="T49" fmla="*/ 2 h 2"/>
                      <a:gd name="T50" fmla="*/ 0 w 1"/>
                      <a:gd name="T51" fmla="*/ 1 h 2"/>
                      <a:gd name="T52" fmla="*/ 0 w 1"/>
                      <a:gd name="T53" fmla="*/ 1 h 2"/>
                      <a:gd name="T54" fmla="*/ 0 w 1"/>
                      <a:gd name="T55" fmla="*/ 1 h 2"/>
                      <a:gd name="T56" fmla="*/ 0 w 1"/>
                      <a:gd name="T57" fmla="*/ 1 h 2"/>
                      <a:gd name="T58" fmla="*/ 0 w 1"/>
                      <a:gd name="T59" fmla="*/ 1 h 2"/>
                      <a:gd name="T60" fmla="*/ 1 w 1"/>
                      <a:gd name="T61" fmla="*/ 1 h 2"/>
                      <a:gd name="T62" fmla="*/ 1 w 1"/>
                      <a:gd name="T63" fmla="*/ 1 h 2"/>
                      <a:gd name="T64" fmla="*/ 1 w 1"/>
                      <a:gd name="T65" fmla="*/ 1 h 2"/>
                      <a:gd name="T66" fmla="*/ 1 w 1"/>
                      <a:gd name="T67" fmla="*/ 1 h 2"/>
                      <a:gd name="T68" fmla="*/ 1 w 1"/>
                      <a:gd name="T69" fmla="*/ 1 h 2"/>
                      <a:gd name="T70" fmla="*/ 1 w 1"/>
                      <a:gd name="T71" fmla="*/ 1 h 2"/>
                      <a:gd name="T72" fmla="*/ 1 w 1"/>
                      <a:gd name="T73" fmla="*/ 1 h 2"/>
                      <a:gd name="T74" fmla="*/ 1 w 1"/>
                      <a:gd name="T75" fmla="*/ 1 h 2"/>
                      <a:gd name="T76" fmla="*/ 1 w 1"/>
                      <a:gd name="T77" fmla="*/ 1 h 2"/>
                      <a:gd name="T78" fmla="*/ 1 w 1"/>
                      <a:gd name="T79" fmla="*/ 1 h 2"/>
                      <a:gd name="T80" fmla="*/ 1 w 1"/>
                      <a:gd name="T81" fmla="*/ 1 h 2"/>
                      <a:gd name="T82" fmla="*/ 1 w 1"/>
                      <a:gd name="T83" fmla="*/ 1 h 2"/>
                      <a:gd name="T84" fmla="*/ 0 w 1"/>
                      <a:gd name="T85" fmla="*/ 0 h 2"/>
                      <a:gd name="T86" fmla="*/ 1 w 1"/>
                      <a:gd name="T87" fmla="*/ 0 h 2"/>
                      <a:gd name="T88" fmla="*/ 0 w 1"/>
                      <a:gd name="T89" fmla="*/ 0 h 2"/>
                      <a:gd name="T90" fmla="*/ 0 w 1"/>
                      <a:gd name="T91" fmla="*/ 0 h 2"/>
                      <a:gd name="T92" fmla="*/ 0 w 1"/>
                      <a:gd name="T9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 h="2">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1" y="2"/>
                          <a:pt x="1" y="2"/>
                          <a:pt x="1" y="2"/>
                        </a:cubicBezTo>
                        <a:cubicBezTo>
                          <a:pt x="1" y="2"/>
                          <a:pt x="1" y="2"/>
                          <a:pt x="1" y="2"/>
                        </a:cubicBezTo>
                        <a:cubicBezTo>
                          <a:pt x="1" y="2"/>
                          <a:pt x="1" y="2"/>
                          <a:pt x="1" y="2"/>
                        </a:cubicBezTo>
                        <a:cubicBezTo>
                          <a:pt x="0" y="2"/>
                          <a:pt x="0" y="2"/>
                          <a:pt x="0" y="1"/>
                        </a:cubicBezTo>
                        <a:close/>
                        <a:moveTo>
                          <a:pt x="0" y="1"/>
                        </a:moveTo>
                        <a:cubicBezTo>
                          <a:pt x="0" y="1"/>
                          <a:pt x="0" y="1"/>
                          <a:pt x="0" y="1"/>
                        </a:cubicBezTo>
                        <a:cubicBezTo>
                          <a:pt x="0" y="1"/>
                          <a:pt x="0" y="1"/>
                          <a:pt x="0" y="1"/>
                        </a:cubicBezTo>
                        <a:cubicBezTo>
                          <a:pt x="0" y="1"/>
                          <a:pt x="0" y="1"/>
                          <a:pt x="0" y="1"/>
                        </a:cubicBezTo>
                        <a:close/>
                        <a:moveTo>
                          <a:pt x="1" y="1"/>
                        </a:moveTo>
                        <a:cubicBezTo>
                          <a:pt x="1" y="1"/>
                          <a:pt x="1" y="1"/>
                          <a:pt x="1" y="1"/>
                        </a:cubicBezTo>
                        <a:cubicBezTo>
                          <a:pt x="1" y="1"/>
                          <a:pt x="1" y="1"/>
                          <a:pt x="1" y="1"/>
                        </a:cubicBezTo>
                        <a:close/>
                        <a:moveTo>
                          <a:pt x="1" y="1"/>
                        </a:moveTo>
                        <a:cubicBezTo>
                          <a:pt x="1" y="1"/>
                          <a:pt x="1" y="1"/>
                          <a:pt x="1" y="1"/>
                        </a:cubicBezTo>
                        <a:cubicBezTo>
                          <a:pt x="1" y="1"/>
                          <a:pt x="1" y="1"/>
                          <a:pt x="1" y="1"/>
                        </a:cubicBezTo>
                        <a:close/>
                        <a:moveTo>
                          <a:pt x="1" y="1"/>
                        </a:moveTo>
                        <a:cubicBezTo>
                          <a:pt x="1" y="1"/>
                          <a:pt x="1" y="1"/>
                          <a:pt x="1" y="1"/>
                        </a:cubicBezTo>
                        <a:cubicBezTo>
                          <a:pt x="1" y="1"/>
                          <a:pt x="1" y="1"/>
                          <a:pt x="1" y="1"/>
                        </a:cubicBezTo>
                        <a:cubicBezTo>
                          <a:pt x="1" y="1"/>
                          <a:pt x="1" y="1"/>
                          <a:pt x="1" y="1"/>
                        </a:cubicBezTo>
                        <a:cubicBezTo>
                          <a:pt x="1" y="1"/>
                          <a:pt x="1" y="1"/>
                          <a:pt x="1" y="1"/>
                        </a:cubicBezTo>
                        <a:cubicBezTo>
                          <a:pt x="1" y="1"/>
                          <a:pt x="1" y="1"/>
                          <a:pt x="1" y="1"/>
                        </a:cubicBezTo>
                        <a:close/>
                        <a:moveTo>
                          <a:pt x="0" y="0"/>
                        </a:moveTo>
                        <a:cubicBezTo>
                          <a:pt x="1" y="0"/>
                          <a:pt x="1" y="0"/>
                          <a:pt x="1"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7" name="iŝḷiďê">
                    <a:extLst>
                      <a:ext uri="{FF2B5EF4-FFF2-40B4-BE49-F238E27FC236}">
                        <a16:creationId xmlns:a16="http://schemas.microsoft.com/office/drawing/2014/main" id="{C1033122-E7CD-4B13-AE68-31DBEA77F979}"/>
                      </a:ext>
                    </a:extLst>
                  </p:cNvPr>
                  <p:cNvSpPr/>
                  <p:nvPr/>
                </p:nvSpPr>
                <p:spPr bwMode="auto">
                  <a:xfrm>
                    <a:off x="11324251" y="6462175"/>
                    <a:ext cx="5431" cy="5431"/>
                  </a:xfrm>
                  <a:custGeom>
                    <a:avLst/>
                    <a:gdLst>
                      <a:gd name="T0" fmla="*/ 1 w 2"/>
                      <a:gd name="T1" fmla="*/ 2 h 2"/>
                      <a:gd name="T2" fmla="*/ 1 w 2"/>
                      <a:gd name="T3" fmla="*/ 2 h 2"/>
                      <a:gd name="T4" fmla="*/ 1 w 2"/>
                      <a:gd name="T5" fmla="*/ 2 h 2"/>
                      <a:gd name="T6" fmla="*/ 1 w 2"/>
                      <a:gd name="T7" fmla="*/ 2 h 2"/>
                      <a:gd name="T8" fmla="*/ 1 w 2"/>
                      <a:gd name="T9" fmla="*/ 2 h 2"/>
                      <a:gd name="T10" fmla="*/ 0 w 2"/>
                      <a:gd name="T11" fmla="*/ 1 h 2"/>
                      <a:gd name="T12" fmla="*/ 0 w 2"/>
                      <a:gd name="T13" fmla="*/ 1 h 2"/>
                      <a:gd name="T14" fmla="*/ 0 w 2"/>
                      <a:gd name="T15" fmla="*/ 1 h 2"/>
                      <a:gd name="T16" fmla="*/ 0 w 2"/>
                      <a:gd name="T17" fmla="*/ 1 h 2"/>
                      <a:gd name="T18" fmla="*/ 0 w 2"/>
                      <a:gd name="T19" fmla="*/ 0 h 2"/>
                      <a:gd name="T20" fmla="*/ 0 w 2"/>
                      <a:gd name="T21" fmla="*/ 0 h 2"/>
                      <a:gd name="T22" fmla="*/ 1 w 2"/>
                      <a:gd name="T23" fmla="*/ 0 h 2"/>
                      <a:gd name="T24" fmla="*/ 1 w 2"/>
                      <a:gd name="T25" fmla="*/ 0 h 2"/>
                      <a:gd name="T26" fmla="*/ 1 w 2"/>
                      <a:gd name="T27" fmla="*/ 0 h 2"/>
                      <a:gd name="T28" fmla="*/ 1 w 2"/>
                      <a:gd name="T29" fmla="*/ 0 h 2"/>
                      <a:gd name="T30" fmla="*/ 1 w 2"/>
                      <a:gd name="T31" fmla="*/ 1 h 2"/>
                      <a:gd name="T32" fmla="*/ 1 w 2"/>
                      <a:gd name="T33" fmla="*/ 0 h 2"/>
                      <a:gd name="T34" fmla="*/ 2 w 2"/>
                      <a:gd name="T35" fmla="*/ 1 h 2"/>
                      <a:gd name="T36" fmla="*/ 2 w 2"/>
                      <a:gd name="T37" fmla="*/ 1 h 2"/>
                      <a:gd name="T38" fmla="*/ 2 w 2"/>
                      <a:gd name="T39" fmla="*/ 1 h 2"/>
                      <a:gd name="T40" fmla="*/ 2 w 2"/>
                      <a:gd name="T41" fmla="*/ 1 h 2"/>
                      <a:gd name="T42" fmla="*/ 1 w 2"/>
                      <a:gd name="T43" fmla="*/ 2 h 2"/>
                      <a:gd name="T44" fmla="*/ 1 w 2"/>
                      <a:gd name="T45" fmla="*/ 2 h 2"/>
                      <a:gd name="T46" fmla="*/ 1 w 2"/>
                      <a:gd name="T47" fmla="*/ 2 h 2"/>
                      <a:gd name="T48" fmla="*/ 1 w 2"/>
                      <a:gd name="T49" fmla="*/ 2 h 2"/>
                      <a:gd name="T50" fmla="*/ 1 w 2"/>
                      <a:gd name="T51" fmla="*/ 1 h 2"/>
                      <a:gd name="T52" fmla="*/ 1 w 2"/>
                      <a:gd name="T53" fmla="*/ 1 h 2"/>
                      <a:gd name="T54" fmla="*/ 1 w 2"/>
                      <a:gd name="T55" fmla="*/ 1 h 2"/>
                      <a:gd name="T56" fmla="*/ 1 w 2"/>
                      <a:gd name="T57" fmla="*/ 1 h 2"/>
                      <a:gd name="T58" fmla="*/ 1 w 2"/>
                      <a:gd name="T59" fmla="*/ 1 h 2"/>
                      <a:gd name="T60" fmla="*/ 1 w 2"/>
                      <a:gd name="T61" fmla="*/ 1 h 2"/>
                      <a:gd name="T62" fmla="*/ 1 w 2"/>
                      <a:gd name="T63" fmla="*/ 1 h 2"/>
                      <a:gd name="T64" fmla="*/ 0 w 2"/>
                      <a:gd name="T65" fmla="*/ 1 h 2"/>
                      <a:gd name="T66" fmla="*/ 1 w 2"/>
                      <a:gd name="T67" fmla="*/ 1 h 2"/>
                      <a:gd name="T68" fmla="*/ 1 w 2"/>
                      <a:gd name="T69" fmla="*/ 1 h 2"/>
                      <a:gd name="T70" fmla="*/ 1 w 2"/>
                      <a:gd name="T71" fmla="*/ 1 h 2"/>
                      <a:gd name="T72" fmla="*/ 1 w 2"/>
                      <a:gd name="T73" fmla="*/ 1 h 2"/>
                      <a:gd name="T74" fmla="*/ 1 w 2"/>
                      <a:gd name="T75" fmla="*/ 1 h 2"/>
                      <a:gd name="T76" fmla="*/ 1 w 2"/>
                      <a:gd name="T7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 h="2">
                        <a:moveTo>
                          <a:pt x="1" y="2"/>
                        </a:moveTo>
                        <a:cubicBezTo>
                          <a:pt x="1" y="2"/>
                          <a:pt x="1" y="2"/>
                          <a:pt x="1" y="2"/>
                        </a:cubicBezTo>
                        <a:cubicBezTo>
                          <a:pt x="1" y="2"/>
                          <a:pt x="1" y="2"/>
                          <a:pt x="1" y="2"/>
                        </a:cubicBezTo>
                        <a:cubicBezTo>
                          <a:pt x="1" y="2"/>
                          <a:pt x="1" y="2"/>
                          <a:pt x="1" y="2"/>
                        </a:cubicBezTo>
                        <a:cubicBezTo>
                          <a:pt x="1" y="2"/>
                          <a:pt x="1" y="2"/>
                          <a:pt x="1" y="2"/>
                        </a:cubicBezTo>
                        <a:cubicBezTo>
                          <a:pt x="0" y="2"/>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1"/>
                          <a:pt x="1" y="1"/>
                          <a:pt x="1" y="1"/>
                        </a:cubicBezTo>
                        <a:cubicBezTo>
                          <a:pt x="1" y="0"/>
                          <a:pt x="1" y="0"/>
                          <a:pt x="1" y="0"/>
                        </a:cubicBezTo>
                        <a:cubicBezTo>
                          <a:pt x="1" y="0"/>
                          <a:pt x="2" y="0"/>
                          <a:pt x="2" y="1"/>
                        </a:cubicBezTo>
                        <a:cubicBezTo>
                          <a:pt x="2" y="1"/>
                          <a:pt x="2" y="1"/>
                          <a:pt x="2" y="1"/>
                        </a:cubicBezTo>
                        <a:cubicBezTo>
                          <a:pt x="2" y="1"/>
                          <a:pt x="2" y="1"/>
                          <a:pt x="2" y="1"/>
                        </a:cubicBezTo>
                        <a:cubicBezTo>
                          <a:pt x="2" y="1"/>
                          <a:pt x="2" y="1"/>
                          <a:pt x="2" y="1"/>
                        </a:cubicBezTo>
                        <a:cubicBezTo>
                          <a:pt x="2" y="1"/>
                          <a:pt x="2" y="2"/>
                          <a:pt x="1" y="2"/>
                        </a:cubicBezTo>
                        <a:cubicBezTo>
                          <a:pt x="1" y="2"/>
                          <a:pt x="1" y="2"/>
                          <a:pt x="1" y="2"/>
                        </a:cubicBezTo>
                        <a:cubicBezTo>
                          <a:pt x="1" y="2"/>
                          <a:pt x="1" y="2"/>
                          <a:pt x="1" y="2"/>
                        </a:cubicBezTo>
                        <a:cubicBezTo>
                          <a:pt x="1" y="2"/>
                          <a:pt x="1" y="2"/>
                          <a:pt x="1" y="2"/>
                        </a:cubicBezTo>
                        <a:close/>
                        <a:moveTo>
                          <a:pt x="1" y="1"/>
                        </a:moveTo>
                        <a:cubicBezTo>
                          <a:pt x="1" y="1"/>
                          <a:pt x="1" y="1"/>
                          <a:pt x="1" y="1"/>
                        </a:cubicBezTo>
                        <a:cubicBezTo>
                          <a:pt x="1" y="1"/>
                          <a:pt x="1" y="1"/>
                          <a:pt x="1" y="1"/>
                        </a:cubicBezTo>
                        <a:cubicBezTo>
                          <a:pt x="1" y="1"/>
                          <a:pt x="1" y="1"/>
                          <a:pt x="1" y="1"/>
                        </a:cubicBezTo>
                        <a:close/>
                        <a:moveTo>
                          <a:pt x="1" y="1"/>
                        </a:moveTo>
                        <a:cubicBezTo>
                          <a:pt x="1" y="1"/>
                          <a:pt x="1" y="1"/>
                          <a:pt x="1" y="1"/>
                        </a:cubicBezTo>
                        <a:cubicBezTo>
                          <a:pt x="1" y="1"/>
                          <a:pt x="1" y="1"/>
                          <a:pt x="1" y="1"/>
                        </a:cubicBezTo>
                        <a:cubicBezTo>
                          <a:pt x="0" y="1"/>
                          <a:pt x="0" y="1"/>
                          <a:pt x="0" y="1"/>
                        </a:cubicBezTo>
                        <a:cubicBezTo>
                          <a:pt x="1" y="1"/>
                          <a:pt x="1" y="1"/>
                          <a:pt x="1" y="1"/>
                        </a:cubicBezTo>
                        <a:cubicBezTo>
                          <a:pt x="1" y="1"/>
                          <a:pt x="1" y="1"/>
                          <a:pt x="1" y="1"/>
                        </a:cubicBezTo>
                        <a:close/>
                        <a:moveTo>
                          <a:pt x="1" y="1"/>
                        </a:moveTo>
                        <a:cubicBezTo>
                          <a:pt x="1"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8" name="îsḻïḑé">
                    <a:extLst>
                      <a:ext uri="{FF2B5EF4-FFF2-40B4-BE49-F238E27FC236}">
                        <a16:creationId xmlns:a16="http://schemas.microsoft.com/office/drawing/2014/main" id="{73B88FAB-81BD-4BA3-A164-3DBAE5A1D837}"/>
                      </a:ext>
                    </a:extLst>
                  </p:cNvPr>
                  <p:cNvSpPr/>
                  <p:nvPr/>
                </p:nvSpPr>
                <p:spPr bwMode="auto">
                  <a:xfrm>
                    <a:off x="11298452" y="6489333"/>
                    <a:ext cx="2716" cy="2716"/>
                  </a:xfrm>
                  <a:custGeom>
                    <a:avLst/>
                    <a:gdLst>
                      <a:gd name="T0" fmla="*/ 0 w 2"/>
                      <a:gd name="T1" fmla="*/ 2 h 2"/>
                      <a:gd name="T2" fmla="*/ 0 w 2"/>
                      <a:gd name="T3" fmla="*/ 0 h 2"/>
                      <a:gd name="T4" fmla="*/ 2 w 2"/>
                      <a:gd name="T5" fmla="*/ 0 h 2"/>
                      <a:gd name="T6" fmla="*/ 0 w 2"/>
                      <a:gd name="T7" fmla="*/ 2 h 2"/>
                      <a:gd name="T8" fmla="*/ 0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0"/>
                        </a:lnTo>
                        <a:lnTo>
                          <a:pt x="2" y="0"/>
                        </a:lnTo>
                        <a:lnTo>
                          <a:pt x="0"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9" name="íṣ1iḋe">
                    <a:extLst>
                      <a:ext uri="{FF2B5EF4-FFF2-40B4-BE49-F238E27FC236}">
                        <a16:creationId xmlns:a16="http://schemas.microsoft.com/office/drawing/2014/main" id="{E2154030-9CBA-4508-BBAD-E55BB249F354}"/>
                      </a:ext>
                    </a:extLst>
                  </p:cNvPr>
                  <p:cNvSpPr/>
                  <p:nvPr/>
                </p:nvSpPr>
                <p:spPr bwMode="auto">
                  <a:xfrm>
                    <a:off x="10759379" y="6449955"/>
                    <a:ext cx="95051" cy="78756"/>
                  </a:xfrm>
                  <a:custGeom>
                    <a:avLst/>
                    <a:gdLst>
                      <a:gd name="T0" fmla="*/ 31 w 34"/>
                      <a:gd name="T1" fmla="*/ 22 h 28"/>
                      <a:gd name="T2" fmla="*/ 34 w 34"/>
                      <a:gd name="T3" fmla="*/ 21 h 28"/>
                      <a:gd name="T4" fmla="*/ 31 w 34"/>
                      <a:gd name="T5" fmla="*/ 20 h 28"/>
                      <a:gd name="T6" fmla="*/ 26 w 34"/>
                      <a:gd name="T7" fmla="*/ 19 h 28"/>
                      <a:gd name="T8" fmla="*/ 22 w 34"/>
                      <a:gd name="T9" fmla="*/ 17 h 28"/>
                      <a:gd name="T10" fmla="*/ 19 w 34"/>
                      <a:gd name="T11" fmla="*/ 15 h 28"/>
                      <a:gd name="T12" fmla="*/ 17 w 34"/>
                      <a:gd name="T13" fmla="*/ 13 h 28"/>
                      <a:gd name="T14" fmla="*/ 17 w 34"/>
                      <a:gd name="T15" fmla="*/ 10 h 28"/>
                      <a:gd name="T16" fmla="*/ 16 w 34"/>
                      <a:gd name="T17" fmla="*/ 8 h 28"/>
                      <a:gd name="T18" fmla="*/ 19 w 34"/>
                      <a:gd name="T19" fmla="*/ 5 h 28"/>
                      <a:gd name="T20" fmla="*/ 17 w 34"/>
                      <a:gd name="T21" fmla="*/ 3 h 28"/>
                      <a:gd name="T22" fmla="*/ 12 w 34"/>
                      <a:gd name="T23" fmla="*/ 2 h 28"/>
                      <a:gd name="T24" fmla="*/ 4 w 34"/>
                      <a:gd name="T25" fmla="*/ 1 h 28"/>
                      <a:gd name="T26" fmla="*/ 3 w 34"/>
                      <a:gd name="T27" fmla="*/ 5 h 28"/>
                      <a:gd name="T28" fmla="*/ 3 w 34"/>
                      <a:gd name="T29" fmla="*/ 7 h 28"/>
                      <a:gd name="T30" fmla="*/ 2 w 34"/>
                      <a:gd name="T31" fmla="*/ 10 h 28"/>
                      <a:gd name="T32" fmla="*/ 7 w 34"/>
                      <a:gd name="T33" fmla="*/ 11 h 28"/>
                      <a:gd name="T34" fmla="*/ 8 w 34"/>
                      <a:gd name="T35" fmla="*/ 13 h 28"/>
                      <a:gd name="T36" fmla="*/ 8 w 34"/>
                      <a:gd name="T37" fmla="*/ 14 h 28"/>
                      <a:gd name="T38" fmla="*/ 9 w 34"/>
                      <a:gd name="T39" fmla="*/ 18 h 28"/>
                      <a:gd name="T40" fmla="*/ 11 w 34"/>
                      <a:gd name="T41" fmla="*/ 21 h 28"/>
                      <a:gd name="T42" fmla="*/ 14 w 34"/>
                      <a:gd name="T43" fmla="*/ 23 h 28"/>
                      <a:gd name="T44" fmla="*/ 15 w 34"/>
                      <a:gd name="T45" fmla="*/ 23 h 28"/>
                      <a:gd name="T46" fmla="*/ 16 w 34"/>
                      <a:gd name="T47" fmla="*/ 25 h 28"/>
                      <a:gd name="T48" fmla="*/ 24 w 34"/>
                      <a:gd name="T49" fmla="*/ 28 h 28"/>
                      <a:gd name="T50" fmla="*/ 26 w 34"/>
                      <a:gd name="T51" fmla="*/ 27 h 28"/>
                      <a:gd name="T52" fmla="*/ 26 w 34"/>
                      <a:gd name="T53" fmla="*/ 25 h 28"/>
                      <a:gd name="T54" fmla="*/ 29 w 34"/>
                      <a:gd name="T55" fmla="*/ 24 h 28"/>
                      <a:gd name="T56" fmla="*/ 31 w 34"/>
                      <a:gd name="T57" fmla="*/ 23 h 28"/>
                      <a:gd name="T58" fmla="*/ 31 w 34"/>
                      <a:gd name="T5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8">
                        <a:moveTo>
                          <a:pt x="31" y="22"/>
                        </a:moveTo>
                        <a:cubicBezTo>
                          <a:pt x="34" y="21"/>
                          <a:pt x="34" y="21"/>
                          <a:pt x="34" y="21"/>
                        </a:cubicBezTo>
                        <a:cubicBezTo>
                          <a:pt x="34" y="21"/>
                          <a:pt x="32" y="20"/>
                          <a:pt x="31" y="20"/>
                        </a:cubicBezTo>
                        <a:cubicBezTo>
                          <a:pt x="30" y="20"/>
                          <a:pt x="28" y="20"/>
                          <a:pt x="26" y="19"/>
                        </a:cubicBezTo>
                        <a:cubicBezTo>
                          <a:pt x="24" y="19"/>
                          <a:pt x="22" y="18"/>
                          <a:pt x="22" y="17"/>
                        </a:cubicBezTo>
                        <a:cubicBezTo>
                          <a:pt x="22" y="16"/>
                          <a:pt x="19" y="15"/>
                          <a:pt x="19" y="15"/>
                        </a:cubicBezTo>
                        <a:cubicBezTo>
                          <a:pt x="18" y="14"/>
                          <a:pt x="17" y="14"/>
                          <a:pt x="17" y="13"/>
                        </a:cubicBezTo>
                        <a:cubicBezTo>
                          <a:pt x="18" y="12"/>
                          <a:pt x="17" y="11"/>
                          <a:pt x="17" y="10"/>
                        </a:cubicBezTo>
                        <a:cubicBezTo>
                          <a:pt x="16" y="9"/>
                          <a:pt x="16" y="9"/>
                          <a:pt x="16" y="8"/>
                        </a:cubicBezTo>
                        <a:cubicBezTo>
                          <a:pt x="17" y="7"/>
                          <a:pt x="19" y="6"/>
                          <a:pt x="19" y="5"/>
                        </a:cubicBezTo>
                        <a:cubicBezTo>
                          <a:pt x="19" y="4"/>
                          <a:pt x="17" y="3"/>
                          <a:pt x="17" y="3"/>
                        </a:cubicBezTo>
                        <a:cubicBezTo>
                          <a:pt x="16" y="3"/>
                          <a:pt x="13" y="3"/>
                          <a:pt x="12" y="2"/>
                        </a:cubicBezTo>
                        <a:cubicBezTo>
                          <a:pt x="11" y="2"/>
                          <a:pt x="5" y="0"/>
                          <a:pt x="4" y="1"/>
                        </a:cubicBezTo>
                        <a:cubicBezTo>
                          <a:pt x="0" y="3"/>
                          <a:pt x="4" y="4"/>
                          <a:pt x="3" y="5"/>
                        </a:cubicBezTo>
                        <a:cubicBezTo>
                          <a:pt x="3" y="6"/>
                          <a:pt x="3" y="6"/>
                          <a:pt x="3" y="7"/>
                        </a:cubicBezTo>
                        <a:cubicBezTo>
                          <a:pt x="2" y="10"/>
                          <a:pt x="2" y="10"/>
                          <a:pt x="2" y="10"/>
                        </a:cubicBezTo>
                        <a:cubicBezTo>
                          <a:pt x="3" y="10"/>
                          <a:pt x="5" y="10"/>
                          <a:pt x="7" y="11"/>
                        </a:cubicBezTo>
                        <a:cubicBezTo>
                          <a:pt x="7" y="11"/>
                          <a:pt x="7" y="12"/>
                          <a:pt x="8" y="13"/>
                        </a:cubicBezTo>
                        <a:cubicBezTo>
                          <a:pt x="8" y="14"/>
                          <a:pt x="8" y="14"/>
                          <a:pt x="8" y="14"/>
                        </a:cubicBezTo>
                        <a:cubicBezTo>
                          <a:pt x="9" y="18"/>
                          <a:pt x="9" y="18"/>
                          <a:pt x="9" y="18"/>
                        </a:cubicBezTo>
                        <a:cubicBezTo>
                          <a:pt x="11" y="21"/>
                          <a:pt x="11" y="21"/>
                          <a:pt x="11" y="21"/>
                        </a:cubicBezTo>
                        <a:cubicBezTo>
                          <a:pt x="14" y="23"/>
                          <a:pt x="14" y="23"/>
                          <a:pt x="14" y="23"/>
                        </a:cubicBezTo>
                        <a:cubicBezTo>
                          <a:pt x="14" y="23"/>
                          <a:pt x="14" y="23"/>
                          <a:pt x="15" y="23"/>
                        </a:cubicBezTo>
                        <a:cubicBezTo>
                          <a:pt x="16" y="25"/>
                          <a:pt x="16" y="25"/>
                          <a:pt x="16" y="25"/>
                        </a:cubicBezTo>
                        <a:cubicBezTo>
                          <a:pt x="19" y="26"/>
                          <a:pt x="21" y="28"/>
                          <a:pt x="24" y="28"/>
                        </a:cubicBezTo>
                        <a:cubicBezTo>
                          <a:pt x="24" y="28"/>
                          <a:pt x="25" y="28"/>
                          <a:pt x="26" y="27"/>
                        </a:cubicBezTo>
                        <a:cubicBezTo>
                          <a:pt x="26" y="27"/>
                          <a:pt x="26" y="25"/>
                          <a:pt x="26" y="25"/>
                        </a:cubicBezTo>
                        <a:cubicBezTo>
                          <a:pt x="27" y="24"/>
                          <a:pt x="28" y="25"/>
                          <a:pt x="29" y="24"/>
                        </a:cubicBezTo>
                        <a:cubicBezTo>
                          <a:pt x="30" y="23"/>
                          <a:pt x="30" y="23"/>
                          <a:pt x="31" y="23"/>
                        </a:cubicBezTo>
                        <a:cubicBezTo>
                          <a:pt x="31" y="22"/>
                          <a:pt x="31" y="22"/>
                          <a:pt x="3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0" name="iśľïḍê">
                    <a:extLst>
                      <a:ext uri="{FF2B5EF4-FFF2-40B4-BE49-F238E27FC236}">
                        <a16:creationId xmlns:a16="http://schemas.microsoft.com/office/drawing/2014/main" id="{CC415F17-4710-4597-A55C-EF5279024EC2}"/>
                      </a:ext>
                    </a:extLst>
                  </p:cNvPr>
                  <p:cNvSpPr/>
                  <p:nvPr/>
                </p:nvSpPr>
                <p:spPr bwMode="auto">
                  <a:xfrm>
                    <a:off x="10764811" y="6449955"/>
                    <a:ext cx="89619" cy="67893"/>
                  </a:xfrm>
                  <a:custGeom>
                    <a:avLst/>
                    <a:gdLst>
                      <a:gd name="T0" fmla="*/ 29 w 32"/>
                      <a:gd name="T1" fmla="*/ 22 h 24"/>
                      <a:gd name="T2" fmla="*/ 32 w 32"/>
                      <a:gd name="T3" fmla="*/ 21 h 24"/>
                      <a:gd name="T4" fmla="*/ 29 w 32"/>
                      <a:gd name="T5" fmla="*/ 20 h 24"/>
                      <a:gd name="T6" fmla="*/ 24 w 32"/>
                      <a:gd name="T7" fmla="*/ 19 h 24"/>
                      <a:gd name="T8" fmla="*/ 20 w 32"/>
                      <a:gd name="T9" fmla="*/ 17 h 24"/>
                      <a:gd name="T10" fmla="*/ 17 w 32"/>
                      <a:gd name="T11" fmla="*/ 15 h 24"/>
                      <a:gd name="T12" fmla="*/ 15 w 32"/>
                      <a:gd name="T13" fmla="*/ 13 h 24"/>
                      <a:gd name="T14" fmla="*/ 15 w 32"/>
                      <a:gd name="T15" fmla="*/ 10 h 24"/>
                      <a:gd name="T16" fmla="*/ 14 w 32"/>
                      <a:gd name="T17" fmla="*/ 8 h 24"/>
                      <a:gd name="T18" fmla="*/ 17 w 32"/>
                      <a:gd name="T19" fmla="*/ 5 h 24"/>
                      <a:gd name="T20" fmla="*/ 15 w 32"/>
                      <a:gd name="T21" fmla="*/ 3 h 24"/>
                      <a:gd name="T22" fmla="*/ 10 w 32"/>
                      <a:gd name="T23" fmla="*/ 2 h 24"/>
                      <a:gd name="T24" fmla="*/ 8 w 32"/>
                      <a:gd name="T25" fmla="*/ 2 h 24"/>
                      <a:gd name="T26" fmla="*/ 1 w 32"/>
                      <a:gd name="T27" fmla="*/ 1 h 24"/>
                      <a:gd name="T28" fmla="*/ 1 w 32"/>
                      <a:gd name="T29" fmla="*/ 5 h 24"/>
                      <a:gd name="T30" fmla="*/ 3 w 32"/>
                      <a:gd name="T31" fmla="*/ 6 h 24"/>
                      <a:gd name="T32" fmla="*/ 7 w 32"/>
                      <a:gd name="T33" fmla="*/ 6 h 24"/>
                      <a:gd name="T34" fmla="*/ 10 w 32"/>
                      <a:gd name="T35" fmla="*/ 7 h 24"/>
                      <a:gd name="T36" fmla="*/ 10 w 32"/>
                      <a:gd name="T37" fmla="*/ 13 h 24"/>
                      <a:gd name="T38" fmla="*/ 10 w 32"/>
                      <a:gd name="T39" fmla="*/ 14 h 24"/>
                      <a:gd name="T40" fmla="*/ 11 w 32"/>
                      <a:gd name="T41" fmla="*/ 16 h 24"/>
                      <a:gd name="T42" fmla="*/ 12 w 32"/>
                      <a:gd name="T43" fmla="*/ 18 h 24"/>
                      <a:gd name="T44" fmla="*/ 14 w 32"/>
                      <a:gd name="T45" fmla="*/ 18 h 24"/>
                      <a:gd name="T46" fmla="*/ 16 w 32"/>
                      <a:gd name="T47" fmla="*/ 19 h 24"/>
                      <a:gd name="T48" fmla="*/ 17 w 32"/>
                      <a:gd name="T49" fmla="*/ 21 h 24"/>
                      <a:gd name="T50" fmla="*/ 25 w 32"/>
                      <a:gd name="T51" fmla="*/ 24 h 24"/>
                      <a:gd name="T52" fmla="*/ 26 w 32"/>
                      <a:gd name="T53" fmla="*/ 24 h 24"/>
                      <a:gd name="T54" fmla="*/ 27 w 32"/>
                      <a:gd name="T55" fmla="*/ 24 h 24"/>
                      <a:gd name="T56" fmla="*/ 28 w 32"/>
                      <a:gd name="T57" fmla="*/ 23 h 24"/>
                      <a:gd name="T58" fmla="*/ 29 w 32"/>
                      <a:gd name="T59"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 h="24">
                        <a:moveTo>
                          <a:pt x="29" y="22"/>
                        </a:moveTo>
                        <a:cubicBezTo>
                          <a:pt x="32" y="21"/>
                          <a:pt x="32" y="21"/>
                          <a:pt x="32" y="21"/>
                        </a:cubicBezTo>
                        <a:cubicBezTo>
                          <a:pt x="32" y="21"/>
                          <a:pt x="30" y="20"/>
                          <a:pt x="29" y="20"/>
                        </a:cubicBezTo>
                        <a:cubicBezTo>
                          <a:pt x="28" y="20"/>
                          <a:pt x="26" y="20"/>
                          <a:pt x="24" y="19"/>
                        </a:cubicBezTo>
                        <a:cubicBezTo>
                          <a:pt x="22" y="19"/>
                          <a:pt x="20" y="18"/>
                          <a:pt x="20" y="17"/>
                        </a:cubicBezTo>
                        <a:cubicBezTo>
                          <a:pt x="20" y="16"/>
                          <a:pt x="17" y="15"/>
                          <a:pt x="17" y="15"/>
                        </a:cubicBezTo>
                        <a:cubicBezTo>
                          <a:pt x="16" y="14"/>
                          <a:pt x="15" y="14"/>
                          <a:pt x="15" y="13"/>
                        </a:cubicBezTo>
                        <a:cubicBezTo>
                          <a:pt x="16" y="12"/>
                          <a:pt x="15" y="11"/>
                          <a:pt x="15" y="10"/>
                        </a:cubicBezTo>
                        <a:cubicBezTo>
                          <a:pt x="14" y="9"/>
                          <a:pt x="14" y="9"/>
                          <a:pt x="14" y="8"/>
                        </a:cubicBezTo>
                        <a:cubicBezTo>
                          <a:pt x="15" y="7"/>
                          <a:pt x="17" y="6"/>
                          <a:pt x="17" y="5"/>
                        </a:cubicBezTo>
                        <a:cubicBezTo>
                          <a:pt x="17" y="4"/>
                          <a:pt x="15" y="3"/>
                          <a:pt x="15" y="3"/>
                        </a:cubicBezTo>
                        <a:cubicBezTo>
                          <a:pt x="14" y="3"/>
                          <a:pt x="11" y="3"/>
                          <a:pt x="10" y="2"/>
                        </a:cubicBezTo>
                        <a:cubicBezTo>
                          <a:pt x="10" y="2"/>
                          <a:pt x="9" y="2"/>
                          <a:pt x="8" y="2"/>
                        </a:cubicBezTo>
                        <a:cubicBezTo>
                          <a:pt x="7" y="2"/>
                          <a:pt x="2" y="0"/>
                          <a:pt x="1" y="1"/>
                        </a:cubicBezTo>
                        <a:cubicBezTo>
                          <a:pt x="0" y="2"/>
                          <a:pt x="2" y="5"/>
                          <a:pt x="1" y="5"/>
                        </a:cubicBezTo>
                        <a:cubicBezTo>
                          <a:pt x="3" y="6"/>
                          <a:pt x="3" y="6"/>
                          <a:pt x="3" y="6"/>
                        </a:cubicBezTo>
                        <a:cubicBezTo>
                          <a:pt x="4" y="6"/>
                          <a:pt x="6" y="6"/>
                          <a:pt x="7" y="6"/>
                        </a:cubicBezTo>
                        <a:cubicBezTo>
                          <a:pt x="8" y="6"/>
                          <a:pt x="9" y="7"/>
                          <a:pt x="10" y="7"/>
                        </a:cubicBezTo>
                        <a:cubicBezTo>
                          <a:pt x="9" y="9"/>
                          <a:pt x="10" y="11"/>
                          <a:pt x="10" y="13"/>
                        </a:cubicBezTo>
                        <a:cubicBezTo>
                          <a:pt x="10" y="14"/>
                          <a:pt x="10" y="14"/>
                          <a:pt x="10" y="14"/>
                        </a:cubicBezTo>
                        <a:cubicBezTo>
                          <a:pt x="11" y="16"/>
                          <a:pt x="11" y="16"/>
                          <a:pt x="11" y="16"/>
                        </a:cubicBezTo>
                        <a:cubicBezTo>
                          <a:pt x="12" y="18"/>
                          <a:pt x="12" y="18"/>
                          <a:pt x="12" y="18"/>
                        </a:cubicBezTo>
                        <a:cubicBezTo>
                          <a:pt x="14" y="18"/>
                          <a:pt x="14" y="18"/>
                          <a:pt x="14" y="18"/>
                        </a:cubicBezTo>
                        <a:cubicBezTo>
                          <a:pt x="14" y="19"/>
                          <a:pt x="15" y="19"/>
                          <a:pt x="16" y="19"/>
                        </a:cubicBezTo>
                        <a:cubicBezTo>
                          <a:pt x="16" y="20"/>
                          <a:pt x="17" y="21"/>
                          <a:pt x="17" y="21"/>
                        </a:cubicBezTo>
                        <a:cubicBezTo>
                          <a:pt x="20" y="23"/>
                          <a:pt x="22" y="24"/>
                          <a:pt x="25" y="24"/>
                        </a:cubicBezTo>
                        <a:cubicBezTo>
                          <a:pt x="26" y="24"/>
                          <a:pt x="26" y="24"/>
                          <a:pt x="26" y="24"/>
                        </a:cubicBezTo>
                        <a:cubicBezTo>
                          <a:pt x="27" y="24"/>
                          <a:pt x="27" y="24"/>
                          <a:pt x="27" y="24"/>
                        </a:cubicBezTo>
                        <a:cubicBezTo>
                          <a:pt x="28" y="23"/>
                          <a:pt x="28" y="23"/>
                          <a:pt x="28" y="23"/>
                        </a:cubicBezTo>
                        <a:cubicBezTo>
                          <a:pt x="29" y="22"/>
                          <a:pt x="29" y="22"/>
                          <a:pt x="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1" name="iṧlíḋé">
                    <a:extLst>
                      <a:ext uri="{FF2B5EF4-FFF2-40B4-BE49-F238E27FC236}">
                        <a16:creationId xmlns:a16="http://schemas.microsoft.com/office/drawing/2014/main" id="{E2607742-E700-4175-801D-E8A1593B420C}"/>
                      </a:ext>
                    </a:extLst>
                  </p:cNvPr>
                  <p:cNvSpPr/>
                  <p:nvPr/>
                </p:nvSpPr>
                <p:spPr bwMode="auto">
                  <a:xfrm>
                    <a:off x="10846283" y="6428230"/>
                    <a:ext cx="339467" cy="131713"/>
                  </a:xfrm>
                  <a:custGeom>
                    <a:avLst/>
                    <a:gdLst>
                      <a:gd name="T0" fmla="*/ 24 w 120"/>
                      <a:gd name="T1" fmla="*/ 39 h 47"/>
                      <a:gd name="T2" fmla="*/ 25 w 120"/>
                      <a:gd name="T3" fmla="*/ 31 h 47"/>
                      <a:gd name="T4" fmla="*/ 16 w 120"/>
                      <a:gd name="T5" fmla="*/ 32 h 47"/>
                      <a:gd name="T6" fmla="*/ 11 w 120"/>
                      <a:gd name="T7" fmla="*/ 28 h 47"/>
                      <a:gd name="T8" fmla="*/ 4 w 120"/>
                      <a:gd name="T9" fmla="*/ 29 h 47"/>
                      <a:gd name="T10" fmla="*/ 3 w 120"/>
                      <a:gd name="T11" fmla="*/ 28 h 47"/>
                      <a:gd name="T12" fmla="*/ 8 w 120"/>
                      <a:gd name="T13" fmla="*/ 27 h 47"/>
                      <a:gd name="T14" fmla="*/ 11 w 120"/>
                      <a:gd name="T15" fmla="*/ 26 h 47"/>
                      <a:gd name="T16" fmla="*/ 12 w 120"/>
                      <a:gd name="T17" fmla="*/ 26 h 47"/>
                      <a:gd name="T18" fmla="*/ 17 w 120"/>
                      <a:gd name="T19" fmla="*/ 28 h 47"/>
                      <a:gd name="T20" fmla="*/ 20 w 120"/>
                      <a:gd name="T21" fmla="*/ 30 h 47"/>
                      <a:gd name="T22" fmla="*/ 23 w 120"/>
                      <a:gd name="T23" fmla="*/ 27 h 47"/>
                      <a:gd name="T24" fmla="*/ 26 w 120"/>
                      <a:gd name="T25" fmla="*/ 30 h 47"/>
                      <a:gd name="T26" fmla="*/ 24 w 120"/>
                      <a:gd name="T27" fmla="*/ 37 h 47"/>
                      <a:gd name="T28" fmla="*/ 25 w 120"/>
                      <a:gd name="T29" fmla="*/ 41 h 47"/>
                      <a:gd name="T30" fmla="*/ 28 w 120"/>
                      <a:gd name="T31" fmla="*/ 45 h 47"/>
                      <a:gd name="T32" fmla="*/ 31 w 120"/>
                      <a:gd name="T33" fmla="*/ 39 h 47"/>
                      <a:gd name="T34" fmla="*/ 31 w 120"/>
                      <a:gd name="T35" fmla="*/ 34 h 47"/>
                      <a:gd name="T36" fmla="*/ 33 w 120"/>
                      <a:gd name="T37" fmla="*/ 30 h 47"/>
                      <a:gd name="T38" fmla="*/ 40 w 120"/>
                      <a:gd name="T39" fmla="*/ 30 h 47"/>
                      <a:gd name="T40" fmla="*/ 47 w 120"/>
                      <a:gd name="T41" fmla="*/ 29 h 47"/>
                      <a:gd name="T42" fmla="*/ 51 w 120"/>
                      <a:gd name="T43" fmla="*/ 27 h 47"/>
                      <a:gd name="T44" fmla="*/ 55 w 120"/>
                      <a:gd name="T45" fmla="*/ 25 h 47"/>
                      <a:gd name="T46" fmla="*/ 57 w 120"/>
                      <a:gd name="T47" fmla="*/ 22 h 47"/>
                      <a:gd name="T48" fmla="*/ 62 w 120"/>
                      <a:gd name="T49" fmla="*/ 24 h 47"/>
                      <a:gd name="T50" fmla="*/ 65 w 120"/>
                      <a:gd name="T51" fmla="*/ 20 h 47"/>
                      <a:gd name="T52" fmla="*/ 67 w 120"/>
                      <a:gd name="T53" fmla="*/ 22 h 47"/>
                      <a:gd name="T54" fmla="*/ 69 w 120"/>
                      <a:gd name="T55" fmla="*/ 21 h 47"/>
                      <a:gd name="T56" fmla="*/ 71 w 120"/>
                      <a:gd name="T57" fmla="*/ 20 h 47"/>
                      <a:gd name="T58" fmla="*/ 71 w 120"/>
                      <a:gd name="T59" fmla="*/ 14 h 47"/>
                      <a:gd name="T60" fmla="*/ 73 w 120"/>
                      <a:gd name="T61" fmla="*/ 12 h 47"/>
                      <a:gd name="T62" fmla="*/ 78 w 120"/>
                      <a:gd name="T63" fmla="*/ 16 h 47"/>
                      <a:gd name="T64" fmla="*/ 81 w 120"/>
                      <a:gd name="T65" fmla="*/ 15 h 47"/>
                      <a:gd name="T66" fmla="*/ 88 w 120"/>
                      <a:gd name="T67" fmla="*/ 13 h 47"/>
                      <a:gd name="T68" fmla="*/ 94 w 120"/>
                      <a:gd name="T69" fmla="*/ 12 h 47"/>
                      <a:gd name="T70" fmla="*/ 100 w 120"/>
                      <a:gd name="T71" fmla="*/ 13 h 47"/>
                      <a:gd name="T72" fmla="*/ 108 w 120"/>
                      <a:gd name="T73" fmla="*/ 8 h 47"/>
                      <a:gd name="T74" fmla="*/ 112 w 120"/>
                      <a:gd name="T75" fmla="*/ 3 h 47"/>
                      <a:gd name="T76" fmla="*/ 118 w 120"/>
                      <a:gd name="T77" fmla="*/ 0 h 47"/>
                      <a:gd name="T78" fmla="*/ 118 w 120"/>
                      <a:gd name="T79" fmla="*/ 2 h 47"/>
                      <a:gd name="T80" fmla="*/ 112 w 120"/>
                      <a:gd name="T81" fmla="*/ 7 h 47"/>
                      <a:gd name="T82" fmla="*/ 106 w 120"/>
                      <a:gd name="T83" fmla="*/ 11 h 47"/>
                      <a:gd name="T84" fmla="*/ 97 w 120"/>
                      <a:gd name="T85" fmla="*/ 13 h 47"/>
                      <a:gd name="T86" fmla="*/ 90 w 120"/>
                      <a:gd name="T87" fmla="*/ 15 h 47"/>
                      <a:gd name="T88" fmla="*/ 85 w 120"/>
                      <a:gd name="T89" fmla="*/ 15 h 47"/>
                      <a:gd name="T90" fmla="*/ 77 w 120"/>
                      <a:gd name="T91" fmla="*/ 19 h 47"/>
                      <a:gd name="T92" fmla="*/ 72 w 120"/>
                      <a:gd name="T93" fmla="*/ 15 h 47"/>
                      <a:gd name="T94" fmla="*/ 71 w 120"/>
                      <a:gd name="T95" fmla="*/ 22 h 47"/>
                      <a:gd name="T96" fmla="*/ 69 w 120"/>
                      <a:gd name="T97" fmla="*/ 26 h 47"/>
                      <a:gd name="T98" fmla="*/ 66 w 120"/>
                      <a:gd name="T99" fmla="*/ 23 h 47"/>
                      <a:gd name="T100" fmla="*/ 63 w 120"/>
                      <a:gd name="T101" fmla="*/ 25 h 47"/>
                      <a:gd name="T102" fmla="*/ 54 w 120"/>
                      <a:gd name="T103" fmla="*/ 27 h 47"/>
                      <a:gd name="T104" fmla="*/ 49 w 120"/>
                      <a:gd name="T105" fmla="*/ 30 h 47"/>
                      <a:gd name="T106" fmla="*/ 42 w 120"/>
                      <a:gd name="T107" fmla="*/ 31 h 47"/>
                      <a:gd name="T108" fmla="*/ 33 w 120"/>
                      <a:gd name="T109" fmla="*/ 34 h 47"/>
                      <a:gd name="T110" fmla="*/ 30 w 120"/>
                      <a:gd name="T111" fmla="*/ 37 h 47"/>
                      <a:gd name="T112" fmla="*/ 34 w 120"/>
                      <a:gd name="T113" fmla="*/ 44 h 47"/>
                      <a:gd name="T114" fmla="*/ 27 w 120"/>
                      <a:gd name="T115" fmla="*/ 44 h 47"/>
                      <a:gd name="T116" fmla="*/ 25 w 120"/>
                      <a:gd name="T117" fmla="*/ 30 h 47"/>
                      <a:gd name="T118" fmla="*/ 87 w 120"/>
                      <a:gd name="T119" fmla="*/ 14 h 47"/>
                      <a:gd name="T120" fmla="*/ 72 w 120"/>
                      <a:gd name="T1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 h="47">
                        <a:moveTo>
                          <a:pt x="27" y="47"/>
                        </a:moveTo>
                        <a:cubicBezTo>
                          <a:pt x="26" y="46"/>
                          <a:pt x="26" y="45"/>
                          <a:pt x="26" y="45"/>
                        </a:cubicBezTo>
                        <a:cubicBezTo>
                          <a:pt x="26" y="45"/>
                          <a:pt x="26" y="45"/>
                          <a:pt x="26" y="45"/>
                        </a:cubicBezTo>
                        <a:cubicBezTo>
                          <a:pt x="26" y="45"/>
                          <a:pt x="25" y="45"/>
                          <a:pt x="25" y="44"/>
                        </a:cubicBezTo>
                        <a:cubicBezTo>
                          <a:pt x="25" y="44"/>
                          <a:pt x="25" y="44"/>
                          <a:pt x="25" y="44"/>
                        </a:cubicBezTo>
                        <a:cubicBezTo>
                          <a:pt x="25" y="44"/>
                          <a:pt x="25" y="44"/>
                          <a:pt x="25" y="44"/>
                        </a:cubicBezTo>
                        <a:cubicBezTo>
                          <a:pt x="25" y="44"/>
                          <a:pt x="25" y="44"/>
                          <a:pt x="25" y="44"/>
                        </a:cubicBezTo>
                        <a:cubicBezTo>
                          <a:pt x="25" y="44"/>
                          <a:pt x="25" y="43"/>
                          <a:pt x="26" y="43"/>
                        </a:cubicBezTo>
                        <a:cubicBezTo>
                          <a:pt x="26" y="43"/>
                          <a:pt x="26" y="43"/>
                          <a:pt x="26" y="43"/>
                        </a:cubicBezTo>
                        <a:cubicBezTo>
                          <a:pt x="25" y="43"/>
                          <a:pt x="25" y="43"/>
                          <a:pt x="25" y="43"/>
                        </a:cubicBezTo>
                        <a:cubicBezTo>
                          <a:pt x="25" y="43"/>
                          <a:pt x="25" y="43"/>
                          <a:pt x="25" y="43"/>
                        </a:cubicBezTo>
                        <a:cubicBezTo>
                          <a:pt x="25" y="43"/>
                          <a:pt x="25" y="42"/>
                          <a:pt x="25" y="42"/>
                        </a:cubicBezTo>
                        <a:cubicBezTo>
                          <a:pt x="25" y="42"/>
                          <a:pt x="25" y="42"/>
                          <a:pt x="25" y="42"/>
                        </a:cubicBezTo>
                        <a:cubicBezTo>
                          <a:pt x="24" y="42"/>
                          <a:pt x="25" y="42"/>
                          <a:pt x="24" y="42"/>
                        </a:cubicBezTo>
                        <a:cubicBezTo>
                          <a:pt x="24" y="42"/>
                          <a:pt x="24" y="42"/>
                          <a:pt x="24" y="42"/>
                        </a:cubicBezTo>
                        <a:cubicBezTo>
                          <a:pt x="24" y="41"/>
                          <a:pt x="24" y="41"/>
                          <a:pt x="24" y="41"/>
                        </a:cubicBezTo>
                        <a:cubicBezTo>
                          <a:pt x="24" y="41"/>
                          <a:pt x="24" y="41"/>
                          <a:pt x="24" y="41"/>
                        </a:cubicBezTo>
                        <a:cubicBezTo>
                          <a:pt x="24" y="40"/>
                          <a:pt x="24" y="40"/>
                          <a:pt x="24" y="40"/>
                        </a:cubicBezTo>
                        <a:cubicBezTo>
                          <a:pt x="24" y="40"/>
                          <a:pt x="24" y="40"/>
                          <a:pt x="24" y="40"/>
                        </a:cubicBezTo>
                        <a:cubicBezTo>
                          <a:pt x="24" y="39"/>
                          <a:pt x="24" y="39"/>
                          <a:pt x="24" y="39"/>
                        </a:cubicBezTo>
                        <a:cubicBezTo>
                          <a:pt x="24" y="39"/>
                          <a:pt x="24" y="39"/>
                          <a:pt x="24" y="39"/>
                        </a:cubicBezTo>
                        <a:cubicBezTo>
                          <a:pt x="23" y="39"/>
                          <a:pt x="23" y="38"/>
                          <a:pt x="23" y="37"/>
                        </a:cubicBezTo>
                        <a:cubicBezTo>
                          <a:pt x="23" y="37"/>
                          <a:pt x="23" y="37"/>
                          <a:pt x="23" y="37"/>
                        </a:cubicBezTo>
                        <a:cubicBezTo>
                          <a:pt x="23" y="37"/>
                          <a:pt x="23" y="37"/>
                          <a:pt x="23" y="36"/>
                        </a:cubicBezTo>
                        <a:cubicBezTo>
                          <a:pt x="23" y="36"/>
                          <a:pt x="23" y="36"/>
                          <a:pt x="23" y="36"/>
                        </a:cubicBezTo>
                        <a:cubicBezTo>
                          <a:pt x="23" y="36"/>
                          <a:pt x="23" y="36"/>
                          <a:pt x="23" y="35"/>
                        </a:cubicBezTo>
                        <a:cubicBezTo>
                          <a:pt x="23" y="35"/>
                          <a:pt x="23" y="35"/>
                          <a:pt x="23" y="35"/>
                        </a:cubicBezTo>
                        <a:cubicBezTo>
                          <a:pt x="23" y="34"/>
                          <a:pt x="24" y="34"/>
                          <a:pt x="24" y="33"/>
                        </a:cubicBezTo>
                        <a:cubicBezTo>
                          <a:pt x="24" y="33"/>
                          <a:pt x="24" y="33"/>
                          <a:pt x="24" y="33"/>
                        </a:cubicBezTo>
                        <a:cubicBezTo>
                          <a:pt x="24" y="33"/>
                          <a:pt x="24" y="33"/>
                          <a:pt x="24" y="32"/>
                        </a:cubicBezTo>
                        <a:cubicBezTo>
                          <a:pt x="24" y="32"/>
                          <a:pt x="24" y="32"/>
                          <a:pt x="24" y="32"/>
                        </a:cubicBezTo>
                        <a:cubicBezTo>
                          <a:pt x="25" y="31"/>
                          <a:pt x="26" y="31"/>
                          <a:pt x="26" y="31"/>
                        </a:cubicBezTo>
                        <a:cubicBezTo>
                          <a:pt x="26" y="31"/>
                          <a:pt x="26" y="31"/>
                          <a:pt x="26" y="31"/>
                        </a:cubicBezTo>
                        <a:cubicBezTo>
                          <a:pt x="26" y="31"/>
                          <a:pt x="26" y="31"/>
                          <a:pt x="26" y="31"/>
                        </a:cubicBezTo>
                        <a:cubicBezTo>
                          <a:pt x="26" y="31"/>
                          <a:pt x="26" y="31"/>
                          <a:pt x="26" y="31"/>
                        </a:cubicBezTo>
                        <a:cubicBezTo>
                          <a:pt x="26" y="31"/>
                          <a:pt x="26" y="31"/>
                          <a:pt x="26" y="31"/>
                        </a:cubicBezTo>
                        <a:cubicBezTo>
                          <a:pt x="26" y="31"/>
                          <a:pt x="26" y="31"/>
                          <a:pt x="26" y="31"/>
                        </a:cubicBezTo>
                        <a:cubicBezTo>
                          <a:pt x="26" y="31"/>
                          <a:pt x="26" y="31"/>
                          <a:pt x="26" y="31"/>
                        </a:cubicBezTo>
                        <a:cubicBezTo>
                          <a:pt x="26" y="31"/>
                          <a:pt x="26" y="31"/>
                          <a:pt x="26" y="31"/>
                        </a:cubicBezTo>
                        <a:cubicBezTo>
                          <a:pt x="26" y="31"/>
                          <a:pt x="25" y="31"/>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3" y="30"/>
                          <a:pt x="23" y="30"/>
                          <a:pt x="23" y="29"/>
                        </a:cubicBezTo>
                        <a:cubicBezTo>
                          <a:pt x="23" y="29"/>
                          <a:pt x="23" y="29"/>
                          <a:pt x="23" y="29"/>
                        </a:cubicBezTo>
                        <a:cubicBezTo>
                          <a:pt x="23" y="29"/>
                          <a:pt x="23" y="29"/>
                          <a:pt x="23" y="29"/>
                        </a:cubicBezTo>
                        <a:cubicBezTo>
                          <a:pt x="23" y="29"/>
                          <a:pt x="23" y="29"/>
                          <a:pt x="23" y="29"/>
                        </a:cubicBezTo>
                        <a:cubicBezTo>
                          <a:pt x="23" y="30"/>
                          <a:pt x="21" y="31"/>
                          <a:pt x="21" y="31"/>
                        </a:cubicBezTo>
                        <a:cubicBezTo>
                          <a:pt x="21" y="31"/>
                          <a:pt x="21" y="31"/>
                          <a:pt x="21" y="31"/>
                        </a:cubicBezTo>
                        <a:cubicBezTo>
                          <a:pt x="20" y="31"/>
                          <a:pt x="20" y="31"/>
                          <a:pt x="20" y="31"/>
                        </a:cubicBezTo>
                        <a:cubicBezTo>
                          <a:pt x="20" y="31"/>
                          <a:pt x="20" y="31"/>
                          <a:pt x="20" y="31"/>
                        </a:cubicBezTo>
                        <a:cubicBezTo>
                          <a:pt x="19" y="31"/>
                          <a:pt x="19" y="31"/>
                          <a:pt x="19" y="31"/>
                        </a:cubicBezTo>
                        <a:cubicBezTo>
                          <a:pt x="19" y="31"/>
                          <a:pt x="19" y="31"/>
                          <a:pt x="19" y="31"/>
                        </a:cubicBezTo>
                        <a:cubicBezTo>
                          <a:pt x="19" y="31"/>
                          <a:pt x="19" y="31"/>
                          <a:pt x="19" y="31"/>
                        </a:cubicBezTo>
                        <a:cubicBezTo>
                          <a:pt x="19" y="31"/>
                          <a:pt x="19" y="31"/>
                          <a:pt x="19" y="31"/>
                        </a:cubicBezTo>
                        <a:cubicBezTo>
                          <a:pt x="18" y="32"/>
                          <a:pt x="18" y="32"/>
                          <a:pt x="17" y="32"/>
                        </a:cubicBezTo>
                        <a:cubicBezTo>
                          <a:pt x="17" y="32"/>
                          <a:pt x="17" y="32"/>
                          <a:pt x="17" y="32"/>
                        </a:cubicBezTo>
                        <a:cubicBezTo>
                          <a:pt x="17" y="32"/>
                          <a:pt x="17" y="32"/>
                          <a:pt x="16" y="32"/>
                        </a:cubicBezTo>
                        <a:cubicBezTo>
                          <a:pt x="16" y="32"/>
                          <a:pt x="16" y="32"/>
                          <a:pt x="16" y="32"/>
                        </a:cubicBezTo>
                        <a:cubicBezTo>
                          <a:pt x="16" y="32"/>
                          <a:pt x="15" y="31"/>
                          <a:pt x="15" y="30"/>
                        </a:cubicBezTo>
                        <a:cubicBezTo>
                          <a:pt x="15" y="30"/>
                          <a:pt x="15" y="30"/>
                          <a:pt x="15" y="30"/>
                        </a:cubicBezTo>
                        <a:cubicBezTo>
                          <a:pt x="15" y="30"/>
                          <a:pt x="16" y="30"/>
                          <a:pt x="16" y="29"/>
                        </a:cubicBezTo>
                        <a:cubicBezTo>
                          <a:pt x="16" y="29"/>
                          <a:pt x="16" y="29"/>
                          <a:pt x="16" y="29"/>
                        </a:cubicBezTo>
                        <a:cubicBezTo>
                          <a:pt x="16" y="29"/>
                          <a:pt x="16"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4" y="29"/>
                          <a:pt x="14" y="29"/>
                        </a:cubicBezTo>
                        <a:cubicBezTo>
                          <a:pt x="14" y="29"/>
                          <a:pt x="14" y="29"/>
                          <a:pt x="14" y="29"/>
                        </a:cubicBezTo>
                        <a:cubicBezTo>
                          <a:pt x="13" y="29"/>
                          <a:pt x="13" y="29"/>
                          <a:pt x="13" y="29"/>
                        </a:cubicBezTo>
                        <a:cubicBezTo>
                          <a:pt x="13" y="29"/>
                          <a:pt x="13" y="29"/>
                          <a:pt x="13" y="29"/>
                        </a:cubicBezTo>
                        <a:cubicBezTo>
                          <a:pt x="12" y="29"/>
                          <a:pt x="12" y="29"/>
                          <a:pt x="12" y="29"/>
                        </a:cubicBezTo>
                        <a:cubicBezTo>
                          <a:pt x="11" y="29"/>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1" y="28"/>
                          <a:pt x="11" y="28"/>
                          <a:pt x="11" y="28"/>
                        </a:cubicBezTo>
                        <a:cubicBezTo>
                          <a:pt x="10" y="27"/>
                          <a:pt x="10" y="27"/>
                          <a:pt x="10" y="27"/>
                        </a:cubicBezTo>
                        <a:cubicBezTo>
                          <a:pt x="10" y="27"/>
                          <a:pt x="10" y="27"/>
                          <a:pt x="10" y="27"/>
                        </a:cubicBezTo>
                        <a:cubicBezTo>
                          <a:pt x="10" y="27"/>
                          <a:pt x="10" y="28"/>
                          <a:pt x="10" y="28"/>
                        </a:cubicBezTo>
                        <a:cubicBezTo>
                          <a:pt x="10" y="28"/>
                          <a:pt x="10" y="28"/>
                          <a:pt x="10" y="28"/>
                        </a:cubicBezTo>
                        <a:cubicBezTo>
                          <a:pt x="10" y="28"/>
                          <a:pt x="10" y="28"/>
                          <a:pt x="10" y="28"/>
                        </a:cubicBezTo>
                        <a:cubicBezTo>
                          <a:pt x="10" y="28"/>
                          <a:pt x="10" y="28"/>
                          <a:pt x="10" y="28"/>
                        </a:cubicBezTo>
                        <a:cubicBezTo>
                          <a:pt x="10" y="29"/>
                          <a:pt x="9" y="29"/>
                          <a:pt x="9" y="30"/>
                        </a:cubicBezTo>
                        <a:cubicBezTo>
                          <a:pt x="9" y="30"/>
                          <a:pt x="9" y="30"/>
                          <a:pt x="9" y="30"/>
                        </a:cubicBezTo>
                        <a:cubicBezTo>
                          <a:pt x="9" y="30"/>
                          <a:pt x="9" y="30"/>
                          <a:pt x="8" y="30"/>
                        </a:cubicBezTo>
                        <a:cubicBezTo>
                          <a:pt x="8" y="30"/>
                          <a:pt x="8" y="30"/>
                          <a:pt x="8" y="30"/>
                        </a:cubicBezTo>
                        <a:cubicBezTo>
                          <a:pt x="8" y="29"/>
                          <a:pt x="7" y="29"/>
                          <a:pt x="7" y="29"/>
                        </a:cubicBezTo>
                        <a:cubicBezTo>
                          <a:pt x="7" y="29"/>
                          <a:pt x="7" y="29"/>
                          <a:pt x="7" y="29"/>
                        </a:cubicBezTo>
                        <a:cubicBezTo>
                          <a:pt x="7" y="30"/>
                          <a:pt x="6" y="30"/>
                          <a:pt x="6" y="30"/>
                        </a:cubicBezTo>
                        <a:cubicBezTo>
                          <a:pt x="6" y="30"/>
                          <a:pt x="6" y="30"/>
                          <a:pt x="6" y="30"/>
                        </a:cubicBezTo>
                        <a:cubicBezTo>
                          <a:pt x="6" y="30"/>
                          <a:pt x="6" y="30"/>
                          <a:pt x="6" y="30"/>
                        </a:cubicBezTo>
                        <a:cubicBezTo>
                          <a:pt x="5" y="30"/>
                          <a:pt x="5" y="30"/>
                          <a:pt x="5" y="30"/>
                        </a:cubicBezTo>
                        <a:cubicBezTo>
                          <a:pt x="5" y="30"/>
                          <a:pt x="5" y="30"/>
                          <a:pt x="4" y="29"/>
                        </a:cubicBezTo>
                        <a:cubicBezTo>
                          <a:pt x="4" y="29"/>
                          <a:pt x="4" y="29"/>
                          <a:pt x="4" y="29"/>
                        </a:cubicBezTo>
                        <a:cubicBezTo>
                          <a:pt x="4" y="30"/>
                          <a:pt x="3" y="30"/>
                          <a:pt x="3" y="30"/>
                        </a:cubicBezTo>
                        <a:cubicBezTo>
                          <a:pt x="3" y="30"/>
                          <a:pt x="3" y="30"/>
                          <a:pt x="3" y="30"/>
                        </a:cubicBezTo>
                        <a:cubicBezTo>
                          <a:pt x="3" y="30"/>
                          <a:pt x="3" y="30"/>
                          <a:pt x="3" y="30"/>
                        </a:cubicBezTo>
                        <a:cubicBezTo>
                          <a:pt x="3" y="30"/>
                          <a:pt x="3" y="30"/>
                          <a:pt x="3" y="30"/>
                        </a:cubicBezTo>
                        <a:cubicBezTo>
                          <a:pt x="2" y="30"/>
                          <a:pt x="2" y="30"/>
                          <a:pt x="2" y="30"/>
                        </a:cubicBezTo>
                        <a:cubicBezTo>
                          <a:pt x="2" y="30"/>
                          <a:pt x="2" y="30"/>
                          <a:pt x="2" y="30"/>
                        </a:cubicBezTo>
                        <a:cubicBezTo>
                          <a:pt x="1" y="30"/>
                          <a:pt x="1" y="30"/>
                          <a:pt x="1" y="30"/>
                        </a:cubicBezTo>
                        <a:cubicBezTo>
                          <a:pt x="1" y="30"/>
                          <a:pt x="1" y="30"/>
                          <a:pt x="1" y="30"/>
                        </a:cubicBezTo>
                        <a:cubicBezTo>
                          <a:pt x="1" y="30"/>
                          <a:pt x="0" y="30"/>
                          <a:pt x="0" y="30"/>
                        </a:cubicBezTo>
                        <a:cubicBezTo>
                          <a:pt x="0" y="30"/>
                          <a:pt x="0" y="30"/>
                          <a:pt x="0" y="30"/>
                        </a:cubicBezTo>
                        <a:cubicBezTo>
                          <a:pt x="1" y="29"/>
                          <a:pt x="1" y="29"/>
                          <a:pt x="1" y="29"/>
                        </a:cubicBezTo>
                        <a:cubicBezTo>
                          <a:pt x="1" y="29"/>
                          <a:pt x="1" y="29"/>
                          <a:pt x="1" y="29"/>
                        </a:cubicBezTo>
                        <a:cubicBezTo>
                          <a:pt x="1" y="29"/>
                          <a:pt x="1" y="29"/>
                          <a:pt x="1" y="29"/>
                        </a:cubicBezTo>
                        <a:cubicBezTo>
                          <a:pt x="1" y="29"/>
                          <a:pt x="2" y="29"/>
                          <a:pt x="1" y="29"/>
                        </a:cubicBezTo>
                        <a:cubicBezTo>
                          <a:pt x="1" y="29"/>
                          <a:pt x="1" y="29"/>
                          <a:pt x="1" y="29"/>
                        </a:cubicBezTo>
                        <a:cubicBezTo>
                          <a:pt x="2" y="29"/>
                          <a:pt x="2" y="29"/>
                          <a:pt x="2" y="29"/>
                        </a:cubicBezTo>
                        <a:cubicBezTo>
                          <a:pt x="2" y="29"/>
                          <a:pt x="2" y="29"/>
                          <a:pt x="2" y="29"/>
                        </a:cubicBezTo>
                        <a:cubicBezTo>
                          <a:pt x="2" y="29"/>
                          <a:pt x="3" y="28"/>
                          <a:pt x="3" y="28"/>
                        </a:cubicBezTo>
                        <a:cubicBezTo>
                          <a:pt x="3" y="28"/>
                          <a:pt x="3" y="28"/>
                          <a:pt x="3" y="28"/>
                        </a:cubicBezTo>
                        <a:cubicBezTo>
                          <a:pt x="3" y="28"/>
                          <a:pt x="3" y="28"/>
                          <a:pt x="3" y="28"/>
                        </a:cubicBezTo>
                        <a:cubicBezTo>
                          <a:pt x="3" y="28"/>
                          <a:pt x="3" y="28"/>
                          <a:pt x="3" y="28"/>
                        </a:cubicBezTo>
                        <a:cubicBezTo>
                          <a:pt x="3" y="28"/>
                          <a:pt x="4" y="28"/>
                          <a:pt x="4" y="28"/>
                        </a:cubicBezTo>
                        <a:cubicBezTo>
                          <a:pt x="4" y="28"/>
                          <a:pt x="4" y="28"/>
                          <a:pt x="4" y="28"/>
                        </a:cubicBezTo>
                        <a:cubicBezTo>
                          <a:pt x="4" y="28"/>
                          <a:pt x="4" y="28"/>
                          <a:pt x="4" y="27"/>
                        </a:cubicBezTo>
                        <a:cubicBezTo>
                          <a:pt x="4" y="27"/>
                          <a:pt x="4" y="27"/>
                          <a:pt x="4" y="27"/>
                        </a:cubicBezTo>
                        <a:cubicBezTo>
                          <a:pt x="5" y="27"/>
                          <a:pt x="5" y="27"/>
                          <a:pt x="5" y="27"/>
                        </a:cubicBezTo>
                        <a:cubicBezTo>
                          <a:pt x="5" y="27"/>
                          <a:pt x="5" y="27"/>
                          <a:pt x="5" y="27"/>
                        </a:cubicBezTo>
                        <a:cubicBezTo>
                          <a:pt x="6" y="27"/>
                          <a:pt x="6" y="27"/>
                          <a:pt x="6" y="28"/>
                        </a:cubicBezTo>
                        <a:cubicBezTo>
                          <a:pt x="6" y="28"/>
                          <a:pt x="6" y="28"/>
                          <a:pt x="6" y="28"/>
                        </a:cubicBezTo>
                        <a:cubicBezTo>
                          <a:pt x="6" y="27"/>
                          <a:pt x="7" y="27"/>
                          <a:pt x="7" y="27"/>
                        </a:cubicBezTo>
                        <a:cubicBezTo>
                          <a:pt x="7" y="27"/>
                          <a:pt x="7" y="27"/>
                          <a:pt x="7" y="27"/>
                        </a:cubicBezTo>
                        <a:cubicBezTo>
                          <a:pt x="7" y="27"/>
                          <a:pt x="7" y="27"/>
                          <a:pt x="7" y="27"/>
                        </a:cubicBezTo>
                        <a:cubicBezTo>
                          <a:pt x="7" y="27"/>
                          <a:pt x="7" y="27"/>
                          <a:pt x="7" y="27"/>
                        </a:cubicBezTo>
                        <a:cubicBezTo>
                          <a:pt x="7" y="27"/>
                          <a:pt x="7" y="27"/>
                          <a:pt x="7" y="27"/>
                        </a:cubicBezTo>
                        <a:cubicBezTo>
                          <a:pt x="7" y="27"/>
                          <a:pt x="7" y="27"/>
                          <a:pt x="7" y="27"/>
                        </a:cubicBezTo>
                        <a:cubicBezTo>
                          <a:pt x="7" y="27"/>
                          <a:pt x="7" y="27"/>
                          <a:pt x="7" y="27"/>
                        </a:cubicBezTo>
                        <a:cubicBezTo>
                          <a:pt x="7" y="27"/>
                          <a:pt x="7" y="27"/>
                          <a:pt x="7" y="27"/>
                        </a:cubicBezTo>
                        <a:cubicBezTo>
                          <a:pt x="7" y="27"/>
                          <a:pt x="7" y="27"/>
                          <a:pt x="8" y="27"/>
                        </a:cubicBezTo>
                        <a:cubicBezTo>
                          <a:pt x="8" y="27"/>
                          <a:pt x="8" y="27"/>
                          <a:pt x="8" y="27"/>
                        </a:cubicBezTo>
                        <a:cubicBezTo>
                          <a:pt x="8" y="27"/>
                          <a:pt x="8" y="27"/>
                          <a:pt x="8" y="27"/>
                        </a:cubicBezTo>
                        <a:cubicBezTo>
                          <a:pt x="8" y="27"/>
                          <a:pt x="8" y="27"/>
                          <a:pt x="8" y="27"/>
                        </a:cubicBezTo>
                        <a:cubicBezTo>
                          <a:pt x="9" y="27"/>
                          <a:pt x="9" y="28"/>
                          <a:pt x="9" y="28"/>
                        </a:cubicBezTo>
                        <a:cubicBezTo>
                          <a:pt x="9" y="28"/>
                          <a:pt x="9" y="28"/>
                          <a:pt x="9" y="28"/>
                        </a:cubicBezTo>
                        <a:cubicBezTo>
                          <a:pt x="9" y="28"/>
                          <a:pt x="9" y="28"/>
                          <a:pt x="9" y="28"/>
                        </a:cubicBezTo>
                        <a:cubicBezTo>
                          <a:pt x="9" y="28"/>
                          <a:pt x="9" y="28"/>
                          <a:pt x="9" y="28"/>
                        </a:cubicBezTo>
                        <a:cubicBezTo>
                          <a:pt x="9" y="28"/>
                          <a:pt x="9" y="28"/>
                          <a:pt x="9" y="28"/>
                        </a:cubicBezTo>
                        <a:cubicBezTo>
                          <a:pt x="9" y="28"/>
                          <a:pt x="9" y="28"/>
                          <a:pt x="9" y="28"/>
                        </a:cubicBezTo>
                        <a:cubicBezTo>
                          <a:pt x="9" y="28"/>
                          <a:pt x="9" y="27"/>
                          <a:pt x="9" y="27"/>
                        </a:cubicBezTo>
                        <a:cubicBezTo>
                          <a:pt x="9" y="27"/>
                          <a:pt x="9" y="27"/>
                          <a:pt x="9" y="27"/>
                        </a:cubicBezTo>
                        <a:cubicBezTo>
                          <a:pt x="9" y="27"/>
                          <a:pt x="8" y="26"/>
                          <a:pt x="8" y="26"/>
                        </a:cubicBezTo>
                        <a:cubicBezTo>
                          <a:pt x="8" y="26"/>
                          <a:pt x="8" y="26"/>
                          <a:pt x="8" y="26"/>
                        </a:cubicBezTo>
                        <a:cubicBezTo>
                          <a:pt x="8" y="26"/>
                          <a:pt x="8" y="26"/>
                          <a:pt x="8" y="26"/>
                        </a:cubicBezTo>
                        <a:cubicBezTo>
                          <a:pt x="8" y="26"/>
                          <a:pt x="8" y="26"/>
                          <a:pt x="8" y="26"/>
                        </a:cubicBezTo>
                        <a:cubicBezTo>
                          <a:pt x="8" y="26"/>
                          <a:pt x="8" y="25"/>
                          <a:pt x="9" y="25"/>
                        </a:cubicBezTo>
                        <a:cubicBezTo>
                          <a:pt x="9" y="25"/>
                          <a:pt x="9" y="25"/>
                          <a:pt x="9" y="25"/>
                        </a:cubicBezTo>
                        <a:cubicBezTo>
                          <a:pt x="9" y="25"/>
                          <a:pt x="8" y="24"/>
                          <a:pt x="9" y="24"/>
                        </a:cubicBezTo>
                        <a:cubicBezTo>
                          <a:pt x="9" y="24"/>
                          <a:pt x="9" y="24"/>
                          <a:pt x="9" y="24"/>
                        </a:cubicBezTo>
                        <a:cubicBezTo>
                          <a:pt x="10" y="24"/>
                          <a:pt x="10" y="24"/>
                          <a:pt x="10" y="24"/>
                        </a:cubicBezTo>
                        <a:cubicBezTo>
                          <a:pt x="10" y="24"/>
                          <a:pt x="10" y="24"/>
                          <a:pt x="10" y="24"/>
                        </a:cubicBezTo>
                        <a:cubicBezTo>
                          <a:pt x="11" y="24"/>
                          <a:pt x="11" y="25"/>
                          <a:pt x="11" y="26"/>
                        </a:cubicBezTo>
                        <a:cubicBezTo>
                          <a:pt x="11" y="26"/>
                          <a:pt x="11" y="26"/>
                          <a:pt x="11" y="26"/>
                        </a:cubicBezTo>
                        <a:cubicBezTo>
                          <a:pt x="11" y="26"/>
                          <a:pt x="11" y="26"/>
                          <a:pt x="11" y="26"/>
                        </a:cubicBezTo>
                        <a:cubicBezTo>
                          <a:pt x="11" y="26"/>
                          <a:pt x="11" y="26"/>
                          <a:pt x="11" y="26"/>
                        </a:cubicBezTo>
                        <a:cubicBezTo>
                          <a:pt x="11" y="26"/>
                          <a:pt x="11" y="26"/>
                          <a:pt x="12" y="26"/>
                        </a:cubicBezTo>
                        <a:cubicBezTo>
                          <a:pt x="12" y="26"/>
                          <a:pt x="12" y="26"/>
                          <a:pt x="12" y="26"/>
                        </a:cubicBezTo>
                        <a:cubicBezTo>
                          <a:pt x="12" y="27"/>
                          <a:pt x="12" y="27"/>
                          <a:pt x="12" y="27"/>
                        </a:cubicBezTo>
                        <a:cubicBezTo>
                          <a:pt x="12" y="27"/>
                          <a:pt x="12" y="27"/>
                          <a:pt x="12" y="27"/>
                        </a:cubicBezTo>
                        <a:cubicBezTo>
                          <a:pt x="12" y="28"/>
                          <a:pt x="13" y="28"/>
                          <a:pt x="13" y="28"/>
                        </a:cubicBezTo>
                        <a:cubicBezTo>
                          <a:pt x="13" y="28"/>
                          <a:pt x="13" y="28"/>
                          <a:pt x="13" y="28"/>
                        </a:cubicBezTo>
                        <a:cubicBezTo>
                          <a:pt x="13" y="28"/>
                          <a:pt x="13" y="28"/>
                          <a:pt x="13" y="28"/>
                        </a:cubicBezTo>
                        <a:cubicBezTo>
                          <a:pt x="13" y="28"/>
                          <a:pt x="13" y="28"/>
                          <a:pt x="13" y="28"/>
                        </a:cubicBezTo>
                        <a:cubicBezTo>
                          <a:pt x="13" y="28"/>
                          <a:pt x="13" y="27"/>
                          <a:pt x="12" y="27"/>
                        </a:cubicBezTo>
                        <a:cubicBezTo>
                          <a:pt x="12" y="27"/>
                          <a:pt x="12" y="27"/>
                          <a:pt x="12"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2" y="27"/>
                          <a:pt x="12" y="26"/>
                          <a:pt x="12" y="26"/>
                        </a:cubicBezTo>
                        <a:cubicBezTo>
                          <a:pt x="12" y="26"/>
                          <a:pt x="12" y="26"/>
                          <a:pt x="12" y="26"/>
                        </a:cubicBezTo>
                        <a:cubicBezTo>
                          <a:pt x="12" y="26"/>
                          <a:pt x="13" y="25"/>
                          <a:pt x="13" y="25"/>
                        </a:cubicBezTo>
                        <a:cubicBezTo>
                          <a:pt x="13" y="25"/>
                          <a:pt x="13" y="25"/>
                          <a:pt x="13" y="25"/>
                        </a:cubicBezTo>
                        <a:cubicBezTo>
                          <a:pt x="14" y="25"/>
                          <a:pt x="14" y="26"/>
                          <a:pt x="14" y="26"/>
                        </a:cubicBezTo>
                        <a:cubicBezTo>
                          <a:pt x="14" y="26"/>
                          <a:pt x="14" y="26"/>
                          <a:pt x="14" y="26"/>
                        </a:cubicBezTo>
                        <a:cubicBezTo>
                          <a:pt x="14" y="26"/>
                          <a:pt x="15" y="26"/>
                          <a:pt x="15" y="27"/>
                        </a:cubicBezTo>
                        <a:cubicBezTo>
                          <a:pt x="15" y="27"/>
                          <a:pt x="15" y="27"/>
                          <a:pt x="15" y="27"/>
                        </a:cubicBezTo>
                        <a:cubicBezTo>
                          <a:pt x="15" y="27"/>
                          <a:pt x="15" y="27"/>
                          <a:pt x="15" y="27"/>
                        </a:cubicBezTo>
                        <a:cubicBezTo>
                          <a:pt x="15" y="27"/>
                          <a:pt x="15" y="27"/>
                          <a:pt x="15" y="27"/>
                        </a:cubicBezTo>
                        <a:cubicBezTo>
                          <a:pt x="15" y="27"/>
                          <a:pt x="14" y="27"/>
                          <a:pt x="14" y="27"/>
                        </a:cubicBezTo>
                        <a:cubicBezTo>
                          <a:pt x="14" y="27"/>
                          <a:pt x="14" y="27"/>
                          <a:pt x="14" y="27"/>
                        </a:cubicBezTo>
                        <a:cubicBezTo>
                          <a:pt x="14" y="28"/>
                          <a:pt x="14"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6" y="28"/>
                          <a:pt x="16" y="28"/>
                          <a:pt x="17" y="28"/>
                        </a:cubicBezTo>
                        <a:cubicBezTo>
                          <a:pt x="17" y="28"/>
                          <a:pt x="17" y="28"/>
                          <a:pt x="17" y="28"/>
                        </a:cubicBezTo>
                        <a:cubicBezTo>
                          <a:pt x="17" y="28"/>
                          <a:pt x="17" y="28"/>
                          <a:pt x="18" y="29"/>
                        </a:cubicBezTo>
                        <a:cubicBezTo>
                          <a:pt x="18" y="29"/>
                          <a:pt x="18" y="29"/>
                          <a:pt x="18" y="29"/>
                        </a:cubicBezTo>
                        <a:cubicBezTo>
                          <a:pt x="18" y="30"/>
                          <a:pt x="17" y="30"/>
                          <a:pt x="17" y="30"/>
                        </a:cubicBezTo>
                        <a:cubicBezTo>
                          <a:pt x="17" y="30"/>
                          <a:pt x="17" y="30"/>
                          <a:pt x="17" y="30"/>
                        </a:cubicBezTo>
                        <a:cubicBezTo>
                          <a:pt x="17" y="30"/>
                          <a:pt x="17" y="30"/>
                          <a:pt x="17" y="30"/>
                        </a:cubicBezTo>
                        <a:cubicBezTo>
                          <a:pt x="17" y="30"/>
                          <a:pt x="17" y="30"/>
                          <a:pt x="17" y="30"/>
                        </a:cubicBezTo>
                        <a:cubicBezTo>
                          <a:pt x="17" y="30"/>
                          <a:pt x="17" y="31"/>
                          <a:pt x="17" y="31"/>
                        </a:cubicBezTo>
                        <a:cubicBezTo>
                          <a:pt x="17" y="31"/>
                          <a:pt x="17" y="31"/>
                          <a:pt x="17" y="31"/>
                        </a:cubicBezTo>
                        <a:cubicBezTo>
                          <a:pt x="17" y="31"/>
                          <a:pt x="17" y="31"/>
                          <a:pt x="17" y="31"/>
                        </a:cubicBezTo>
                        <a:cubicBezTo>
                          <a:pt x="17" y="31"/>
                          <a:pt x="17" y="31"/>
                          <a:pt x="17" y="31"/>
                        </a:cubicBezTo>
                        <a:cubicBezTo>
                          <a:pt x="17" y="31"/>
                          <a:pt x="18" y="31"/>
                          <a:pt x="18" y="31"/>
                        </a:cubicBezTo>
                        <a:cubicBezTo>
                          <a:pt x="18" y="31"/>
                          <a:pt x="18" y="31"/>
                          <a:pt x="18" y="31"/>
                        </a:cubicBezTo>
                        <a:cubicBezTo>
                          <a:pt x="18" y="30"/>
                          <a:pt x="18" y="30"/>
                          <a:pt x="19" y="30"/>
                        </a:cubicBezTo>
                        <a:cubicBezTo>
                          <a:pt x="19" y="30"/>
                          <a:pt x="19" y="30"/>
                          <a:pt x="19" y="30"/>
                        </a:cubicBezTo>
                        <a:cubicBezTo>
                          <a:pt x="19" y="30"/>
                          <a:pt x="19" y="30"/>
                          <a:pt x="19" y="30"/>
                        </a:cubicBezTo>
                        <a:cubicBezTo>
                          <a:pt x="19" y="30"/>
                          <a:pt x="19" y="30"/>
                          <a:pt x="19" y="30"/>
                        </a:cubicBezTo>
                        <a:cubicBezTo>
                          <a:pt x="19" y="30"/>
                          <a:pt x="19" y="30"/>
                          <a:pt x="20" y="30"/>
                        </a:cubicBezTo>
                        <a:cubicBezTo>
                          <a:pt x="20" y="30"/>
                          <a:pt x="20" y="30"/>
                          <a:pt x="20" y="30"/>
                        </a:cubicBezTo>
                        <a:cubicBezTo>
                          <a:pt x="20" y="30"/>
                          <a:pt x="20" y="30"/>
                          <a:pt x="20" y="30"/>
                        </a:cubicBezTo>
                        <a:cubicBezTo>
                          <a:pt x="20" y="30"/>
                          <a:pt x="20" y="30"/>
                          <a:pt x="20" y="30"/>
                        </a:cubicBezTo>
                        <a:cubicBezTo>
                          <a:pt x="21" y="30"/>
                          <a:pt x="22" y="29"/>
                          <a:pt x="22" y="29"/>
                        </a:cubicBezTo>
                        <a:cubicBezTo>
                          <a:pt x="22" y="29"/>
                          <a:pt x="22" y="29"/>
                          <a:pt x="22" y="29"/>
                        </a:cubicBezTo>
                        <a:cubicBezTo>
                          <a:pt x="22" y="29"/>
                          <a:pt x="22" y="29"/>
                          <a:pt x="22" y="29"/>
                        </a:cubicBezTo>
                        <a:cubicBezTo>
                          <a:pt x="22" y="29"/>
                          <a:pt x="22" y="29"/>
                          <a:pt x="22" y="29"/>
                        </a:cubicBezTo>
                        <a:cubicBezTo>
                          <a:pt x="22" y="29"/>
                          <a:pt x="22" y="29"/>
                          <a:pt x="21" y="29"/>
                        </a:cubicBezTo>
                        <a:cubicBezTo>
                          <a:pt x="21" y="29"/>
                          <a:pt x="21" y="29"/>
                          <a:pt x="21" y="29"/>
                        </a:cubicBezTo>
                        <a:cubicBezTo>
                          <a:pt x="21" y="29"/>
                          <a:pt x="21" y="28"/>
                          <a:pt x="21" y="28"/>
                        </a:cubicBezTo>
                        <a:cubicBezTo>
                          <a:pt x="21" y="28"/>
                          <a:pt x="21" y="28"/>
                          <a:pt x="21" y="28"/>
                        </a:cubicBezTo>
                        <a:cubicBezTo>
                          <a:pt x="21" y="27"/>
                          <a:pt x="21" y="27"/>
                          <a:pt x="21" y="27"/>
                        </a:cubicBezTo>
                        <a:cubicBezTo>
                          <a:pt x="21" y="27"/>
                          <a:pt x="21" y="27"/>
                          <a:pt x="21" y="27"/>
                        </a:cubicBezTo>
                        <a:cubicBezTo>
                          <a:pt x="22" y="27"/>
                          <a:pt x="22" y="26"/>
                          <a:pt x="22" y="26"/>
                        </a:cubicBezTo>
                        <a:cubicBezTo>
                          <a:pt x="22" y="26"/>
                          <a:pt x="22" y="26"/>
                          <a:pt x="22" y="26"/>
                        </a:cubicBezTo>
                        <a:cubicBezTo>
                          <a:pt x="22" y="26"/>
                          <a:pt x="22" y="26"/>
                          <a:pt x="23" y="26"/>
                        </a:cubicBezTo>
                        <a:cubicBezTo>
                          <a:pt x="23" y="26"/>
                          <a:pt x="23" y="26"/>
                          <a:pt x="23" y="26"/>
                        </a:cubicBezTo>
                        <a:cubicBezTo>
                          <a:pt x="23" y="26"/>
                          <a:pt x="23" y="26"/>
                          <a:pt x="23" y="26"/>
                        </a:cubicBezTo>
                        <a:cubicBezTo>
                          <a:pt x="23" y="26"/>
                          <a:pt x="23" y="26"/>
                          <a:pt x="23" y="26"/>
                        </a:cubicBezTo>
                        <a:cubicBezTo>
                          <a:pt x="23" y="27"/>
                          <a:pt x="23" y="27"/>
                          <a:pt x="23" y="27"/>
                        </a:cubicBezTo>
                        <a:cubicBezTo>
                          <a:pt x="23" y="27"/>
                          <a:pt x="23" y="27"/>
                          <a:pt x="23" y="27"/>
                        </a:cubicBezTo>
                        <a:cubicBezTo>
                          <a:pt x="23" y="27"/>
                          <a:pt x="23" y="27"/>
                          <a:pt x="23" y="27"/>
                        </a:cubicBezTo>
                        <a:cubicBezTo>
                          <a:pt x="23" y="27"/>
                          <a:pt x="23" y="27"/>
                          <a:pt x="23" y="27"/>
                        </a:cubicBezTo>
                        <a:cubicBezTo>
                          <a:pt x="23" y="27"/>
                          <a:pt x="23" y="27"/>
                          <a:pt x="23" y="27"/>
                        </a:cubicBezTo>
                        <a:cubicBezTo>
                          <a:pt x="23" y="27"/>
                          <a:pt x="23" y="27"/>
                          <a:pt x="23" y="27"/>
                        </a:cubicBezTo>
                        <a:cubicBezTo>
                          <a:pt x="23" y="27"/>
                          <a:pt x="23" y="28"/>
                          <a:pt x="23" y="28"/>
                        </a:cubicBezTo>
                        <a:cubicBezTo>
                          <a:pt x="23" y="28"/>
                          <a:pt x="23" y="28"/>
                          <a:pt x="23" y="28"/>
                        </a:cubicBezTo>
                        <a:cubicBezTo>
                          <a:pt x="23" y="28"/>
                          <a:pt x="23" y="28"/>
                          <a:pt x="24" y="28"/>
                        </a:cubicBezTo>
                        <a:cubicBezTo>
                          <a:pt x="24" y="28"/>
                          <a:pt x="24" y="28"/>
                          <a:pt x="24" y="28"/>
                        </a:cubicBezTo>
                        <a:cubicBezTo>
                          <a:pt x="24" y="28"/>
                          <a:pt x="24" y="29"/>
                          <a:pt x="24" y="29"/>
                        </a:cubicBezTo>
                        <a:cubicBezTo>
                          <a:pt x="24" y="29"/>
                          <a:pt x="24" y="29"/>
                          <a:pt x="24" y="29"/>
                        </a:cubicBezTo>
                        <a:cubicBezTo>
                          <a:pt x="24" y="29"/>
                          <a:pt x="24" y="29"/>
                          <a:pt x="24" y="29"/>
                        </a:cubicBezTo>
                        <a:cubicBezTo>
                          <a:pt x="24" y="29"/>
                          <a:pt x="24" y="29"/>
                          <a:pt x="24" y="29"/>
                        </a:cubicBezTo>
                        <a:cubicBezTo>
                          <a:pt x="24" y="29"/>
                          <a:pt x="24" y="29"/>
                          <a:pt x="24" y="29"/>
                        </a:cubicBezTo>
                        <a:cubicBezTo>
                          <a:pt x="24" y="29"/>
                          <a:pt x="24" y="29"/>
                          <a:pt x="24" y="29"/>
                        </a:cubicBezTo>
                        <a:cubicBezTo>
                          <a:pt x="24" y="29"/>
                          <a:pt x="25" y="29"/>
                          <a:pt x="25" y="29"/>
                        </a:cubicBezTo>
                        <a:cubicBezTo>
                          <a:pt x="25" y="29"/>
                          <a:pt x="25" y="29"/>
                          <a:pt x="25" y="29"/>
                        </a:cubicBezTo>
                        <a:cubicBezTo>
                          <a:pt x="26" y="29"/>
                          <a:pt x="26" y="29"/>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6" y="30"/>
                          <a:pt x="26" y="30"/>
                          <a:pt x="26" y="30"/>
                        </a:cubicBezTo>
                        <a:cubicBezTo>
                          <a:pt x="27" y="30"/>
                          <a:pt x="27" y="30"/>
                          <a:pt x="27" y="30"/>
                        </a:cubicBezTo>
                        <a:cubicBezTo>
                          <a:pt x="27" y="30"/>
                          <a:pt x="27" y="30"/>
                          <a:pt x="27" y="30"/>
                        </a:cubicBezTo>
                        <a:cubicBezTo>
                          <a:pt x="27" y="30"/>
                          <a:pt x="28" y="30"/>
                          <a:pt x="28" y="31"/>
                        </a:cubicBezTo>
                        <a:cubicBezTo>
                          <a:pt x="28" y="31"/>
                          <a:pt x="28" y="31"/>
                          <a:pt x="28" y="31"/>
                        </a:cubicBezTo>
                        <a:cubicBezTo>
                          <a:pt x="28" y="31"/>
                          <a:pt x="28" y="31"/>
                          <a:pt x="28" y="31"/>
                        </a:cubicBezTo>
                        <a:cubicBezTo>
                          <a:pt x="28" y="31"/>
                          <a:pt x="28" y="31"/>
                          <a:pt x="28" y="31"/>
                        </a:cubicBezTo>
                        <a:cubicBezTo>
                          <a:pt x="28" y="31"/>
                          <a:pt x="27" y="32"/>
                          <a:pt x="26" y="32"/>
                        </a:cubicBezTo>
                        <a:cubicBezTo>
                          <a:pt x="26" y="32"/>
                          <a:pt x="26" y="32"/>
                          <a:pt x="26" y="32"/>
                        </a:cubicBezTo>
                        <a:cubicBezTo>
                          <a:pt x="26" y="32"/>
                          <a:pt x="26" y="33"/>
                          <a:pt x="26" y="33"/>
                        </a:cubicBezTo>
                        <a:cubicBezTo>
                          <a:pt x="26" y="33"/>
                          <a:pt x="26" y="33"/>
                          <a:pt x="26" y="33"/>
                        </a:cubicBezTo>
                        <a:cubicBezTo>
                          <a:pt x="26" y="33"/>
                          <a:pt x="26" y="33"/>
                          <a:pt x="26" y="33"/>
                        </a:cubicBezTo>
                        <a:cubicBezTo>
                          <a:pt x="26" y="33"/>
                          <a:pt x="26" y="34"/>
                          <a:pt x="25" y="34"/>
                        </a:cubicBezTo>
                        <a:cubicBezTo>
                          <a:pt x="25" y="34"/>
                          <a:pt x="25" y="34"/>
                          <a:pt x="25" y="34"/>
                        </a:cubicBezTo>
                        <a:cubicBezTo>
                          <a:pt x="25" y="34"/>
                          <a:pt x="25" y="35"/>
                          <a:pt x="25" y="35"/>
                        </a:cubicBezTo>
                        <a:cubicBezTo>
                          <a:pt x="25" y="35"/>
                          <a:pt x="25" y="35"/>
                          <a:pt x="25" y="35"/>
                        </a:cubicBezTo>
                        <a:cubicBezTo>
                          <a:pt x="25" y="36"/>
                          <a:pt x="25" y="36"/>
                          <a:pt x="24" y="37"/>
                        </a:cubicBezTo>
                        <a:cubicBezTo>
                          <a:pt x="24" y="37"/>
                          <a:pt x="24" y="37"/>
                          <a:pt x="24" y="37"/>
                        </a:cubicBezTo>
                        <a:cubicBezTo>
                          <a:pt x="24" y="37"/>
                          <a:pt x="24" y="37"/>
                          <a:pt x="24" y="37"/>
                        </a:cubicBezTo>
                        <a:cubicBezTo>
                          <a:pt x="24" y="37"/>
                          <a:pt x="24" y="37"/>
                          <a:pt x="24" y="37"/>
                        </a:cubicBezTo>
                        <a:cubicBezTo>
                          <a:pt x="24" y="37"/>
                          <a:pt x="24" y="37"/>
                          <a:pt x="24" y="37"/>
                        </a:cubicBezTo>
                        <a:cubicBezTo>
                          <a:pt x="24" y="37"/>
                          <a:pt x="24" y="37"/>
                          <a:pt x="24" y="37"/>
                        </a:cubicBezTo>
                        <a:cubicBezTo>
                          <a:pt x="24" y="37"/>
                          <a:pt x="24" y="37"/>
                          <a:pt x="25" y="37"/>
                        </a:cubicBezTo>
                        <a:cubicBezTo>
                          <a:pt x="25" y="37"/>
                          <a:pt x="25" y="37"/>
                          <a:pt x="25" y="37"/>
                        </a:cubicBezTo>
                        <a:cubicBezTo>
                          <a:pt x="25" y="37"/>
                          <a:pt x="25" y="38"/>
                          <a:pt x="25" y="38"/>
                        </a:cubicBezTo>
                        <a:cubicBezTo>
                          <a:pt x="25" y="38"/>
                          <a:pt x="25" y="38"/>
                          <a:pt x="25" y="38"/>
                        </a:cubicBezTo>
                        <a:cubicBezTo>
                          <a:pt x="25" y="39"/>
                          <a:pt x="25" y="39"/>
                          <a:pt x="25" y="39"/>
                        </a:cubicBezTo>
                        <a:cubicBezTo>
                          <a:pt x="25" y="39"/>
                          <a:pt x="25" y="39"/>
                          <a:pt x="25" y="39"/>
                        </a:cubicBezTo>
                        <a:cubicBezTo>
                          <a:pt x="25" y="39"/>
                          <a:pt x="25" y="39"/>
                          <a:pt x="25" y="39"/>
                        </a:cubicBezTo>
                        <a:cubicBezTo>
                          <a:pt x="25" y="39"/>
                          <a:pt x="25" y="39"/>
                          <a:pt x="25" y="39"/>
                        </a:cubicBezTo>
                        <a:cubicBezTo>
                          <a:pt x="25" y="39"/>
                          <a:pt x="25" y="39"/>
                          <a:pt x="25" y="39"/>
                        </a:cubicBezTo>
                        <a:cubicBezTo>
                          <a:pt x="25" y="39"/>
                          <a:pt x="25" y="39"/>
                          <a:pt x="25" y="39"/>
                        </a:cubicBezTo>
                        <a:cubicBezTo>
                          <a:pt x="26" y="39"/>
                          <a:pt x="26" y="39"/>
                          <a:pt x="26" y="40"/>
                        </a:cubicBezTo>
                        <a:cubicBezTo>
                          <a:pt x="26" y="40"/>
                          <a:pt x="26" y="40"/>
                          <a:pt x="26" y="40"/>
                        </a:cubicBezTo>
                        <a:cubicBezTo>
                          <a:pt x="26" y="40"/>
                          <a:pt x="26" y="40"/>
                          <a:pt x="26" y="40"/>
                        </a:cubicBezTo>
                        <a:cubicBezTo>
                          <a:pt x="26" y="40"/>
                          <a:pt x="26" y="40"/>
                          <a:pt x="26" y="40"/>
                        </a:cubicBezTo>
                        <a:cubicBezTo>
                          <a:pt x="25" y="41"/>
                          <a:pt x="25" y="41"/>
                          <a:pt x="25" y="41"/>
                        </a:cubicBezTo>
                        <a:cubicBezTo>
                          <a:pt x="25" y="41"/>
                          <a:pt x="25" y="41"/>
                          <a:pt x="25" y="41"/>
                        </a:cubicBezTo>
                        <a:cubicBezTo>
                          <a:pt x="25" y="41"/>
                          <a:pt x="25" y="41"/>
                          <a:pt x="25" y="41"/>
                        </a:cubicBezTo>
                        <a:cubicBezTo>
                          <a:pt x="26" y="41"/>
                          <a:pt x="26" y="41"/>
                          <a:pt x="26" y="42"/>
                        </a:cubicBezTo>
                        <a:cubicBezTo>
                          <a:pt x="26" y="42"/>
                          <a:pt x="26" y="42"/>
                          <a:pt x="26" y="42"/>
                        </a:cubicBezTo>
                        <a:cubicBezTo>
                          <a:pt x="26" y="42"/>
                          <a:pt x="26" y="42"/>
                          <a:pt x="26" y="42"/>
                        </a:cubicBezTo>
                        <a:cubicBezTo>
                          <a:pt x="26" y="42"/>
                          <a:pt x="26" y="42"/>
                          <a:pt x="26" y="42"/>
                        </a:cubicBezTo>
                        <a:cubicBezTo>
                          <a:pt x="27" y="42"/>
                          <a:pt x="26" y="42"/>
                          <a:pt x="27" y="42"/>
                        </a:cubicBezTo>
                        <a:cubicBezTo>
                          <a:pt x="27" y="42"/>
                          <a:pt x="27" y="42"/>
                          <a:pt x="27" y="42"/>
                        </a:cubicBezTo>
                        <a:cubicBezTo>
                          <a:pt x="27" y="42"/>
                          <a:pt x="28" y="42"/>
                          <a:pt x="28" y="43"/>
                        </a:cubicBezTo>
                        <a:cubicBezTo>
                          <a:pt x="28" y="43"/>
                          <a:pt x="28" y="43"/>
                          <a:pt x="28" y="43"/>
                        </a:cubicBezTo>
                        <a:cubicBezTo>
                          <a:pt x="28" y="44"/>
                          <a:pt x="27" y="44"/>
                          <a:pt x="27" y="44"/>
                        </a:cubicBezTo>
                        <a:cubicBezTo>
                          <a:pt x="27" y="44"/>
                          <a:pt x="27" y="44"/>
                          <a:pt x="27" y="44"/>
                        </a:cubicBezTo>
                        <a:cubicBezTo>
                          <a:pt x="27" y="44"/>
                          <a:pt x="27" y="44"/>
                          <a:pt x="27" y="44"/>
                        </a:cubicBezTo>
                        <a:cubicBezTo>
                          <a:pt x="27" y="44"/>
                          <a:pt x="27" y="44"/>
                          <a:pt x="27" y="44"/>
                        </a:cubicBezTo>
                        <a:cubicBezTo>
                          <a:pt x="27" y="44"/>
                          <a:pt x="27" y="44"/>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8" y="45"/>
                          <a:pt x="28" y="45"/>
                          <a:pt x="28" y="45"/>
                        </a:cubicBezTo>
                        <a:cubicBezTo>
                          <a:pt x="28" y="45"/>
                          <a:pt x="28" y="45"/>
                          <a:pt x="28" y="45"/>
                        </a:cubicBezTo>
                        <a:cubicBezTo>
                          <a:pt x="28" y="45"/>
                          <a:pt x="29" y="45"/>
                          <a:pt x="29" y="45"/>
                        </a:cubicBezTo>
                        <a:cubicBezTo>
                          <a:pt x="29" y="45"/>
                          <a:pt x="29" y="45"/>
                          <a:pt x="29" y="45"/>
                        </a:cubicBezTo>
                        <a:cubicBezTo>
                          <a:pt x="29" y="45"/>
                          <a:pt x="29" y="45"/>
                          <a:pt x="29" y="45"/>
                        </a:cubicBezTo>
                        <a:cubicBezTo>
                          <a:pt x="29" y="45"/>
                          <a:pt x="29" y="45"/>
                          <a:pt x="29" y="45"/>
                        </a:cubicBezTo>
                        <a:cubicBezTo>
                          <a:pt x="29" y="45"/>
                          <a:pt x="29" y="45"/>
                          <a:pt x="29" y="45"/>
                        </a:cubicBezTo>
                        <a:cubicBezTo>
                          <a:pt x="29" y="45"/>
                          <a:pt x="29" y="45"/>
                          <a:pt x="29" y="45"/>
                        </a:cubicBezTo>
                        <a:cubicBezTo>
                          <a:pt x="30" y="45"/>
                          <a:pt x="31" y="45"/>
                          <a:pt x="32" y="45"/>
                        </a:cubicBezTo>
                        <a:cubicBezTo>
                          <a:pt x="32" y="45"/>
                          <a:pt x="32" y="45"/>
                          <a:pt x="32" y="45"/>
                        </a:cubicBezTo>
                        <a:cubicBezTo>
                          <a:pt x="32" y="45"/>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2"/>
                          <a:pt x="32" y="42"/>
                          <a:pt x="32" y="41"/>
                        </a:cubicBezTo>
                        <a:cubicBezTo>
                          <a:pt x="32" y="41"/>
                          <a:pt x="32" y="41"/>
                          <a:pt x="32" y="41"/>
                        </a:cubicBezTo>
                        <a:cubicBezTo>
                          <a:pt x="32" y="41"/>
                          <a:pt x="32" y="41"/>
                          <a:pt x="32" y="41"/>
                        </a:cubicBezTo>
                        <a:cubicBezTo>
                          <a:pt x="32" y="41"/>
                          <a:pt x="32" y="41"/>
                          <a:pt x="32" y="41"/>
                        </a:cubicBezTo>
                        <a:cubicBezTo>
                          <a:pt x="31" y="41"/>
                          <a:pt x="31" y="40"/>
                          <a:pt x="31" y="40"/>
                        </a:cubicBezTo>
                        <a:cubicBezTo>
                          <a:pt x="31" y="40"/>
                          <a:pt x="31" y="40"/>
                          <a:pt x="31" y="40"/>
                        </a:cubicBezTo>
                        <a:cubicBezTo>
                          <a:pt x="31" y="40"/>
                          <a:pt x="31" y="39"/>
                          <a:pt x="31" y="39"/>
                        </a:cubicBezTo>
                        <a:cubicBezTo>
                          <a:pt x="31" y="39"/>
                          <a:pt x="31" y="39"/>
                          <a:pt x="31" y="39"/>
                        </a:cubicBezTo>
                        <a:cubicBezTo>
                          <a:pt x="31" y="39"/>
                          <a:pt x="31" y="39"/>
                          <a:pt x="31" y="39"/>
                        </a:cubicBezTo>
                        <a:cubicBezTo>
                          <a:pt x="31" y="39"/>
                          <a:pt x="31" y="39"/>
                          <a:pt x="31" y="39"/>
                        </a:cubicBezTo>
                        <a:cubicBezTo>
                          <a:pt x="31" y="39"/>
                          <a:pt x="31" y="39"/>
                          <a:pt x="31" y="39"/>
                        </a:cubicBezTo>
                        <a:cubicBezTo>
                          <a:pt x="31" y="39"/>
                          <a:pt x="31" y="39"/>
                          <a:pt x="31" y="39"/>
                        </a:cubicBezTo>
                        <a:cubicBezTo>
                          <a:pt x="31" y="39"/>
                          <a:pt x="31" y="39"/>
                          <a:pt x="30" y="39"/>
                        </a:cubicBezTo>
                        <a:cubicBezTo>
                          <a:pt x="30" y="39"/>
                          <a:pt x="30" y="39"/>
                          <a:pt x="30" y="39"/>
                        </a:cubicBezTo>
                        <a:cubicBezTo>
                          <a:pt x="30" y="39"/>
                          <a:pt x="30" y="39"/>
                          <a:pt x="30" y="39"/>
                        </a:cubicBezTo>
                        <a:cubicBezTo>
                          <a:pt x="30" y="39"/>
                          <a:pt x="30" y="39"/>
                          <a:pt x="30" y="39"/>
                        </a:cubicBezTo>
                        <a:cubicBezTo>
                          <a:pt x="30" y="39"/>
                          <a:pt x="29" y="38"/>
                          <a:pt x="29" y="38"/>
                        </a:cubicBezTo>
                        <a:cubicBezTo>
                          <a:pt x="29" y="38"/>
                          <a:pt x="29" y="38"/>
                          <a:pt x="29" y="38"/>
                        </a:cubicBezTo>
                        <a:cubicBezTo>
                          <a:pt x="29" y="38"/>
                          <a:pt x="29" y="37"/>
                          <a:pt x="29" y="37"/>
                        </a:cubicBezTo>
                        <a:cubicBezTo>
                          <a:pt x="29" y="37"/>
                          <a:pt x="29" y="37"/>
                          <a:pt x="29" y="37"/>
                        </a:cubicBezTo>
                        <a:cubicBezTo>
                          <a:pt x="29" y="37"/>
                          <a:pt x="29" y="37"/>
                          <a:pt x="29" y="37"/>
                        </a:cubicBezTo>
                        <a:cubicBezTo>
                          <a:pt x="29" y="37"/>
                          <a:pt x="29" y="37"/>
                          <a:pt x="29" y="37"/>
                        </a:cubicBezTo>
                        <a:cubicBezTo>
                          <a:pt x="29" y="36"/>
                          <a:pt x="29" y="36"/>
                          <a:pt x="29" y="36"/>
                        </a:cubicBezTo>
                        <a:cubicBezTo>
                          <a:pt x="29" y="36"/>
                          <a:pt x="29" y="36"/>
                          <a:pt x="29" y="36"/>
                        </a:cubicBezTo>
                        <a:cubicBezTo>
                          <a:pt x="29" y="35"/>
                          <a:pt x="29" y="35"/>
                          <a:pt x="29" y="35"/>
                        </a:cubicBezTo>
                        <a:cubicBezTo>
                          <a:pt x="29" y="35"/>
                          <a:pt x="29" y="35"/>
                          <a:pt x="29" y="35"/>
                        </a:cubicBezTo>
                        <a:cubicBezTo>
                          <a:pt x="30" y="34"/>
                          <a:pt x="30" y="34"/>
                          <a:pt x="31" y="34"/>
                        </a:cubicBezTo>
                        <a:cubicBezTo>
                          <a:pt x="31" y="34"/>
                          <a:pt x="31" y="34"/>
                          <a:pt x="31" y="34"/>
                        </a:cubicBezTo>
                        <a:cubicBezTo>
                          <a:pt x="31" y="34"/>
                          <a:pt x="31" y="34"/>
                          <a:pt x="31" y="34"/>
                        </a:cubicBezTo>
                        <a:cubicBezTo>
                          <a:pt x="31" y="34"/>
                          <a:pt x="31" y="34"/>
                          <a:pt x="31" y="34"/>
                        </a:cubicBezTo>
                        <a:cubicBezTo>
                          <a:pt x="31" y="34"/>
                          <a:pt x="31" y="34"/>
                          <a:pt x="31" y="34"/>
                        </a:cubicBezTo>
                        <a:cubicBezTo>
                          <a:pt x="31" y="34"/>
                          <a:pt x="31" y="34"/>
                          <a:pt x="31" y="34"/>
                        </a:cubicBezTo>
                        <a:cubicBezTo>
                          <a:pt x="31" y="34"/>
                          <a:pt x="32" y="34"/>
                          <a:pt x="32" y="33"/>
                        </a:cubicBezTo>
                        <a:cubicBezTo>
                          <a:pt x="32" y="33"/>
                          <a:pt x="32" y="33"/>
                          <a:pt x="32" y="33"/>
                        </a:cubicBezTo>
                        <a:cubicBezTo>
                          <a:pt x="32" y="33"/>
                          <a:pt x="32" y="33"/>
                          <a:pt x="32" y="33"/>
                        </a:cubicBezTo>
                        <a:cubicBezTo>
                          <a:pt x="32" y="33"/>
                          <a:pt x="32" y="33"/>
                          <a:pt x="32" y="33"/>
                        </a:cubicBezTo>
                        <a:cubicBezTo>
                          <a:pt x="32" y="33"/>
                          <a:pt x="32" y="33"/>
                          <a:pt x="32" y="33"/>
                        </a:cubicBezTo>
                        <a:cubicBezTo>
                          <a:pt x="32" y="33"/>
                          <a:pt x="32" y="33"/>
                          <a:pt x="32" y="33"/>
                        </a:cubicBezTo>
                        <a:cubicBezTo>
                          <a:pt x="32" y="32"/>
                          <a:pt x="32" y="32"/>
                          <a:pt x="32" y="32"/>
                        </a:cubicBezTo>
                        <a:cubicBezTo>
                          <a:pt x="32" y="32"/>
                          <a:pt x="32" y="32"/>
                          <a:pt x="32" y="32"/>
                        </a:cubicBezTo>
                        <a:cubicBezTo>
                          <a:pt x="32" y="31"/>
                          <a:pt x="32" y="31"/>
                          <a:pt x="32" y="30"/>
                        </a:cubicBezTo>
                        <a:cubicBezTo>
                          <a:pt x="32" y="30"/>
                          <a:pt x="32" y="30"/>
                          <a:pt x="32" y="30"/>
                        </a:cubicBezTo>
                        <a:cubicBezTo>
                          <a:pt x="32" y="30"/>
                          <a:pt x="32" y="30"/>
                          <a:pt x="32" y="30"/>
                        </a:cubicBezTo>
                        <a:cubicBezTo>
                          <a:pt x="32" y="30"/>
                          <a:pt x="32" y="30"/>
                          <a:pt x="32" y="30"/>
                        </a:cubicBezTo>
                        <a:cubicBezTo>
                          <a:pt x="32" y="30"/>
                          <a:pt x="32" y="29"/>
                          <a:pt x="32" y="29"/>
                        </a:cubicBezTo>
                        <a:cubicBezTo>
                          <a:pt x="32" y="29"/>
                          <a:pt x="32" y="29"/>
                          <a:pt x="32" y="29"/>
                        </a:cubicBezTo>
                        <a:cubicBezTo>
                          <a:pt x="33" y="29"/>
                          <a:pt x="33" y="30"/>
                          <a:pt x="33" y="30"/>
                        </a:cubicBezTo>
                        <a:cubicBezTo>
                          <a:pt x="33" y="30"/>
                          <a:pt x="33" y="30"/>
                          <a:pt x="33" y="30"/>
                        </a:cubicBezTo>
                        <a:cubicBezTo>
                          <a:pt x="33" y="30"/>
                          <a:pt x="33" y="30"/>
                          <a:pt x="33" y="30"/>
                        </a:cubicBezTo>
                        <a:cubicBezTo>
                          <a:pt x="33" y="30"/>
                          <a:pt x="33" y="30"/>
                          <a:pt x="33" y="30"/>
                        </a:cubicBezTo>
                        <a:cubicBezTo>
                          <a:pt x="34" y="30"/>
                          <a:pt x="34" y="30"/>
                          <a:pt x="34" y="31"/>
                        </a:cubicBezTo>
                        <a:cubicBezTo>
                          <a:pt x="34" y="31"/>
                          <a:pt x="34" y="31"/>
                          <a:pt x="34" y="31"/>
                        </a:cubicBezTo>
                        <a:cubicBezTo>
                          <a:pt x="34" y="31"/>
                          <a:pt x="34" y="31"/>
                          <a:pt x="34" y="31"/>
                        </a:cubicBezTo>
                        <a:cubicBezTo>
                          <a:pt x="34" y="31"/>
                          <a:pt x="34" y="31"/>
                          <a:pt x="34" y="31"/>
                        </a:cubicBezTo>
                        <a:cubicBezTo>
                          <a:pt x="34" y="31"/>
                          <a:pt x="34" y="32"/>
                          <a:pt x="34" y="32"/>
                        </a:cubicBezTo>
                        <a:cubicBezTo>
                          <a:pt x="34" y="32"/>
                          <a:pt x="34" y="32"/>
                          <a:pt x="34" y="32"/>
                        </a:cubicBezTo>
                        <a:cubicBezTo>
                          <a:pt x="34" y="32"/>
                          <a:pt x="34" y="32"/>
                          <a:pt x="34" y="32"/>
                        </a:cubicBezTo>
                        <a:cubicBezTo>
                          <a:pt x="34" y="32"/>
                          <a:pt x="34" y="32"/>
                          <a:pt x="34" y="32"/>
                        </a:cubicBezTo>
                        <a:cubicBezTo>
                          <a:pt x="35" y="32"/>
                          <a:pt x="35" y="32"/>
                          <a:pt x="35" y="32"/>
                        </a:cubicBezTo>
                        <a:cubicBezTo>
                          <a:pt x="35" y="32"/>
                          <a:pt x="35" y="32"/>
                          <a:pt x="35" y="32"/>
                        </a:cubicBezTo>
                        <a:cubicBezTo>
                          <a:pt x="36" y="31"/>
                          <a:pt x="36" y="30"/>
                          <a:pt x="37" y="30"/>
                        </a:cubicBezTo>
                        <a:cubicBezTo>
                          <a:pt x="37" y="30"/>
                          <a:pt x="37" y="30"/>
                          <a:pt x="37" y="30"/>
                        </a:cubicBezTo>
                        <a:cubicBezTo>
                          <a:pt x="37" y="30"/>
                          <a:pt x="37" y="30"/>
                          <a:pt x="37" y="30"/>
                        </a:cubicBezTo>
                        <a:cubicBezTo>
                          <a:pt x="37" y="30"/>
                          <a:pt x="37" y="30"/>
                          <a:pt x="37" y="30"/>
                        </a:cubicBezTo>
                        <a:cubicBezTo>
                          <a:pt x="38" y="30"/>
                          <a:pt x="38" y="30"/>
                          <a:pt x="38" y="30"/>
                        </a:cubicBezTo>
                        <a:cubicBezTo>
                          <a:pt x="38" y="30"/>
                          <a:pt x="38" y="30"/>
                          <a:pt x="38" y="30"/>
                        </a:cubicBezTo>
                        <a:cubicBezTo>
                          <a:pt x="38" y="30"/>
                          <a:pt x="39" y="30"/>
                          <a:pt x="40" y="30"/>
                        </a:cubicBezTo>
                        <a:cubicBezTo>
                          <a:pt x="40" y="30"/>
                          <a:pt x="40" y="30"/>
                          <a:pt x="40" y="30"/>
                        </a:cubicBezTo>
                        <a:cubicBezTo>
                          <a:pt x="41" y="30"/>
                          <a:pt x="41" y="29"/>
                          <a:pt x="42" y="29"/>
                        </a:cubicBezTo>
                        <a:cubicBezTo>
                          <a:pt x="42" y="29"/>
                          <a:pt x="42" y="29"/>
                          <a:pt x="42" y="29"/>
                        </a:cubicBezTo>
                        <a:cubicBezTo>
                          <a:pt x="42" y="29"/>
                          <a:pt x="42" y="29"/>
                          <a:pt x="42" y="29"/>
                        </a:cubicBezTo>
                        <a:cubicBezTo>
                          <a:pt x="42" y="29"/>
                          <a:pt x="42" y="29"/>
                          <a:pt x="42" y="29"/>
                        </a:cubicBezTo>
                        <a:cubicBezTo>
                          <a:pt x="42"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4" y="29"/>
                          <a:pt x="44" y="29"/>
                          <a:pt x="44" y="29"/>
                        </a:cubicBezTo>
                        <a:cubicBezTo>
                          <a:pt x="44" y="29"/>
                          <a:pt x="44" y="29"/>
                          <a:pt x="44" y="29"/>
                        </a:cubicBezTo>
                        <a:cubicBezTo>
                          <a:pt x="44" y="29"/>
                          <a:pt x="45" y="29"/>
                          <a:pt x="45" y="29"/>
                        </a:cubicBezTo>
                        <a:cubicBezTo>
                          <a:pt x="45" y="29"/>
                          <a:pt x="45" y="29"/>
                          <a:pt x="45" y="29"/>
                        </a:cubicBezTo>
                        <a:cubicBezTo>
                          <a:pt x="45" y="29"/>
                          <a:pt x="45" y="29"/>
                          <a:pt x="45" y="29"/>
                        </a:cubicBezTo>
                        <a:cubicBezTo>
                          <a:pt x="45" y="29"/>
                          <a:pt x="45" y="29"/>
                          <a:pt x="45" y="29"/>
                        </a:cubicBezTo>
                        <a:cubicBezTo>
                          <a:pt x="46" y="29"/>
                          <a:pt x="46" y="29"/>
                          <a:pt x="47" y="29"/>
                        </a:cubicBezTo>
                        <a:cubicBezTo>
                          <a:pt x="47" y="29"/>
                          <a:pt x="47" y="29"/>
                          <a:pt x="47" y="29"/>
                        </a:cubicBezTo>
                        <a:cubicBezTo>
                          <a:pt x="47" y="29"/>
                          <a:pt x="47" y="29"/>
                          <a:pt x="47" y="29"/>
                        </a:cubicBezTo>
                        <a:cubicBezTo>
                          <a:pt x="47" y="29"/>
                          <a:pt x="47" y="29"/>
                          <a:pt x="47" y="29"/>
                        </a:cubicBezTo>
                        <a:cubicBezTo>
                          <a:pt x="47" y="29"/>
                          <a:pt x="47" y="29"/>
                          <a:pt x="48" y="29"/>
                        </a:cubicBezTo>
                        <a:cubicBezTo>
                          <a:pt x="48" y="29"/>
                          <a:pt x="48" y="29"/>
                          <a:pt x="48" y="29"/>
                        </a:cubicBezTo>
                        <a:cubicBezTo>
                          <a:pt x="48" y="29"/>
                          <a:pt x="48" y="29"/>
                          <a:pt x="48" y="29"/>
                        </a:cubicBezTo>
                        <a:cubicBezTo>
                          <a:pt x="48" y="29"/>
                          <a:pt x="48" y="29"/>
                          <a:pt x="48" y="29"/>
                        </a:cubicBezTo>
                        <a:cubicBezTo>
                          <a:pt x="49" y="29"/>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8" y="27"/>
                        </a:cubicBezTo>
                        <a:cubicBezTo>
                          <a:pt x="48" y="27"/>
                          <a:pt x="48" y="27"/>
                          <a:pt x="48" y="27"/>
                        </a:cubicBezTo>
                        <a:cubicBezTo>
                          <a:pt x="48" y="26"/>
                          <a:pt x="49" y="26"/>
                          <a:pt x="49" y="26"/>
                        </a:cubicBezTo>
                        <a:cubicBezTo>
                          <a:pt x="49" y="26"/>
                          <a:pt x="49" y="26"/>
                          <a:pt x="49" y="26"/>
                        </a:cubicBezTo>
                        <a:cubicBezTo>
                          <a:pt x="49" y="26"/>
                          <a:pt x="49" y="26"/>
                          <a:pt x="49" y="26"/>
                        </a:cubicBezTo>
                        <a:cubicBezTo>
                          <a:pt x="49" y="26"/>
                          <a:pt x="49" y="26"/>
                          <a:pt x="49" y="26"/>
                        </a:cubicBezTo>
                        <a:cubicBezTo>
                          <a:pt x="50" y="26"/>
                          <a:pt x="51" y="26"/>
                          <a:pt x="51" y="27"/>
                        </a:cubicBezTo>
                        <a:cubicBezTo>
                          <a:pt x="51" y="27"/>
                          <a:pt x="51" y="27"/>
                          <a:pt x="51" y="27"/>
                        </a:cubicBezTo>
                        <a:cubicBezTo>
                          <a:pt x="51" y="27"/>
                          <a:pt x="51" y="27"/>
                          <a:pt x="51" y="27"/>
                        </a:cubicBezTo>
                        <a:cubicBezTo>
                          <a:pt x="51" y="27"/>
                          <a:pt x="51" y="27"/>
                          <a:pt x="51" y="27"/>
                        </a:cubicBezTo>
                        <a:cubicBezTo>
                          <a:pt x="51" y="27"/>
                          <a:pt x="51" y="27"/>
                          <a:pt x="51" y="27"/>
                        </a:cubicBezTo>
                        <a:cubicBezTo>
                          <a:pt x="51" y="27"/>
                          <a:pt x="51" y="27"/>
                          <a:pt x="51" y="27"/>
                        </a:cubicBezTo>
                        <a:cubicBezTo>
                          <a:pt x="51" y="27"/>
                          <a:pt x="52" y="27"/>
                          <a:pt x="52" y="27"/>
                        </a:cubicBezTo>
                        <a:cubicBezTo>
                          <a:pt x="52" y="27"/>
                          <a:pt x="52" y="27"/>
                          <a:pt x="52" y="27"/>
                        </a:cubicBezTo>
                        <a:cubicBezTo>
                          <a:pt x="52" y="27"/>
                          <a:pt x="52" y="27"/>
                          <a:pt x="52" y="27"/>
                        </a:cubicBezTo>
                        <a:cubicBezTo>
                          <a:pt x="52" y="27"/>
                          <a:pt x="52" y="27"/>
                          <a:pt x="52" y="27"/>
                        </a:cubicBezTo>
                        <a:cubicBezTo>
                          <a:pt x="52" y="27"/>
                          <a:pt x="52" y="27"/>
                          <a:pt x="52" y="27"/>
                        </a:cubicBezTo>
                        <a:cubicBezTo>
                          <a:pt x="52" y="27"/>
                          <a:pt x="52" y="27"/>
                          <a:pt x="52" y="27"/>
                        </a:cubicBezTo>
                        <a:cubicBezTo>
                          <a:pt x="52" y="25"/>
                          <a:pt x="52" y="26"/>
                          <a:pt x="53" y="26"/>
                        </a:cubicBezTo>
                        <a:cubicBezTo>
                          <a:pt x="53" y="26"/>
                          <a:pt x="53" y="26"/>
                          <a:pt x="53" y="26"/>
                        </a:cubicBezTo>
                        <a:cubicBezTo>
                          <a:pt x="53" y="25"/>
                          <a:pt x="53" y="25"/>
                          <a:pt x="54" y="25"/>
                        </a:cubicBezTo>
                        <a:cubicBezTo>
                          <a:pt x="54" y="25"/>
                          <a:pt x="54" y="25"/>
                          <a:pt x="54" y="25"/>
                        </a:cubicBezTo>
                        <a:cubicBezTo>
                          <a:pt x="54" y="25"/>
                          <a:pt x="54" y="25"/>
                          <a:pt x="54" y="25"/>
                        </a:cubicBezTo>
                        <a:cubicBezTo>
                          <a:pt x="54" y="25"/>
                          <a:pt x="54" y="25"/>
                          <a:pt x="54" y="25"/>
                        </a:cubicBezTo>
                        <a:cubicBezTo>
                          <a:pt x="54" y="25"/>
                          <a:pt x="54" y="25"/>
                          <a:pt x="54" y="25"/>
                        </a:cubicBezTo>
                        <a:cubicBezTo>
                          <a:pt x="54" y="25"/>
                          <a:pt x="54" y="25"/>
                          <a:pt x="54" y="25"/>
                        </a:cubicBezTo>
                        <a:cubicBezTo>
                          <a:pt x="54" y="25"/>
                          <a:pt x="54" y="25"/>
                          <a:pt x="54" y="25"/>
                        </a:cubicBezTo>
                        <a:cubicBezTo>
                          <a:pt x="54" y="25"/>
                          <a:pt x="54" y="25"/>
                          <a:pt x="54" y="25"/>
                        </a:cubicBezTo>
                        <a:cubicBezTo>
                          <a:pt x="54" y="25"/>
                          <a:pt x="54" y="25"/>
                          <a:pt x="55" y="25"/>
                        </a:cubicBezTo>
                        <a:cubicBezTo>
                          <a:pt x="55" y="25"/>
                          <a:pt x="55" y="25"/>
                          <a:pt x="55" y="25"/>
                        </a:cubicBezTo>
                        <a:cubicBezTo>
                          <a:pt x="55" y="25"/>
                          <a:pt x="56" y="26"/>
                          <a:pt x="56" y="26"/>
                        </a:cubicBezTo>
                        <a:cubicBezTo>
                          <a:pt x="56" y="26"/>
                          <a:pt x="56" y="26"/>
                          <a:pt x="56" y="26"/>
                        </a:cubicBezTo>
                        <a:cubicBezTo>
                          <a:pt x="56" y="26"/>
                          <a:pt x="56" y="27"/>
                          <a:pt x="56" y="27"/>
                        </a:cubicBezTo>
                        <a:cubicBezTo>
                          <a:pt x="56" y="27"/>
                          <a:pt x="56" y="27"/>
                          <a:pt x="56" y="27"/>
                        </a:cubicBezTo>
                        <a:cubicBezTo>
                          <a:pt x="56" y="27"/>
                          <a:pt x="56" y="27"/>
                          <a:pt x="56" y="27"/>
                        </a:cubicBezTo>
                        <a:cubicBezTo>
                          <a:pt x="56" y="27"/>
                          <a:pt x="56" y="27"/>
                          <a:pt x="56" y="27"/>
                        </a:cubicBezTo>
                        <a:cubicBezTo>
                          <a:pt x="56" y="27"/>
                          <a:pt x="57" y="27"/>
                          <a:pt x="57" y="27"/>
                        </a:cubicBezTo>
                        <a:cubicBezTo>
                          <a:pt x="57" y="27"/>
                          <a:pt x="57" y="27"/>
                          <a:pt x="57" y="27"/>
                        </a:cubicBezTo>
                        <a:cubicBezTo>
                          <a:pt x="57" y="26"/>
                          <a:pt x="57" y="26"/>
                          <a:pt x="57" y="26"/>
                        </a:cubicBezTo>
                        <a:cubicBezTo>
                          <a:pt x="57" y="26"/>
                          <a:pt x="57" y="26"/>
                          <a:pt x="57" y="26"/>
                        </a:cubicBezTo>
                        <a:cubicBezTo>
                          <a:pt x="57" y="26"/>
                          <a:pt x="57" y="26"/>
                          <a:pt x="57" y="26"/>
                        </a:cubicBezTo>
                        <a:cubicBezTo>
                          <a:pt x="57" y="26"/>
                          <a:pt x="57" y="26"/>
                          <a:pt x="57" y="26"/>
                        </a:cubicBezTo>
                        <a:cubicBezTo>
                          <a:pt x="57" y="26"/>
                          <a:pt x="57" y="25"/>
                          <a:pt x="57" y="24"/>
                        </a:cubicBezTo>
                        <a:cubicBezTo>
                          <a:pt x="57" y="24"/>
                          <a:pt x="57" y="24"/>
                          <a:pt x="57" y="24"/>
                        </a:cubicBezTo>
                        <a:cubicBezTo>
                          <a:pt x="57" y="24"/>
                          <a:pt x="57" y="24"/>
                          <a:pt x="57" y="24"/>
                        </a:cubicBezTo>
                        <a:cubicBezTo>
                          <a:pt x="57" y="24"/>
                          <a:pt x="57" y="24"/>
                          <a:pt x="57" y="24"/>
                        </a:cubicBezTo>
                        <a:cubicBezTo>
                          <a:pt x="57" y="23"/>
                          <a:pt x="57" y="23"/>
                          <a:pt x="57" y="23"/>
                        </a:cubicBezTo>
                        <a:cubicBezTo>
                          <a:pt x="57" y="23"/>
                          <a:pt x="57" y="23"/>
                          <a:pt x="57" y="23"/>
                        </a:cubicBezTo>
                        <a:cubicBezTo>
                          <a:pt x="57" y="23"/>
                          <a:pt x="57" y="23"/>
                          <a:pt x="57" y="22"/>
                        </a:cubicBezTo>
                        <a:cubicBezTo>
                          <a:pt x="57" y="22"/>
                          <a:pt x="57" y="22"/>
                          <a:pt x="57" y="22"/>
                        </a:cubicBezTo>
                        <a:cubicBezTo>
                          <a:pt x="58" y="23"/>
                          <a:pt x="58" y="23"/>
                          <a:pt x="58" y="23"/>
                        </a:cubicBezTo>
                        <a:cubicBezTo>
                          <a:pt x="58" y="23"/>
                          <a:pt x="58" y="23"/>
                          <a:pt x="58" y="23"/>
                        </a:cubicBezTo>
                        <a:cubicBezTo>
                          <a:pt x="58" y="23"/>
                          <a:pt x="58" y="23"/>
                          <a:pt x="58" y="23"/>
                        </a:cubicBezTo>
                        <a:cubicBezTo>
                          <a:pt x="58" y="23"/>
                          <a:pt x="58" y="23"/>
                          <a:pt x="58" y="23"/>
                        </a:cubicBezTo>
                        <a:cubicBezTo>
                          <a:pt x="59" y="23"/>
                          <a:pt x="59" y="24"/>
                          <a:pt x="59" y="24"/>
                        </a:cubicBezTo>
                        <a:cubicBezTo>
                          <a:pt x="59" y="24"/>
                          <a:pt x="59" y="24"/>
                          <a:pt x="59" y="24"/>
                        </a:cubicBezTo>
                        <a:cubicBezTo>
                          <a:pt x="59" y="25"/>
                          <a:pt x="59" y="25"/>
                          <a:pt x="59" y="25"/>
                        </a:cubicBezTo>
                        <a:cubicBezTo>
                          <a:pt x="59" y="25"/>
                          <a:pt x="59" y="25"/>
                          <a:pt x="59" y="25"/>
                        </a:cubicBezTo>
                        <a:cubicBezTo>
                          <a:pt x="59" y="25"/>
                          <a:pt x="59" y="25"/>
                          <a:pt x="59" y="25"/>
                        </a:cubicBezTo>
                        <a:cubicBezTo>
                          <a:pt x="59" y="25"/>
                          <a:pt x="59" y="25"/>
                          <a:pt x="59" y="25"/>
                        </a:cubicBezTo>
                        <a:cubicBezTo>
                          <a:pt x="59" y="26"/>
                          <a:pt x="59" y="26"/>
                          <a:pt x="59" y="26"/>
                        </a:cubicBezTo>
                        <a:cubicBezTo>
                          <a:pt x="59" y="26"/>
                          <a:pt x="59" y="26"/>
                          <a:pt x="59" y="26"/>
                        </a:cubicBezTo>
                        <a:cubicBezTo>
                          <a:pt x="59" y="26"/>
                          <a:pt x="59" y="26"/>
                          <a:pt x="60" y="26"/>
                        </a:cubicBezTo>
                        <a:cubicBezTo>
                          <a:pt x="60" y="26"/>
                          <a:pt x="60" y="26"/>
                          <a:pt x="60" y="26"/>
                        </a:cubicBezTo>
                        <a:cubicBezTo>
                          <a:pt x="60" y="26"/>
                          <a:pt x="60" y="26"/>
                          <a:pt x="60" y="26"/>
                        </a:cubicBezTo>
                        <a:cubicBezTo>
                          <a:pt x="60" y="26"/>
                          <a:pt x="60" y="26"/>
                          <a:pt x="60" y="26"/>
                        </a:cubicBezTo>
                        <a:cubicBezTo>
                          <a:pt x="60" y="26"/>
                          <a:pt x="60" y="26"/>
                          <a:pt x="60" y="25"/>
                        </a:cubicBezTo>
                        <a:cubicBezTo>
                          <a:pt x="60" y="25"/>
                          <a:pt x="60" y="25"/>
                          <a:pt x="60" y="25"/>
                        </a:cubicBezTo>
                        <a:cubicBezTo>
                          <a:pt x="61" y="25"/>
                          <a:pt x="61" y="24"/>
                          <a:pt x="62" y="24"/>
                        </a:cubicBezTo>
                        <a:cubicBezTo>
                          <a:pt x="62" y="24"/>
                          <a:pt x="62" y="24"/>
                          <a:pt x="62" y="24"/>
                        </a:cubicBezTo>
                        <a:cubicBezTo>
                          <a:pt x="62" y="24"/>
                          <a:pt x="63" y="24"/>
                          <a:pt x="63" y="24"/>
                        </a:cubicBezTo>
                        <a:cubicBezTo>
                          <a:pt x="63" y="24"/>
                          <a:pt x="63" y="24"/>
                          <a:pt x="63" y="24"/>
                        </a:cubicBezTo>
                        <a:cubicBezTo>
                          <a:pt x="63" y="24"/>
                          <a:pt x="64" y="24"/>
                          <a:pt x="64" y="24"/>
                        </a:cubicBezTo>
                        <a:cubicBezTo>
                          <a:pt x="64" y="24"/>
                          <a:pt x="64" y="24"/>
                          <a:pt x="64" y="24"/>
                        </a:cubicBezTo>
                        <a:cubicBezTo>
                          <a:pt x="64" y="24"/>
                          <a:pt x="64" y="24"/>
                          <a:pt x="64" y="24"/>
                        </a:cubicBezTo>
                        <a:cubicBezTo>
                          <a:pt x="64" y="24"/>
                          <a:pt x="64" y="24"/>
                          <a:pt x="64" y="24"/>
                        </a:cubicBezTo>
                        <a:cubicBezTo>
                          <a:pt x="64" y="24"/>
                          <a:pt x="65" y="24"/>
                          <a:pt x="65" y="24"/>
                        </a:cubicBezTo>
                        <a:cubicBezTo>
                          <a:pt x="65" y="24"/>
                          <a:pt x="65" y="24"/>
                          <a:pt x="65" y="24"/>
                        </a:cubicBezTo>
                        <a:cubicBezTo>
                          <a:pt x="65" y="24"/>
                          <a:pt x="65" y="24"/>
                          <a:pt x="65" y="24"/>
                        </a:cubicBezTo>
                        <a:cubicBezTo>
                          <a:pt x="65" y="24"/>
                          <a:pt x="65" y="24"/>
                          <a:pt x="65" y="23"/>
                        </a:cubicBezTo>
                        <a:cubicBezTo>
                          <a:pt x="65" y="23"/>
                          <a:pt x="65" y="23"/>
                          <a:pt x="65" y="23"/>
                        </a:cubicBezTo>
                        <a:cubicBezTo>
                          <a:pt x="65" y="23"/>
                          <a:pt x="64" y="23"/>
                          <a:pt x="64" y="22"/>
                        </a:cubicBezTo>
                        <a:cubicBezTo>
                          <a:pt x="64" y="22"/>
                          <a:pt x="64" y="22"/>
                          <a:pt x="64" y="22"/>
                        </a:cubicBezTo>
                        <a:cubicBezTo>
                          <a:pt x="64" y="22"/>
                          <a:pt x="65" y="22"/>
                          <a:pt x="65" y="21"/>
                        </a:cubicBezTo>
                        <a:cubicBezTo>
                          <a:pt x="65" y="21"/>
                          <a:pt x="65" y="21"/>
                          <a:pt x="65" y="21"/>
                        </a:cubicBezTo>
                        <a:cubicBezTo>
                          <a:pt x="65" y="21"/>
                          <a:pt x="65" y="21"/>
                          <a:pt x="65" y="21"/>
                        </a:cubicBezTo>
                        <a:cubicBezTo>
                          <a:pt x="65" y="21"/>
                          <a:pt x="65" y="21"/>
                          <a:pt x="65" y="21"/>
                        </a:cubicBezTo>
                        <a:cubicBezTo>
                          <a:pt x="65" y="21"/>
                          <a:pt x="65" y="21"/>
                          <a:pt x="65" y="21"/>
                        </a:cubicBezTo>
                        <a:cubicBezTo>
                          <a:pt x="65" y="21"/>
                          <a:pt x="65" y="21"/>
                          <a:pt x="65" y="21"/>
                        </a:cubicBezTo>
                        <a:cubicBezTo>
                          <a:pt x="65" y="21"/>
                          <a:pt x="65" y="20"/>
                          <a:pt x="65" y="20"/>
                        </a:cubicBezTo>
                        <a:cubicBezTo>
                          <a:pt x="65" y="20"/>
                          <a:pt x="65" y="20"/>
                          <a:pt x="65" y="20"/>
                        </a:cubicBezTo>
                        <a:cubicBezTo>
                          <a:pt x="65" y="20"/>
                          <a:pt x="65" y="19"/>
                          <a:pt x="65" y="19"/>
                        </a:cubicBezTo>
                        <a:cubicBezTo>
                          <a:pt x="65" y="19"/>
                          <a:pt x="65" y="19"/>
                          <a:pt x="65" y="19"/>
                        </a:cubicBezTo>
                        <a:cubicBezTo>
                          <a:pt x="65" y="18"/>
                          <a:pt x="65" y="18"/>
                          <a:pt x="65" y="18"/>
                        </a:cubicBezTo>
                        <a:cubicBezTo>
                          <a:pt x="65" y="18"/>
                          <a:pt x="65" y="18"/>
                          <a:pt x="65" y="18"/>
                        </a:cubicBezTo>
                        <a:cubicBezTo>
                          <a:pt x="65" y="18"/>
                          <a:pt x="65" y="18"/>
                          <a:pt x="65" y="17"/>
                        </a:cubicBezTo>
                        <a:cubicBezTo>
                          <a:pt x="65" y="17"/>
                          <a:pt x="65" y="17"/>
                          <a:pt x="65" y="17"/>
                        </a:cubicBezTo>
                        <a:cubicBezTo>
                          <a:pt x="65" y="17"/>
                          <a:pt x="65" y="17"/>
                          <a:pt x="65" y="17"/>
                        </a:cubicBezTo>
                        <a:cubicBezTo>
                          <a:pt x="65" y="17"/>
                          <a:pt x="65" y="17"/>
                          <a:pt x="65" y="17"/>
                        </a:cubicBezTo>
                        <a:cubicBezTo>
                          <a:pt x="66" y="17"/>
                          <a:pt x="66" y="17"/>
                          <a:pt x="66" y="17"/>
                        </a:cubicBezTo>
                        <a:cubicBezTo>
                          <a:pt x="66" y="17"/>
                          <a:pt x="66" y="17"/>
                          <a:pt x="66" y="17"/>
                        </a:cubicBezTo>
                        <a:cubicBezTo>
                          <a:pt x="67" y="18"/>
                          <a:pt x="66" y="18"/>
                          <a:pt x="66" y="19"/>
                        </a:cubicBezTo>
                        <a:cubicBezTo>
                          <a:pt x="66" y="19"/>
                          <a:pt x="66" y="19"/>
                          <a:pt x="66" y="19"/>
                        </a:cubicBezTo>
                        <a:cubicBezTo>
                          <a:pt x="66" y="19"/>
                          <a:pt x="66" y="20"/>
                          <a:pt x="67" y="20"/>
                        </a:cubicBezTo>
                        <a:cubicBezTo>
                          <a:pt x="67" y="20"/>
                          <a:pt x="67" y="20"/>
                          <a:pt x="67" y="20"/>
                        </a:cubicBezTo>
                        <a:cubicBezTo>
                          <a:pt x="67" y="20"/>
                          <a:pt x="67" y="21"/>
                          <a:pt x="67" y="21"/>
                        </a:cubicBezTo>
                        <a:cubicBezTo>
                          <a:pt x="67" y="21"/>
                          <a:pt x="67" y="21"/>
                          <a:pt x="67" y="21"/>
                        </a:cubicBezTo>
                        <a:cubicBezTo>
                          <a:pt x="67" y="21"/>
                          <a:pt x="67" y="21"/>
                          <a:pt x="67" y="21"/>
                        </a:cubicBezTo>
                        <a:cubicBezTo>
                          <a:pt x="67" y="22"/>
                          <a:pt x="67" y="22"/>
                          <a:pt x="67" y="22"/>
                        </a:cubicBezTo>
                        <a:cubicBezTo>
                          <a:pt x="67" y="22"/>
                          <a:pt x="67" y="22"/>
                          <a:pt x="67" y="22"/>
                        </a:cubicBezTo>
                        <a:cubicBezTo>
                          <a:pt x="67" y="22"/>
                          <a:pt x="67" y="22"/>
                          <a:pt x="67" y="22"/>
                        </a:cubicBezTo>
                        <a:cubicBezTo>
                          <a:pt x="67" y="22"/>
                          <a:pt x="67" y="22"/>
                          <a:pt x="67" y="22"/>
                        </a:cubicBezTo>
                        <a:cubicBezTo>
                          <a:pt x="67" y="22"/>
                          <a:pt x="67" y="22"/>
                          <a:pt x="67" y="22"/>
                        </a:cubicBezTo>
                        <a:cubicBezTo>
                          <a:pt x="68" y="22"/>
                          <a:pt x="68" y="22"/>
                          <a:pt x="68" y="22"/>
                        </a:cubicBezTo>
                        <a:cubicBezTo>
                          <a:pt x="68" y="22"/>
                          <a:pt x="68" y="22"/>
                          <a:pt x="68" y="22"/>
                        </a:cubicBezTo>
                        <a:cubicBezTo>
                          <a:pt x="68" y="22"/>
                          <a:pt x="68" y="22"/>
                          <a:pt x="68" y="22"/>
                        </a:cubicBezTo>
                        <a:cubicBezTo>
                          <a:pt x="68" y="22"/>
                          <a:pt x="68" y="22"/>
                          <a:pt x="68" y="22"/>
                        </a:cubicBezTo>
                        <a:cubicBezTo>
                          <a:pt x="68" y="22"/>
                          <a:pt x="68" y="22"/>
                          <a:pt x="68" y="22"/>
                        </a:cubicBezTo>
                        <a:cubicBezTo>
                          <a:pt x="68" y="22"/>
                          <a:pt x="68" y="22"/>
                          <a:pt x="69" y="22"/>
                        </a:cubicBezTo>
                        <a:cubicBezTo>
                          <a:pt x="69" y="22"/>
                          <a:pt x="69" y="22"/>
                          <a:pt x="69" y="22"/>
                        </a:cubicBezTo>
                        <a:cubicBezTo>
                          <a:pt x="69" y="22"/>
                          <a:pt x="69" y="22"/>
                          <a:pt x="69" y="22"/>
                        </a:cubicBezTo>
                        <a:cubicBezTo>
                          <a:pt x="69" y="22"/>
                          <a:pt x="69" y="22"/>
                          <a:pt x="69" y="22"/>
                        </a:cubicBezTo>
                        <a:cubicBezTo>
                          <a:pt x="69" y="22"/>
                          <a:pt x="69" y="22"/>
                          <a:pt x="69" y="22"/>
                        </a:cubicBezTo>
                        <a:cubicBezTo>
                          <a:pt x="69" y="22"/>
                          <a:pt x="69" y="22"/>
                          <a:pt x="69" y="22"/>
                        </a:cubicBezTo>
                        <a:cubicBezTo>
                          <a:pt x="69" y="22"/>
                          <a:pt x="69" y="22"/>
                          <a:pt x="69" y="22"/>
                        </a:cubicBezTo>
                        <a:cubicBezTo>
                          <a:pt x="69" y="22"/>
                          <a:pt x="69" y="22"/>
                          <a:pt x="69" y="22"/>
                        </a:cubicBezTo>
                        <a:cubicBezTo>
                          <a:pt x="69" y="22"/>
                          <a:pt x="69" y="22"/>
                          <a:pt x="69" y="22"/>
                        </a:cubicBezTo>
                        <a:cubicBezTo>
                          <a:pt x="69" y="22"/>
                          <a:pt x="69" y="22"/>
                          <a:pt x="69" y="22"/>
                        </a:cubicBezTo>
                        <a:cubicBezTo>
                          <a:pt x="69" y="22"/>
                          <a:pt x="69" y="22"/>
                          <a:pt x="69" y="22"/>
                        </a:cubicBezTo>
                        <a:cubicBezTo>
                          <a:pt x="69" y="21"/>
                          <a:pt x="69" y="21"/>
                          <a:pt x="69" y="21"/>
                        </a:cubicBezTo>
                        <a:cubicBezTo>
                          <a:pt x="69" y="21"/>
                          <a:pt x="69" y="21"/>
                          <a:pt x="69" y="21"/>
                        </a:cubicBezTo>
                        <a:cubicBezTo>
                          <a:pt x="69" y="21"/>
                          <a:pt x="69" y="21"/>
                          <a:pt x="69" y="21"/>
                        </a:cubicBezTo>
                        <a:cubicBezTo>
                          <a:pt x="69" y="21"/>
                          <a:pt x="69" y="21"/>
                          <a:pt x="69" y="21"/>
                        </a:cubicBezTo>
                        <a:cubicBezTo>
                          <a:pt x="69" y="21"/>
                          <a:pt x="69" y="21"/>
                          <a:pt x="69" y="21"/>
                        </a:cubicBezTo>
                        <a:cubicBezTo>
                          <a:pt x="69" y="21"/>
                          <a:pt x="69" y="21"/>
                          <a:pt x="69" y="21"/>
                        </a:cubicBezTo>
                        <a:cubicBezTo>
                          <a:pt x="69" y="21"/>
                          <a:pt x="69" y="21"/>
                          <a:pt x="69" y="21"/>
                        </a:cubicBezTo>
                        <a:cubicBezTo>
                          <a:pt x="69" y="21"/>
                          <a:pt x="69" y="21"/>
                          <a:pt x="69" y="21"/>
                        </a:cubicBezTo>
                        <a:cubicBezTo>
                          <a:pt x="69" y="20"/>
                          <a:pt x="70" y="20"/>
                          <a:pt x="70" y="20"/>
                        </a:cubicBezTo>
                        <a:cubicBezTo>
                          <a:pt x="70" y="20"/>
                          <a:pt x="70" y="20"/>
                          <a:pt x="70" y="20"/>
                        </a:cubicBezTo>
                        <a:cubicBezTo>
                          <a:pt x="70" y="20"/>
                          <a:pt x="70" y="20"/>
                          <a:pt x="70" y="20"/>
                        </a:cubicBezTo>
                        <a:cubicBezTo>
                          <a:pt x="70" y="20"/>
                          <a:pt x="70" y="20"/>
                          <a:pt x="70" y="20"/>
                        </a:cubicBezTo>
                        <a:cubicBezTo>
                          <a:pt x="70" y="20"/>
                          <a:pt x="70" y="20"/>
                          <a:pt x="70" y="20"/>
                        </a:cubicBezTo>
                        <a:cubicBezTo>
                          <a:pt x="70" y="20"/>
                          <a:pt x="70" y="20"/>
                          <a:pt x="70" y="20"/>
                        </a:cubicBezTo>
                        <a:cubicBezTo>
                          <a:pt x="71" y="21"/>
                          <a:pt x="71" y="21"/>
                          <a:pt x="71" y="21"/>
                        </a:cubicBezTo>
                        <a:cubicBezTo>
                          <a:pt x="71" y="21"/>
                          <a:pt x="71" y="21"/>
                          <a:pt x="71" y="21"/>
                        </a:cubicBezTo>
                        <a:cubicBezTo>
                          <a:pt x="71" y="21"/>
                          <a:pt x="71" y="20"/>
                          <a:pt x="71" y="20"/>
                        </a:cubicBezTo>
                        <a:cubicBezTo>
                          <a:pt x="71" y="20"/>
                          <a:pt x="71" y="20"/>
                          <a:pt x="71" y="20"/>
                        </a:cubicBezTo>
                        <a:cubicBezTo>
                          <a:pt x="71" y="20"/>
                          <a:pt x="71" y="20"/>
                          <a:pt x="71" y="20"/>
                        </a:cubicBezTo>
                        <a:cubicBezTo>
                          <a:pt x="71" y="20"/>
                          <a:pt x="71" y="20"/>
                          <a:pt x="71" y="20"/>
                        </a:cubicBezTo>
                        <a:cubicBezTo>
                          <a:pt x="71" y="20"/>
                          <a:pt x="71" y="20"/>
                          <a:pt x="71" y="20"/>
                        </a:cubicBezTo>
                        <a:cubicBezTo>
                          <a:pt x="71" y="20"/>
                          <a:pt x="71" y="19"/>
                          <a:pt x="72" y="19"/>
                        </a:cubicBezTo>
                        <a:cubicBezTo>
                          <a:pt x="72" y="19"/>
                          <a:pt x="72" y="19"/>
                          <a:pt x="72" y="19"/>
                        </a:cubicBezTo>
                        <a:cubicBezTo>
                          <a:pt x="72" y="19"/>
                          <a:pt x="72" y="19"/>
                          <a:pt x="72" y="19"/>
                        </a:cubicBezTo>
                        <a:cubicBezTo>
                          <a:pt x="72" y="19"/>
                          <a:pt x="72" y="19"/>
                          <a:pt x="72" y="19"/>
                        </a:cubicBezTo>
                        <a:cubicBezTo>
                          <a:pt x="71" y="19"/>
                          <a:pt x="71" y="19"/>
                          <a:pt x="71" y="19"/>
                        </a:cubicBezTo>
                        <a:cubicBezTo>
                          <a:pt x="71" y="19"/>
                          <a:pt x="71" y="19"/>
                          <a:pt x="71" y="19"/>
                        </a:cubicBezTo>
                        <a:cubicBezTo>
                          <a:pt x="71" y="19"/>
                          <a:pt x="71" y="18"/>
                          <a:pt x="71" y="18"/>
                        </a:cubicBezTo>
                        <a:cubicBezTo>
                          <a:pt x="71" y="18"/>
                          <a:pt x="71" y="18"/>
                          <a:pt x="71" y="18"/>
                        </a:cubicBezTo>
                        <a:cubicBezTo>
                          <a:pt x="71" y="18"/>
                          <a:pt x="71" y="17"/>
                          <a:pt x="71" y="17"/>
                        </a:cubicBezTo>
                        <a:cubicBezTo>
                          <a:pt x="71" y="17"/>
                          <a:pt x="71" y="17"/>
                          <a:pt x="71" y="17"/>
                        </a:cubicBezTo>
                        <a:cubicBezTo>
                          <a:pt x="71" y="17"/>
                          <a:pt x="71" y="17"/>
                          <a:pt x="71" y="17"/>
                        </a:cubicBezTo>
                        <a:cubicBezTo>
                          <a:pt x="71" y="17"/>
                          <a:pt x="71" y="17"/>
                          <a:pt x="71" y="17"/>
                        </a:cubicBezTo>
                        <a:cubicBezTo>
                          <a:pt x="71" y="17"/>
                          <a:pt x="71" y="16"/>
                          <a:pt x="71" y="16"/>
                        </a:cubicBezTo>
                        <a:cubicBezTo>
                          <a:pt x="71" y="16"/>
                          <a:pt x="71" y="16"/>
                          <a:pt x="71" y="16"/>
                        </a:cubicBezTo>
                        <a:cubicBezTo>
                          <a:pt x="71" y="16"/>
                          <a:pt x="71" y="16"/>
                          <a:pt x="71" y="15"/>
                        </a:cubicBezTo>
                        <a:cubicBezTo>
                          <a:pt x="71" y="15"/>
                          <a:pt x="71" y="15"/>
                          <a:pt x="71" y="15"/>
                        </a:cubicBezTo>
                        <a:cubicBezTo>
                          <a:pt x="71" y="15"/>
                          <a:pt x="71" y="15"/>
                          <a:pt x="71" y="15"/>
                        </a:cubicBezTo>
                        <a:cubicBezTo>
                          <a:pt x="71" y="15"/>
                          <a:pt x="71" y="15"/>
                          <a:pt x="71" y="15"/>
                        </a:cubicBezTo>
                        <a:cubicBezTo>
                          <a:pt x="71" y="14"/>
                          <a:pt x="71" y="14"/>
                          <a:pt x="71" y="14"/>
                        </a:cubicBezTo>
                        <a:cubicBezTo>
                          <a:pt x="71" y="14"/>
                          <a:pt x="71" y="14"/>
                          <a:pt x="71" y="14"/>
                        </a:cubicBezTo>
                        <a:cubicBezTo>
                          <a:pt x="71" y="14"/>
                          <a:pt x="71" y="14"/>
                          <a:pt x="71" y="14"/>
                        </a:cubicBezTo>
                        <a:cubicBezTo>
                          <a:pt x="71" y="14"/>
                          <a:pt x="71" y="14"/>
                          <a:pt x="71" y="14"/>
                        </a:cubicBezTo>
                        <a:cubicBezTo>
                          <a:pt x="71" y="14"/>
                          <a:pt x="71" y="13"/>
                          <a:pt x="71" y="13"/>
                        </a:cubicBezTo>
                        <a:cubicBezTo>
                          <a:pt x="71" y="13"/>
                          <a:pt x="71" y="13"/>
                          <a:pt x="71" y="13"/>
                        </a:cubicBezTo>
                        <a:cubicBezTo>
                          <a:pt x="71" y="13"/>
                          <a:pt x="71" y="13"/>
                          <a:pt x="71" y="13"/>
                        </a:cubicBezTo>
                        <a:cubicBezTo>
                          <a:pt x="71" y="13"/>
                          <a:pt x="71" y="13"/>
                          <a:pt x="71" y="13"/>
                        </a:cubicBezTo>
                        <a:cubicBezTo>
                          <a:pt x="71" y="12"/>
                          <a:pt x="71" y="12"/>
                          <a:pt x="71" y="11"/>
                        </a:cubicBezTo>
                        <a:cubicBezTo>
                          <a:pt x="71" y="11"/>
                          <a:pt x="71" y="11"/>
                          <a:pt x="71" y="11"/>
                        </a:cubicBezTo>
                        <a:cubicBezTo>
                          <a:pt x="71" y="11"/>
                          <a:pt x="71" y="11"/>
                          <a:pt x="71" y="11"/>
                        </a:cubicBezTo>
                        <a:cubicBezTo>
                          <a:pt x="71" y="11"/>
                          <a:pt x="71" y="11"/>
                          <a:pt x="71" y="11"/>
                        </a:cubicBezTo>
                        <a:cubicBezTo>
                          <a:pt x="71" y="11"/>
                          <a:pt x="71" y="10"/>
                          <a:pt x="72" y="10"/>
                        </a:cubicBezTo>
                        <a:cubicBezTo>
                          <a:pt x="72" y="10"/>
                          <a:pt x="72" y="10"/>
                          <a:pt x="72" y="10"/>
                        </a:cubicBezTo>
                        <a:cubicBezTo>
                          <a:pt x="72" y="10"/>
                          <a:pt x="72" y="10"/>
                          <a:pt x="72" y="10"/>
                        </a:cubicBezTo>
                        <a:cubicBezTo>
                          <a:pt x="72" y="10"/>
                          <a:pt x="72" y="10"/>
                          <a:pt x="72" y="10"/>
                        </a:cubicBezTo>
                        <a:cubicBezTo>
                          <a:pt x="73" y="10"/>
                          <a:pt x="73" y="10"/>
                          <a:pt x="73" y="11"/>
                        </a:cubicBezTo>
                        <a:cubicBezTo>
                          <a:pt x="73" y="11"/>
                          <a:pt x="73" y="11"/>
                          <a:pt x="73" y="11"/>
                        </a:cubicBezTo>
                        <a:cubicBezTo>
                          <a:pt x="73" y="11"/>
                          <a:pt x="73" y="12"/>
                          <a:pt x="73" y="12"/>
                        </a:cubicBezTo>
                        <a:cubicBezTo>
                          <a:pt x="73" y="12"/>
                          <a:pt x="73" y="12"/>
                          <a:pt x="73" y="12"/>
                        </a:cubicBezTo>
                        <a:cubicBezTo>
                          <a:pt x="73" y="12"/>
                          <a:pt x="73" y="12"/>
                          <a:pt x="73" y="12"/>
                        </a:cubicBezTo>
                        <a:cubicBezTo>
                          <a:pt x="73" y="12"/>
                          <a:pt x="73" y="12"/>
                          <a:pt x="73" y="12"/>
                        </a:cubicBezTo>
                        <a:cubicBezTo>
                          <a:pt x="73" y="12"/>
                          <a:pt x="73" y="13"/>
                          <a:pt x="74" y="13"/>
                        </a:cubicBezTo>
                        <a:cubicBezTo>
                          <a:pt x="74" y="13"/>
                          <a:pt x="74" y="13"/>
                          <a:pt x="74" y="13"/>
                        </a:cubicBezTo>
                        <a:cubicBezTo>
                          <a:pt x="74" y="13"/>
                          <a:pt x="74" y="13"/>
                          <a:pt x="74" y="13"/>
                        </a:cubicBezTo>
                        <a:cubicBezTo>
                          <a:pt x="74" y="13"/>
                          <a:pt x="74" y="13"/>
                          <a:pt x="74" y="13"/>
                        </a:cubicBezTo>
                        <a:cubicBezTo>
                          <a:pt x="74" y="13"/>
                          <a:pt x="74" y="13"/>
                          <a:pt x="74" y="13"/>
                        </a:cubicBezTo>
                        <a:cubicBezTo>
                          <a:pt x="74" y="13"/>
                          <a:pt x="74" y="13"/>
                          <a:pt x="74" y="13"/>
                        </a:cubicBezTo>
                        <a:cubicBezTo>
                          <a:pt x="74" y="13"/>
                          <a:pt x="74" y="13"/>
                          <a:pt x="74" y="13"/>
                        </a:cubicBezTo>
                        <a:cubicBezTo>
                          <a:pt x="74" y="13"/>
                          <a:pt x="74" y="13"/>
                          <a:pt x="74" y="13"/>
                        </a:cubicBezTo>
                        <a:cubicBezTo>
                          <a:pt x="75" y="13"/>
                          <a:pt x="75" y="13"/>
                          <a:pt x="75" y="14"/>
                        </a:cubicBezTo>
                        <a:cubicBezTo>
                          <a:pt x="75" y="14"/>
                          <a:pt x="75" y="14"/>
                          <a:pt x="75" y="14"/>
                        </a:cubicBezTo>
                        <a:cubicBezTo>
                          <a:pt x="75" y="14"/>
                          <a:pt x="75" y="14"/>
                          <a:pt x="75" y="14"/>
                        </a:cubicBezTo>
                        <a:cubicBezTo>
                          <a:pt x="75" y="14"/>
                          <a:pt x="75" y="14"/>
                          <a:pt x="75" y="14"/>
                        </a:cubicBezTo>
                        <a:cubicBezTo>
                          <a:pt x="75" y="15"/>
                          <a:pt x="75" y="15"/>
                          <a:pt x="76" y="15"/>
                        </a:cubicBezTo>
                        <a:cubicBezTo>
                          <a:pt x="76" y="15"/>
                          <a:pt x="76" y="15"/>
                          <a:pt x="76" y="15"/>
                        </a:cubicBezTo>
                        <a:cubicBezTo>
                          <a:pt x="76" y="16"/>
                          <a:pt x="76" y="16"/>
                          <a:pt x="76" y="16"/>
                        </a:cubicBezTo>
                        <a:cubicBezTo>
                          <a:pt x="76" y="16"/>
                          <a:pt x="76" y="16"/>
                          <a:pt x="76" y="16"/>
                        </a:cubicBezTo>
                        <a:cubicBezTo>
                          <a:pt x="76" y="16"/>
                          <a:pt x="77" y="16"/>
                          <a:pt x="77" y="16"/>
                        </a:cubicBezTo>
                        <a:cubicBezTo>
                          <a:pt x="77" y="16"/>
                          <a:pt x="77" y="16"/>
                          <a:pt x="77" y="16"/>
                        </a:cubicBezTo>
                        <a:cubicBezTo>
                          <a:pt x="77" y="16"/>
                          <a:pt x="78" y="16"/>
                          <a:pt x="78" y="16"/>
                        </a:cubicBezTo>
                        <a:cubicBezTo>
                          <a:pt x="78" y="16"/>
                          <a:pt x="78" y="16"/>
                          <a:pt x="78" y="16"/>
                        </a:cubicBezTo>
                        <a:cubicBezTo>
                          <a:pt x="78" y="16"/>
                          <a:pt x="78" y="17"/>
                          <a:pt x="78" y="17"/>
                        </a:cubicBezTo>
                        <a:cubicBezTo>
                          <a:pt x="78" y="17"/>
                          <a:pt x="78" y="17"/>
                          <a:pt x="78" y="17"/>
                        </a:cubicBezTo>
                        <a:cubicBezTo>
                          <a:pt x="78" y="18"/>
                          <a:pt x="78" y="18"/>
                          <a:pt x="77" y="18"/>
                        </a:cubicBezTo>
                        <a:cubicBezTo>
                          <a:pt x="77" y="18"/>
                          <a:pt x="77" y="18"/>
                          <a:pt x="77" y="18"/>
                        </a:cubicBezTo>
                        <a:cubicBezTo>
                          <a:pt x="77" y="18"/>
                          <a:pt x="77" y="18"/>
                          <a:pt x="77" y="18"/>
                        </a:cubicBezTo>
                        <a:cubicBezTo>
                          <a:pt x="77" y="18"/>
                          <a:pt x="77" y="18"/>
                          <a:pt x="77" y="18"/>
                        </a:cubicBezTo>
                        <a:cubicBezTo>
                          <a:pt x="78" y="18"/>
                          <a:pt x="78" y="18"/>
                          <a:pt x="78" y="18"/>
                        </a:cubicBezTo>
                        <a:cubicBezTo>
                          <a:pt x="78" y="18"/>
                          <a:pt x="78" y="18"/>
                          <a:pt x="78" y="18"/>
                        </a:cubicBezTo>
                        <a:cubicBezTo>
                          <a:pt x="79" y="18"/>
                          <a:pt x="79" y="18"/>
                          <a:pt x="79" y="18"/>
                        </a:cubicBezTo>
                        <a:cubicBezTo>
                          <a:pt x="79" y="18"/>
                          <a:pt x="79" y="18"/>
                          <a:pt x="79" y="18"/>
                        </a:cubicBezTo>
                        <a:cubicBezTo>
                          <a:pt x="79" y="18"/>
                          <a:pt x="79" y="18"/>
                          <a:pt x="79" y="18"/>
                        </a:cubicBezTo>
                        <a:cubicBezTo>
                          <a:pt x="79" y="18"/>
                          <a:pt x="79" y="18"/>
                          <a:pt x="79" y="18"/>
                        </a:cubicBezTo>
                        <a:cubicBezTo>
                          <a:pt x="79" y="17"/>
                          <a:pt x="80" y="17"/>
                          <a:pt x="80" y="17"/>
                        </a:cubicBezTo>
                        <a:cubicBezTo>
                          <a:pt x="80" y="17"/>
                          <a:pt x="80" y="17"/>
                          <a:pt x="80" y="17"/>
                        </a:cubicBezTo>
                        <a:cubicBezTo>
                          <a:pt x="80" y="17"/>
                          <a:pt x="80" y="16"/>
                          <a:pt x="80" y="16"/>
                        </a:cubicBezTo>
                        <a:cubicBezTo>
                          <a:pt x="80" y="16"/>
                          <a:pt x="80" y="16"/>
                          <a:pt x="80" y="16"/>
                        </a:cubicBezTo>
                        <a:cubicBezTo>
                          <a:pt x="80" y="15"/>
                          <a:pt x="80" y="15"/>
                          <a:pt x="80" y="15"/>
                        </a:cubicBezTo>
                        <a:cubicBezTo>
                          <a:pt x="80" y="15"/>
                          <a:pt x="80" y="15"/>
                          <a:pt x="80" y="15"/>
                        </a:cubicBezTo>
                        <a:cubicBezTo>
                          <a:pt x="81" y="15"/>
                          <a:pt x="81" y="15"/>
                          <a:pt x="81" y="15"/>
                        </a:cubicBezTo>
                        <a:cubicBezTo>
                          <a:pt x="81" y="15"/>
                          <a:pt x="81" y="15"/>
                          <a:pt x="81" y="15"/>
                        </a:cubicBezTo>
                        <a:cubicBezTo>
                          <a:pt x="82" y="15"/>
                          <a:pt x="83" y="15"/>
                          <a:pt x="83" y="16"/>
                        </a:cubicBezTo>
                        <a:cubicBezTo>
                          <a:pt x="83" y="16"/>
                          <a:pt x="83" y="16"/>
                          <a:pt x="83" y="16"/>
                        </a:cubicBezTo>
                        <a:cubicBezTo>
                          <a:pt x="83" y="17"/>
                          <a:pt x="83" y="17"/>
                          <a:pt x="83" y="17"/>
                        </a:cubicBezTo>
                        <a:cubicBezTo>
                          <a:pt x="83" y="17"/>
                          <a:pt x="83" y="17"/>
                          <a:pt x="83" y="17"/>
                        </a:cubicBezTo>
                        <a:cubicBezTo>
                          <a:pt x="83" y="17"/>
                          <a:pt x="84" y="17"/>
                          <a:pt x="84" y="16"/>
                        </a:cubicBezTo>
                        <a:cubicBezTo>
                          <a:pt x="84" y="16"/>
                          <a:pt x="84" y="16"/>
                          <a:pt x="84" y="16"/>
                        </a:cubicBezTo>
                        <a:cubicBezTo>
                          <a:pt x="84" y="16"/>
                          <a:pt x="84" y="16"/>
                          <a:pt x="84" y="16"/>
                        </a:cubicBezTo>
                        <a:cubicBezTo>
                          <a:pt x="84" y="16"/>
                          <a:pt x="84" y="16"/>
                          <a:pt x="84" y="16"/>
                        </a:cubicBezTo>
                        <a:cubicBezTo>
                          <a:pt x="84" y="15"/>
                          <a:pt x="84" y="15"/>
                          <a:pt x="84" y="15"/>
                        </a:cubicBezTo>
                        <a:cubicBezTo>
                          <a:pt x="84" y="15"/>
                          <a:pt x="84" y="15"/>
                          <a:pt x="84" y="15"/>
                        </a:cubicBezTo>
                        <a:cubicBezTo>
                          <a:pt x="84" y="15"/>
                          <a:pt x="84" y="15"/>
                          <a:pt x="84" y="14"/>
                        </a:cubicBezTo>
                        <a:cubicBezTo>
                          <a:pt x="84" y="14"/>
                          <a:pt x="84" y="14"/>
                          <a:pt x="84" y="14"/>
                        </a:cubicBezTo>
                        <a:cubicBezTo>
                          <a:pt x="84" y="14"/>
                          <a:pt x="84" y="13"/>
                          <a:pt x="84" y="13"/>
                        </a:cubicBezTo>
                        <a:cubicBezTo>
                          <a:pt x="84" y="13"/>
                          <a:pt x="84" y="13"/>
                          <a:pt x="84" y="13"/>
                        </a:cubicBezTo>
                        <a:cubicBezTo>
                          <a:pt x="85" y="13"/>
                          <a:pt x="86" y="13"/>
                          <a:pt x="86" y="13"/>
                        </a:cubicBezTo>
                        <a:cubicBezTo>
                          <a:pt x="86" y="13"/>
                          <a:pt x="86" y="13"/>
                          <a:pt x="86" y="13"/>
                        </a:cubicBezTo>
                        <a:cubicBezTo>
                          <a:pt x="86" y="12"/>
                          <a:pt x="86" y="12"/>
                          <a:pt x="87" y="12"/>
                        </a:cubicBezTo>
                        <a:cubicBezTo>
                          <a:pt x="87" y="12"/>
                          <a:pt x="87" y="12"/>
                          <a:pt x="87" y="12"/>
                        </a:cubicBezTo>
                        <a:cubicBezTo>
                          <a:pt x="87" y="12"/>
                          <a:pt x="88" y="12"/>
                          <a:pt x="88" y="13"/>
                        </a:cubicBezTo>
                        <a:cubicBezTo>
                          <a:pt x="88" y="13"/>
                          <a:pt x="88" y="13"/>
                          <a:pt x="88" y="13"/>
                        </a:cubicBezTo>
                        <a:cubicBezTo>
                          <a:pt x="88" y="13"/>
                          <a:pt x="88" y="13"/>
                          <a:pt x="88" y="13"/>
                        </a:cubicBezTo>
                        <a:cubicBezTo>
                          <a:pt x="88" y="13"/>
                          <a:pt x="88" y="13"/>
                          <a:pt x="88" y="13"/>
                        </a:cubicBezTo>
                        <a:cubicBezTo>
                          <a:pt x="88" y="13"/>
                          <a:pt x="88" y="13"/>
                          <a:pt x="88" y="13"/>
                        </a:cubicBezTo>
                        <a:cubicBezTo>
                          <a:pt x="88" y="13"/>
                          <a:pt x="88" y="13"/>
                          <a:pt x="88" y="13"/>
                        </a:cubicBezTo>
                        <a:cubicBezTo>
                          <a:pt x="88" y="13"/>
                          <a:pt x="88" y="13"/>
                          <a:pt x="88" y="13"/>
                        </a:cubicBezTo>
                        <a:cubicBezTo>
                          <a:pt x="89" y="13"/>
                          <a:pt x="89" y="13"/>
                          <a:pt x="89" y="13"/>
                        </a:cubicBezTo>
                        <a:cubicBezTo>
                          <a:pt x="89" y="13"/>
                          <a:pt x="89" y="13"/>
                          <a:pt x="89" y="13"/>
                        </a:cubicBezTo>
                        <a:cubicBezTo>
                          <a:pt x="89" y="13"/>
                          <a:pt x="89" y="13"/>
                          <a:pt x="89" y="13"/>
                        </a:cubicBezTo>
                        <a:cubicBezTo>
                          <a:pt x="89" y="13"/>
                          <a:pt x="89" y="13"/>
                          <a:pt x="89" y="13"/>
                        </a:cubicBezTo>
                        <a:cubicBezTo>
                          <a:pt x="90" y="13"/>
                          <a:pt x="90" y="12"/>
                          <a:pt x="91" y="12"/>
                        </a:cubicBezTo>
                        <a:cubicBezTo>
                          <a:pt x="91" y="12"/>
                          <a:pt x="91" y="12"/>
                          <a:pt x="91" y="12"/>
                        </a:cubicBezTo>
                        <a:cubicBezTo>
                          <a:pt x="91" y="12"/>
                          <a:pt x="91" y="12"/>
                          <a:pt x="91" y="12"/>
                        </a:cubicBezTo>
                        <a:cubicBezTo>
                          <a:pt x="91" y="12"/>
                          <a:pt x="91" y="12"/>
                          <a:pt x="91" y="12"/>
                        </a:cubicBezTo>
                        <a:cubicBezTo>
                          <a:pt x="92" y="12"/>
                          <a:pt x="92" y="12"/>
                          <a:pt x="92" y="12"/>
                        </a:cubicBezTo>
                        <a:cubicBezTo>
                          <a:pt x="92" y="12"/>
                          <a:pt x="92" y="12"/>
                          <a:pt x="92" y="12"/>
                        </a:cubicBezTo>
                        <a:cubicBezTo>
                          <a:pt x="93" y="12"/>
                          <a:pt x="93" y="12"/>
                          <a:pt x="93" y="12"/>
                        </a:cubicBezTo>
                        <a:cubicBezTo>
                          <a:pt x="93" y="12"/>
                          <a:pt x="93" y="12"/>
                          <a:pt x="93" y="12"/>
                        </a:cubicBezTo>
                        <a:cubicBezTo>
                          <a:pt x="93" y="12"/>
                          <a:pt x="93" y="12"/>
                          <a:pt x="93" y="12"/>
                        </a:cubicBezTo>
                        <a:cubicBezTo>
                          <a:pt x="93" y="12"/>
                          <a:pt x="93" y="12"/>
                          <a:pt x="93" y="12"/>
                        </a:cubicBezTo>
                        <a:cubicBezTo>
                          <a:pt x="94" y="12"/>
                          <a:pt x="94" y="12"/>
                          <a:pt x="94" y="12"/>
                        </a:cubicBezTo>
                        <a:cubicBezTo>
                          <a:pt x="94" y="12"/>
                          <a:pt x="94" y="12"/>
                          <a:pt x="94" y="12"/>
                        </a:cubicBezTo>
                        <a:cubicBezTo>
                          <a:pt x="94" y="12"/>
                          <a:pt x="95" y="12"/>
                          <a:pt x="95" y="13"/>
                        </a:cubicBezTo>
                        <a:cubicBezTo>
                          <a:pt x="95" y="13"/>
                          <a:pt x="95" y="13"/>
                          <a:pt x="95" y="13"/>
                        </a:cubicBezTo>
                        <a:cubicBezTo>
                          <a:pt x="95" y="13"/>
                          <a:pt x="95" y="13"/>
                          <a:pt x="95" y="13"/>
                        </a:cubicBezTo>
                        <a:cubicBezTo>
                          <a:pt x="95" y="13"/>
                          <a:pt x="95" y="13"/>
                          <a:pt x="95" y="13"/>
                        </a:cubicBezTo>
                        <a:cubicBezTo>
                          <a:pt x="95" y="13"/>
                          <a:pt x="95" y="13"/>
                          <a:pt x="95" y="13"/>
                        </a:cubicBezTo>
                        <a:cubicBezTo>
                          <a:pt x="95" y="13"/>
                          <a:pt x="95" y="13"/>
                          <a:pt x="95" y="13"/>
                        </a:cubicBezTo>
                        <a:cubicBezTo>
                          <a:pt x="95" y="13"/>
                          <a:pt x="95" y="13"/>
                          <a:pt x="95" y="13"/>
                        </a:cubicBezTo>
                        <a:cubicBezTo>
                          <a:pt x="95" y="13"/>
                          <a:pt x="95" y="13"/>
                          <a:pt x="95" y="13"/>
                        </a:cubicBezTo>
                        <a:cubicBezTo>
                          <a:pt x="95" y="13"/>
                          <a:pt x="95" y="13"/>
                          <a:pt x="95" y="13"/>
                        </a:cubicBezTo>
                        <a:cubicBezTo>
                          <a:pt x="95" y="13"/>
                          <a:pt x="95" y="13"/>
                          <a:pt x="95" y="13"/>
                        </a:cubicBezTo>
                        <a:cubicBezTo>
                          <a:pt x="96" y="12"/>
                          <a:pt x="96" y="12"/>
                          <a:pt x="97" y="11"/>
                        </a:cubicBezTo>
                        <a:cubicBezTo>
                          <a:pt x="97" y="11"/>
                          <a:pt x="97" y="11"/>
                          <a:pt x="97" y="11"/>
                        </a:cubicBezTo>
                        <a:cubicBezTo>
                          <a:pt x="97" y="11"/>
                          <a:pt x="97" y="11"/>
                          <a:pt x="98" y="11"/>
                        </a:cubicBezTo>
                        <a:cubicBezTo>
                          <a:pt x="98" y="11"/>
                          <a:pt x="98" y="11"/>
                          <a:pt x="98" y="11"/>
                        </a:cubicBezTo>
                        <a:cubicBezTo>
                          <a:pt x="98" y="11"/>
                          <a:pt x="98" y="11"/>
                          <a:pt x="98" y="11"/>
                        </a:cubicBezTo>
                        <a:cubicBezTo>
                          <a:pt x="98" y="11"/>
                          <a:pt x="98" y="11"/>
                          <a:pt x="98" y="11"/>
                        </a:cubicBezTo>
                        <a:cubicBezTo>
                          <a:pt x="99" y="12"/>
                          <a:pt x="99" y="12"/>
                          <a:pt x="99" y="12"/>
                        </a:cubicBezTo>
                        <a:cubicBezTo>
                          <a:pt x="99" y="12"/>
                          <a:pt x="99" y="12"/>
                          <a:pt x="99" y="12"/>
                        </a:cubicBezTo>
                        <a:cubicBezTo>
                          <a:pt x="99" y="12"/>
                          <a:pt x="100" y="12"/>
                          <a:pt x="100" y="13"/>
                        </a:cubicBezTo>
                        <a:cubicBezTo>
                          <a:pt x="100" y="13"/>
                          <a:pt x="100" y="13"/>
                          <a:pt x="100" y="13"/>
                        </a:cubicBezTo>
                        <a:cubicBezTo>
                          <a:pt x="100" y="13"/>
                          <a:pt x="100" y="13"/>
                          <a:pt x="100" y="13"/>
                        </a:cubicBezTo>
                        <a:cubicBezTo>
                          <a:pt x="100" y="13"/>
                          <a:pt x="100" y="13"/>
                          <a:pt x="100" y="13"/>
                        </a:cubicBezTo>
                        <a:cubicBezTo>
                          <a:pt x="100" y="13"/>
                          <a:pt x="100" y="13"/>
                          <a:pt x="100" y="13"/>
                        </a:cubicBezTo>
                        <a:cubicBezTo>
                          <a:pt x="100" y="13"/>
                          <a:pt x="102" y="11"/>
                          <a:pt x="103" y="11"/>
                        </a:cubicBezTo>
                        <a:cubicBezTo>
                          <a:pt x="103" y="11"/>
                          <a:pt x="103" y="11"/>
                          <a:pt x="103" y="11"/>
                        </a:cubicBezTo>
                        <a:cubicBezTo>
                          <a:pt x="103" y="11"/>
                          <a:pt x="103" y="11"/>
                          <a:pt x="103" y="11"/>
                        </a:cubicBezTo>
                        <a:cubicBezTo>
                          <a:pt x="103" y="11"/>
                          <a:pt x="103" y="11"/>
                          <a:pt x="103" y="11"/>
                        </a:cubicBezTo>
                        <a:cubicBezTo>
                          <a:pt x="104" y="11"/>
                          <a:pt x="105" y="10"/>
                          <a:pt x="106" y="10"/>
                        </a:cubicBezTo>
                        <a:cubicBezTo>
                          <a:pt x="106" y="10"/>
                          <a:pt x="106" y="10"/>
                          <a:pt x="106" y="10"/>
                        </a:cubicBezTo>
                        <a:cubicBezTo>
                          <a:pt x="107" y="10"/>
                          <a:pt x="107" y="10"/>
                          <a:pt x="107" y="10"/>
                        </a:cubicBezTo>
                        <a:cubicBezTo>
                          <a:pt x="107" y="10"/>
                          <a:pt x="107" y="10"/>
                          <a:pt x="107" y="10"/>
                        </a:cubicBezTo>
                        <a:cubicBezTo>
                          <a:pt x="108" y="9"/>
                          <a:pt x="108" y="9"/>
                          <a:pt x="108" y="9"/>
                        </a:cubicBezTo>
                        <a:cubicBezTo>
                          <a:pt x="108" y="9"/>
                          <a:pt x="108" y="9"/>
                          <a:pt x="108" y="9"/>
                        </a:cubicBezTo>
                        <a:cubicBezTo>
                          <a:pt x="108" y="9"/>
                          <a:pt x="108" y="9"/>
                          <a:pt x="108" y="9"/>
                        </a:cubicBezTo>
                        <a:cubicBezTo>
                          <a:pt x="108" y="9"/>
                          <a:pt x="108" y="9"/>
                          <a:pt x="108" y="9"/>
                        </a:cubicBezTo>
                        <a:cubicBezTo>
                          <a:pt x="108" y="9"/>
                          <a:pt x="108" y="9"/>
                          <a:pt x="108" y="8"/>
                        </a:cubicBezTo>
                        <a:cubicBezTo>
                          <a:pt x="108" y="8"/>
                          <a:pt x="108" y="8"/>
                          <a:pt x="108" y="8"/>
                        </a:cubicBezTo>
                        <a:cubicBezTo>
                          <a:pt x="108" y="8"/>
                          <a:pt x="108" y="8"/>
                          <a:pt x="108" y="8"/>
                        </a:cubicBezTo>
                        <a:cubicBezTo>
                          <a:pt x="108" y="8"/>
                          <a:pt x="108" y="8"/>
                          <a:pt x="108" y="8"/>
                        </a:cubicBezTo>
                        <a:cubicBezTo>
                          <a:pt x="108" y="8"/>
                          <a:pt x="108" y="8"/>
                          <a:pt x="108" y="8"/>
                        </a:cubicBezTo>
                        <a:cubicBezTo>
                          <a:pt x="108" y="8"/>
                          <a:pt x="108" y="8"/>
                          <a:pt x="108" y="8"/>
                        </a:cubicBezTo>
                        <a:cubicBezTo>
                          <a:pt x="108" y="8"/>
                          <a:pt x="108" y="7"/>
                          <a:pt x="108" y="7"/>
                        </a:cubicBezTo>
                        <a:cubicBezTo>
                          <a:pt x="108" y="7"/>
                          <a:pt x="108" y="7"/>
                          <a:pt x="108" y="7"/>
                        </a:cubicBezTo>
                        <a:cubicBezTo>
                          <a:pt x="108" y="6"/>
                          <a:pt x="108" y="7"/>
                          <a:pt x="108" y="6"/>
                        </a:cubicBezTo>
                        <a:cubicBezTo>
                          <a:pt x="108" y="6"/>
                          <a:pt x="108" y="6"/>
                          <a:pt x="108" y="6"/>
                        </a:cubicBezTo>
                        <a:cubicBezTo>
                          <a:pt x="108" y="6"/>
                          <a:pt x="109" y="6"/>
                          <a:pt x="109" y="6"/>
                        </a:cubicBezTo>
                        <a:cubicBezTo>
                          <a:pt x="109" y="6"/>
                          <a:pt x="109" y="6"/>
                          <a:pt x="109" y="6"/>
                        </a:cubicBezTo>
                        <a:cubicBezTo>
                          <a:pt x="109" y="6"/>
                          <a:pt x="109" y="6"/>
                          <a:pt x="109" y="6"/>
                        </a:cubicBezTo>
                        <a:cubicBezTo>
                          <a:pt x="109" y="6"/>
                          <a:pt x="109" y="6"/>
                          <a:pt x="109" y="6"/>
                        </a:cubicBezTo>
                        <a:cubicBezTo>
                          <a:pt x="110" y="6"/>
                          <a:pt x="110" y="6"/>
                          <a:pt x="110" y="7"/>
                        </a:cubicBezTo>
                        <a:cubicBezTo>
                          <a:pt x="110" y="7"/>
                          <a:pt x="110" y="7"/>
                          <a:pt x="110" y="7"/>
                        </a:cubicBezTo>
                        <a:cubicBezTo>
                          <a:pt x="110" y="6"/>
                          <a:pt x="110" y="6"/>
                          <a:pt x="110" y="6"/>
                        </a:cubicBezTo>
                        <a:cubicBezTo>
                          <a:pt x="110" y="6"/>
                          <a:pt x="110" y="6"/>
                          <a:pt x="110" y="6"/>
                        </a:cubicBezTo>
                        <a:cubicBezTo>
                          <a:pt x="110" y="6"/>
                          <a:pt x="110" y="6"/>
                          <a:pt x="110" y="6"/>
                        </a:cubicBezTo>
                        <a:cubicBezTo>
                          <a:pt x="110" y="6"/>
                          <a:pt x="110" y="6"/>
                          <a:pt x="110" y="6"/>
                        </a:cubicBezTo>
                        <a:cubicBezTo>
                          <a:pt x="110" y="5"/>
                          <a:pt x="110" y="5"/>
                          <a:pt x="111" y="5"/>
                        </a:cubicBezTo>
                        <a:cubicBezTo>
                          <a:pt x="111" y="5"/>
                          <a:pt x="111" y="5"/>
                          <a:pt x="111" y="5"/>
                        </a:cubicBezTo>
                        <a:cubicBezTo>
                          <a:pt x="111" y="5"/>
                          <a:pt x="112" y="4"/>
                          <a:pt x="112" y="3"/>
                        </a:cubicBezTo>
                        <a:cubicBezTo>
                          <a:pt x="112" y="3"/>
                          <a:pt x="112" y="3"/>
                          <a:pt x="112" y="3"/>
                        </a:cubicBezTo>
                        <a:cubicBezTo>
                          <a:pt x="112" y="3"/>
                          <a:pt x="112" y="2"/>
                          <a:pt x="112" y="2"/>
                        </a:cubicBezTo>
                        <a:cubicBezTo>
                          <a:pt x="112" y="2"/>
                          <a:pt x="112" y="2"/>
                          <a:pt x="112" y="2"/>
                        </a:cubicBezTo>
                        <a:cubicBezTo>
                          <a:pt x="112" y="1"/>
                          <a:pt x="113" y="1"/>
                          <a:pt x="113" y="1"/>
                        </a:cubicBezTo>
                        <a:cubicBezTo>
                          <a:pt x="113" y="1"/>
                          <a:pt x="113" y="1"/>
                          <a:pt x="113" y="1"/>
                        </a:cubicBezTo>
                        <a:cubicBezTo>
                          <a:pt x="113" y="1"/>
                          <a:pt x="114" y="1"/>
                          <a:pt x="114" y="1"/>
                        </a:cubicBezTo>
                        <a:cubicBezTo>
                          <a:pt x="114" y="1"/>
                          <a:pt x="114" y="1"/>
                          <a:pt x="114" y="1"/>
                        </a:cubicBezTo>
                        <a:cubicBezTo>
                          <a:pt x="114" y="1"/>
                          <a:pt x="115" y="1"/>
                          <a:pt x="115" y="1"/>
                        </a:cubicBezTo>
                        <a:cubicBezTo>
                          <a:pt x="115" y="1"/>
                          <a:pt x="115" y="1"/>
                          <a:pt x="115" y="1"/>
                        </a:cubicBezTo>
                        <a:cubicBezTo>
                          <a:pt x="115" y="2"/>
                          <a:pt x="115" y="2"/>
                          <a:pt x="116" y="2"/>
                        </a:cubicBezTo>
                        <a:cubicBezTo>
                          <a:pt x="116" y="2"/>
                          <a:pt x="116" y="2"/>
                          <a:pt x="116" y="2"/>
                        </a:cubicBezTo>
                        <a:cubicBezTo>
                          <a:pt x="116" y="2"/>
                          <a:pt x="116" y="2"/>
                          <a:pt x="116" y="1"/>
                        </a:cubicBezTo>
                        <a:cubicBezTo>
                          <a:pt x="116" y="1"/>
                          <a:pt x="116" y="1"/>
                          <a:pt x="116" y="1"/>
                        </a:cubicBezTo>
                        <a:cubicBezTo>
                          <a:pt x="117" y="1"/>
                          <a:pt x="117" y="1"/>
                          <a:pt x="117" y="1"/>
                        </a:cubicBezTo>
                        <a:cubicBezTo>
                          <a:pt x="117" y="1"/>
                          <a:pt x="117" y="1"/>
                          <a:pt x="117" y="1"/>
                        </a:cubicBezTo>
                        <a:cubicBezTo>
                          <a:pt x="117" y="1"/>
                          <a:pt x="117" y="1"/>
                          <a:pt x="117" y="1"/>
                        </a:cubicBezTo>
                        <a:cubicBezTo>
                          <a:pt x="117" y="1"/>
                          <a:pt x="117" y="1"/>
                          <a:pt x="117" y="1"/>
                        </a:cubicBezTo>
                        <a:cubicBezTo>
                          <a:pt x="117" y="0"/>
                          <a:pt x="117" y="0"/>
                          <a:pt x="118" y="0"/>
                        </a:cubicBezTo>
                        <a:cubicBezTo>
                          <a:pt x="118" y="0"/>
                          <a:pt x="118" y="0"/>
                          <a:pt x="118" y="0"/>
                        </a:cubicBezTo>
                        <a:cubicBezTo>
                          <a:pt x="118" y="0"/>
                          <a:pt x="118" y="0"/>
                          <a:pt x="118" y="0"/>
                        </a:cubicBezTo>
                        <a:cubicBezTo>
                          <a:pt x="118" y="0"/>
                          <a:pt x="118" y="0"/>
                          <a:pt x="118" y="0"/>
                        </a:cubicBezTo>
                        <a:cubicBezTo>
                          <a:pt x="118" y="0"/>
                          <a:pt x="119" y="0"/>
                          <a:pt x="119" y="0"/>
                        </a:cubicBezTo>
                        <a:cubicBezTo>
                          <a:pt x="119" y="0"/>
                          <a:pt x="119" y="0"/>
                          <a:pt x="119" y="0"/>
                        </a:cubicBezTo>
                        <a:cubicBezTo>
                          <a:pt x="119" y="1"/>
                          <a:pt x="119" y="1"/>
                          <a:pt x="119" y="1"/>
                        </a:cubicBezTo>
                        <a:cubicBezTo>
                          <a:pt x="119" y="1"/>
                          <a:pt x="119" y="1"/>
                          <a:pt x="119" y="1"/>
                        </a:cubicBezTo>
                        <a:cubicBezTo>
                          <a:pt x="119" y="1"/>
                          <a:pt x="119" y="1"/>
                          <a:pt x="119" y="1"/>
                        </a:cubicBezTo>
                        <a:cubicBezTo>
                          <a:pt x="119" y="1"/>
                          <a:pt x="119" y="1"/>
                          <a:pt x="119" y="1"/>
                        </a:cubicBezTo>
                        <a:cubicBezTo>
                          <a:pt x="119" y="0"/>
                          <a:pt x="120" y="0"/>
                          <a:pt x="120" y="0"/>
                        </a:cubicBezTo>
                        <a:cubicBezTo>
                          <a:pt x="120" y="0"/>
                          <a:pt x="120" y="0"/>
                          <a:pt x="120" y="0"/>
                        </a:cubicBezTo>
                        <a:cubicBezTo>
                          <a:pt x="120" y="1"/>
                          <a:pt x="120" y="1"/>
                          <a:pt x="120" y="1"/>
                        </a:cubicBezTo>
                        <a:cubicBezTo>
                          <a:pt x="120" y="1"/>
                          <a:pt x="120" y="1"/>
                          <a:pt x="120" y="1"/>
                        </a:cubicBezTo>
                        <a:cubicBezTo>
                          <a:pt x="120" y="1"/>
                          <a:pt x="120" y="1"/>
                          <a:pt x="120" y="1"/>
                        </a:cubicBezTo>
                        <a:cubicBezTo>
                          <a:pt x="120" y="1"/>
                          <a:pt x="120" y="1"/>
                          <a:pt x="120" y="1"/>
                        </a:cubicBezTo>
                        <a:cubicBezTo>
                          <a:pt x="120" y="1"/>
                          <a:pt x="120" y="1"/>
                          <a:pt x="120" y="2"/>
                        </a:cubicBezTo>
                        <a:cubicBezTo>
                          <a:pt x="120" y="2"/>
                          <a:pt x="120" y="2"/>
                          <a:pt x="120" y="2"/>
                        </a:cubicBezTo>
                        <a:cubicBezTo>
                          <a:pt x="120" y="2"/>
                          <a:pt x="119" y="3"/>
                          <a:pt x="119" y="3"/>
                        </a:cubicBezTo>
                        <a:cubicBezTo>
                          <a:pt x="119" y="3"/>
                          <a:pt x="119" y="3"/>
                          <a:pt x="119" y="3"/>
                        </a:cubicBezTo>
                        <a:cubicBezTo>
                          <a:pt x="119" y="3"/>
                          <a:pt x="119" y="3"/>
                          <a:pt x="119" y="3"/>
                        </a:cubicBezTo>
                        <a:cubicBezTo>
                          <a:pt x="119" y="3"/>
                          <a:pt x="119" y="3"/>
                          <a:pt x="119" y="3"/>
                        </a:cubicBezTo>
                        <a:cubicBezTo>
                          <a:pt x="118" y="3"/>
                          <a:pt x="118" y="2"/>
                          <a:pt x="118" y="2"/>
                        </a:cubicBezTo>
                        <a:cubicBezTo>
                          <a:pt x="118" y="2"/>
                          <a:pt x="118" y="2"/>
                          <a:pt x="118" y="2"/>
                        </a:cubicBezTo>
                        <a:cubicBezTo>
                          <a:pt x="118" y="2"/>
                          <a:pt x="118" y="2"/>
                          <a:pt x="118" y="2"/>
                        </a:cubicBezTo>
                        <a:cubicBezTo>
                          <a:pt x="118" y="2"/>
                          <a:pt x="118" y="2"/>
                          <a:pt x="118" y="2"/>
                        </a:cubicBezTo>
                        <a:cubicBezTo>
                          <a:pt x="117" y="2"/>
                          <a:pt x="117" y="3"/>
                          <a:pt x="116" y="3"/>
                        </a:cubicBezTo>
                        <a:cubicBezTo>
                          <a:pt x="116" y="3"/>
                          <a:pt x="116" y="3"/>
                          <a:pt x="116" y="3"/>
                        </a:cubicBezTo>
                        <a:cubicBezTo>
                          <a:pt x="116" y="3"/>
                          <a:pt x="116" y="3"/>
                          <a:pt x="116" y="3"/>
                        </a:cubicBezTo>
                        <a:cubicBezTo>
                          <a:pt x="116" y="3"/>
                          <a:pt x="116" y="3"/>
                          <a:pt x="116" y="3"/>
                        </a:cubicBezTo>
                        <a:cubicBezTo>
                          <a:pt x="115" y="3"/>
                          <a:pt x="115" y="3"/>
                          <a:pt x="114" y="2"/>
                        </a:cubicBezTo>
                        <a:cubicBezTo>
                          <a:pt x="114" y="2"/>
                          <a:pt x="114" y="2"/>
                          <a:pt x="114" y="2"/>
                        </a:cubicBezTo>
                        <a:cubicBezTo>
                          <a:pt x="114" y="2"/>
                          <a:pt x="114" y="2"/>
                          <a:pt x="114" y="2"/>
                        </a:cubicBezTo>
                        <a:cubicBezTo>
                          <a:pt x="114" y="2"/>
                          <a:pt x="114" y="2"/>
                          <a:pt x="114" y="2"/>
                        </a:cubicBezTo>
                        <a:cubicBezTo>
                          <a:pt x="114" y="2"/>
                          <a:pt x="114" y="3"/>
                          <a:pt x="113" y="3"/>
                        </a:cubicBezTo>
                        <a:cubicBezTo>
                          <a:pt x="113" y="3"/>
                          <a:pt x="113" y="3"/>
                          <a:pt x="113" y="3"/>
                        </a:cubicBezTo>
                        <a:cubicBezTo>
                          <a:pt x="113" y="3"/>
                          <a:pt x="113" y="3"/>
                          <a:pt x="113" y="4"/>
                        </a:cubicBezTo>
                        <a:cubicBezTo>
                          <a:pt x="113" y="4"/>
                          <a:pt x="113" y="4"/>
                          <a:pt x="113" y="4"/>
                        </a:cubicBezTo>
                        <a:cubicBezTo>
                          <a:pt x="113" y="5"/>
                          <a:pt x="112" y="5"/>
                          <a:pt x="112" y="6"/>
                        </a:cubicBezTo>
                        <a:cubicBezTo>
                          <a:pt x="112" y="6"/>
                          <a:pt x="112" y="6"/>
                          <a:pt x="112" y="6"/>
                        </a:cubicBezTo>
                        <a:cubicBezTo>
                          <a:pt x="112" y="6"/>
                          <a:pt x="112" y="6"/>
                          <a:pt x="112" y="7"/>
                        </a:cubicBezTo>
                        <a:cubicBezTo>
                          <a:pt x="112" y="7"/>
                          <a:pt x="112" y="7"/>
                          <a:pt x="112" y="7"/>
                        </a:cubicBezTo>
                        <a:cubicBezTo>
                          <a:pt x="112" y="7"/>
                          <a:pt x="112" y="7"/>
                          <a:pt x="112" y="7"/>
                        </a:cubicBezTo>
                        <a:cubicBezTo>
                          <a:pt x="112" y="7"/>
                          <a:pt x="112" y="7"/>
                          <a:pt x="112" y="7"/>
                        </a:cubicBezTo>
                        <a:cubicBezTo>
                          <a:pt x="112" y="8"/>
                          <a:pt x="112" y="8"/>
                          <a:pt x="111" y="8"/>
                        </a:cubicBezTo>
                        <a:cubicBezTo>
                          <a:pt x="111" y="8"/>
                          <a:pt x="111" y="8"/>
                          <a:pt x="111" y="8"/>
                        </a:cubicBezTo>
                        <a:cubicBezTo>
                          <a:pt x="111" y="8"/>
                          <a:pt x="111" y="8"/>
                          <a:pt x="111" y="8"/>
                        </a:cubicBezTo>
                        <a:cubicBezTo>
                          <a:pt x="111" y="8"/>
                          <a:pt x="111" y="8"/>
                          <a:pt x="111" y="8"/>
                        </a:cubicBezTo>
                        <a:cubicBezTo>
                          <a:pt x="111" y="8"/>
                          <a:pt x="111" y="8"/>
                          <a:pt x="111" y="8"/>
                        </a:cubicBezTo>
                        <a:cubicBezTo>
                          <a:pt x="111" y="8"/>
                          <a:pt x="111" y="8"/>
                          <a:pt x="111" y="8"/>
                        </a:cubicBezTo>
                        <a:cubicBezTo>
                          <a:pt x="110" y="8"/>
                          <a:pt x="110" y="8"/>
                          <a:pt x="110" y="8"/>
                        </a:cubicBezTo>
                        <a:cubicBezTo>
                          <a:pt x="110" y="8"/>
                          <a:pt x="110" y="8"/>
                          <a:pt x="110" y="8"/>
                        </a:cubicBezTo>
                        <a:cubicBezTo>
                          <a:pt x="110" y="8"/>
                          <a:pt x="110" y="8"/>
                          <a:pt x="110" y="8"/>
                        </a:cubicBezTo>
                        <a:cubicBezTo>
                          <a:pt x="110" y="8"/>
                          <a:pt x="110" y="8"/>
                          <a:pt x="110" y="8"/>
                        </a:cubicBezTo>
                        <a:cubicBezTo>
                          <a:pt x="109" y="8"/>
                          <a:pt x="109" y="8"/>
                          <a:pt x="109" y="8"/>
                        </a:cubicBezTo>
                        <a:cubicBezTo>
                          <a:pt x="109" y="8"/>
                          <a:pt x="109" y="8"/>
                          <a:pt x="109" y="8"/>
                        </a:cubicBezTo>
                        <a:cubicBezTo>
                          <a:pt x="109" y="9"/>
                          <a:pt x="109" y="9"/>
                          <a:pt x="109" y="9"/>
                        </a:cubicBezTo>
                        <a:cubicBezTo>
                          <a:pt x="109" y="9"/>
                          <a:pt x="109" y="9"/>
                          <a:pt x="109" y="9"/>
                        </a:cubicBezTo>
                        <a:cubicBezTo>
                          <a:pt x="109" y="9"/>
                          <a:pt x="109" y="9"/>
                          <a:pt x="109" y="9"/>
                        </a:cubicBezTo>
                        <a:cubicBezTo>
                          <a:pt x="109" y="9"/>
                          <a:pt x="109" y="9"/>
                          <a:pt x="109" y="9"/>
                        </a:cubicBezTo>
                        <a:cubicBezTo>
                          <a:pt x="109" y="10"/>
                          <a:pt x="109" y="10"/>
                          <a:pt x="108" y="11"/>
                        </a:cubicBezTo>
                        <a:cubicBezTo>
                          <a:pt x="108" y="11"/>
                          <a:pt x="108" y="11"/>
                          <a:pt x="108" y="11"/>
                        </a:cubicBezTo>
                        <a:cubicBezTo>
                          <a:pt x="108" y="11"/>
                          <a:pt x="107" y="11"/>
                          <a:pt x="106" y="11"/>
                        </a:cubicBezTo>
                        <a:cubicBezTo>
                          <a:pt x="106" y="11"/>
                          <a:pt x="106" y="11"/>
                          <a:pt x="106" y="11"/>
                        </a:cubicBezTo>
                        <a:cubicBezTo>
                          <a:pt x="105" y="11"/>
                          <a:pt x="105" y="12"/>
                          <a:pt x="105" y="12"/>
                        </a:cubicBezTo>
                        <a:cubicBezTo>
                          <a:pt x="105" y="12"/>
                          <a:pt x="105" y="12"/>
                          <a:pt x="105" y="12"/>
                        </a:cubicBezTo>
                        <a:cubicBezTo>
                          <a:pt x="104" y="12"/>
                          <a:pt x="104" y="13"/>
                          <a:pt x="103" y="13"/>
                        </a:cubicBezTo>
                        <a:cubicBezTo>
                          <a:pt x="103" y="13"/>
                          <a:pt x="103" y="13"/>
                          <a:pt x="103" y="13"/>
                        </a:cubicBezTo>
                        <a:cubicBezTo>
                          <a:pt x="103" y="13"/>
                          <a:pt x="101" y="14"/>
                          <a:pt x="100" y="14"/>
                        </a:cubicBezTo>
                        <a:cubicBezTo>
                          <a:pt x="100" y="14"/>
                          <a:pt x="100" y="14"/>
                          <a:pt x="100" y="14"/>
                        </a:cubicBezTo>
                        <a:cubicBezTo>
                          <a:pt x="100" y="14"/>
                          <a:pt x="100" y="14"/>
                          <a:pt x="100" y="14"/>
                        </a:cubicBezTo>
                        <a:cubicBezTo>
                          <a:pt x="100" y="14"/>
                          <a:pt x="100" y="14"/>
                          <a:pt x="100" y="14"/>
                        </a:cubicBezTo>
                        <a:cubicBezTo>
                          <a:pt x="99" y="14"/>
                          <a:pt x="99" y="13"/>
                          <a:pt x="98" y="13"/>
                        </a:cubicBezTo>
                        <a:cubicBezTo>
                          <a:pt x="98" y="13"/>
                          <a:pt x="98" y="13"/>
                          <a:pt x="98" y="13"/>
                        </a:cubicBezTo>
                        <a:cubicBezTo>
                          <a:pt x="98" y="13"/>
                          <a:pt x="98" y="13"/>
                          <a:pt x="98" y="13"/>
                        </a:cubicBezTo>
                        <a:cubicBezTo>
                          <a:pt x="98" y="13"/>
                          <a:pt x="98" y="13"/>
                          <a:pt x="98" y="13"/>
                        </a:cubicBezTo>
                        <a:cubicBezTo>
                          <a:pt x="98" y="13"/>
                          <a:pt x="98" y="13"/>
                          <a:pt x="97" y="12"/>
                        </a:cubicBezTo>
                        <a:cubicBezTo>
                          <a:pt x="97" y="12"/>
                          <a:pt x="97" y="12"/>
                          <a:pt x="97" y="12"/>
                        </a:cubicBezTo>
                        <a:cubicBezTo>
                          <a:pt x="97" y="12"/>
                          <a:pt x="97" y="13"/>
                          <a:pt x="97" y="13"/>
                        </a:cubicBezTo>
                        <a:cubicBezTo>
                          <a:pt x="97" y="13"/>
                          <a:pt x="97" y="13"/>
                          <a:pt x="97" y="13"/>
                        </a:cubicBezTo>
                        <a:cubicBezTo>
                          <a:pt x="97" y="13"/>
                          <a:pt x="97" y="13"/>
                          <a:pt x="97" y="13"/>
                        </a:cubicBezTo>
                        <a:cubicBezTo>
                          <a:pt x="97" y="13"/>
                          <a:pt x="97" y="13"/>
                          <a:pt x="97" y="13"/>
                        </a:cubicBezTo>
                        <a:cubicBezTo>
                          <a:pt x="97" y="13"/>
                          <a:pt x="97" y="13"/>
                          <a:pt x="97" y="13"/>
                        </a:cubicBezTo>
                        <a:cubicBezTo>
                          <a:pt x="97" y="13"/>
                          <a:pt x="97" y="13"/>
                          <a:pt x="97" y="13"/>
                        </a:cubicBezTo>
                        <a:cubicBezTo>
                          <a:pt x="97" y="14"/>
                          <a:pt x="97" y="14"/>
                          <a:pt x="97" y="14"/>
                        </a:cubicBezTo>
                        <a:cubicBezTo>
                          <a:pt x="97" y="14"/>
                          <a:pt x="97" y="14"/>
                          <a:pt x="97" y="14"/>
                        </a:cubicBezTo>
                        <a:cubicBezTo>
                          <a:pt x="97" y="14"/>
                          <a:pt x="97" y="15"/>
                          <a:pt x="96" y="15"/>
                        </a:cubicBezTo>
                        <a:cubicBezTo>
                          <a:pt x="96" y="15"/>
                          <a:pt x="96" y="15"/>
                          <a:pt x="96" y="15"/>
                        </a:cubicBezTo>
                        <a:cubicBezTo>
                          <a:pt x="96" y="15"/>
                          <a:pt x="96" y="15"/>
                          <a:pt x="96" y="15"/>
                        </a:cubicBezTo>
                        <a:cubicBezTo>
                          <a:pt x="96" y="15"/>
                          <a:pt x="96" y="15"/>
                          <a:pt x="96" y="15"/>
                        </a:cubicBezTo>
                        <a:cubicBezTo>
                          <a:pt x="95" y="15"/>
                          <a:pt x="95" y="15"/>
                          <a:pt x="94" y="15"/>
                        </a:cubicBezTo>
                        <a:cubicBezTo>
                          <a:pt x="94" y="15"/>
                          <a:pt x="94" y="15"/>
                          <a:pt x="94" y="15"/>
                        </a:cubicBezTo>
                        <a:cubicBezTo>
                          <a:pt x="94" y="14"/>
                          <a:pt x="93" y="15"/>
                          <a:pt x="93" y="14"/>
                        </a:cubicBezTo>
                        <a:cubicBezTo>
                          <a:pt x="93" y="14"/>
                          <a:pt x="93" y="14"/>
                          <a:pt x="93" y="14"/>
                        </a:cubicBezTo>
                        <a:cubicBezTo>
                          <a:pt x="93" y="14"/>
                          <a:pt x="93" y="14"/>
                          <a:pt x="93" y="14"/>
                        </a:cubicBezTo>
                        <a:cubicBezTo>
                          <a:pt x="93" y="14"/>
                          <a:pt x="93" y="14"/>
                          <a:pt x="93" y="14"/>
                        </a:cubicBezTo>
                        <a:cubicBezTo>
                          <a:pt x="93" y="14"/>
                          <a:pt x="92" y="13"/>
                          <a:pt x="92" y="13"/>
                        </a:cubicBezTo>
                        <a:cubicBezTo>
                          <a:pt x="92" y="13"/>
                          <a:pt x="92" y="13"/>
                          <a:pt x="92" y="13"/>
                        </a:cubicBezTo>
                        <a:cubicBezTo>
                          <a:pt x="92" y="13"/>
                          <a:pt x="92" y="13"/>
                          <a:pt x="91" y="13"/>
                        </a:cubicBezTo>
                        <a:cubicBezTo>
                          <a:pt x="91" y="13"/>
                          <a:pt x="91" y="13"/>
                          <a:pt x="91" y="13"/>
                        </a:cubicBezTo>
                        <a:cubicBezTo>
                          <a:pt x="91" y="13"/>
                          <a:pt x="91" y="14"/>
                          <a:pt x="90" y="14"/>
                        </a:cubicBezTo>
                        <a:cubicBezTo>
                          <a:pt x="90" y="14"/>
                          <a:pt x="90" y="14"/>
                          <a:pt x="90" y="14"/>
                        </a:cubicBezTo>
                        <a:cubicBezTo>
                          <a:pt x="90" y="14"/>
                          <a:pt x="90" y="15"/>
                          <a:pt x="90" y="15"/>
                        </a:cubicBezTo>
                        <a:cubicBezTo>
                          <a:pt x="90" y="15"/>
                          <a:pt x="90" y="15"/>
                          <a:pt x="90" y="15"/>
                        </a:cubicBezTo>
                        <a:cubicBezTo>
                          <a:pt x="90" y="15"/>
                          <a:pt x="90" y="15"/>
                          <a:pt x="90" y="15"/>
                        </a:cubicBezTo>
                        <a:cubicBezTo>
                          <a:pt x="90" y="15"/>
                          <a:pt x="90" y="15"/>
                          <a:pt x="90" y="15"/>
                        </a:cubicBezTo>
                        <a:cubicBezTo>
                          <a:pt x="90" y="15"/>
                          <a:pt x="89" y="15"/>
                          <a:pt x="89" y="16"/>
                        </a:cubicBezTo>
                        <a:cubicBezTo>
                          <a:pt x="89" y="16"/>
                          <a:pt x="89" y="16"/>
                          <a:pt x="89" y="16"/>
                        </a:cubicBezTo>
                        <a:cubicBezTo>
                          <a:pt x="89" y="16"/>
                          <a:pt x="89" y="17"/>
                          <a:pt x="88" y="17"/>
                        </a:cubicBezTo>
                        <a:cubicBezTo>
                          <a:pt x="88" y="17"/>
                          <a:pt x="88" y="17"/>
                          <a:pt x="88" y="17"/>
                        </a:cubicBezTo>
                        <a:cubicBezTo>
                          <a:pt x="88" y="17"/>
                          <a:pt x="88" y="17"/>
                          <a:pt x="88" y="17"/>
                        </a:cubicBezTo>
                        <a:cubicBezTo>
                          <a:pt x="88" y="17"/>
                          <a:pt x="88" y="17"/>
                          <a:pt x="88" y="17"/>
                        </a:cubicBezTo>
                        <a:cubicBezTo>
                          <a:pt x="87" y="16"/>
                          <a:pt x="87" y="16"/>
                          <a:pt x="86" y="16"/>
                        </a:cubicBezTo>
                        <a:cubicBezTo>
                          <a:pt x="86" y="16"/>
                          <a:pt x="86" y="16"/>
                          <a:pt x="86" y="16"/>
                        </a:cubicBezTo>
                        <a:cubicBezTo>
                          <a:pt x="86" y="16"/>
                          <a:pt x="85" y="15"/>
                          <a:pt x="85" y="14"/>
                        </a:cubicBezTo>
                        <a:cubicBezTo>
                          <a:pt x="85" y="14"/>
                          <a:pt x="85" y="14"/>
                          <a:pt x="85" y="14"/>
                        </a:cubicBezTo>
                        <a:cubicBezTo>
                          <a:pt x="85" y="14"/>
                          <a:pt x="85" y="14"/>
                          <a:pt x="85" y="14"/>
                        </a:cubicBezTo>
                        <a:cubicBezTo>
                          <a:pt x="85" y="14"/>
                          <a:pt x="85" y="14"/>
                          <a:pt x="85" y="14"/>
                        </a:cubicBezTo>
                        <a:cubicBezTo>
                          <a:pt x="85" y="14"/>
                          <a:pt x="85" y="14"/>
                          <a:pt x="85" y="14"/>
                        </a:cubicBezTo>
                        <a:cubicBezTo>
                          <a:pt x="85" y="14"/>
                          <a:pt x="85" y="14"/>
                          <a:pt x="85" y="14"/>
                        </a:cubicBezTo>
                        <a:cubicBezTo>
                          <a:pt x="85" y="15"/>
                          <a:pt x="85" y="15"/>
                          <a:pt x="85" y="15"/>
                        </a:cubicBezTo>
                        <a:cubicBezTo>
                          <a:pt x="85" y="15"/>
                          <a:pt x="85" y="15"/>
                          <a:pt x="85" y="15"/>
                        </a:cubicBezTo>
                        <a:cubicBezTo>
                          <a:pt x="85" y="15"/>
                          <a:pt x="85" y="15"/>
                          <a:pt x="85" y="15"/>
                        </a:cubicBezTo>
                        <a:cubicBezTo>
                          <a:pt x="85" y="15"/>
                          <a:pt x="85" y="15"/>
                          <a:pt x="85" y="15"/>
                        </a:cubicBezTo>
                        <a:cubicBezTo>
                          <a:pt x="85" y="15"/>
                          <a:pt x="85" y="15"/>
                          <a:pt x="85" y="15"/>
                        </a:cubicBezTo>
                        <a:cubicBezTo>
                          <a:pt x="85" y="15"/>
                          <a:pt x="85" y="15"/>
                          <a:pt x="85" y="15"/>
                        </a:cubicBezTo>
                        <a:cubicBezTo>
                          <a:pt x="85" y="16"/>
                          <a:pt x="86" y="16"/>
                          <a:pt x="86" y="16"/>
                        </a:cubicBezTo>
                        <a:cubicBezTo>
                          <a:pt x="86" y="16"/>
                          <a:pt x="86" y="16"/>
                          <a:pt x="86" y="16"/>
                        </a:cubicBezTo>
                        <a:cubicBezTo>
                          <a:pt x="86" y="17"/>
                          <a:pt x="85" y="17"/>
                          <a:pt x="85" y="17"/>
                        </a:cubicBezTo>
                        <a:cubicBezTo>
                          <a:pt x="85" y="17"/>
                          <a:pt x="85" y="17"/>
                          <a:pt x="85" y="17"/>
                        </a:cubicBezTo>
                        <a:cubicBezTo>
                          <a:pt x="85" y="17"/>
                          <a:pt x="84" y="18"/>
                          <a:pt x="83" y="18"/>
                        </a:cubicBezTo>
                        <a:cubicBezTo>
                          <a:pt x="83" y="18"/>
                          <a:pt x="83" y="18"/>
                          <a:pt x="83" y="18"/>
                        </a:cubicBezTo>
                        <a:cubicBezTo>
                          <a:pt x="83" y="18"/>
                          <a:pt x="83" y="18"/>
                          <a:pt x="83" y="18"/>
                        </a:cubicBezTo>
                        <a:cubicBezTo>
                          <a:pt x="83" y="18"/>
                          <a:pt x="83" y="18"/>
                          <a:pt x="83" y="18"/>
                        </a:cubicBezTo>
                        <a:cubicBezTo>
                          <a:pt x="83" y="19"/>
                          <a:pt x="82" y="19"/>
                          <a:pt x="82" y="19"/>
                        </a:cubicBezTo>
                        <a:cubicBezTo>
                          <a:pt x="82" y="19"/>
                          <a:pt x="82" y="19"/>
                          <a:pt x="82" y="19"/>
                        </a:cubicBezTo>
                        <a:cubicBezTo>
                          <a:pt x="81" y="20"/>
                          <a:pt x="81" y="20"/>
                          <a:pt x="80" y="20"/>
                        </a:cubicBezTo>
                        <a:cubicBezTo>
                          <a:pt x="80" y="20"/>
                          <a:pt x="80" y="20"/>
                          <a:pt x="80" y="20"/>
                        </a:cubicBezTo>
                        <a:cubicBezTo>
                          <a:pt x="80" y="20"/>
                          <a:pt x="79" y="20"/>
                          <a:pt x="79" y="19"/>
                        </a:cubicBezTo>
                        <a:cubicBezTo>
                          <a:pt x="79" y="19"/>
                          <a:pt x="79" y="19"/>
                          <a:pt x="79" y="19"/>
                        </a:cubicBezTo>
                        <a:cubicBezTo>
                          <a:pt x="79" y="19"/>
                          <a:pt x="78" y="19"/>
                          <a:pt x="78" y="19"/>
                        </a:cubicBezTo>
                        <a:cubicBezTo>
                          <a:pt x="78" y="19"/>
                          <a:pt x="78" y="19"/>
                          <a:pt x="78" y="19"/>
                        </a:cubicBezTo>
                        <a:cubicBezTo>
                          <a:pt x="78" y="19"/>
                          <a:pt x="78" y="19"/>
                          <a:pt x="77" y="19"/>
                        </a:cubicBezTo>
                        <a:cubicBezTo>
                          <a:pt x="77" y="19"/>
                          <a:pt x="77" y="19"/>
                          <a:pt x="77" y="19"/>
                        </a:cubicBezTo>
                        <a:cubicBezTo>
                          <a:pt x="77" y="19"/>
                          <a:pt x="76" y="19"/>
                          <a:pt x="76" y="18"/>
                        </a:cubicBezTo>
                        <a:cubicBezTo>
                          <a:pt x="76" y="18"/>
                          <a:pt x="76" y="18"/>
                          <a:pt x="76" y="18"/>
                        </a:cubicBezTo>
                        <a:cubicBezTo>
                          <a:pt x="76" y="18"/>
                          <a:pt x="76" y="18"/>
                          <a:pt x="76" y="18"/>
                        </a:cubicBezTo>
                        <a:cubicBezTo>
                          <a:pt x="76" y="18"/>
                          <a:pt x="76" y="18"/>
                          <a:pt x="76" y="18"/>
                        </a:cubicBezTo>
                        <a:cubicBezTo>
                          <a:pt x="76" y="18"/>
                          <a:pt x="76" y="18"/>
                          <a:pt x="76" y="18"/>
                        </a:cubicBezTo>
                        <a:cubicBezTo>
                          <a:pt x="76" y="18"/>
                          <a:pt x="76" y="18"/>
                          <a:pt x="76" y="18"/>
                        </a:cubicBezTo>
                        <a:cubicBezTo>
                          <a:pt x="75" y="17"/>
                          <a:pt x="75" y="16"/>
                          <a:pt x="74" y="16"/>
                        </a:cubicBezTo>
                        <a:cubicBezTo>
                          <a:pt x="74" y="16"/>
                          <a:pt x="74" y="16"/>
                          <a:pt x="74" y="16"/>
                        </a:cubicBezTo>
                        <a:cubicBezTo>
                          <a:pt x="74" y="15"/>
                          <a:pt x="74" y="15"/>
                          <a:pt x="74" y="14"/>
                        </a:cubicBezTo>
                        <a:cubicBezTo>
                          <a:pt x="74" y="14"/>
                          <a:pt x="74" y="14"/>
                          <a:pt x="74" y="14"/>
                        </a:cubicBezTo>
                        <a:cubicBezTo>
                          <a:pt x="74" y="14"/>
                          <a:pt x="74" y="14"/>
                          <a:pt x="74" y="14"/>
                        </a:cubicBezTo>
                        <a:cubicBezTo>
                          <a:pt x="74" y="14"/>
                          <a:pt x="74" y="14"/>
                          <a:pt x="74" y="14"/>
                        </a:cubicBezTo>
                        <a:cubicBezTo>
                          <a:pt x="73" y="14"/>
                          <a:pt x="73" y="14"/>
                          <a:pt x="73" y="14"/>
                        </a:cubicBezTo>
                        <a:cubicBezTo>
                          <a:pt x="73" y="14"/>
                          <a:pt x="73" y="14"/>
                          <a:pt x="73" y="14"/>
                        </a:cubicBezTo>
                        <a:cubicBezTo>
                          <a:pt x="73" y="14"/>
                          <a:pt x="73" y="14"/>
                          <a:pt x="73" y="14"/>
                        </a:cubicBezTo>
                        <a:cubicBezTo>
                          <a:pt x="73" y="14"/>
                          <a:pt x="73" y="14"/>
                          <a:pt x="73" y="14"/>
                        </a:cubicBezTo>
                        <a:cubicBezTo>
                          <a:pt x="73" y="14"/>
                          <a:pt x="73" y="15"/>
                          <a:pt x="73" y="15"/>
                        </a:cubicBezTo>
                        <a:cubicBezTo>
                          <a:pt x="73" y="15"/>
                          <a:pt x="73" y="15"/>
                          <a:pt x="73" y="15"/>
                        </a:cubicBezTo>
                        <a:cubicBezTo>
                          <a:pt x="73" y="15"/>
                          <a:pt x="73" y="15"/>
                          <a:pt x="72" y="15"/>
                        </a:cubicBezTo>
                        <a:cubicBezTo>
                          <a:pt x="72" y="15"/>
                          <a:pt x="72" y="15"/>
                          <a:pt x="72" y="15"/>
                        </a:cubicBezTo>
                        <a:cubicBezTo>
                          <a:pt x="72" y="16"/>
                          <a:pt x="72" y="16"/>
                          <a:pt x="72" y="16"/>
                        </a:cubicBezTo>
                        <a:cubicBezTo>
                          <a:pt x="72" y="16"/>
                          <a:pt x="73" y="16"/>
                          <a:pt x="73" y="17"/>
                        </a:cubicBezTo>
                        <a:cubicBezTo>
                          <a:pt x="73" y="17"/>
                          <a:pt x="73" y="17"/>
                          <a:pt x="73" y="17"/>
                        </a:cubicBezTo>
                        <a:cubicBezTo>
                          <a:pt x="73" y="17"/>
                          <a:pt x="73" y="17"/>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2" y="18"/>
                          <a:pt x="72" y="18"/>
                        </a:cubicBezTo>
                        <a:cubicBezTo>
                          <a:pt x="72" y="18"/>
                          <a:pt x="73" y="18"/>
                          <a:pt x="73" y="19"/>
                        </a:cubicBezTo>
                        <a:cubicBezTo>
                          <a:pt x="73" y="19"/>
                          <a:pt x="73" y="19"/>
                          <a:pt x="73" y="19"/>
                        </a:cubicBezTo>
                        <a:cubicBezTo>
                          <a:pt x="73" y="19"/>
                          <a:pt x="73" y="19"/>
                          <a:pt x="73" y="19"/>
                        </a:cubicBezTo>
                        <a:cubicBezTo>
                          <a:pt x="73" y="19"/>
                          <a:pt x="73" y="19"/>
                          <a:pt x="73" y="19"/>
                        </a:cubicBezTo>
                        <a:cubicBezTo>
                          <a:pt x="73" y="20"/>
                          <a:pt x="73" y="20"/>
                          <a:pt x="73" y="20"/>
                        </a:cubicBezTo>
                        <a:cubicBezTo>
                          <a:pt x="73" y="20"/>
                          <a:pt x="73" y="20"/>
                          <a:pt x="73" y="20"/>
                        </a:cubicBezTo>
                        <a:cubicBezTo>
                          <a:pt x="73" y="20"/>
                          <a:pt x="73" y="20"/>
                          <a:pt x="73" y="20"/>
                        </a:cubicBezTo>
                        <a:cubicBezTo>
                          <a:pt x="73" y="20"/>
                          <a:pt x="73" y="20"/>
                          <a:pt x="73" y="20"/>
                        </a:cubicBezTo>
                        <a:cubicBezTo>
                          <a:pt x="73" y="20"/>
                          <a:pt x="73" y="20"/>
                          <a:pt x="73" y="20"/>
                        </a:cubicBezTo>
                        <a:cubicBezTo>
                          <a:pt x="73" y="20"/>
                          <a:pt x="73" y="20"/>
                          <a:pt x="73" y="20"/>
                        </a:cubicBezTo>
                        <a:cubicBezTo>
                          <a:pt x="73" y="21"/>
                          <a:pt x="72" y="22"/>
                          <a:pt x="71" y="22"/>
                        </a:cubicBezTo>
                        <a:cubicBezTo>
                          <a:pt x="71" y="22"/>
                          <a:pt x="71" y="22"/>
                          <a:pt x="71" y="22"/>
                        </a:cubicBezTo>
                        <a:cubicBezTo>
                          <a:pt x="71" y="22"/>
                          <a:pt x="71" y="22"/>
                          <a:pt x="71" y="22"/>
                        </a:cubicBezTo>
                        <a:cubicBezTo>
                          <a:pt x="71" y="22"/>
                          <a:pt x="71" y="22"/>
                          <a:pt x="71" y="22"/>
                        </a:cubicBezTo>
                        <a:cubicBezTo>
                          <a:pt x="71" y="22"/>
                          <a:pt x="71" y="22"/>
                          <a:pt x="71" y="22"/>
                        </a:cubicBezTo>
                        <a:cubicBezTo>
                          <a:pt x="71" y="22"/>
                          <a:pt x="71" y="22"/>
                          <a:pt x="71" y="22"/>
                        </a:cubicBezTo>
                        <a:cubicBezTo>
                          <a:pt x="71" y="22"/>
                          <a:pt x="71" y="22"/>
                          <a:pt x="71" y="23"/>
                        </a:cubicBezTo>
                        <a:cubicBezTo>
                          <a:pt x="71" y="23"/>
                          <a:pt x="71" y="23"/>
                          <a:pt x="71" y="23"/>
                        </a:cubicBezTo>
                        <a:cubicBezTo>
                          <a:pt x="71" y="23"/>
                          <a:pt x="71" y="23"/>
                          <a:pt x="71" y="23"/>
                        </a:cubicBezTo>
                        <a:cubicBezTo>
                          <a:pt x="71" y="23"/>
                          <a:pt x="71" y="23"/>
                          <a:pt x="71" y="23"/>
                        </a:cubicBezTo>
                        <a:cubicBezTo>
                          <a:pt x="71" y="23"/>
                          <a:pt x="71" y="23"/>
                          <a:pt x="71" y="23"/>
                        </a:cubicBezTo>
                        <a:cubicBezTo>
                          <a:pt x="71" y="23"/>
                          <a:pt x="71" y="23"/>
                          <a:pt x="71" y="23"/>
                        </a:cubicBezTo>
                        <a:cubicBezTo>
                          <a:pt x="71" y="24"/>
                          <a:pt x="70" y="24"/>
                          <a:pt x="70" y="24"/>
                        </a:cubicBezTo>
                        <a:cubicBezTo>
                          <a:pt x="70" y="24"/>
                          <a:pt x="70" y="24"/>
                          <a:pt x="70" y="24"/>
                        </a:cubicBezTo>
                        <a:cubicBezTo>
                          <a:pt x="70" y="24"/>
                          <a:pt x="70" y="24"/>
                          <a:pt x="70" y="24"/>
                        </a:cubicBezTo>
                        <a:cubicBezTo>
                          <a:pt x="70" y="24"/>
                          <a:pt x="70" y="24"/>
                          <a:pt x="70" y="24"/>
                        </a:cubicBezTo>
                        <a:cubicBezTo>
                          <a:pt x="70" y="24"/>
                          <a:pt x="70" y="25"/>
                          <a:pt x="70" y="25"/>
                        </a:cubicBezTo>
                        <a:cubicBezTo>
                          <a:pt x="70" y="25"/>
                          <a:pt x="70" y="25"/>
                          <a:pt x="70" y="25"/>
                        </a:cubicBezTo>
                        <a:cubicBezTo>
                          <a:pt x="70" y="25"/>
                          <a:pt x="70" y="25"/>
                          <a:pt x="70" y="25"/>
                        </a:cubicBezTo>
                        <a:cubicBezTo>
                          <a:pt x="69" y="25"/>
                          <a:pt x="69" y="25"/>
                          <a:pt x="69" y="25"/>
                        </a:cubicBezTo>
                        <a:cubicBezTo>
                          <a:pt x="69" y="26"/>
                          <a:pt x="69" y="26"/>
                          <a:pt x="69" y="26"/>
                        </a:cubicBezTo>
                        <a:cubicBezTo>
                          <a:pt x="69" y="26"/>
                          <a:pt x="69" y="26"/>
                          <a:pt x="69" y="26"/>
                        </a:cubicBezTo>
                        <a:cubicBezTo>
                          <a:pt x="69" y="26"/>
                          <a:pt x="69" y="26"/>
                          <a:pt x="69" y="26"/>
                        </a:cubicBezTo>
                        <a:cubicBezTo>
                          <a:pt x="69" y="26"/>
                          <a:pt x="69" y="26"/>
                          <a:pt x="69" y="26"/>
                        </a:cubicBezTo>
                        <a:cubicBezTo>
                          <a:pt x="68" y="26"/>
                          <a:pt x="68" y="26"/>
                          <a:pt x="68" y="26"/>
                        </a:cubicBezTo>
                        <a:cubicBezTo>
                          <a:pt x="68" y="26"/>
                          <a:pt x="68" y="26"/>
                          <a:pt x="68" y="26"/>
                        </a:cubicBezTo>
                        <a:cubicBezTo>
                          <a:pt x="68" y="25"/>
                          <a:pt x="68" y="25"/>
                          <a:pt x="68" y="25"/>
                        </a:cubicBezTo>
                        <a:cubicBezTo>
                          <a:pt x="68" y="25"/>
                          <a:pt x="68" y="25"/>
                          <a:pt x="68" y="25"/>
                        </a:cubicBezTo>
                        <a:cubicBezTo>
                          <a:pt x="67" y="25"/>
                          <a:pt x="67" y="25"/>
                          <a:pt x="67" y="25"/>
                        </a:cubicBezTo>
                        <a:cubicBezTo>
                          <a:pt x="67" y="25"/>
                          <a:pt x="67" y="25"/>
                          <a:pt x="67" y="25"/>
                        </a:cubicBezTo>
                        <a:cubicBezTo>
                          <a:pt x="67" y="25"/>
                          <a:pt x="67" y="25"/>
                          <a:pt x="67" y="25"/>
                        </a:cubicBezTo>
                        <a:cubicBezTo>
                          <a:pt x="67" y="25"/>
                          <a:pt x="67" y="25"/>
                          <a:pt x="67" y="25"/>
                        </a:cubicBezTo>
                        <a:cubicBezTo>
                          <a:pt x="67" y="25"/>
                          <a:pt x="67" y="25"/>
                          <a:pt x="67" y="25"/>
                        </a:cubicBezTo>
                        <a:cubicBezTo>
                          <a:pt x="67" y="25"/>
                          <a:pt x="67" y="24"/>
                          <a:pt x="67" y="24"/>
                        </a:cubicBezTo>
                        <a:cubicBezTo>
                          <a:pt x="67" y="24"/>
                          <a:pt x="67" y="24"/>
                          <a:pt x="67" y="24"/>
                        </a:cubicBezTo>
                        <a:cubicBezTo>
                          <a:pt x="67" y="24"/>
                          <a:pt x="67" y="23"/>
                          <a:pt x="67" y="23"/>
                        </a:cubicBezTo>
                        <a:cubicBezTo>
                          <a:pt x="67" y="23"/>
                          <a:pt x="67" y="23"/>
                          <a:pt x="67" y="23"/>
                        </a:cubicBezTo>
                        <a:cubicBezTo>
                          <a:pt x="67" y="23"/>
                          <a:pt x="67" y="23"/>
                          <a:pt x="67" y="23"/>
                        </a:cubicBezTo>
                        <a:cubicBezTo>
                          <a:pt x="67" y="23"/>
                          <a:pt x="67" y="23"/>
                          <a:pt x="67" y="23"/>
                        </a:cubicBezTo>
                        <a:cubicBezTo>
                          <a:pt x="67" y="23"/>
                          <a:pt x="67" y="23"/>
                          <a:pt x="67" y="23"/>
                        </a:cubicBezTo>
                        <a:cubicBezTo>
                          <a:pt x="66" y="23"/>
                          <a:pt x="66" y="23"/>
                          <a:pt x="66" y="23"/>
                        </a:cubicBezTo>
                        <a:cubicBezTo>
                          <a:pt x="66" y="23"/>
                          <a:pt x="66" y="23"/>
                          <a:pt x="66" y="22"/>
                        </a:cubicBezTo>
                        <a:cubicBezTo>
                          <a:pt x="66" y="22"/>
                          <a:pt x="66" y="22"/>
                          <a:pt x="66" y="22"/>
                        </a:cubicBezTo>
                        <a:cubicBezTo>
                          <a:pt x="66" y="22"/>
                          <a:pt x="66" y="22"/>
                          <a:pt x="66" y="22"/>
                        </a:cubicBezTo>
                        <a:cubicBezTo>
                          <a:pt x="66" y="22"/>
                          <a:pt x="66" y="22"/>
                          <a:pt x="66" y="22"/>
                        </a:cubicBezTo>
                        <a:cubicBezTo>
                          <a:pt x="66" y="22"/>
                          <a:pt x="66" y="23"/>
                          <a:pt x="66" y="23"/>
                        </a:cubicBezTo>
                        <a:cubicBezTo>
                          <a:pt x="66" y="23"/>
                          <a:pt x="66" y="23"/>
                          <a:pt x="66" y="23"/>
                        </a:cubicBezTo>
                        <a:cubicBezTo>
                          <a:pt x="66" y="23"/>
                          <a:pt x="66" y="23"/>
                          <a:pt x="66" y="24"/>
                        </a:cubicBezTo>
                        <a:cubicBezTo>
                          <a:pt x="66" y="24"/>
                          <a:pt x="66" y="24"/>
                          <a:pt x="66" y="24"/>
                        </a:cubicBezTo>
                        <a:cubicBezTo>
                          <a:pt x="66" y="24"/>
                          <a:pt x="66" y="24"/>
                          <a:pt x="66" y="25"/>
                        </a:cubicBezTo>
                        <a:cubicBezTo>
                          <a:pt x="66" y="25"/>
                          <a:pt x="66" y="25"/>
                          <a:pt x="66" y="25"/>
                        </a:cubicBezTo>
                        <a:cubicBezTo>
                          <a:pt x="66" y="25"/>
                          <a:pt x="65" y="25"/>
                          <a:pt x="65" y="26"/>
                        </a:cubicBezTo>
                        <a:cubicBezTo>
                          <a:pt x="65" y="26"/>
                          <a:pt x="65" y="26"/>
                          <a:pt x="65" y="26"/>
                        </a:cubicBezTo>
                        <a:cubicBezTo>
                          <a:pt x="65" y="26"/>
                          <a:pt x="65" y="26"/>
                          <a:pt x="64" y="26"/>
                        </a:cubicBezTo>
                        <a:cubicBezTo>
                          <a:pt x="64" y="26"/>
                          <a:pt x="64" y="26"/>
                          <a:pt x="64" y="26"/>
                        </a:cubicBezTo>
                        <a:cubicBezTo>
                          <a:pt x="64" y="26"/>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2" y="26"/>
                          <a:pt x="62" y="26"/>
                        </a:cubicBezTo>
                        <a:cubicBezTo>
                          <a:pt x="62" y="26"/>
                          <a:pt x="62" y="26"/>
                          <a:pt x="62" y="26"/>
                        </a:cubicBezTo>
                        <a:cubicBezTo>
                          <a:pt x="61" y="27"/>
                          <a:pt x="61" y="27"/>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59" y="27"/>
                          <a:pt x="59" y="27"/>
                          <a:pt x="58" y="27"/>
                        </a:cubicBezTo>
                        <a:cubicBezTo>
                          <a:pt x="58" y="27"/>
                          <a:pt x="58" y="27"/>
                          <a:pt x="58" y="27"/>
                        </a:cubicBezTo>
                        <a:cubicBezTo>
                          <a:pt x="58" y="27"/>
                          <a:pt x="57" y="28"/>
                          <a:pt x="56" y="28"/>
                        </a:cubicBezTo>
                        <a:cubicBezTo>
                          <a:pt x="56" y="28"/>
                          <a:pt x="56" y="28"/>
                          <a:pt x="56" y="28"/>
                        </a:cubicBezTo>
                        <a:cubicBezTo>
                          <a:pt x="56" y="28"/>
                          <a:pt x="56" y="28"/>
                          <a:pt x="56" y="28"/>
                        </a:cubicBezTo>
                        <a:cubicBezTo>
                          <a:pt x="55" y="28"/>
                          <a:pt x="55" y="27"/>
                          <a:pt x="55" y="27"/>
                        </a:cubicBezTo>
                        <a:cubicBezTo>
                          <a:pt x="55" y="27"/>
                          <a:pt x="55" y="27"/>
                          <a:pt x="55" y="27"/>
                        </a:cubicBezTo>
                        <a:cubicBezTo>
                          <a:pt x="55" y="27"/>
                          <a:pt x="55" y="27"/>
                          <a:pt x="55" y="27"/>
                        </a:cubicBezTo>
                        <a:cubicBezTo>
                          <a:pt x="54" y="27"/>
                          <a:pt x="54" y="27"/>
                          <a:pt x="54" y="27"/>
                        </a:cubicBezTo>
                        <a:cubicBezTo>
                          <a:pt x="54" y="27"/>
                          <a:pt x="54" y="27"/>
                          <a:pt x="54" y="27"/>
                        </a:cubicBezTo>
                        <a:cubicBezTo>
                          <a:pt x="54" y="27"/>
                          <a:pt x="54" y="27"/>
                          <a:pt x="54" y="27"/>
                        </a:cubicBezTo>
                        <a:cubicBezTo>
                          <a:pt x="54" y="27"/>
                          <a:pt x="54" y="27"/>
                          <a:pt x="54" y="27"/>
                        </a:cubicBezTo>
                        <a:cubicBezTo>
                          <a:pt x="54" y="27"/>
                          <a:pt x="54" y="27"/>
                          <a:pt x="54" y="27"/>
                        </a:cubicBezTo>
                        <a:cubicBezTo>
                          <a:pt x="53" y="27"/>
                          <a:pt x="53" y="27"/>
                          <a:pt x="53" y="27"/>
                        </a:cubicBezTo>
                        <a:cubicBezTo>
                          <a:pt x="53" y="27"/>
                          <a:pt x="53" y="27"/>
                          <a:pt x="53" y="27"/>
                        </a:cubicBezTo>
                        <a:cubicBezTo>
                          <a:pt x="53" y="27"/>
                          <a:pt x="53" y="27"/>
                          <a:pt x="53" y="28"/>
                        </a:cubicBezTo>
                        <a:cubicBezTo>
                          <a:pt x="53" y="28"/>
                          <a:pt x="53" y="28"/>
                          <a:pt x="53" y="28"/>
                        </a:cubicBezTo>
                        <a:cubicBezTo>
                          <a:pt x="53" y="28"/>
                          <a:pt x="54" y="28"/>
                          <a:pt x="54" y="28"/>
                        </a:cubicBezTo>
                        <a:cubicBezTo>
                          <a:pt x="54" y="28"/>
                          <a:pt x="54" y="28"/>
                          <a:pt x="54" y="28"/>
                        </a:cubicBezTo>
                        <a:cubicBezTo>
                          <a:pt x="53" y="30"/>
                          <a:pt x="53" y="29"/>
                          <a:pt x="52" y="29"/>
                        </a:cubicBezTo>
                        <a:cubicBezTo>
                          <a:pt x="52" y="29"/>
                          <a:pt x="52" y="29"/>
                          <a:pt x="52" y="29"/>
                        </a:cubicBezTo>
                        <a:cubicBezTo>
                          <a:pt x="52" y="29"/>
                          <a:pt x="52" y="29"/>
                          <a:pt x="52" y="30"/>
                        </a:cubicBezTo>
                        <a:cubicBezTo>
                          <a:pt x="52" y="30"/>
                          <a:pt x="52" y="30"/>
                          <a:pt x="52" y="30"/>
                        </a:cubicBezTo>
                        <a:cubicBezTo>
                          <a:pt x="51" y="30"/>
                          <a:pt x="51" y="30"/>
                          <a:pt x="51" y="30"/>
                        </a:cubicBezTo>
                        <a:cubicBezTo>
                          <a:pt x="51" y="30"/>
                          <a:pt x="51" y="30"/>
                          <a:pt x="51" y="30"/>
                        </a:cubicBezTo>
                        <a:cubicBezTo>
                          <a:pt x="51" y="30"/>
                          <a:pt x="50" y="30"/>
                          <a:pt x="50" y="30"/>
                        </a:cubicBezTo>
                        <a:cubicBezTo>
                          <a:pt x="50" y="30"/>
                          <a:pt x="50" y="30"/>
                          <a:pt x="50" y="30"/>
                        </a:cubicBezTo>
                        <a:cubicBezTo>
                          <a:pt x="50" y="30"/>
                          <a:pt x="50" y="30"/>
                          <a:pt x="50" y="29"/>
                        </a:cubicBezTo>
                        <a:cubicBezTo>
                          <a:pt x="50" y="29"/>
                          <a:pt x="50" y="29"/>
                          <a:pt x="50" y="29"/>
                        </a:cubicBezTo>
                        <a:cubicBezTo>
                          <a:pt x="50" y="29"/>
                          <a:pt x="50" y="29"/>
                          <a:pt x="50" y="29"/>
                        </a:cubicBezTo>
                        <a:cubicBezTo>
                          <a:pt x="50" y="29"/>
                          <a:pt x="50" y="29"/>
                          <a:pt x="50" y="29"/>
                        </a:cubicBezTo>
                        <a:cubicBezTo>
                          <a:pt x="50" y="29"/>
                          <a:pt x="49" y="30"/>
                          <a:pt x="49" y="30"/>
                        </a:cubicBezTo>
                        <a:cubicBezTo>
                          <a:pt x="49" y="30"/>
                          <a:pt x="49" y="30"/>
                          <a:pt x="49" y="30"/>
                        </a:cubicBezTo>
                        <a:cubicBezTo>
                          <a:pt x="49" y="30"/>
                          <a:pt x="49" y="30"/>
                          <a:pt x="48" y="30"/>
                        </a:cubicBezTo>
                        <a:cubicBezTo>
                          <a:pt x="48" y="30"/>
                          <a:pt x="48" y="30"/>
                          <a:pt x="48" y="30"/>
                        </a:cubicBezTo>
                        <a:cubicBezTo>
                          <a:pt x="48" y="30"/>
                          <a:pt x="48" y="30"/>
                          <a:pt x="48" y="30"/>
                        </a:cubicBezTo>
                        <a:cubicBezTo>
                          <a:pt x="48" y="30"/>
                          <a:pt x="48" y="30"/>
                          <a:pt x="48" y="30"/>
                        </a:cubicBezTo>
                        <a:cubicBezTo>
                          <a:pt x="48" y="30"/>
                          <a:pt x="47" y="31"/>
                          <a:pt x="47" y="31"/>
                        </a:cubicBezTo>
                        <a:cubicBezTo>
                          <a:pt x="47" y="31"/>
                          <a:pt x="47" y="31"/>
                          <a:pt x="47" y="31"/>
                        </a:cubicBezTo>
                        <a:cubicBezTo>
                          <a:pt x="47" y="31"/>
                          <a:pt x="46" y="30"/>
                          <a:pt x="46" y="30"/>
                        </a:cubicBezTo>
                        <a:cubicBezTo>
                          <a:pt x="46" y="30"/>
                          <a:pt x="46" y="30"/>
                          <a:pt x="46" y="30"/>
                        </a:cubicBezTo>
                        <a:cubicBezTo>
                          <a:pt x="46" y="30"/>
                          <a:pt x="46" y="30"/>
                          <a:pt x="46" y="30"/>
                        </a:cubicBezTo>
                        <a:cubicBezTo>
                          <a:pt x="46" y="30"/>
                          <a:pt x="46" y="30"/>
                          <a:pt x="46" y="30"/>
                        </a:cubicBezTo>
                        <a:cubicBezTo>
                          <a:pt x="45" y="31"/>
                          <a:pt x="45" y="31"/>
                          <a:pt x="45" y="31"/>
                        </a:cubicBezTo>
                        <a:cubicBezTo>
                          <a:pt x="45" y="31"/>
                          <a:pt x="45" y="31"/>
                          <a:pt x="45" y="31"/>
                        </a:cubicBezTo>
                        <a:cubicBezTo>
                          <a:pt x="44" y="31"/>
                          <a:pt x="44" y="31"/>
                          <a:pt x="44" y="31"/>
                        </a:cubicBezTo>
                        <a:cubicBezTo>
                          <a:pt x="44" y="31"/>
                          <a:pt x="44" y="31"/>
                          <a:pt x="44" y="31"/>
                        </a:cubicBezTo>
                        <a:cubicBezTo>
                          <a:pt x="44" y="31"/>
                          <a:pt x="44" y="32"/>
                          <a:pt x="43" y="32"/>
                        </a:cubicBezTo>
                        <a:cubicBezTo>
                          <a:pt x="43" y="32"/>
                          <a:pt x="43" y="32"/>
                          <a:pt x="43" y="32"/>
                        </a:cubicBezTo>
                        <a:cubicBezTo>
                          <a:pt x="43" y="32"/>
                          <a:pt x="43" y="31"/>
                          <a:pt x="43" y="31"/>
                        </a:cubicBezTo>
                        <a:cubicBezTo>
                          <a:pt x="43" y="31"/>
                          <a:pt x="43" y="31"/>
                          <a:pt x="43" y="31"/>
                        </a:cubicBezTo>
                        <a:cubicBezTo>
                          <a:pt x="42" y="31"/>
                          <a:pt x="42" y="31"/>
                          <a:pt x="42" y="31"/>
                        </a:cubicBezTo>
                        <a:cubicBezTo>
                          <a:pt x="42" y="31"/>
                          <a:pt x="42" y="31"/>
                          <a:pt x="42" y="31"/>
                        </a:cubicBezTo>
                        <a:cubicBezTo>
                          <a:pt x="42" y="31"/>
                          <a:pt x="42" y="31"/>
                          <a:pt x="42" y="31"/>
                        </a:cubicBezTo>
                        <a:cubicBezTo>
                          <a:pt x="42" y="31"/>
                          <a:pt x="42" y="31"/>
                          <a:pt x="42" y="31"/>
                        </a:cubicBezTo>
                        <a:cubicBezTo>
                          <a:pt x="42" y="31"/>
                          <a:pt x="42" y="31"/>
                          <a:pt x="42" y="31"/>
                        </a:cubicBezTo>
                        <a:cubicBezTo>
                          <a:pt x="42" y="31"/>
                          <a:pt x="42" y="31"/>
                          <a:pt x="42" y="31"/>
                        </a:cubicBezTo>
                        <a:cubicBezTo>
                          <a:pt x="41" y="31"/>
                          <a:pt x="41" y="31"/>
                          <a:pt x="40" y="31"/>
                        </a:cubicBezTo>
                        <a:cubicBezTo>
                          <a:pt x="40" y="31"/>
                          <a:pt x="40" y="31"/>
                          <a:pt x="40" y="31"/>
                        </a:cubicBezTo>
                        <a:cubicBezTo>
                          <a:pt x="40" y="31"/>
                          <a:pt x="39" y="31"/>
                          <a:pt x="38" y="31"/>
                        </a:cubicBezTo>
                        <a:cubicBezTo>
                          <a:pt x="38" y="31"/>
                          <a:pt x="38" y="31"/>
                          <a:pt x="38" y="31"/>
                        </a:cubicBezTo>
                        <a:cubicBezTo>
                          <a:pt x="38" y="31"/>
                          <a:pt x="38" y="31"/>
                          <a:pt x="37" y="31"/>
                        </a:cubicBezTo>
                        <a:cubicBezTo>
                          <a:pt x="37" y="31"/>
                          <a:pt x="37" y="31"/>
                          <a:pt x="37" y="31"/>
                        </a:cubicBezTo>
                        <a:cubicBezTo>
                          <a:pt x="37" y="31"/>
                          <a:pt x="37" y="31"/>
                          <a:pt x="37" y="31"/>
                        </a:cubicBezTo>
                        <a:cubicBezTo>
                          <a:pt x="37" y="31"/>
                          <a:pt x="37" y="32"/>
                          <a:pt x="37" y="32"/>
                        </a:cubicBezTo>
                        <a:cubicBezTo>
                          <a:pt x="37" y="32"/>
                          <a:pt x="37" y="32"/>
                          <a:pt x="37" y="32"/>
                        </a:cubicBezTo>
                        <a:cubicBezTo>
                          <a:pt x="36" y="33"/>
                          <a:pt x="35" y="34"/>
                          <a:pt x="34" y="34"/>
                        </a:cubicBezTo>
                        <a:cubicBezTo>
                          <a:pt x="34" y="34"/>
                          <a:pt x="34" y="34"/>
                          <a:pt x="34" y="34"/>
                        </a:cubicBezTo>
                        <a:cubicBezTo>
                          <a:pt x="34" y="34"/>
                          <a:pt x="34" y="34"/>
                          <a:pt x="34" y="34"/>
                        </a:cubicBezTo>
                        <a:cubicBezTo>
                          <a:pt x="34" y="34"/>
                          <a:pt x="34" y="34"/>
                          <a:pt x="34" y="34"/>
                        </a:cubicBezTo>
                        <a:cubicBezTo>
                          <a:pt x="33" y="34"/>
                          <a:pt x="33" y="34"/>
                          <a:pt x="33" y="34"/>
                        </a:cubicBezTo>
                        <a:cubicBezTo>
                          <a:pt x="33" y="34"/>
                          <a:pt x="33" y="34"/>
                          <a:pt x="33" y="34"/>
                        </a:cubicBezTo>
                        <a:cubicBezTo>
                          <a:pt x="33" y="34"/>
                          <a:pt x="33" y="34"/>
                          <a:pt x="33" y="34"/>
                        </a:cubicBezTo>
                        <a:cubicBezTo>
                          <a:pt x="33" y="34"/>
                          <a:pt x="33" y="34"/>
                          <a:pt x="33" y="34"/>
                        </a:cubicBezTo>
                        <a:cubicBezTo>
                          <a:pt x="33" y="34"/>
                          <a:pt x="33" y="34"/>
                          <a:pt x="33" y="34"/>
                        </a:cubicBezTo>
                        <a:cubicBezTo>
                          <a:pt x="33" y="34"/>
                          <a:pt x="33" y="34"/>
                          <a:pt x="33" y="34"/>
                        </a:cubicBezTo>
                        <a:cubicBezTo>
                          <a:pt x="33" y="34"/>
                          <a:pt x="33" y="34"/>
                          <a:pt x="34" y="34"/>
                        </a:cubicBezTo>
                        <a:cubicBezTo>
                          <a:pt x="34" y="34"/>
                          <a:pt x="34" y="34"/>
                          <a:pt x="34" y="34"/>
                        </a:cubicBezTo>
                        <a:cubicBezTo>
                          <a:pt x="35" y="34"/>
                          <a:pt x="35" y="35"/>
                          <a:pt x="35" y="36"/>
                        </a:cubicBezTo>
                        <a:cubicBezTo>
                          <a:pt x="35" y="36"/>
                          <a:pt x="35" y="36"/>
                          <a:pt x="35" y="36"/>
                        </a:cubicBezTo>
                        <a:cubicBezTo>
                          <a:pt x="35" y="36"/>
                          <a:pt x="35" y="36"/>
                          <a:pt x="35" y="37"/>
                        </a:cubicBezTo>
                        <a:cubicBezTo>
                          <a:pt x="35" y="37"/>
                          <a:pt x="35" y="37"/>
                          <a:pt x="35" y="37"/>
                        </a:cubicBezTo>
                        <a:cubicBezTo>
                          <a:pt x="35" y="37"/>
                          <a:pt x="34" y="37"/>
                          <a:pt x="34" y="37"/>
                        </a:cubicBezTo>
                        <a:cubicBezTo>
                          <a:pt x="34" y="37"/>
                          <a:pt x="34" y="37"/>
                          <a:pt x="34" y="37"/>
                        </a:cubicBezTo>
                        <a:cubicBezTo>
                          <a:pt x="33" y="37"/>
                          <a:pt x="33" y="37"/>
                          <a:pt x="32" y="37"/>
                        </a:cubicBezTo>
                        <a:cubicBezTo>
                          <a:pt x="32" y="37"/>
                          <a:pt x="32" y="37"/>
                          <a:pt x="32" y="37"/>
                        </a:cubicBezTo>
                        <a:cubicBezTo>
                          <a:pt x="32" y="36"/>
                          <a:pt x="32" y="36"/>
                          <a:pt x="32" y="36"/>
                        </a:cubicBezTo>
                        <a:cubicBezTo>
                          <a:pt x="32" y="36"/>
                          <a:pt x="32" y="36"/>
                          <a:pt x="32" y="36"/>
                        </a:cubicBezTo>
                        <a:cubicBezTo>
                          <a:pt x="32" y="36"/>
                          <a:pt x="32" y="36"/>
                          <a:pt x="32" y="37"/>
                        </a:cubicBezTo>
                        <a:cubicBezTo>
                          <a:pt x="32" y="37"/>
                          <a:pt x="32" y="37"/>
                          <a:pt x="32" y="37"/>
                        </a:cubicBezTo>
                        <a:cubicBezTo>
                          <a:pt x="32" y="37"/>
                          <a:pt x="32" y="37"/>
                          <a:pt x="31" y="37"/>
                        </a:cubicBezTo>
                        <a:cubicBezTo>
                          <a:pt x="31" y="37"/>
                          <a:pt x="31" y="37"/>
                          <a:pt x="31" y="37"/>
                        </a:cubicBezTo>
                        <a:cubicBezTo>
                          <a:pt x="31" y="37"/>
                          <a:pt x="31"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1" y="37"/>
                          <a:pt x="31" y="37"/>
                          <a:pt x="31" y="37"/>
                        </a:cubicBezTo>
                        <a:cubicBezTo>
                          <a:pt x="31" y="37"/>
                          <a:pt x="31" y="37"/>
                          <a:pt x="31" y="37"/>
                        </a:cubicBezTo>
                        <a:cubicBezTo>
                          <a:pt x="31" y="37"/>
                          <a:pt x="32" y="37"/>
                          <a:pt x="32" y="38"/>
                        </a:cubicBezTo>
                        <a:cubicBezTo>
                          <a:pt x="32" y="38"/>
                          <a:pt x="32" y="38"/>
                          <a:pt x="32" y="38"/>
                        </a:cubicBezTo>
                        <a:cubicBezTo>
                          <a:pt x="33" y="38"/>
                          <a:pt x="33" y="39"/>
                          <a:pt x="33" y="39"/>
                        </a:cubicBezTo>
                        <a:cubicBezTo>
                          <a:pt x="33" y="39"/>
                          <a:pt x="33" y="39"/>
                          <a:pt x="33" y="39"/>
                        </a:cubicBezTo>
                        <a:cubicBezTo>
                          <a:pt x="33" y="40"/>
                          <a:pt x="33" y="40"/>
                          <a:pt x="33" y="40"/>
                        </a:cubicBezTo>
                        <a:cubicBezTo>
                          <a:pt x="33" y="40"/>
                          <a:pt x="33" y="40"/>
                          <a:pt x="33" y="40"/>
                        </a:cubicBezTo>
                        <a:cubicBezTo>
                          <a:pt x="33" y="40"/>
                          <a:pt x="33" y="41"/>
                          <a:pt x="33" y="41"/>
                        </a:cubicBezTo>
                        <a:cubicBezTo>
                          <a:pt x="33" y="41"/>
                          <a:pt x="33" y="41"/>
                          <a:pt x="33" y="41"/>
                        </a:cubicBezTo>
                        <a:cubicBezTo>
                          <a:pt x="33" y="41"/>
                          <a:pt x="33" y="41"/>
                          <a:pt x="34" y="41"/>
                        </a:cubicBezTo>
                        <a:cubicBezTo>
                          <a:pt x="34" y="41"/>
                          <a:pt x="34" y="41"/>
                          <a:pt x="34" y="41"/>
                        </a:cubicBezTo>
                        <a:cubicBezTo>
                          <a:pt x="34" y="42"/>
                          <a:pt x="35" y="42"/>
                          <a:pt x="35" y="43"/>
                        </a:cubicBezTo>
                        <a:cubicBezTo>
                          <a:pt x="35" y="43"/>
                          <a:pt x="35" y="43"/>
                          <a:pt x="35" y="43"/>
                        </a:cubicBezTo>
                        <a:cubicBezTo>
                          <a:pt x="34" y="43"/>
                          <a:pt x="34" y="44"/>
                          <a:pt x="34" y="44"/>
                        </a:cubicBezTo>
                        <a:cubicBezTo>
                          <a:pt x="34" y="44"/>
                          <a:pt x="34" y="44"/>
                          <a:pt x="34" y="44"/>
                        </a:cubicBezTo>
                        <a:cubicBezTo>
                          <a:pt x="34" y="44"/>
                          <a:pt x="33" y="45"/>
                          <a:pt x="32" y="46"/>
                        </a:cubicBezTo>
                        <a:cubicBezTo>
                          <a:pt x="32" y="46"/>
                          <a:pt x="32" y="46"/>
                          <a:pt x="32" y="46"/>
                        </a:cubicBezTo>
                        <a:cubicBezTo>
                          <a:pt x="32" y="46"/>
                          <a:pt x="30" y="46"/>
                          <a:pt x="29" y="46"/>
                        </a:cubicBezTo>
                        <a:cubicBezTo>
                          <a:pt x="29" y="46"/>
                          <a:pt x="29" y="46"/>
                          <a:pt x="29" y="46"/>
                        </a:cubicBezTo>
                        <a:cubicBezTo>
                          <a:pt x="29" y="46"/>
                          <a:pt x="29" y="46"/>
                          <a:pt x="28" y="46"/>
                        </a:cubicBezTo>
                        <a:cubicBezTo>
                          <a:pt x="28" y="46"/>
                          <a:pt x="28" y="46"/>
                          <a:pt x="28" y="46"/>
                        </a:cubicBezTo>
                        <a:cubicBezTo>
                          <a:pt x="28" y="46"/>
                          <a:pt x="28" y="46"/>
                          <a:pt x="28" y="46"/>
                        </a:cubicBezTo>
                        <a:cubicBezTo>
                          <a:pt x="28" y="46"/>
                          <a:pt x="28" y="46"/>
                          <a:pt x="28" y="46"/>
                        </a:cubicBezTo>
                        <a:cubicBezTo>
                          <a:pt x="28" y="46"/>
                          <a:pt x="28" y="46"/>
                          <a:pt x="28" y="46"/>
                        </a:cubicBezTo>
                        <a:cubicBezTo>
                          <a:pt x="28" y="46"/>
                          <a:pt x="28" y="46"/>
                          <a:pt x="28" y="46"/>
                        </a:cubicBezTo>
                        <a:cubicBezTo>
                          <a:pt x="28" y="46"/>
                          <a:pt x="28" y="47"/>
                          <a:pt x="27" y="47"/>
                        </a:cubicBezTo>
                        <a:cubicBezTo>
                          <a:pt x="27" y="47"/>
                          <a:pt x="27" y="47"/>
                          <a:pt x="27" y="47"/>
                        </a:cubicBezTo>
                        <a:cubicBezTo>
                          <a:pt x="27" y="47"/>
                          <a:pt x="27" y="47"/>
                          <a:pt x="27" y="47"/>
                        </a:cubicBezTo>
                        <a:cubicBezTo>
                          <a:pt x="27" y="47"/>
                          <a:pt x="27" y="47"/>
                          <a:pt x="27" y="47"/>
                        </a:cubicBezTo>
                        <a:close/>
                        <a:moveTo>
                          <a:pt x="27" y="44"/>
                        </a:moveTo>
                        <a:cubicBezTo>
                          <a:pt x="27" y="44"/>
                          <a:pt x="27" y="44"/>
                          <a:pt x="27" y="44"/>
                        </a:cubicBezTo>
                        <a:cubicBezTo>
                          <a:pt x="27" y="44"/>
                          <a:pt x="27" y="44"/>
                          <a:pt x="27" y="44"/>
                        </a:cubicBezTo>
                        <a:cubicBezTo>
                          <a:pt x="27" y="44"/>
                          <a:pt x="27" y="44"/>
                          <a:pt x="27" y="44"/>
                        </a:cubicBezTo>
                        <a:cubicBezTo>
                          <a:pt x="27" y="44"/>
                          <a:pt x="27" y="44"/>
                          <a:pt x="27" y="44"/>
                        </a:cubicBezTo>
                        <a:close/>
                        <a:moveTo>
                          <a:pt x="25" y="39"/>
                        </a:moveTo>
                        <a:cubicBezTo>
                          <a:pt x="25" y="39"/>
                          <a:pt x="25" y="39"/>
                          <a:pt x="25" y="39"/>
                        </a:cubicBezTo>
                        <a:cubicBezTo>
                          <a:pt x="25" y="39"/>
                          <a:pt x="25" y="39"/>
                          <a:pt x="25" y="39"/>
                        </a:cubicBezTo>
                        <a:cubicBezTo>
                          <a:pt x="25" y="39"/>
                          <a:pt x="25" y="39"/>
                          <a:pt x="25" y="39"/>
                        </a:cubicBezTo>
                        <a:close/>
                        <a:moveTo>
                          <a:pt x="34" y="35"/>
                        </a:moveTo>
                        <a:cubicBezTo>
                          <a:pt x="34" y="35"/>
                          <a:pt x="34" y="35"/>
                          <a:pt x="34" y="35"/>
                        </a:cubicBezTo>
                        <a:cubicBezTo>
                          <a:pt x="34" y="35"/>
                          <a:pt x="34" y="35"/>
                          <a:pt x="34" y="35"/>
                        </a:cubicBezTo>
                        <a:cubicBezTo>
                          <a:pt x="34" y="35"/>
                          <a:pt x="34" y="35"/>
                          <a:pt x="34" y="35"/>
                        </a:cubicBezTo>
                        <a:close/>
                        <a:moveTo>
                          <a:pt x="34" y="31"/>
                        </a:moveTo>
                        <a:cubicBezTo>
                          <a:pt x="34" y="31"/>
                          <a:pt x="34" y="31"/>
                          <a:pt x="34" y="31"/>
                        </a:cubicBezTo>
                        <a:cubicBezTo>
                          <a:pt x="34" y="31"/>
                          <a:pt x="34" y="31"/>
                          <a:pt x="34" y="31"/>
                        </a:cubicBezTo>
                        <a:close/>
                        <a:moveTo>
                          <a:pt x="19" y="31"/>
                        </a:moveTo>
                        <a:cubicBezTo>
                          <a:pt x="19" y="31"/>
                          <a:pt x="19" y="31"/>
                          <a:pt x="19" y="31"/>
                        </a:cubicBezTo>
                        <a:cubicBezTo>
                          <a:pt x="19" y="31"/>
                          <a:pt x="19" y="31"/>
                          <a:pt x="19" y="31"/>
                        </a:cubicBezTo>
                        <a:close/>
                        <a:moveTo>
                          <a:pt x="33" y="30"/>
                        </a:moveTo>
                        <a:cubicBezTo>
                          <a:pt x="33" y="30"/>
                          <a:pt x="33" y="30"/>
                          <a:pt x="33" y="30"/>
                        </a:cubicBezTo>
                        <a:cubicBezTo>
                          <a:pt x="33" y="30"/>
                          <a:pt x="33" y="30"/>
                          <a:pt x="33" y="30"/>
                        </a:cubicBezTo>
                        <a:close/>
                        <a:moveTo>
                          <a:pt x="25" y="30"/>
                        </a:moveTo>
                        <a:cubicBezTo>
                          <a:pt x="25" y="30"/>
                          <a:pt x="25" y="30"/>
                          <a:pt x="25" y="30"/>
                        </a:cubicBezTo>
                        <a:cubicBezTo>
                          <a:pt x="25" y="30"/>
                          <a:pt x="25" y="30"/>
                          <a:pt x="25" y="30"/>
                        </a:cubicBezTo>
                        <a:cubicBezTo>
                          <a:pt x="25" y="30"/>
                          <a:pt x="25" y="30"/>
                          <a:pt x="25" y="30"/>
                        </a:cubicBezTo>
                        <a:cubicBezTo>
                          <a:pt x="25" y="30"/>
                          <a:pt x="25" y="30"/>
                          <a:pt x="25" y="30"/>
                        </a:cubicBezTo>
                        <a:close/>
                        <a:moveTo>
                          <a:pt x="45" y="30"/>
                        </a:moveTo>
                        <a:cubicBezTo>
                          <a:pt x="45" y="30"/>
                          <a:pt x="45" y="30"/>
                          <a:pt x="45" y="30"/>
                        </a:cubicBezTo>
                        <a:cubicBezTo>
                          <a:pt x="45" y="30"/>
                          <a:pt x="45" y="30"/>
                          <a:pt x="45" y="30"/>
                        </a:cubicBezTo>
                        <a:cubicBezTo>
                          <a:pt x="45" y="30"/>
                          <a:pt x="45" y="30"/>
                          <a:pt x="45" y="30"/>
                        </a:cubicBezTo>
                        <a:close/>
                        <a:moveTo>
                          <a:pt x="23" y="27"/>
                        </a:moveTo>
                        <a:cubicBezTo>
                          <a:pt x="23" y="27"/>
                          <a:pt x="23" y="27"/>
                          <a:pt x="23" y="27"/>
                        </a:cubicBezTo>
                        <a:cubicBezTo>
                          <a:pt x="23" y="27"/>
                          <a:pt x="23" y="27"/>
                          <a:pt x="23" y="27"/>
                        </a:cubicBezTo>
                        <a:cubicBezTo>
                          <a:pt x="23" y="27"/>
                          <a:pt x="23" y="27"/>
                          <a:pt x="23" y="27"/>
                        </a:cubicBezTo>
                        <a:close/>
                        <a:moveTo>
                          <a:pt x="10" y="25"/>
                        </a:moveTo>
                        <a:cubicBezTo>
                          <a:pt x="10" y="25"/>
                          <a:pt x="10" y="25"/>
                          <a:pt x="10" y="25"/>
                        </a:cubicBezTo>
                        <a:cubicBezTo>
                          <a:pt x="10" y="25"/>
                          <a:pt x="10" y="25"/>
                          <a:pt x="10" y="25"/>
                        </a:cubicBezTo>
                        <a:cubicBezTo>
                          <a:pt x="10" y="25"/>
                          <a:pt x="10" y="25"/>
                          <a:pt x="10" y="25"/>
                        </a:cubicBezTo>
                        <a:close/>
                        <a:moveTo>
                          <a:pt x="67" y="20"/>
                        </a:moveTo>
                        <a:cubicBezTo>
                          <a:pt x="66" y="20"/>
                          <a:pt x="66" y="20"/>
                          <a:pt x="66" y="20"/>
                        </a:cubicBezTo>
                        <a:cubicBezTo>
                          <a:pt x="66" y="20"/>
                          <a:pt x="67" y="20"/>
                          <a:pt x="67" y="20"/>
                        </a:cubicBezTo>
                        <a:close/>
                        <a:moveTo>
                          <a:pt x="81" y="16"/>
                        </a:moveTo>
                        <a:cubicBezTo>
                          <a:pt x="81" y="16"/>
                          <a:pt x="81" y="16"/>
                          <a:pt x="81" y="16"/>
                        </a:cubicBezTo>
                        <a:close/>
                        <a:moveTo>
                          <a:pt x="87" y="14"/>
                        </a:moveTo>
                        <a:cubicBezTo>
                          <a:pt x="87" y="14"/>
                          <a:pt x="87" y="14"/>
                          <a:pt x="87" y="14"/>
                        </a:cubicBezTo>
                        <a:cubicBezTo>
                          <a:pt x="87" y="14"/>
                          <a:pt x="87" y="14"/>
                          <a:pt x="87" y="14"/>
                        </a:cubicBezTo>
                        <a:cubicBezTo>
                          <a:pt x="87" y="15"/>
                          <a:pt x="87" y="15"/>
                          <a:pt x="87" y="15"/>
                        </a:cubicBezTo>
                        <a:cubicBezTo>
                          <a:pt x="87" y="15"/>
                          <a:pt x="87" y="15"/>
                          <a:pt x="87" y="15"/>
                        </a:cubicBezTo>
                        <a:cubicBezTo>
                          <a:pt x="87" y="15"/>
                          <a:pt x="88" y="15"/>
                          <a:pt x="88" y="15"/>
                        </a:cubicBezTo>
                        <a:cubicBezTo>
                          <a:pt x="88" y="15"/>
                          <a:pt x="88" y="15"/>
                          <a:pt x="88" y="15"/>
                        </a:cubicBezTo>
                        <a:cubicBezTo>
                          <a:pt x="88" y="15"/>
                          <a:pt x="88" y="15"/>
                          <a:pt x="88" y="15"/>
                        </a:cubicBezTo>
                        <a:cubicBezTo>
                          <a:pt x="88" y="15"/>
                          <a:pt x="88" y="15"/>
                          <a:pt x="88" y="15"/>
                        </a:cubicBezTo>
                        <a:cubicBezTo>
                          <a:pt x="88" y="15"/>
                          <a:pt x="88" y="15"/>
                          <a:pt x="88" y="15"/>
                        </a:cubicBezTo>
                        <a:cubicBezTo>
                          <a:pt x="88" y="15"/>
                          <a:pt x="88" y="15"/>
                          <a:pt x="88" y="15"/>
                        </a:cubicBezTo>
                        <a:cubicBezTo>
                          <a:pt x="88" y="15"/>
                          <a:pt x="88" y="15"/>
                          <a:pt x="88" y="14"/>
                        </a:cubicBezTo>
                        <a:cubicBezTo>
                          <a:pt x="88" y="14"/>
                          <a:pt x="88" y="14"/>
                          <a:pt x="88" y="14"/>
                        </a:cubicBezTo>
                        <a:cubicBezTo>
                          <a:pt x="87" y="14"/>
                          <a:pt x="87" y="14"/>
                          <a:pt x="87" y="14"/>
                        </a:cubicBezTo>
                        <a:cubicBezTo>
                          <a:pt x="87" y="14"/>
                          <a:pt x="87" y="14"/>
                          <a:pt x="87" y="14"/>
                        </a:cubicBezTo>
                        <a:cubicBezTo>
                          <a:pt x="87" y="14"/>
                          <a:pt x="87" y="14"/>
                          <a:pt x="87" y="14"/>
                        </a:cubicBezTo>
                        <a:close/>
                        <a:moveTo>
                          <a:pt x="88" y="13"/>
                        </a:moveTo>
                        <a:cubicBezTo>
                          <a:pt x="88" y="13"/>
                          <a:pt x="88" y="13"/>
                          <a:pt x="88" y="13"/>
                        </a:cubicBezTo>
                        <a:cubicBezTo>
                          <a:pt x="88" y="13"/>
                          <a:pt x="88" y="13"/>
                          <a:pt x="88" y="13"/>
                        </a:cubicBezTo>
                        <a:close/>
                        <a:moveTo>
                          <a:pt x="72" y="11"/>
                        </a:moveTo>
                        <a:cubicBezTo>
                          <a:pt x="72" y="11"/>
                          <a:pt x="72" y="11"/>
                          <a:pt x="72" y="11"/>
                        </a:cubicBezTo>
                        <a:cubicBezTo>
                          <a:pt x="72" y="11"/>
                          <a:pt x="72" y="11"/>
                          <a:pt x="72" y="11"/>
                        </a:cubicBezTo>
                        <a:cubicBezTo>
                          <a:pt x="72" y="11"/>
                          <a:pt x="72" y="11"/>
                          <a:pt x="72" y="11"/>
                        </a:cubicBezTo>
                        <a:cubicBezTo>
                          <a:pt x="72" y="11"/>
                          <a:pt x="72" y="11"/>
                          <a:pt x="72" y="11"/>
                        </a:cubicBezTo>
                        <a:cubicBezTo>
                          <a:pt x="72" y="11"/>
                          <a:pt x="72" y="11"/>
                          <a:pt x="72" y="11"/>
                        </a:cubicBezTo>
                        <a:close/>
                        <a:moveTo>
                          <a:pt x="109" y="8"/>
                        </a:moveTo>
                        <a:cubicBezTo>
                          <a:pt x="109" y="8"/>
                          <a:pt x="109" y="8"/>
                          <a:pt x="109" y="8"/>
                        </a:cubicBezTo>
                        <a:cubicBezTo>
                          <a:pt x="109" y="8"/>
                          <a:pt x="109" y="8"/>
                          <a:pt x="109" y="8"/>
                        </a:cubicBezTo>
                        <a:cubicBezTo>
                          <a:pt x="109" y="8"/>
                          <a:pt x="109" y="8"/>
                          <a:pt x="109" y="8"/>
                        </a:cubicBezTo>
                        <a:cubicBezTo>
                          <a:pt x="109" y="8"/>
                          <a:pt x="109" y="8"/>
                          <a:pt x="109" y="8"/>
                        </a:cubicBezTo>
                        <a:close/>
                        <a:moveTo>
                          <a:pt x="109" y="7"/>
                        </a:moveTo>
                        <a:cubicBezTo>
                          <a:pt x="109" y="7"/>
                          <a:pt x="109" y="7"/>
                          <a:pt x="109" y="7"/>
                        </a:cubicBezTo>
                        <a:cubicBezTo>
                          <a:pt x="109" y="7"/>
                          <a:pt x="109" y="7"/>
                          <a:pt x="109" y="7"/>
                        </a:cubicBezTo>
                        <a:close/>
                        <a:moveTo>
                          <a:pt x="56" y="27"/>
                        </a:moveTo>
                        <a:cubicBezTo>
                          <a:pt x="56" y="27"/>
                          <a:pt x="56" y="27"/>
                          <a:pt x="56" y="27"/>
                        </a:cubicBezTo>
                        <a:cubicBezTo>
                          <a:pt x="56" y="27"/>
                          <a:pt x="56" y="27"/>
                          <a:pt x="56" y="27"/>
                        </a:cubicBezTo>
                        <a:cubicBezTo>
                          <a:pt x="56" y="27"/>
                          <a:pt x="56" y="27"/>
                          <a:pt x="5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2" name="í$ḻïḍè">
                    <a:extLst>
                      <a:ext uri="{FF2B5EF4-FFF2-40B4-BE49-F238E27FC236}">
                        <a16:creationId xmlns:a16="http://schemas.microsoft.com/office/drawing/2014/main" id="{432CFE74-21A9-49C4-BBE1-0F11E824B40C}"/>
                      </a:ext>
                    </a:extLst>
                  </p:cNvPr>
                  <p:cNvSpPr/>
                  <p:nvPr/>
                </p:nvSpPr>
                <p:spPr bwMode="auto">
                  <a:xfrm>
                    <a:off x="10895165" y="6853240"/>
                    <a:ext cx="39378" cy="48883"/>
                  </a:xfrm>
                  <a:custGeom>
                    <a:avLst/>
                    <a:gdLst>
                      <a:gd name="T0" fmla="*/ 10 w 14"/>
                      <a:gd name="T1" fmla="*/ 17 h 17"/>
                      <a:gd name="T2" fmla="*/ 0 w 14"/>
                      <a:gd name="T3" fmla="*/ 13 h 17"/>
                      <a:gd name="T4" fmla="*/ 3 w 14"/>
                      <a:gd name="T5" fmla="*/ 11 h 17"/>
                      <a:gd name="T6" fmla="*/ 5 w 14"/>
                      <a:gd name="T7" fmla="*/ 2 h 17"/>
                      <a:gd name="T8" fmla="*/ 4 w 14"/>
                      <a:gd name="T9" fmla="*/ 0 h 17"/>
                      <a:gd name="T10" fmla="*/ 14 w 14"/>
                      <a:gd name="T11" fmla="*/ 1 h 17"/>
                      <a:gd name="T12" fmla="*/ 13 w 14"/>
                      <a:gd name="T13" fmla="*/ 8 h 17"/>
                      <a:gd name="T14" fmla="*/ 12 w 14"/>
                      <a:gd name="T15" fmla="*/ 14 h 17"/>
                      <a:gd name="T16" fmla="*/ 10 w 14"/>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0" y="17"/>
                        </a:moveTo>
                        <a:cubicBezTo>
                          <a:pt x="0" y="13"/>
                          <a:pt x="0" y="13"/>
                          <a:pt x="0" y="13"/>
                        </a:cubicBezTo>
                        <a:cubicBezTo>
                          <a:pt x="3" y="11"/>
                          <a:pt x="3" y="11"/>
                          <a:pt x="3" y="11"/>
                        </a:cubicBezTo>
                        <a:cubicBezTo>
                          <a:pt x="4" y="8"/>
                          <a:pt x="5" y="5"/>
                          <a:pt x="5" y="2"/>
                        </a:cubicBezTo>
                        <a:cubicBezTo>
                          <a:pt x="4" y="0"/>
                          <a:pt x="4" y="0"/>
                          <a:pt x="4" y="0"/>
                        </a:cubicBezTo>
                        <a:cubicBezTo>
                          <a:pt x="14" y="1"/>
                          <a:pt x="14" y="1"/>
                          <a:pt x="14" y="1"/>
                        </a:cubicBezTo>
                        <a:cubicBezTo>
                          <a:pt x="14" y="4"/>
                          <a:pt x="14" y="6"/>
                          <a:pt x="13" y="8"/>
                        </a:cubicBezTo>
                        <a:cubicBezTo>
                          <a:pt x="13" y="11"/>
                          <a:pt x="12" y="14"/>
                          <a:pt x="12" y="14"/>
                        </a:cubicBezTo>
                        <a:cubicBezTo>
                          <a:pt x="12" y="14"/>
                          <a:pt x="11" y="16"/>
                          <a:pt x="1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3" name="i$ḷiḓê">
                    <a:extLst>
                      <a:ext uri="{FF2B5EF4-FFF2-40B4-BE49-F238E27FC236}">
                        <a16:creationId xmlns:a16="http://schemas.microsoft.com/office/drawing/2014/main" id="{DD19E5AF-C9E2-4070-BA9C-20BB011675A8}"/>
                      </a:ext>
                    </a:extLst>
                  </p:cNvPr>
                  <p:cNvSpPr/>
                  <p:nvPr/>
                </p:nvSpPr>
                <p:spPr bwMode="auto">
                  <a:xfrm>
                    <a:off x="10827272" y="7033837"/>
                    <a:ext cx="29873" cy="54315"/>
                  </a:xfrm>
                  <a:custGeom>
                    <a:avLst/>
                    <a:gdLst>
                      <a:gd name="T0" fmla="*/ 11 w 11"/>
                      <a:gd name="T1" fmla="*/ 18 h 19"/>
                      <a:gd name="T2" fmla="*/ 2 w 11"/>
                      <a:gd name="T3" fmla="*/ 19 h 19"/>
                      <a:gd name="T4" fmla="*/ 2 w 11"/>
                      <a:gd name="T5" fmla="*/ 17 h 19"/>
                      <a:gd name="T6" fmla="*/ 2 w 11"/>
                      <a:gd name="T7" fmla="*/ 0 h 19"/>
                      <a:gd name="T8" fmla="*/ 11 w 11"/>
                      <a:gd name="T9" fmla="*/ 1 h 19"/>
                      <a:gd name="T10" fmla="*/ 11 w 11"/>
                      <a:gd name="T11" fmla="*/ 2 h 19"/>
                      <a:gd name="T12" fmla="*/ 10 w 11"/>
                      <a:gd name="T13" fmla="*/ 10 h 19"/>
                      <a:gd name="T14" fmla="*/ 11 w 11"/>
                      <a:gd name="T15" fmla="*/ 18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9">
                        <a:moveTo>
                          <a:pt x="11" y="18"/>
                        </a:moveTo>
                        <a:cubicBezTo>
                          <a:pt x="2" y="19"/>
                          <a:pt x="2" y="19"/>
                          <a:pt x="2" y="19"/>
                        </a:cubicBezTo>
                        <a:cubicBezTo>
                          <a:pt x="2" y="19"/>
                          <a:pt x="2" y="18"/>
                          <a:pt x="2" y="17"/>
                        </a:cubicBezTo>
                        <a:cubicBezTo>
                          <a:pt x="0" y="11"/>
                          <a:pt x="1" y="6"/>
                          <a:pt x="2" y="0"/>
                        </a:cubicBezTo>
                        <a:cubicBezTo>
                          <a:pt x="11" y="1"/>
                          <a:pt x="11" y="1"/>
                          <a:pt x="11" y="1"/>
                        </a:cubicBezTo>
                        <a:cubicBezTo>
                          <a:pt x="11" y="1"/>
                          <a:pt x="11" y="2"/>
                          <a:pt x="11" y="2"/>
                        </a:cubicBezTo>
                        <a:cubicBezTo>
                          <a:pt x="10" y="6"/>
                          <a:pt x="10" y="10"/>
                          <a:pt x="10" y="10"/>
                        </a:cubicBezTo>
                        <a:cubicBezTo>
                          <a:pt x="10" y="10"/>
                          <a:pt x="10" y="15"/>
                          <a:pt x="1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4" name="ïśļíďè">
                    <a:extLst>
                      <a:ext uri="{FF2B5EF4-FFF2-40B4-BE49-F238E27FC236}">
                        <a16:creationId xmlns:a16="http://schemas.microsoft.com/office/drawing/2014/main" id="{9D4587B7-4374-4AB9-83EB-7F7DBB8B1705}"/>
                      </a:ext>
                    </a:extLst>
                  </p:cNvPr>
                  <p:cNvSpPr/>
                  <p:nvPr/>
                </p:nvSpPr>
                <p:spPr bwMode="auto">
                  <a:xfrm>
                    <a:off x="11126002" y="7012111"/>
                    <a:ext cx="50241" cy="52957"/>
                  </a:xfrm>
                  <a:custGeom>
                    <a:avLst/>
                    <a:gdLst>
                      <a:gd name="T0" fmla="*/ 0 w 37"/>
                      <a:gd name="T1" fmla="*/ 27 h 39"/>
                      <a:gd name="T2" fmla="*/ 15 w 37"/>
                      <a:gd name="T3" fmla="*/ 39 h 39"/>
                      <a:gd name="T4" fmla="*/ 37 w 37"/>
                      <a:gd name="T5" fmla="*/ 14 h 39"/>
                      <a:gd name="T6" fmla="*/ 23 w 37"/>
                      <a:gd name="T7" fmla="*/ 0 h 39"/>
                      <a:gd name="T8" fmla="*/ 0 w 37"/>
                      <a:gd name="T9" fmla="*/ 27 h 39"/>
                      <a:gd name="T10" fmla="*/ 0 w 37"/>
                      <a:gd name="T11" fmla="*/ 27 h 39"/>
                    </a:gdLst>
                    <a:ahLst/>
                    <a:cxnLst>
                      <a:cxn ang="0">
                        <a:pos x="T0" y="T1"/>
                      </a:cxn>
                      <a:cxn ang="0">
                        <a:pos x="T2" y="T3"/>
                      </a:cxn>
                      <a:cxn ang="0">
                        <a:pos x="T4" y="T5"/>
                      </a:cxn>
                      <a:cxn ang="0">
                        <a:pos x="T6" y="T7"/>
                      </a:cxn>
                      <a:cxn ang="0">
                        <a:pos x="T8" y="T9"/>
                      </a:cxn>
                      <a:cxn ang="0">
                        <a:pos x="T10" y="T11"/>
                      </a:cxn>
                    </a:cxnLst>
                    <a:rect l="0" t="0" r="r" b="b"/>
                    <a:pathLst>
                      <a:path w="37" h="39">
                        <a:moveTo>
                          <a:pt x="0" y="27"/>
                        </a:moveTo>
                        <a:lnTo>
                          <a:pt x="15" y="39"/>
                        </a:lnTo>
                        <a:lnTo>
                          <a:pt x="37" y="14"/>
                        </a:lnTo>
                        <a:lnTo>
                          <a:pt x="23" y="0"/>
                        </a:lnTo>
                        <a:lnTo>
                          <a:pt x="0" y="27"/>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5" name="íṧḻïḍé">
                    <a:extLst>
                      <a:ext uri="{FF2B5EF4-FFF2-40B4-BE49-F238E27FC236}">
                        <a16:creationId xmlns:a16="http://schemas.microsoft.com/office/drawing/2014/main" id="{1D0A6DC1-C3FA-4482-A313-D57A9CDFF7D3}"/>
                      </a:ext>
                    </a:extLst>
                  </p:cNvPr>
                  <p:cNvSpPr/>
                  <p:nvPr/>
                </p:nvSpPr>
                <p:spPr bwMode="auto">
                  <a:xfrm>
                    <a:off x="11126002" y="7012111"/>
                    <a:ext cx="42094" cy="47526"/>
                  </a:xfrm>
                  <a:custGeom>
                    <a:avLst/>
                    <a:gdLst>
                      <a:gd name="T0" fmla="*/ 0 w 31"/>
                      <a:gd name="T1" fmla="*/ 27 h 35"/>
                      <a:gd name="T2" fmla="*/ 6 w 31"/>
                      <a:gd name="T3" fmla="*/ 35 h 35"/>
                      <a:gd name="T4" fmla="*/ 31 w 31"/>
                      <a:gd name="T5" fmla="*/ 8 h 35"/>
                      <a:gd name="T6" fmla="*/ 23 w 31"/>
                      <a:gd name="T7" fmla="*/ 0 h 35"/>
                      <a:gd name="T8" fmla="*/ 0 w 31"/>
                      <a:gd name="T9" fmla="*/ 27 h 35"/>
                      <a:gd name="T10" fmla="*/ 0 w 31"/>
                      <a:gd name="T11" fmla="*/ 27 h 35"/>
                    </a:gdLst>
                    <a:ahLst/>
                    <a:cxnLst>
                      <a:cxn ang="0">
                        <a:pos x="T0" y="T1"/>
                      </a:cxn>
                      <a:cxn ang="0">
                        <a:pos x="T2" y="T3"/>
                      </a:cxn>
                      <a:cxn ang="0">
                        <a:pos x="T4" y="T5"/>
                      </a:cxn>
                      <a:cxn ang="0">
                        <a:pos x="T6" y="T7"/>
                      </a:cxn>
                      <a:cxn ang="0">
                        <a:pos x="T8" y="T9"/>
                      </a:cxn>
                      <a:cxn ang="0">
                        <a:pos x="T10" y="T11"/>
                      </a:cxn>
                    </a:cxnLst>
                    <a:rect l="0" t="0" r="r" b="b"/>
                    <a:pathLst>
                      <a:path w="31" h="35">
                        <a:moveTo>
                          <a:pt x="0" y="27"/>
                        </a:moveTo>
                        <a:lnTo>
                          <a:pt x="6" y="35"/>
                        </a:lnTo>
                        <a:lnTo>
                          <a:pt x="31" y="8"/>
                        </a:lnTo>
                        <a:lnTo>
                          <a:pt x="23" y="0"/>
                        </a:lnTo>
                        <a:lnTo>
                          <a:pt x="0" y="27"/>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6" name="îslïde">
                    <a:extLst>
                      <a:ext uri="{FF2B5EF4-FFF2-40B4-BE49-F238E27FC236}">
                        <a16:creationId xmlns:a16="http://schemas.microsoft.com/office/drawing/2014/main" id="{99E7D885-C450-40FA-BDB2-43F433B6565B}"/>
                      </a:ext>
                    </a:extLst>
                  </p:cNvPr>
                  <p:cNvSpPr/>
                  <p:nvPr/>
                </p:nvSpPr>
                <p:spPr bwMode="auto">
                  <a:xfrm>
                    <a:off x="11249568" y="6709307"/>
                    <a:ext cx="25800" cy="48883"/>
                  </a:xfrm>
                  <a:custGeom>
                    <a:avLst/>
                    <a:gdLst>
                      <a:gd name="T0" fmla="*/ 0 w 19"/>
                      <a:gd name="T1" fmla="*/ 36 h 36"/>
                      <a:gd name="T2" fmla="*/ 19 w 19"/>
                      <a:gd name="T3" fmla="*/ 36 h 36"/>
                      <a:gd name="T4" fmla="*/ 19 w 19"/>
                      <a:gd name="T5" fmla="*/ 0 h 36"/>
                      <a:gd name="T6" fmla="*/ 0 w 19"/>
                      <a:gd name="T7" fmla="*/ 0 h 36"/>
                      <a:gd name="T8" fmla="*/ 0 w 19"/>
                      <a:gd name="T9" fmla="*/ 36 h 36"/>
                      <a:gd name="T10" fmla="*/ 0 w 19"/>
                      <a:gd name="T11" fmla="*/ 36 h 36"/>
                    </a:gdLst>
                    <a:ahLst/>
                    <a:cxnLst>
                      <a:cxn ang="0">
                        <a:pos x="T0" y="T1"/>
                      </a:cxn>
                      <a:cxn ang="0">
                        <a:pos x="T2" y="T3"/>
                      </a:cxn>
                      <a:cxn ang="0">
                        <a:pos x="T4" y="T5"/>
                      </a:cxn>
                      <a:cxn ang="0">
                        <a:pos x="T6" y="T7"/>
                      </a:cxn>
                      <a:cxn ang="0">
                        <a:pos x="T8" y="T9"/>
                      </a:cxn>
                      <a:cxn ang="0">
                        <a:pos x="T10" y="T11"/>
                      </a:cxn>
                    </a:cxnLst>
                    <a:rect l="0" t="0" r="r" b="b"/>
                    <a:pathLst>
                      <a:path w="19" h="36">
                        <a:moveTo>
                          <a:pt x="0" y="36"/>
                        </a:moveTo>
                        <a:lnTo>
                          <a:pt x="19" y="36"/>
                        </a:lnTo>
                        <a:lnTo>
                          <a:pt x="19" y="0"/>
                        </a:lnTo>
                        <a:lnTo>
                          <a:pt x="0" y="0"/>
                        </a:lnTo>
                        <a:lnTo>
                          <a:pt x="0" y="36"/>
                        </a:lnTo>
                        <a:lnTo>
                          <a:pt x="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7" name="îsḻíḑè">
                    <a:extLst>
                      <a:ext uri="{FF2B5EF4-FFF2-40B4-BE49-F238E27FC236}">
                        <a16:creationId xmlns:a16="http://schemas.microsoft.com/office/drawing/2014/main" id="{CB2335E7-F7E7-4F2C-A0D4-50228B7CCCC6}"/>
                      </a:ext>
                    </a:extLst>
                  </p:cNvPr>
                  <p:cNvSpPr/>
                  <p:nvPr/>
                </p:nvSpPr>
                <p:spPr bwMode="auto">
                  <a:xfrm>
                    <a:off x="11249568" y="6709307"/>
                    <a:ext cx="14937" cy="48883"/>
                  </a:xfrm>
                  <a:custGeom>
                    <a:avLst/>
                    <a:gdLst>
                      <a:gd name="T0" fmla="*/ 0 w 11"/>
                      <a:gd name="T1" fmla="*/ 36 h 36"/>
                      <a:gd name="T2" fmla="*/ 9 w 11"/>
                      <a:gd name="T3" fmla="*/ 36 h 36"/>
                      <a:gd name="T4" fmla="*/ 11 w 11"/>
                      <a:gd name="T5" fmla="*/ 0 h 36"/>
                      <a:gd name="T6" fmla="*/ 0 w 11"/>
                      <a:gd name="T7" fmla="*/ 0 h 36"/>
                      <a:gd name="T8" fmla="*/ 0 w 11"/>
                      <a:gd name="T9" fmla="*/ 36 h 36"/>
                      <a:gd name="T10" fmla="*/ 0 w 11"/>
                      <a:gd name="T11" fmla="*/ 36 h 36"/>
                    </a:gdLst>
                    <a:ahLst/>
                    <a:cxnLst>
                      <a:cxn ang="0">
                        <a:pos x="T0" y="T1"/>
                      </a:cxn>
                      <a:cxn ang="0">
                        <a:pos x="T2" y="T3"/>
                      </a:cxn>
                      <a:cxn ang="0">
                        <a:pos x="T4" y="T5"/>
                      </a:cxn>
                      <a:cxn ang="0">
                        <a:pos x="T6" y="T7"/>
                      </a:cxn>
                      <a:cxn ang="0">
                        <a:pos x="T8" y="T9"/>
                      </a:cxn>
                      <a:cxn ang="0">
                        <a:pos x="T10" y="T11"/>
                      </a:cxn>
                    </a:cxnLst>
                    <a:rect l="0" t="0" r="r" b="b"/>
                    <a:pathLst>
                      <a:path w="11" h="36">
                        <a:moveTo>
                          <a:pt x="0" y="36"/>
                        </a:moveTo>
                        <a:lnTo>
                          <a:pt x="9" y="36"/>
                        </a:lnTo>
                        <a:lnTo>
                          <a:pt x="11" y="0"/>
                        </a:lnTo>
                        <a:lnTo>
                          <a:pt x="0" y="0"/>
                        </a:lnTo>
                        <a:lnTo>
                          <a:pt x="0" y="36"/>
                        </a:lnTo>
                        <a:lnTo>
                          <a:pt x="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8" name="îṣlîde">
                    <a:extLst>
                      <a:ext uri="{FF2B5EF4-FFF2-40B4-BE49-F238E27FC236}">
                        <a16:creationId xmlns:a16="http://schemas.microsoft.com/office/drawing/2014/main" id="{FC178DE2-4F81-4DC5-80C6-A0C5409ED8D4}"/>
                      </a:ext>
                    </a:extLst>
                  </p:cNvPr>
                  <p:cNvSpPr/>
                  <p:nvPr/>
                </p:nvSpPr>
                <p:spPr bwMode="auto">
                  <a:xfrm>
                    <a:off x="11306599" y="6506986"/>
                    <a:ext cx="28516" cy="52957"/>
                  </a:xfrm>
                  <a:custGeom>
                    <a:avLst/>
                    <a:gdLst>
                      <a:gd name="T0" fmla="*/ 0 w 21"/>
                      <a:gd name="T1" fmla="*/ 29 h 39"/>
                      <a:gd name="T2" fmla="*/ 15 w 21"/>
                      <a:gd name="T3" fmla="*/ 39 h 39"/>
                      <a:gd name="T4" fmla="*/ 21 w 21"/>
                      <a:gd name="T5" fmla="*/ 29 h 39"/>
                      <a:gd name="T6" fmla="*/ 21 w 21"/>
                      <a:gd name="T7" fmla="*/ 0 h 39"/>
                      <a:gd name="T8" fmla="*/ 0 w 21"/>
                      <a:gd name="T9" fmla="*/ 29 h 39"/>
                      <a:gd name="T10" fmla="*/ 0 w 21"/>
                      <a:gd name="T11" fmla="*/ 29 h 39"/>
                    </a:gdLst>
                    <a:ahLst/>
                    <a:cxnLst>
                      <a:cxn ang="0">
                        <a:pos x="T0" y="T1"/>
                      </a:cxn>
                      <a:cxn ang="0">
                        <a:pos x="T2" y="T3"/>
                      </a:cxn>
                      <a:cxn ang="0">
                        <a:pos x="T4" y="T5"/>
                      </a:cxn>
                      <a:cxn ang="0">
                        <a:pos x="T6" y="T7"/>
                      </a:cxn>
                      <a:cxn ang="0">
                        <a:pos x="T8" y="T9"/>
                      </a:cxn>
                      <a:cxn ang="0">
                        <a:pos x="T10" y="T11"/>
                      </a:cxn>
                    </a:cxnLst>
                    <a:rect l="0" t="0" r="r" b="b"/>
                    <a:pathLst>
                      <a:path w="21" h="39">
                        <a:moveTo>
                          <a:pt x="0" y="29"/>
                        </a:moveTo>
                        <a:lnTo>
                          <a:pt x="15" y="39"/>
                        </a:lnTo>
                        <a:lnTo>
                          <a:pt x="21" y="29"/>
                        </a:lnTo>
                        <a:lnTo>
                          <a:pt x="21" y="0"/>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9" name="îšļîďe">
                    <a:extLst>
                      <a:ext uri="{FF2B5EF4-FFF2-40B4-BE49-F238E27FC236}">
                        <a16:creationId xmlns:a16="http://schemas.microsoft.com/office/drawing/2014/main" id="{65A00C4A-F4DE-4D1E-B92F-91C712F6C958}"/>
                      </a:ext>
                    </a:extLst>
                  </p:cNvPr>
                  <p:cNvSpPr/>
                  <p:nvPr/>
                </p:nvSpPr>
                <p:spPr bwMode="auto">
                  <a:xfrm>
                    <a:off x="11306599" y="6506986"/>
                    <a:ext cx="28516" cy="47526"/>
                  </a:xfrm>
                  <a:custGeom>
                    <a:avLst/>
                    <a:gdLst>
                      <a:gd name="T0" fmla="*/ 0 w 21"/>
                      <a:gd name="T1" fmla="*/ 29 h 35"/>
                      <a:gd name="T2" fmla="*/ 6 w 21"/>
                      <a:gd name="T3" fmla="*/ 35 h 35"/>
                      <a:gd name="T4" fmla="*/ 21 w 21"/>
                      <a:gd name="T5" fmla="*/ 14 h 35"/>
                      <a:gd name="T6" fmla="*/ 21 w 21"/>
                      <a:gd name="T7" fmla="*/ 0 h 35"/>
                      <a:gd name="T8" fmla="*/ 0 w 21"/>
                      <a:gd name="T9" fmla="*/ 29 h 35"/>
                      <a:gd name="T10" fmla="*/ 0 w 21"/>
                      <a:gd name="T11" fmla="*/ 29 h 35"/>
                    </a:gdLst>
                    <a:ahLst/>
                    <a:cxnLst>
                      <a:cxn ang="0">
                        <a:pos x="T0" y="T1"/>
                      </a:cxn>
                      <a:cxn ang="0">
                        <a:pos x="T2" y="T3"/>
                      </a:cxn>
                      <a:cxn ang="0">
                        <a:pos x="T4" y="T5"/>
                      </a:cxn>
                      <a:cxn ang="0">
                        <a:pos x="T6" y="T7"/>
                      </a:cxn>
                      <a:cxn ang="0">
                        <a:pos x="T8" y="T9"/>
                      </a:cxn>
                      <a:cxn ang="0">
                        <a:pos x="T10" y="T11"/>
                      </a:cxn>
                    </a:cxnLst>
                    <a:rect l="0" t="0" r="r" b="b"/>
                    <a:pathLst>
                      <a:path w="21" h="35">
                        <a:moveTo>
                          <a:pt x="0" y="29"/>
                        </a:moveTo>
                        <a:lnTo>
                          <a:pt x="6" y="35"/>
                        </a:lnTo>
                        <a:lnTo>
                          <a:pt x="21" y="14"/>
                        </a:lnTo>
                        <a:lnTo>
                          <a:pt x="21" y="0"/>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0" name="iŝḻïďé">
                    <a:extLst>
                      <a:ext uri="{FF2B5EF4-FFF2-40B4-BE49-F238E27FC236}">
                        <a16:creationId xmlns:a16="http://schemas.microsoft.com/office/drawing/2014/main" id="{A1EB10BD-5493-4C55-859C-D632CF526459}"/>
                      </a:ext>
                    </a:extLst>
                  </p:cNvPr>
                  <p:cNvSpPr/>
                  <p:nvPr/>
                </p:nvSpPr>
                <p:spPr bwMode="auto">
                  <a:xfrm>
                    <a:off x="10908744" y="6855956"/>
                    <a:ext cx="25800" cy="46167"/>
                  </a:xfrm>
                  <a:custGeom>
                    <a:avLst/>
                    <a:gdLst>
                      <a:gd name="T0" fmla="*/ 5 w 9"/>
                      <a:gd name="T1" fmla="*/ 16 h 16"/>
                      <a:gd name="T2" fmla="*/ 0 w 9"/>
                      <a:gd name="T3" fmla="*/ 14 h 16"/>
                      <a:gd name="T4" fmla="*/ 1 w 9"/>
                      <a:gd name="T5" fmla="*/ 13 h 16"/>
                      <a:gd name="T6" fmla="*/ 2 w 9"/>
                      <a:gd name="T7" fmla="*/ 11 h 16"/>
                      <a:gd name="T8" fmla="*/ 4 w 9"/>
                      <a:gd name="T9" fmla="*/ 0 h 16"/>
                      <a:gd name="T10" fmla="*/ 4 w 9"/>
                      <a:gd name="T11" fmla="*/ 0 h 16"/>
                      <a:gd name="T12" fmla="*/ 9 w 9"/>
                      <a:gd name="T13" fmla="*/ 0 h 16"/>
                      <a:gd name="T14" fmla="*/ 8 w 9"/>
                      <a:gd name="T15" fmla="*/ 7 h 16"/>
                      <a:gd name="T16" fmla="*/ 7 w 9"/>
                      <a:gd name="T17" fmla="*/ 13 h 16"/>
                      <a:gd name="T18" fmla="*/ 5 w 9"/>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6">
                        <a:moveTo>
                          <a:pt x="5" y="16"/>
                        </a:moveTo>
                        <a:cubicBezTo>
                          <a:pt x="0" y="14"/>
                          <a:pt x="0" y="14"/>
                          <a:pt x="0" y="14"/>
                        </a:cubicBezTo>
                        <a:cubicBezTo>
                          <a:pt x="1" y="13"/>
                          <a:pt x="1" y="13"/>
                          <a:pt x="1" y="13"/>
                        </a:cubicBezTo>
                        <a:cubicBezTo>
                          <a:pt x="2" y="12"/>
                          <a:pt x="2" y="11"/>
                          <a:pt x="2" y="11"/>
                        </a:cubicBezTo>
                        <a:cubicBezTo>
                          <a:pt x="4" y="7"/>
                          <a:pt x="4" y="4"/>
                          <a:pt x="4" y="0"/>
                        </a:cubicBezTo>
                        <a:cubicBezTo>
                          <a:pt x="4" y="0"/>
                          <a:pt x="4" y="0"/>
                          <a:pt x="4" y="0"/>
                        </a:cubicBezTo>
                        <a:cubicBezTo>
                          <a:pt x="9" y="0"/>
                          <a:pt x="9" y="0"/>
                          <a:pt x="9" y="0"/>
                        </a:cubicBezTo>
                        <a:cubicBezTo>
                          <a:pt x="9" y="3"/>
                          <a:pt x="9" y="5"/>
                          <a:pt x="8" y="7"/>
                        </a:cubicBezTo>
                        <a:cubicBezTo>
                          <a:pt x="8" y="10"/>
                          <a:pt x="7" y="13"/>
                          <a:pt x="7" y="13"/>
                        </a:cubicBezTo>
                        <a:cubicBezTo>
                          <a:pt x="7" y="13"/>
                          <a:pt x="6" y="15"/>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1" name="îṥḻidè">
                    <a:extLst>
                      <a:ext uri="{FF2B5EF4-FFF2-40B4-BE49-F238E27FC236}">
                        <a16:creationId xmlns:a16="http://schemas.microsoft.com/office/drawing/2014/main" id="{4F07B545-4E31-4D5A-8C43-AADB3E8DDDB8}"/>
                      </a:ext>
                    </a:extLst>
                  </p:cNvPr>
                  <p:cNvSpPr/>
                  <p:nvPr/>
                </p:nvSpPr>
                <p:spPr bwMode="auto">
                  <a:xfrm>
                    <a:off x="10843566" y="7033837"/>
                    <a:ext cx="13579" cy="54315"/>
                  </a:xfrm>
                  <a:custGeom>
                    <a:avLst/>
                    <a:gdLst>
                      <a:gd name="T0" fmla="*/ 5 w 5"/>
                      <a:gd name="T1" fmla="*/ 18 h 19"/>
                      <a:gd name="T2" fmla="*/ 1 w 5"/>
                      <a:gd name="T3" fmla="*/ 19 h 19"/>
                      <a:gd name="T4" fmla="*/ 0 w 5"/>
                      <a:gd name="T5" fmla="*/ 14 h 19"/>
                      <a:gd name="T6" fmla="*/ 0 w 5"/>
                      <a:gd name="T7" fmla="*/ 10 h 19"/>
                      <a:gd name="T8" fmla="*/ 0 w 5"/>
                      <a:gd name="T9" fmla="*/ 6 h 19"/>
                      <a:gd name="T10" fmla="*/ 0 w 5"/>
                      <a:gd name="T11" fmla="*/ 0 h 19"/>
                      <a:gd name="T12" fmla="*/ 5 w 5"/>
                      <a:gd name="T13" fmla="*/ 1 h 19"/>
                      <a:gd name="T14" fmla="*/ 5 w 5"/>
                      <a:gd name="T15" fmla="*/ 2 h 19"/>
                      <a:gd name="T16" fmla="*/ 4 w 5"/>
                      <a:gd name="T17" fmla="*/ 10 h 19"/>
                      <a:gd name="T18" fmla="*/ 5 w 5"/>
                      <a:gd name="T19"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9">
                        <a:moveTo>
                          <a:pt x="5" y="18"/>
                        </a:moveTo>
                        <a:cubicBezTo>
                          <a:pt x="1" y="19"/>
                          <a:pt x="1" y="19"/>
                          <a:pt x="1" y="19"/>
                        </a:cubicBezTo>
                        <a:cubicBezTo>
                          <a:pt x="0" y="18"/>
                          <a:pt x="0" y="15"/>
                          <a:pt x="0" y="14"/>
                        </a:cubicBezTo>
                        <a:cubicBezTo>
                          <a:pt x="0" y="10"/>
                          <a:pt x="0" y="10"/>
                          <a:pt x="0" y="10"/>
                        </a:cubicBezTo>
                        <a:cubicBezTo>
                          <a:pt x="0" y="6"/>
                          <a:pt x="0" y="6"/>
                          <a:pt x="0" y="6"/>
                        </a:cubicBezTo>
                        <a:cubicBezTo>
                          <a:pt x="0" y="0"/>
                          <a:pt x="0" y="0"/>
                          <a:pt x="0" y="0"/>
                        </a:cubicBezTo>
                        <a:cubicBezTo>
                          <a:pt x="5" y="1"/>
                          <a:pt x="5" y="1"/>
                          <a:pt x="5" y="1"/>
                        </a:cubicBezTo>
                        <a:cubicBezTo>
                          <a:pt x="5" y="1"/>
                          <a:pt x="5" y="2"/>
                          <a:pt x="5" y="2"/>
                        </a:cubicBezTo>
                        <a:cubicBezTo>
                          <a:pt x="4" y="6"/>
                          <a:pt x="4" y="10"/>
                          <a:pt x="4" y="10"/>
                        </a:cubicBezTo>
                        <a:cubicBezTo>
                          <a:pt x="4" y="10"/>
                          <a:pt x="4" y="15"/>
                          <a:pt x="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2" name="i$lîḑé">
                    <a:extLst>
                      <a:ext uri="{FF2B5EF4-FFF2-40B4-BE49-F238E27FC236}">
                        <a16:creationId xmlns:a16="http://schemas.microsoft.com/office/drawing/2014/main" id="{9DAD8F6F-2C55-4E4C-BD24-5AD5393E6D39}"/>
                      </a:ext>
                    </a:extLst>
                  </p:cNvPr>
                  <p:cNvSpPr/>
                  <p:nvPr/>
                </p:nvSpPr>
                <p:spPr bwMode="auto">
                  <a:xfrm>
                    <a:off x="11335114" y="6504269"/>
                    <a:ext cx="2716" cy="2716"/>
                  </a:xfrm>
                  <a:custGeom>
                    <a:avLst/>
                    <a:gdLst>
                      <a:gd name="T0" fmla="*/ 0 w 2"/>
                      <a:gd name="T1" fmla="*/ 2 h 2"/>
                      <a:gd name="T2" fmla="*/ 0 w 2"/>
                      <a:gd name="T3" fmla="*/ 0 h 2"/>
                      <a:gd name="T4" fmla="*/ 2 w 2"/>
                      <a:gd name="T5" fmla="*/ 2 h 2"/>
                      <a:gd name="T6" fmla="*/ 0 w 2"/>
                      <a:gd name="T7" fmla="*/ 2 h 2"/>
                      <a:gd name="T8" fmla="*/ 0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0"/>
                        </a:lnTo>
                        <a:lnTo>
                          <a:pt x="2" y="2"/>
                        </a:lnTo>
                        <a:lnTo>
                          <a:pt x="0"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3" name="ïṩḷíḑè">
                    <a:extLst>
                      <a:ext uri="{FF2B5EF4-FFF2-40B4-BE49-F238E27FC236}">
                        <a16:creationId xmlns:a16="http://schemas.microsoft.com/office/drawing/2014/main" id="{1CAE534F-B455-4274-8371-6E2C95A2A248}"/>
                      </a:ext>
                    </a:extLst>
                  </p:cNvPr>
                  <p:cNvSpPr/>
                  <p:nvPr/>
                </p:nvSpPr>
                <p:spPr bwMode="auto">
                  <a:xfrm>
                    <a:off x="11233274" y="6862746"/>
                    <a:ext cx="42094" cy="52957"/>
                  </a:xfrm>
                  <a:custGeom>
                    <a:avLst/>
                    <a:gdLst>
                      <a:gd name="T0" fmla="*/ 0 w 15"/>
                      <a:gd name="T1" fmla="*/ 15 h 19"/>
                      <a:gd name="T2" fmla="*/ 8 w 15"/>
                      <a:gd name="T3" fmla="*/ 19 h 19"/>
                      <a:gd name="T4" fmla="*/ 8 w 15"/>
                      <a:gd name="T5" fmla="*/ 19 h 19"/>
                      <a:gd name="T6" fmla="*/ 11 w 15"/>
                      <a:gd name="T7" fmla="*/ 14 h 19"/>
                      <a:gd name="T8" fmla="*/ 15 w 15"/>
                      <a:gd name="T9" fmla="*/ 4 h 19"/>
                      <a:gd name="T10" fmla="*/ 15 w 15"/>
                      <a:gd name="T11" fmla="*/ 4 h 19"/>
                      <a:gd name="T12" fmla="*/ 8 w 15"/>
                      <a:gd name="T13" fmla="*/ 0 h 19"/>
                      <a:gd name="T14" fmla="*/ 4 w 15"/>
                      <a:gd name="T15" fmla="*/ 8 h 19"/>
                      <a:gd name="T16" fmla="*/ 0 w 15"/>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0" y="15"/>
                        </a:moveTo>
                        <a:cubicBezTo>
                          <a:pt x="8" y="19"/>
                          <a:pt x="8" y="19"/>
                          <a:pt x="8" y="19"/>
                        </a:cubicBezTo>
                        <a:cubicBezTo>
                          <a:pt x="8" y="19"/>
                          <a:pt x="8" y="19"/>
                          <a:pt x="8" y="19"/>
                        </a:cubicBezTo>
                        <a:cubicBezTo>
                          <a:pt x="9" y="17"/>
                          <a:pt x="10" y="16"/>
                          <a:pt x="11" y="14"/>
                        </a:cubicBezTo>
                        <a:cubicBezTo>
                          <a:pt x="12" y="11"/>
                          <a:pt x="14" y="7"/>
                          <a:pt x="15" y="4"/>
                        </a:cubicBezTo>
                        <a:cubicBezTo>
                          <a:pt x="15" y="4"/>
                          <a:pt x="15" y="4"/>
                          <a:pt x="15" y="4"/>
                        </a:cubicBezTo>
                        <a:cubicBezTo>
                          <a:pt x="8" y="0"/>
                          <a:pt x="8" y="0"/>
                          <a:pt x="8" y="0"/>
                        </a:cubicBezTo>
                        <a:cubicBezTo>
                          <a:pt x="7" y="2"/>
                          <a:pt x="5" y="6"/>
                          <a:pt x="4" y="8"/>
                        </a:cubicBezTo>
                        <a:cubicBezTo>
                          <a:pt x="4" y="9"/>
                          <a:pt x="1" y="13"/>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4" name="išḷïḋè">
                    <a:extLst>
                      <a:ext uri="{FF2B5EF4-FFF2-40B4-BE49-F238E27FC236}">
                        <a16:creationId xmlns:a16="http://schemas.microsoft.com/office/drawing/2014/main" id="{DFF0EB53-BB10-44B4-B401-F55ABB73ACBF}"/>
                      </a:ext>
                    </a:extLst>
                  </p:cNvPr>
                  <p:cNvSpPr/>
                  <p:nvPr/>
                </p:nvSpPr>
                <p:spPr bwMode="auto">
                  <a:xfrm>
                    <a:off x="11233274" y="6862746"/>
                    <a:ext cx="33947" cy="47526"/>
                  </a:xfrm>
                  <a:custGeom>
                    <a:avLst/>
                    <a:gdLst>
                      <a:gd name="T0" fmla="*/ 0 w 12"/>
                      <a:gd name="T1" fmla="*/ 15 h 17"/>
                      <a:gd name="T2" fmla="*/ 4 w 12"/>
                      <a:gd name="T3" fmla="*/ 17 h 17"/>
                      <a:gd name="T4" fmla="*/ 4 w 12"/>
                      <a:gd name="T5" fmla="*/ 17 h 17"/>
                      <a:gd name="T6" fmla="*/ 7 w 12"/>
                      <a:gd name="T7" fmla="*/ 12 h 17"/>
                      <a:gd name="T8" fmla="*/ 11 w 12"/>
                      <a:gd name="T9" fmla="*/ 2 h 17"/>
                      <a:gd name="T10" fmla="*/ 12 w 12"/>
                      <a:gd name="T11" fmla="*/ 2 h 17"/>
                      <a:gd name="T12" fmla="*/ 8 w 12"/>
                      <a:gd name="T13" fmla="*/ 0 h 17"/>
                      <a:gd name="T14" fmla="*/ 4 w 12"/>
                      <a:gd name="T15" fmla="*/ 8 h 17"/>
                      <a:gd name="T16" fmla="*/ 0 w 12"/>
                      <a:gd name="T1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7">
                        <a:moveTo>
                          <a:pt x="0" y="15"/>
                        </a:moveTo>
                        <a:cubicBezTo>
                          <a:pt x="4" y="17"/>
                          <a:pt x="4" y="17"/>
                          <a:pt x="4" y="17"/>
                        </a:cubicBezTo>
                        <a:cubicBezTo>
                          <a:pt x="4" y="17"/>
                          <a:pt x="4" y="17"/>
                          <a:pt x="4" y="17"/>
                        </a:cubicBezTo>
                        <a:cubicBezTo>
                          <a:pt x="5" y="15"/>
                          <a:pt x="6" y="14"/>
                          <a:pt x="7" y="12"/>
                        </a:cubicBezTo>
                        <a:cubicBezTo>
                          <a:pt x="9" y="9"/>
                          <a:pt x="10" y="6"/>
                          <a:pt x="11" y="2"/>
                        </a:cubicBezTo>
                        <a:cubicBezTo>
                          <a:pt x="12" y="2"/>
                          <a:pt x="12" y="2"/>
                          <a:pt x="12" y="2"/>
                        </a:cubicBezTo>
                        <a:cubicBezTo>
                          <a:pt x="8" y="0"/>
                          <a:pt x="8" y="0"/>
                          <a:pt x="8" y="0"/>
                        </a:cubicBezTo>
                        <a:cubicBezTo>
                          <a:pt x="7" y="2"/>
                          <a:pt x="5" y="6"/>
                          <a:pt x="4" y="8"/>
                        </a:cubicBezTo>
                        <a:cubicBezTo>
                          <a:pt x="4" y="9"/>
                          <a:pt x="1" y="13"/>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5" name="i$1iḓè">
                    <a:extLst>
                      <a:ext uri="{FF2B5EF4-FFF2-40B4-BE49-F238E27FC236}">
                        <a16:creationId xmlns:a16="http://schemas.microsoft.com/office/drawing/2014/main" id="{F9623AA6-19D8-4386-83FA-CC638B8C6294}"/>
                      </a:ext>
                    </a:extLst>
                  </p:cNvPr>
                  <p:cNvSpPr/>
                  <p:nvPr/>
                </p:nvSpPr>
                <p:spPr bwMode="auto">
                  <a:xfrm>
                    <a:off x="10764811" y="6447239"/>
                    <a:ext cx="89619" cy="65178"/>
                  </a:xfrm>
                  <a:custGeom>
                    <a:avLst/>
                    <a:gdLst>
                      <a:gd name="T0" fmla="*/ 29 w 32"/>
                      <a:gd name="T1" fmla="*/ 22 h 23"/>
                      <a:gd name="T2" fmla="*/ 27 w 32"/>
                      <a:gd name="T3" fmla="*/ 22 h 23"/>
                      <a:gd name="T4" fmla="*/ 24 w 32"/>
                      <a:gd name="T5" fmla="*/ 22 h 23"/>
                      <a:gd name="T6" fmla="*/ 19 w 32"/>
                      <a:gd name="T7" fmla="*/ 18 h 23"/>
                      <a:gd name="T8" fmla="*/ 19 w 32"/>
                      <a:gd name="T9" fmla="*/ 18 h 23"/>
                      <a:gd name="T10" fmla="*/ 18 w 32"/>
                      <a:gd name="T11" fmla="*/ 17 h 23"/>
                      <a:gd name="T12" fmla="*/ 16 w 32"/>
                      <a:gd name="T13" fmla="*/ 17 h 23"/>
                      <a:gd name="T14" fmla="*/ 16 w 32"/>
                      <a:gd name="T15" fmla="*/ 17 h 23"/>
                      <a:gd name="T16" fmla="*/ 15 w 32"/>
                      <a:gd name="T17" fmla="*/ 16 h 23"/>
                      <a:gd name="T18" fmla="*/ 14 w 32"/>
                      <a:gd name="T19" fmla="*/ 14 h 23"/>
                      <a:gd name="T20" fmla="*/ 14 w 32"/>
                      <a:gd name="T21" fmla="*/ 14 h 23"/>
                      <a:gd name="T22" fmla="*/ 14 w 32"/>
                      <a:gd name="T23" fmla="*/ 13 h 23"/>
                      <a:gd name="T24" fmla="*/ 14 w 32"/>
                      <a:gd name="T25" fmla="*/ 12 h 23"/>
                      <a:gd name="T26" fmla="*/ 13 w 32"/>
                      <a:gd name="T27" fmla="*/ 10 h 23"/>
                      <a:gd name="T28" fmla="*/ 13 w 32"/>
                      <a:gd name="T29" fmla="*/ 8 h 23"/>
                      <a:gd name="T30" fmla="*/ 16 w 32"/>
                      <a:gd name="T31" fmla="*/ 6 h 23"/>
                      <a:gd name="T32" fmla="*/ 15 w 32"/>
                      <a:gd name="T33" fmla="*/ 6 h 23"/>
                      <a:gd name="T34" fmla="*/ 14 w 32"/>
                      <a:gd name="T35" fmla="*/ 5 h 23"/>
                      <a:gd name="T36" fmla="*/ 14 w 32"/>
                      <a:gd name="T37" fmla="*/ 5 h 23"/>
                      <a:gd name="T38" fmla="*/ 14 w 32"/>
                      <a:gd name="T39" fmla="*/ 5 h 23"/>
                      <a:gd name="T40" fmla="*/ 14 w 32"/>
                      <a:gd name="T41" fmla="*/ 5 h 23"/>
                      <a:gd name="T42" fmla="*/ 14 w 32"/>
                      <a:gd name="T43" fmla="*/ 5 h 23"/>
                      <a:gd name="T44" fmla="*/ 12 w 32"/>
                      <a:gd name="T45" fmla="*/ 5 h 23"/>
                      <a:gd name="T46" fmla="*/ 9 w 32"/>
                      <a:gd name="T47" fmla="*/ 4 h 23"/>
                      <a:gd name="T48" fmla="*/ 8 w 32"/>
                      <a:gd name="T49" fmla="*/ 4 h 23"/>
                      <a:gd name="T50" fmla="*/ 1 w 32"/>
                      <a:gd name="T51" fmla="*/ 3 h 23"/>
                      <a:gd name="T52" fmla="*/ 1 w 32"/>
                      <a:gd name="T53" fmla="*/ 2 h 23"/>
                      <a:gd name="T54" fmla="*/ 1 w 32"/>
                      <a:gd name="T55" fmla="*/ 0 h 23"/>
                      <a:gd name="T56" fmla="*/ 1 w 32"/>
                      <a:gd name="T57" fmla="*/ 0 h 23"/>
                      <a:gd name="T58" fmla="*/ 8 w 32"/>
                      <a:gd name="T59" fmla="*/ 2 h 23"/>
                      <a:gd name="T60" fmla="*/ 11 w 32"/>
                      <a:gd name="T61" fmla="*/ 2 h 23"/>
                      <a:gd name="T62" fmla="*/ 12 w 32"/>
                      <a:gd name="T63" fmla="*/ 3 h 23"/>
                      <a:gd name="T64" fmla="*/ 15 w 32"/>
                      <a:gd name="T65" fmla="*/ 3 h 23"/>
                      <a:gd name="T66" fmla="*/ 18 w 32"/>
                      <a:gd name="T67" fmla="*/ 6 h 23"/>
                      <a:gd name="T68" fmla="*/ 15 w 32"/>
                      <a:gd name="T69" fmla="*/ 9 h 23"/>
                      <a:gd name="T70" fmla="*/ 15 w 32"/>
                      <a:gd name="T71" fmla="*/ 10 h 23"/>
                      <a:gd name="T72" fmla="*/ 16 w 32"/>
                      <a:gd name="T73" fmla="*/ 11 h 23"/>
                      <a:gd name="T74" fmla="*/ 16 w 32"/>
                      <a:gd name="T75" fmla="*/ 13 h 23"/>
                      <a:gd name="T76" fmla="*/ 16 w 32"/>
                      <a:gd name="T77" fmla="*/ 14 h 23"/>
                      <a:gd name="T78" fmla="*/ 17 w 32"/>
                      <a:gd name="T79" fmla="*/ 15 h 23"/>
                      <a:gd name="T80" fmla="*/ 17 w 32"/>
                      <a:gd name="T81" fmla="*/ 15 h 23"/>
                      <a:gd name="T82" fmla="*/ 18 w 32"/>
                      <a:gd name="T83" fmla="*/ 15 h 23"/>
                      <a:gd name="T84" fmla="*/ 19 w 32"/>
                      <a:gd name="T85" fmla="*/ 15 h 23"/>
                      <a:gd name="T86" fmla="*/ 21 w 32"/>
                      <a:gd name="T87" fmla="*/ 18 h 23"/>
                      <a:gd name="T88" fmla="*/ 21 w 32"/>
                      <a:gd name="T89" fmla="*/ 18 h 23"/>
                      <a:gd name="T90" fmla="*/ 22 w 32"/>
                      <a:gd name="T91" fmla="*/ 18 h 23"/>
                      <a:gd name="T92" fmla="*/ 24 w 32"/>
                      <a:gd name="T93" fmla="*/ 19 h 23"/>
                      <a:gd name="T94" fmla="*/ 27 w 32"/>
                      <a:gd name="T95" fmla="*/ 20 h 23"/>
                      <a:gd name="T96" fmla="*/ 29 w 32"/>
                      <a:gd name="T97" fmla="*/ 20 h 23"/>
                      <a:gd name="T98" fmla="*/ 32 w 32"/>
                      <a:gd name="T99" fmla="*/ 22 h 23"/>
                      <a:gd name="T100" fmla="*/ 30 w 32"/>
                      <a:gd name="T10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23">
                        <a:moveTo>
                          <a:pt x="30" y="23"/>
                        </a:moveTo>
                        <a:cubicBezTo>
                          <a:pt x="29" y="22"/>
                          <a:pt x="29" y="22"/>
                          <a:pt x="29" y="22"/>
                        </a:cubicBezTo>
                        <a:cubicBezTo>
                          <a:pt x="29" y="22"/>
                          <a:pt x="29" y="22"/>
                          <a:pt x="29" y="22"/>
                        </a:cubicBezTo>
                        <a:cubicBezTo>
                          <a:pt x="28" y="22"/>
                          <a:pt x="28" y="22"/>
                          <a:pt x="27" y="22"/>
                        </a:cubicBezTo>
                        <a:cubicBezTo>
                          <a:pt x="27" y="22"/>
                          <a:pt x="27" y="22"/>
                          <a:pt x="27" y="22"/>
                        </a:cubicBezTo>
                        <a:cubicBezTo>
                          <a:pt x="26" y="22"/>
                          <a:pt x="25" y="22"/>
                          <a:pt x="24" y="22"/>
                        </a:cubicBezTo>
                        <a:cubicBezTo>
                          <a:pt x="24" y="22"/>
                          <a:pt x="24" y="22"/>
                          <a:pt x="24" y="22"/>
                        </a:cubicBezTo>
                        <a:cubicBezTo>
                          <a:pt x="22" y="21"/>
                          <a:pt x="19" y="20"/>
                          <a:pt x="19" y="18"/>
                        </a:cubicBezTo>
                        <a:cubicBezTo>
                          <a:pt x="19" y="18"/>
                          <a:pt x="19" y="18"/>
                          <a:pt x="19" y="18"/>
                        </a:cubicBezTo>
                        <a:cubicBezTo>
                          <a:pt x="19" y="18"/>
                          <a:pt x="19" y="18"/>
                          <a:pt x="19" y="18"/>
                        </a:cubicBezTo>
                        <a:cubicBezTo>
                          <a:pt x="19" y="18"/>
                          <a:pt x="19" y="18"/>
                          <a:pt x="19" y="18"/>
                        </a:cubicBezTo>
                        <a:cubicBezTo>
                          <a:pt x="18" y="18"/>
                          <a:pt x="18" y="18"/>
                          <a:pt x="18" y="17"/>
                        </a:cubicBezTo>
                        <a:cubicBezTo>
                          <a:pt x="18" y="17"/>
                          <a:pt x="18" y="17"/>
                          <a:pt x="18" y="17"/>
                        </a:cubicBezTo>
                        <a:cubicBezTo>
                          <a:pt x="17" y="17"/>
                          <a:pt x="17" y="17"/>
                          <a:pt x="16" y="17"/>
                        </a:cubicBezTo>
                        <a:cubicBezTo>
                          <a:pt x="16" y="17"/>
                          <a:pt x="16" y="17"/>
                          <a:pt x="16" y="17"/>
                        </a:cubicBezTo>
                        <a:cubicBezTo>
                          <a:pt x="16" y="17"/>
                          <a:pt x="16" y="17"/>
                          <a:pt x="16" y="17"/>
                        </a:cubicBezTo>
                        <a:cubicBezTo>
                          <a:pt x="16" y="17"/>
                          <a:pt x="16" y="17"/>
                          <a:pt x="16" y="17"/>
                        </a:cubicBezTo>
                        <a:cubicBezTo>
                          <a:pt x="16" y="16"/>
                          <a:pt x="16" y="16"/>
                          <a:pt x="15" y="16"/>
                        </a:cubicBezTo>
                        <a:cubicBezTo>
                          <a:pt x="15" y="16"/>
                          <a:pt x="15" y="16"/>
                          <a:pt x="15" y="16"/>
                        </a:cubicBezTo>
                        <a:cubicBezTo>
                          <a:pt x="15" y="16"/>
                          <a:pt x="14" y="16"/>
                          <a:pt x="14" y="14"/>
                        </a:cubicBezTo>
                        <a:cubicBezTo>
                          <a:pt x="14" y="14"/>
                          <a:pt x="14" y="14"/>
                          <a:pt x="14" y="14"/>
                        </a:cubicBezTo>
                        <a:cubicBezTo>
                          <a:pt x="14" y="14"/>
                          <a:pt x="14" y="14"/>
                          <a:pt x="14" y="14"/>
                        </a:cubicBezTo>
                        <a:cubicBezTo>
                          <a:pt x="14" y="14"/>
                          <a:pt x="14" y="14"/>
                          <a:pt x="14" y="14"/>
                        </a:cubicBezTo>
                        <a:cubicBezTo>
                          <a:pt x="14" y="13"/>
                          <a:pt x="14" y="13"/>
                          <a:pt x="14" y="13"/>
                        </a:cubicBezTo>
                        <a:cubicBezTo>
                          <a:pt x="14" y="13"/>
                          <a:pt x="14" y="13"/>
                          <a:pt x="14" y="13"/>
                        </a:cubicBezTo>
                        <a:cubicBezTo>
                          <a:pt x="14" y="13"/>
                          <a:pt x="14" y="13"/>
                          <a:pt x="14" y="12"/>
                        </a:cubicBezTo>
                        <a:cubicBezTo>
                          <a:pt x="14" y="12"/>
                          <a:pt x="14" y="12"/>
                          <a:pt x="14" y="12"/>
                        </a:cubicBezTo>
                        <a:cubicBezTo>
                          <a:pt x="13" y="11"/>
                          <a:pt x="13" y="11"/>
                          <a:pt x="13" y="10"/>
                        </a:cubicBezTo>
                        <a:cubicBezTo>
                          <a:pt x="13" y="10"/>
                          <a:pt x="13" y="10"/>
                          <a:pt x="13" y="10"/>
                        </a:cubicBezTo>
                        <a:cubicBezTo>
                          <a:pt x="13" y="9"/>
                          <a:pt x="13" y="8"/>
                          <a:pt x="13" y="8"/>
                        </a:cubicBezTo>
                        <a:cubicBezTo>
                          <a:pt x="13" y="8"/>
                          <a:pt x="13" y="8"/>
                          <a:pt x="13" y="8"/>
                        </a:cubicBezTo>
                        <a:cubicBezTo>
                          <a:pt x="15" y="7"/>
                          <a:pt x="16" y="6"/>
                          <a:pt x="16" y="6"/>
                        </a:cubicBezTo>
                        <a:cubicBezTo>
                          <a:pt x="16" y="6"/>
                          <a:pt x="16" y="6"/>
                          <a:pt x="16" y="6"/>
                        </a:cubicBezTo>
                        <a:cubicBezTo>
                          <a:pt x="15" y="6"/>
                          <a:pt x="16" y="6"/>
                          <a:pt x="15" y="6"/>
                        </a:cubicBezTo>
                        <a:cubicBezTo>
                          <a:pt x="15" y="6"/>
                          <a:pt x="15" y="6"/>
                          <a:pt x="15" y="6"/>
                        </a:cubicBezTo>
                        <a:cubicBezTo>
                          <a:pt x="15"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3" y="5"/>
                          <a:pt x="13" y="5"/>
                          <a:pt x="12" y="5"/>
                        </a:cubicBezTo>
                        <a:cubicBezTo>
                          <a:pt x="12" y="5"/>
                          <a:pt x="12" y="5"/>
                          <a:pt x="12" y="5"/>
                        </a:cubicBezTo>
                        <a:cubicBezTo>
                          <a:pt x="11" y="5"/>
                          <a:pt x="10" y="5"/>
                          <a:pt x="9" y="4"/>
                        </a:cubicBezTo>
                        <a:cubicBezTo>
                          <a:pt x="9" y="4"/>
                          <a:pt x="9" y="4"/>
                          <a:pt x="9" y="4"/>
                        </a:cubicBezTo>
                        <a:cubicBezTo>
                          <a:pt x="9" y="4"/>
                          <a:pt x="9" y="4"/>
                          <a:pt x="8" y="4"/>
                        </a:cubicBezTo>
                        <a:cubicBezTo>
                          <a:pt x="8" y="4"/>
                          <a:pt x="8" y="4"/>
                          <a:pt x="8" y="4"/>
                        </a:cubicBezTo>
                        <a:cubicBezTo>
                          <a:pt x="7" y="4"/>
                          <a:pt x="2" y="3"/>
                          <a:pt x="1" y="3"/>
                        </a:cubicBezTo>
                        <a:cubicBezTo>
                          <a:pt x="1" y="3"/>
                          <a:pt x="1" y="3"/>
                          <a:pt x="1" y="3"/>
                        </a:cubicBezTo>
                        <a:cubicBezTo>
                          <a:pt x="1" y="3"/>
                          <a:pt x="1" y="3"/>
                          <a:pt x="1" y="3"/>
                        </a:cubicBezTo>
                        <a:cubicBezTo>
                          <a:pt x="1" y="2"/>
                          <a:pt x="1" y="2"/>
                          <a:pt x="1" y="2"/>
                        </a:cubicBezTo>
                        <a:cubicBezTo>
                          <a:pt x="0" y="1"/>
                          <a:pt x="0" y="1"/>
                          <a:pt x="0" y="1"/>
                        </a:cubicBezTo>
                        <a:cubicBezTo>
                          <a:pt x="1" y="0"/>
                          <a:pt x="1" y="0"/>
                          <a:pt x="1" y="0"/>
                        </a:cubicBezTo>
                        <a:cubicBezTo>
                          <a:pt x="1" y="0"/>
                          <a:pt x="1" y="0"/>
                          <a:pt x="1" y="0"/>
                        </a:cubicBezTo>
                        <a:cubicBezTo>
                          <a:pt x="1" y="0"/>
                          <a:pt x="1" y="0"/>
                          <a:pt x="1" y="0"/>
                        </a:cubicBezTo>
                        <a:cubicBezTo>
                          <a:pt x="1" y="0"/>
                          <a:pt x="1" y="0"/>
                          <a:pt x="1" y="0"/>
                        </a:cubicBezTo>
                        <a:cubicBezTo>
                          <a:pt x="3" y="0"/>
                          <a:pt x="8" y="2"/>
                          <a:pt x="8" y="2"/>
                        </a:cubicBezTo>
                        <a:cubicBezTo>
                          <a:pt x="8" y="2"/>
                          <a:pt x="8" y="2"/>
                          <a:pt x="8" y="2"/>
                        </a:cubicBezTo>
                        <a:cubicBezTo>
                          <a:pt x="9" y="2"/>
                          <a:pt x="10" y="2"/>
                          <a:pt x="11" y="2"/>
                        </a:cubicBezTo>
                        <a:cubicBezTo>
                          <a:pt x="11" y="2"/>
                          <a:pt x="11" y="2"/>
                          <a:pt x="11" y="2"/>
                        </a:cubicBezTo>
                        <a:cubicBezTo>
                          <a:pt x="11" y="2"/>
                          <a:pt x="11" y="3"/>
                          <a:pt x="12" y="3"/>
                        </a:cubicBezTo>
                        <a:cubicBezTo>
                          <a:pt x="12" y="3"/>
                          <a:pt x="12" y="3"/>
                          <a:pt x="12" y="3"/>
                        </a:cubicBezTo>
                        <a:cubicBezTo>
                          <a:pt x="13" y="3"/>
                          <a:pt x="14" y="3"/>
                          <a:pt x="15" y="3"/>
                        </a:cubicBezTo>
                        <a:cubicBezTo>
                          <a:pt x="15" y="3"/>
                          <a:pt x="15" y="3"/>
                          <a:pt x="15" y="3"/>
                        </a:cubicBezTo>
                        <a:cubicBezTo>
                          <a:pt x="15" y="3"/>
                          <a:pt x="18" y="3"/>
                          <a:pt x="18" y="6"/>
                        </a:cubicBezTo>
                        <a:cubicBezTo>
                          <a:pt x="18" y="6"/>
                          <a:pt x="18" y="6"/>
                          <a:pt x="18" y="6"/>
                        </a:cubicBezTo>
                        <a:cubicBezTo>
                          <a:pt x="18" y="8"/>
                          <a:pt x="15" y="9"/>
                          <a:pt x="15" y="9"/>
                        </a:cubicBezTo>
                        <a:cubicBezTo>
                          <a:pt x="15" y="9"/>
                          <a:pt x="15" y="9"/>
                          <a:pt x="15" y="9"/>
                        </a:cubicBezTo>
                        <a:cubicBezTo>
                          <a:pt x="15" y="9"/>
                          <a:pt x="15" y="9"/>
                          <a:pt x="15" y="10"/>
                        </a:cubicBezTo>
                        <a:cubicBezTo>
                          <a:pt x="15" y="10"/>
                          <a:pt x="15" y="10"/>
                          <a:pt x="15" y="10"/>
                        </a:cubicBezTo>
                        <a:cubicBezTo>
                          <a:pt x="15" y="10"/>
                          <a:pt x="15" y="10"/>
                          <a:pt x="16" y="11"/>
                        </a:cubicBezTo>
                        <a:cubicBezTo>
                          <a:pt x="16" y="11"/>
                          <a:pt x="16" y="11"/>
                          <a:pt x="16" y="11"/>
                        </a:cubicBezTo>
                        <a:cubicBezTo>
                          <a:pt x="16" y="11"/>
                          <a:pt x="16" y="12"/>
                          <a:pt x="16" y="13"/>
                        </a:cubicBezTo>
                        <a:cubicBezTo>
                          <a:pt x="16" y="13"/>
                          <a:pt x="16" y="13"/>
                          <a:pt x="16" y="13"/>
                        </a:cubicBezTo>
                        <a:cubicBezTo>
                          <a:pt x="16" y="13"/>
                          <a:pt x="16" y="14"/>
                          <a:pt x="16" y="14"/>
                        </a:cubicBezTo>
                        <a:cubicBezTo>
                          <a:pt x="16" y="14"/>
                          <a:pt x="16" y="14"/>
                          <a:pt x="16" y="14"/>
                        </a:cubicBezTo>
                        <a:cubicBezTo>
                          <a:pt x="16" y="14"/>
                          <a:pt x="17" y="14"/>
                          <a:pt x="17" y="15"/>
                        </a:cubicBezTo>
                        <a:cubicBezTo>
                          <a:pt x="17" y="15"/>
                          <a:pt x="17" y="15"/>
                          <a:pt x="17" y="15"/>
                        </a:cubicBezTo>
                        <a:cubicBezTo>
                          <a:pt x="17" y="15"/>
                          <a:pt x="17" y="15"/>
                          <a:pt x="17" y="15"/>
                        </a:cubicBezTo>
                        <a:cubicBezTo>
                          <a:pt x="17" y="15"/>
                          <a:pt x="18" y="15"/>
                          <a:pt x="18" y="15"/>
                        </a:cubicBezTo>
                        <a:cubicBezTo>
                          <a:pt x="18" y="15"/>
                          <a:pt x="18" y="15"/>
                          <a:pt x="18" y="15"/>
                        </a:cubicBezTo>
                        <a:cubicBezTo>
                          <a:pt x="18" y="15"/>
                          <a:pt x="18" y="15"/>
                          <a:pt x="19" y="15"/>
                        </a:cubicBezTo>
                        <a:cubicBezTo>
                          <a:pt x="19" y="15"/>
                          <a:pt x="19" y="15"/>
                          <a:pt x="19" y="15"/>
                        </a:cubicBezTo>
                        <a:cubicBezTo>
                          <a:pt x="20" y="16"/>
                          <a:pt x="21" y="16"/>
                          <a:pt x="21" y="18"/>
                        </a:cubicBezTo>
                        <a:cubicBezTo>
                          <a:pt x="21" y="18"/>
                          <a:pt x="21" y="18"/>
                          <a:pt x="21" y="18"/>
                        </a:cubicBezTo>
                        <a:cubicBezTo>
                          <a:pt x="21" y="18"/>
                          <a:pt x="21" y="18"/>
                          <a:pt x="21" y="18"/>
                        </a:cubicBezTo>
                        <a:cubicBezTo>
                          <a:pt x="21" y="18"/>
                          <a:pt x="21" y="18"/>
                          <a:pt x="21" y="18"/>
                        </a:cubicBezTo>
                        <a:cubicBezTo>
                          <a:pt x="21" y="18"/>
                          <a:pt x="21" y="18"/>
                          <a:pt x="22" y="18"/>
                        </a:cubicBezTo>
                        <a:cubicBezTo>
                          <a:pt x="22" y="18"/>
                          <a:pt x="22" y="18"/>
                          <a:pt x="22" y="18"/>
                        </a:cubicBezTo>
                        <a:cubicBezTo>
                          <a:pt x="23" y="19"/>
                          <a:pt x="24" y="19"/>
                          <a:pt x="24" y="19"/>
                        </a:cubicBezTo>
                        <a:cubicBezTo>
                          <a:pt x="24" y="19"/>
                          <a:pt x="24" y="19"/>
                          <a:pt x="24" y="19"/>
                        </a:cubicBezTo>
                        <a:cubicBezTo>
                          <a:pt x="25" y="20"/>
                          <a:pt x="26" y="20"/>
                          <a:pt x="27" y="20"/>
                        </a:cubicBezTo>
                        <a:cubicBezTo>
                          <a:pt x="27" y="20"/>
                          <a:pt x="27" y="20"/>
                          <a:pt x="27" y="20"/>
                        </a:cubicBezTo>
                        <a:cubicBezTo>
                          <a:pt x="28" y="20"/>
                          <a:pt x="28" y="20"/>
                          <a:pt x="29" y="20"/>
                        </a:cubicBezTo>
                        <a:cubicBezTo>
                          <a:pt x="29" y="20"/>
                          <a:pt x="29" y="20"/>
                          <a:pt x="29" y="20"/>
                        </a:cubicBezTo>
                        <a:cubicBezTo>
                          <a:pt x="31" y="20"/>
                          <a:pt x="32" y="22"/>
                          <a:pt x="32" y="22"/>
                        </a:cubicBezTo>
                        <a:cubicBezTo>
                          <a:pt x="32" y="22"/>
                          <a:pt x="32" y="22"/>
                          <a:pt x="32" y="22"/>
                        </a:cubicBezTo>
                        <a:cubicBezTo>
                          <a:pt x="31" y="23"/>
                          <a:pt x="31" y="23"/>
                          <a:pt x="31" y="23"/>
                        </a:cubicBezTo>
                        <a:cubicBezTo>
                          <a:pt x="31" y="23"/>
                          <a:pt x="30" y="23"/>
                          <a:pt x="3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6" name="iṧlíďe">
                    <a:extLst>
                      <a:ext uri="{FF2B5EF4-FFF2-40B4-BE49-F238E27FC236}">
                        <a16:creationId xmlns:a16="http://schemas.microsoft.com/office/drawing/2014/main" id="{8C4A0E66-1313-4A55-8762-4E1B90464939}"/>
                      </a:ext>
                    </a:extLst>
                  </p:cNvPr>
                  <p:cNvSpPr/>
                  <p:nvPr/>
                </p:nvSpPr>
                <p:spPr bwMode="auto">
                  <a:xfrm>
                    <a:off x="10914175" y="6430945"/>
                    <a:ext cx="70609" cy="131713"/>
                  </a:xfrm>
                  <a:custGeom>
                    <a:avLst/>
                    <a:gdLst>
                      <a:gd name="T0" fmla="*/ 0 w 25"/>
                      <a:gd name="T1" fmla="*/ 47 h 47"/>
                      <a:gd name="T2" fmla="*/ 4 w 25"/>
                      <a:gd name="T3" fmla="*/ 46 h 47"/>
                      <a:gd name="T4" fmla="*/ 9 w 25"/>
                      <a:gd name="T5" fmla="*/ 45 h 47"/>
                      <a:gd name="T6" fmla="*/ 12 w 25"/>
                      <a:gd name="T7" fmla="*/ 43 h 47"/>
                      <a:gd name="T8" fmla="*/ 9 w 25"/>
                      <a:gd name="T9" fmla="*/ 46 h 47"/>
                      <a:gd name="T10" fmla="*/ 4 w 25"/>
                      <a:gd name="T11" fmla="*/ 47 h 47"/>
                      <a:gd name="T12" fmla="*/ 0 w 25"/>
                      <a:gd name="T13" fmla="*/ 47 h 47"/>
                      <a:gd name="T14" fmla="*/ 0 w 25"/>
                      <a:gd name="T15" fmla="*/ 27 h 47"/>
                      <a:gd name="T16" fmla="*/ 1 w 25"/>
                      <a:gd name="T17" fmla="*/ 26 h 47"/>
                      <a:gd name="T18" fmla="*/ 2 w 25"/>
                      <a:gd name="T19" fmla="*/ 26 h 47"/>
                      <a:gd name="T20" fmla="*/ 2 w 25"/>
                      <a:gd name="T21" fmla="*/ 26 h 47"/>
                      <a:gd name="T22" fmla="*/ 4 w 25"/>
                      <a:gd name="T23" fmla="*/ 24 h 47"/>
                      <a:gd name="T24" fmla="*/ 6 w 25"/>
                      <a:gd name="T25" fmla="*/ 23 h 47"/>
                      <a:gd name="T26" fmla="*/ 7 w 25"/>
                      <a:gd name="T27" fmla="*/ 23 h 47"/>
                      <a:gd name="T28" fmla="*/ 8 w 25"/>
                      <a:gd name="T29" fmla="*/ 23 h 47"/>
                      <a:gd name="T30" fmla="*/ 8 w 25"/>
                      <a:gd name="T31" fmla="*/ 23 h 47"/>
                      <a:gd name="T32" fmla="*/ 8 w 25"/>
                      <a:gd name="T33" fmla="*/ 21 h 47"/>
                      <a:gd name="T34" fmla="*/ 9 w 25"/>
                      <a:gd name="T35" fmla="*/ 19 h 47"/>
                      <a:gd name="T36" fmla="*/ 10 w 25"/>
                      <a:gd name="T37" fmla="*/ 20 h 47"/>
                      <a:gd name="T38" fmla="*/ 12 w 25"/>
                      <a:gd name="T39" fmla="*/ 19 h 47"/>
                      <a:gd name="T40" fmla="*/ 13 w 25"/>
                      <a:gd name="T41" fmla="*/ 19 h 47"/>
                      <a:gd name="T42" fmla="*/ 12 w 25"/>
                      <a:gd name="T43" fmla="*/ 16 h 47"/>
                      <a:gd name="T44" fmla="*/ 16 w 25"/>
                      <a:gd name="T45" fmla="*/ 14 h 47"/>
                      <a:gd name="T46" fmla="*/ 17 w 25"/>
                      <a:gd name="T47" fmla="*/ 13 h 47"/>
                      <a:gd name="T48" fmla="*/ 18 w 25"/>
                      <a:gd name="T49" fmla="*/ 12 h 47"/>
                      <a:gd name="T50" fmla="*/ 21 w 25"/>
                      <a:gd name="T51" fmla="*/ 8 h 47"/>
                      <a:gd name="T52" fmla="*/ 21 w 25"/>
                      <a:gd name="T53" fmla="*/ 8 h 47"/>
                      <a:gd name="T54" fmla="*/ 21 w 25"/>
                      <a:gd name="T55" fmla="*/ 4 h 47"/>
                      <a:gd name="T56" fmla="*/ 22 w 25"/>
                      <a:gd name="T57" fmla="*/ 2 h 47"/>
                      <a:gd name="T58" fmla="*/ 24 w 25"/>
                      <a:gd name="T59" fmla="*/ 0 h 47"/>
                      <a:gd name="T60" fmla="*/ 25 w 25"/>
                      <a:gd name="T61" fmla="*/ 0 h 47"/>
                      <a:gd name="T62" fmla="*/ 23 w 25"/>
                      <a:gd name="T63" fmla="*/ 2 h 47"/>
                      <a:gd name="T64" fmla="*/ 22 w 25"/>
                      <a:gd name="T65" fmla="*/ 5 h 47"/>
                      <a:gd name="T66" fmla="*/ 22 w 25"/>
                      <a:gd name="T67" fmla="*/ 8 h 47"/>
                      <a:gd name="T68" fmla="*/ 22 w 25"/>
                      <a:gd name="T69" fmla="*/ 8 h 47"/>
                      <a:gd name="T70" fmla="*/ 18 w 25"/>
                      <a:gd name="T71" fmla="*/ 13 h 47"/>
                      <a:gd name="T72" fmla="*/ 18 w 25"/>
                      <a:gd name="T73" fmla="*/ 13 h 47"/>
                      <a:gd name="T74" fmla="*/ 16 w 25"/>
                      <a:gd name="T75" fmla="*/ 15 h 47"/>
                      <a:gd name="T76" fmla="*/ 13 w 25"/>
                      <a:gd name="T77" fmla="*/ 17 h 47"/>
                      <a:gd name="T78" fmla="*/ 14 w 25"/>
                      <a:gd name="T79" fmla="*/ 18 h 47"/>
                      <a:gd name="T80" fmla="*/ 14 w 25"/>
                      <a:gd name="T81" fmla="*/ 19 h 47"/>
                      <a:gd name="T82" fmla="*/ 11 w 25"/>
                      <a:gd name="T83" fmla="*/ 21 h 47"/>
                      <a:gd name="T84" fmla="*/ 9 w 25"/>
                      <a:gd name="T85" fmla="*/ 21 h 47"/>
                      <a:gd name="T86" fmla="*/ 9 w 25"/>
                      <a:gd name="T87" fmla="*/ 23 h 47"/>
                      <a:gd name="T88" fmla="*/ 9 w 25"/>
                      <a:gd name="T89" fmla="*/ 23 h 47"/>
                      <a:gd name="T90" fmla="*/ 7 w 25"/>
                      <a:gd name="T91" fmla="*/ 24 h 47"/>
                      <a:gd name="T92" fmla="*/ 6 w 25"/>
                      <a:gd name="T93" fmla="*/ 24 h 47"/>
                      <a:gd name="T94" fmla="*/ 6 w 25"/>
                      <a:gd name="T95" fmla="*/ 24 h 47"/>
                      <a:gd name="T96" fmla="*/ 4 w 25"/>
                      <a:gd name="T97" fmla="*/ 25 h 47"/>
                      <a:gd name="T98" fmla="*/ 4 w 25"/>
                      <a:gd name="T99" fmla="*/ 25 h 47"/>
                      <a:gd name="T100" fmla="*/ 2 w 25"/>
                      <a:gd name="T101" fmla="*/ 28 h 47"/>
                      <a:gd name="T102" fmla="*/ 1 w 25"/>
                      <a:gd name="T103" fmla="*/ 28 h 47"/>
                      <a:gd name="T104" fmla="*/ 1 w 25"/>
                      <a:gd name="T105"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 h="47">
                        <a:moveTo>
                          <a:pt x="4" y="47"/>
                        </a:moveTo>
                        <a:cubicBezTo>
                          <a:pt x="3" y="47"/>
                          <a:pt x="0" y="47"/>
                          <a:pt x="0" y="47"/>
                        </a:cubicBezTo>
                        <a:cubicBezTo>
                          <a:pt x="0" y="47"/>
                          <a:pt x="0" y="47"/>
                          <a:pt x="0" y="47"/>
                        </a:cubicBezTo>
                        <a:cubicBezTo>
                          <a:pt x="0" y="45"/>
                          <a:pt x="0" y="45"/>
                          <a:pt x="0" y="45"/>
                        </a:cubicBezTo>
                        <a:cubicBezTo>
                          <a:pt x="0" y="45"/>
                          <a:pt x="3" y="46"/>
                          <a:pt x="4" y="46"/>
                        </a:cubicBezTo>
                        <a:cubicBezTo>
                          <a:pt x="4" y="46"/>
                          <a:pt x="4" y="46"/>
                          <a:pt x="4" y="46"/>
                        </a:cubicBezTo>
                        <a:cubicBezTo>
                          <a:pt x="4" y="46"/>
                          <a:pt x="4" y="46"/>
                          <a:pt x="5" y="46"/>
                        </a:cubicBezTo>
                        <a:cubicBezTo>
                          <a:pt x="5" y="46"/>
                          <a:pt x="5" y="46"/>
                          <a:pt x="5" y="46"/>
                        </a:cubicBezTo>
                        <a:cubicBezTo>
                          <a:pt x="6" y="46"/>
                          <a:pt x="7" y="45"/>
                          <a:pt x="9" y="45"/>
                        </a:cubicBezTo>
                        <a:cubicBezTo>
                          <a:pt x="9" y="45"/>
                          <a:pt x="9" y="45"/>
                          <a:pt x="9" y="45"/>
                        </a:cubicBezTo>
                        <a:cubicBezTo>
                          <a:pt x="11" y="44"/>
                          <a:pt x="12" y="43"/>
                          <a:pt x="12" y="43"/>
                        </a:cubicBezTo>
                        <a:cubicBezTo>
                          <a:pt x="12" y="43"/>
                          <a:pt x="12" y="43"/>
                          <a:pt x="12" y="43"/>
                        </a:cubicBezTo>
                        <a:cubicBezTo>
                          <a:pt x="13" y="44"/>
                          <a:pt x="13" y="44"/>
                          <a:pt x="13" y="44"/>
                        </a:cubicBezTo>
                        <a:cubicBezTo>
                          <a:pt x="13" y="44"/>
                          <a:pt x="11" y="45"/>
                          <a:pt x="9" y="46"/>
                        </a:cubicBezTo>
                        <a:cubicBezTo>
                          <a:pt x="9" y="46"/>
                          <a:pt x="9" y="46"/>
                          <a:pt x="9" y="46"/>
                        </a:cubicBezTo>
                        <a:cubicBezTo>
                          <a:pt x="7" y="47"/>
                          <a:pt x="6" y="47"/>
                          <a:pt x="5" y="47"/>
                        </a:cubicBezTo>
                        <a:cubicBezTo>
                          <a:pt x="5" y="47"/>
                          <a:pt x="5" y="47"/>
                          <a:pt x="5" y="47"/>
                        </a:cubicBezTo>
                        <a:cubicBezTo>
                          <a:pt x="4" y="47"/>
                          <a:pt x="4" y="47"/>
                          <a:pt x="4" y="47"/>
                        </a:cubicBezTo>
                        <a:close/>
                        <a:moveTo>
                          <a:pt x="0" y="47"/>
                        </a:moveTo>
                        <a:cubicBezTo>
                          <a:pt x="0" y="47"/>
                          <a:pt x="0" y="47"/>
                          <a:pt x="0" y="47"/>
                        </a:cubicBezTo>
                        <a:cubicBezTo>
                          <a:pt x="0" y="47"/>
                          <a:pt x="0" y="47"/>
                          <a:pt x="0" y="47"/>
                        </a:cubicBezTo>
                        <a:cubicBezTo>
                          <a:pt x="0" y="47"/>
                          <a:pt x="0" y="47"/>
                          <a:pt x="0" y="47"/>
                        </a:cubicBezTo>
                        <a:cubicBezTo>
                          <a:pt x="0" y="47"/>
                          <a:pt x="0" y="47"/>
                          <a:pt x="0" y="47"/>
                        </a:cubicBezTo>
                        <a:close/>
                        <a:moveTo>
                          <a:pt x="0" y="27"/>
                        </a:moveTo>
                        <a:cubicBezTo>
                          <a:pt x="0" y="27"/>
                          <a:pt x="0" y="26"/>
                          <a:pt x="1" y="26"/>
                        </a:cubicBezTo>
                        <a:cubicBezTo>
                          <a:pt x="1" y="26"/>
                          <a:pt x="1" y="26"/>
                          <a:pt x="1" y="26"/>
                        </a:cubicBezTo>
                        <a:cubicBezTo>
                          <a:pt x="1" y="26"/>
                          <a:pt x="1" y="26"/>
                          <a:pt x="1" y="26"/>
                        </a:cubicBezTo>
                        <a:cubicBezTo>
                          <a:pt x="1" y="26"/>
                          <a:pt x="1" y="26"/>
                          <a:pt x="1" y="26"/>
                        </a:cubicBezTo>
                        <a:cubicBezTo>
                          <a:pt x="1" y="26"/>
                          <a:pt x="2" y="26"/>
                          <a:pt x="2" y="26"/>
                        </a:cubicBezTo>
                        <a:cubicBezTo>
                          <a:pt x="2" y="26"/>
                          <a:pt x="2" y="26"/>
                          <a:pt x="2" y="26"/>
                        </a:cubicBezTo>
                        <a:cubicBezTo>
                          <a:pt x="2" y="26"/>
                          <a:pt x="2" y="26"/>
                          <a:pt x="2" y="26"/>
                        </a:cubicBezTo>
                        <a:cubicBezTo>
                          <a:pt x="2" y="26"/>
                          <a:pt x="2" y="26"/>
                          <a:pt x="2" y="26"/>
                        </a:cubicBezTo>
                        <a:cubicBezTo>
                          <a:pt x="2" y="26"/>
                          <a:pt x="2" y="26"/>
                          <a:pt x="2" y="26"/>
                        </a:cubicBezTo>
                        <a:cubicBezTo>
                          <a:pt x="2" y="26"/>
                          <a:pt x="2" y="26"/>
                          <a:pt x="2" y="26"/>
                        </a:cubicBezTo>
                        <a:cubicBezTo>
                          <a:pt x="2" y="25"/>
                          <a:pt x="3" y="24"/>
                          <a:pt x="4" y="24"/>
                        </a:cubicBezTo>
                        <a:cubicBezTo>
                          <a:pt x="4" y="24"/>
                          <a:pt x="4" y="24"/>
                          <a:pt x="4" y="24"/>
                        </a:cubicBezTo>
                        <a:cubicBezTo>
                          <a:pt x="5" y="24"/>
                          <a:pt x="5" y="24"/>
                          <a:pt x="5" y="24"/>
                        </a:cubicBezTo>
                        <a:cubicBezTo>
                          <a:pt x="5" y="24"/>
                          <a:pt x="5" y="24"/>
                          <a:pt x="5" y="24"/>
                        </a:cubicBezTo>
                        <a:cubicBezTo>
                          <a:pt x="5" y="23"/>
                          <a:pt x="6" y="23"/>
                          <a:pt x="6" y="23"/>
                        </a:cubicBezTo>
                        <a:cubicBezTo>
                          <a:pt x="6" y="23"/>
                          <a:pt x="6" y="23"/>
                          <a:pt x="6" y="23"/>
                        </a:cubicBezTo>
                        <a:cubicBezTo>
                          <a:pt x="7" y="23"/>
                          <a:pt x="7" y="23"/>
                          <a:pt x="7" y="23"/>
                        </a:cubicBezTo>
                        <a:cubicBezTo>
                          <a:pt x="7" y="23"/>
                          <a:pt x="7" y="23"/>
                          <a:pt x="7" y="23"/>
                        </a:cubicBezTo>
                        <a:cubicBezTo>
                          <a:pt x="7" y="23"/>
                          <a:pt x="7" y="23"/>
                          <a:pt x="7" y="23"/>
                        </a:cubicBezTo>
                        <a:cubicBezTo>
                          <a:pt x="7" y="23"/>
                          <a:pt x="7" y="23"/>
                          <a:pt x="7"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2"/>
                          <a:pt x="8" y="21"/>
                          <a:pt x="8" y="21"/>
                        </a:cubicBezTo>
                        <a:cubicBezTo>
                          <a:pt x="8" y="21"/>
                          <a:pt x="8" y="21"/>
                          <a:pt x="8" y="21"/>
                        </a:cubicBezTo>
                        <a:cubicBezTo>
                          <a:pt x="8" y="20"/>
                          <a:pt x="8" y="20"/>
                          <a:pt x="8" y="20"/>
                        </a:cubicBezTo>
                        <a:cubicBezTo>
                          <a:pt x="8" y="20"/>
                          <a:pt x="8" y="20"/>
                          <a:pt x="8" y="20"/>
                        </a:cubicBezTo>
                        <a:cubicBezTo>
                          <a:pt x="8" y="20"/>
                          <a:pt x="8" y="19"/>
                          <a:pt x="9" y="19"/>
                        </a:cubicBezTo>
                        <a:cubicBezTo>
                          <a:pt x="9" y="19"/>
                          <a:pt x="9" y="19"/>
                          <a:pt x="9" y="19"/>
                        </a:cubicBezTo>
                        <a:cubicBezTo>
                          <a:pt x="9" y="19"/>
                          <a:pt x="9" y="20"/>
                          <a:pt x="10" y="20"/>
                        </a:cubicBezTo>
                        <a:cubicBezTo>
                          <a:pt x="10" y="20"/>
                          <a:pt x="10" y="20"/>
                          <a:pt x="10" y="20"/>
                        </a:cubicBezTo>
                        <a:cubicBezTo>
                          <a:pt x="10" y="20"/>
                          <a:pt x="10" y="20"/>
                          <a:pt x="11" y="20"/>
                        </a:cubicBezTo>
                        <a:cubicBezTo>
                          <a:pt x="11" y="20"/>
                          <a:pt x="11" y="20"/>
                          <a:pt x="11" y="20"/>
                        </a:cubicBezTo>
                        <a:cubicBezTo>
                          <a:pt x="11" y="20"/>
                          <a:pt x="12" y="20"/>
                          <a:pt x="12" y="19"/>
                        </a:cubicBezTo>
                        <a:cubicBezTo>
                          <a:pt x="12" y="19"/>
                          <a:pt x="12" y="19"/>
                          <a:pt x="12" y="19"/>
                        </a:cubicBezTo>
                        <a:cubicBezTo>
                          <a:pt x="12" y="19"/>
                          <a:pt x="13" y="19"/>
                          <a:pt x="13" y="19"/>
                        </a:cubicBezTo>
                        <a:cubicBezTo>
                          <a:pt x="13" y="19"/>
                          <a:pt x="13" y="19"/>
                          <a:pt x="13" y="19"/>
                        </a:cubicBezTo>
                        <a:cubicBezTo>
                          <a:pt x="12" y="18"/>
                          <a:pt x="12" y="18"/>
                          <a:pt x="12" y="17"/>
                        </a:cubicBezTo>
                        <a:cubicBezTo>
                          <a:pt x="12" y="17"/>
                          <a:pt x="12" y="17"/>
                          <a:pt x="12" y="17"/>
                        </a:cubicBezTo>
                        <a:cubicBezTo>
                          <a:pt x="12" y="17"/>
                          <a:pt x="12" y="16"/>
                          <a:pt x="12" y="16"/>
                        </a:cubicBezTo>
                        <a:cubicBezTo>
                          <a:pt x="12" y="16"/>
                          <a:pt x="12" y="16"/>
                          <a:pt x="12" y="16"/>
                        </a:cubicBezTo>
                        <a:cubicBezTo>
                          <a:pt x="13" y="15"/>
                          <a:pt x="15" y="14"/>
                          <a:pt x="16" y="14"/>
                        </a:cubicBezTo>
                        <a:cubicBezTo>
                          <a:pt x="16" y="14"/>
                          <a:pt x="16" y="14"/>
                          <a:pt x="16" y="14"/>
                        </a:cubicBezTo>
                        <a:cubicBezTo>
                          <a:pt x="17" y="14"/>
                          <a:pt x="16" y="14"/>
                          <a:pt x="17" y="13"/>
                        </a:cubicBezTo>
                        <a:cubicBezTo>
                          <a:pt x="17" y="13"/>
                          <a:pt x="17" y="13"/>
                          <a:pt x="17" y="13"/>
                        </a:cubicBezTo>
                        <a:cubicBezTo>
                          <a:pt x="17" y="13"/>
                          <a:pt x="17" y="13"/>
                          <a:pt x="17" y="13"/>
                        </a:cubicBezTo>
                        <a:cubicBezTo>
                          <a:pt x="17" y="13"/>
                          <a:pt x="17" y="13"/>
                          <a:pt x="17" y="13"/>
                        </a:cubicBezTo>
                        <a:cubicBezTo>
                          <a:pt x="17" y="12"/>
                          <a:pt x="18" y="12"/>
                          <a:pt x="18" y="12"/>
                        </a:cubicBezTo>
                        <a:cubicBezTo>
                          <a:pt x="18" y="12"/>
                          <a:pt x="18" y="12"/>
                          <a:pt x="18" y="12"/>
                        </a:cubicBezTo>
                        <a:cubicBezTo>
                          <a:pt x="19" y="12"/>
                          <a:pt x="19" y="12"/>
                          <a:pt x="20" y="11"/>
                        </a:cubicBezTo>
                        <a:cubicBezTo>
                          <a:pt x="20" y="11"/>
                          <a:pt x="20" y="11"/>
                          <a:pt x="20" y="11"/>
                        </a:cubicBezTo>
                        <a:cubicBezTo>
                          <a:pt x="20" y="10"/>
                          <a:pt x="21" y="9"/>
                          <a:pt x="21" y="8"/>
                        </a:cubicBezTo>
                        <a:cubicBezTo>
                          <a:pt x="21" y="8"/>
                          <a:pt x="21" y="8"/>
                          <a:pt x="21" y="8"/>
                        </a:cubicBezTo>
                        <a:cubicBezTo>
                          <a:pt x="21" y="8"/>
                          <a:pt x="21" y="8"/>
                          <a:pt x="21" y="8"/>
                        </a:cubicBezTo>
                        <a:cubicBezTo>
                          <a:pt x="21" y="8"/>
                          <a:pt x="21" y="8"/>
                          <a:pt x="21" y="8"/>
                        </a:cubicBezTo>
                        <a:cubicBezTo>
                          <a:pt x="21" y="7"/>
                          <a:pt x="20" y="6"/>
                          <a:pt x="20" y="5"/>
                        </a:cubicBezTo>
                        <a:cubicBezTo>
                          <a:pt x="20" y="5"/>
                          <a:pt x="20" y="5"/>
                          <a:pt x="20" y="5"/>
                        </a:cubicBezTo>
                        <a:cubicBezTo>
                          <a:pt x="20" y="5"/>
                          <a:pt x="20" y="5"/>
                          <a:pt x="21" y="4"/>
                        </a:cubicBezTo>
                        <a:cubicBezTo>
                          <a:pt x="21" y="4"/>
                          <a:pt x="21" y="4"/>
                          <a:pt x="21" y="4"/>
                        </a:cubicBezTo>
                        <a:cubicBezTo>
                          <a:pt x="21" y="3"/>
                          <a:pt x="22" y="2"/>
                          <a:pt x="22" y="2"/>
                        </a:cubicBezTo>
                        <a:cubicBezTo>
                          <a:pt x="22" y="2"/>
                          <a:pt x="22" y="2"/>
                          <a:pt x="22" y="2"/>
                        </a:cubicBezTo>
                        <a:cubicBezTo>
                          <a:pt x="22" y="1"/>
                          <a:pt x="23" y="1"/>
                          <a:pt x="24" y="0"/>
                        </a:cubicBezTo>
                        <a:cubicBezTo>
                          <a:pt x="24" y="0"/>
                          <a:pt x="24" y="0"/>
                          <a:pt x="24" y="0"/>
                        </a:cubicBezTo>
                        <a:cubicBezTo>
                          <a:pt x="24" y="0"/>
                          <a:pt x="24" y="0"/>
                          <a:pt x="24" y="0"/>
                        </a:cubicBezTo>
                        <a:cubicBezTo>
                          <a:pt x="24" y="0"/>
                          <a:pt x="24" y="0"/>
                          <a:pt x="24" y="0"/>
                        </a:cubicBezTo>
                        <a:cubicBezTo>
                          <a:pt x="24" y="0"/>
                          <a:pt x="24" y="0"/>
                          <a:pt x="24" y="0"/>
                        </a:cubicBezTo>
                        <a:cubicBezTo>
                          <a:pt x="25" y="0"/>
                          <a:pt x="25" y="0"/>
                          <a:pt x="25" y="0"/>
                        </a:cubicBezTo>
                        <a:cubicBezTo>
                          <a:pt x="25" y="1"/>
                          <a:pt x="25" y="1"/>
                          <a:pt x="24" y="2"/>
                        </a:cubicBezTo>
                        <a:cubicBezTo>
                          <a:pt x="24" y="2"/>
                          <a:pt x="24" y="2"/>
                          <a:pt x="24" y="2"/>
                        </a:cubicBezTo>
                        <a:cubicBezTo>
                          <a:pt x="24" y="2"/>
                          <a:pt x="23" y="2"/>
                          <a:pt x="23" y="2"/>
                        </a:cubicBezTo>
                        <a:cubicBezTo>
                          <a:pt x="23" y="2"/>
                          <a:pt x="23" y="2"/>
                          <a:pt x="23" y="2"/>
                        </a:cubicBezTo>
                        <a:cubicBezTo>
                          <a:pt x="23" y="3"/>
                          <a:pt x="22" y="4"/>
                          <a:pt x="22" y="5"/>
                        </a:cubicBezTo>
                        <a:cubicBezTo>
                          <a:pt x="22" y="5"/>
                          <a:pt x="22" y="5"/>
                          <a:pt x="22" y="5"/>
                        </a:cubicBezTo>
                        <a:cubicBezTo>
                          <a:pt x="22" y="5"/>
                          <a:pt x="22" y="5"/>
                          <a:pt x="22" y="5"/>
                        </a:cubicBezTo>
                        <a:cubicBezTo>
                          <a:pt x="22" y="5"/>
                          <a:pt x="22" y="5"/>
                          <a:pt x="22" y="5"/>
                        </a:cubicBezTo>
                        <a:cubicBezTo>
                          <a:pt x="22" y="6"/>
                          <a:pt x="22" y="7"/>
                          <a:pt x="22" y="8"/>
                        </a:cubicBezTo>
                        <a:cubicBezTo>
                          <a:pt x="22" y="8"/>
                          <a:pt x="22" y="8"/>
                          <a:pt x="22" y="8"/>
                        </a:cubicBezTo>
                        <a:cubicBezTo>
                          <a:pt x="22" y="8"/>
                          <a:pt x="22" y="8"/>
                          <a:pt x="22" y="8"/>
                        </a:cubicBezTo>
                        <a:cubicBezTo>
                          <a:pt x="22" y="8"/>
                          <a:pt x="22" y="8"/>
                          <a:pt x="22" y="8"/>
                        </a:cubicBezTo>
                        <a:cubicBezTo>
                          <a:pt x="22" y="10"/>
                          <a:pt x="21" y="11"/>
                          <a:pt x="21" y="12"/>
                        </a:cubicBezTo>
                        <a:cubicBezTo>
                          <a:pt x="21" y="12"/>
                          <a:pt x="21" y="12"/>
                          <a:pt x="21" y="12"/>
                        </a:cubicBezTo>
                        <a:cubicBezTo>
                          <a:pt x="20" y="12"/>
                          <a:pt x="20" y="13"/>
                          <a:pt x="18" y="13"/>
                        </a:cubicBezTo>
                        <a:cubicBezTo>
                          <a:pt x="18" y="13"/>
                          <a:pt x="18" y="13"/>
                          <a:pt x="18" y="13"/>
                        </a:cubicBezTo>
                        <a:cubicBezTo>
                          <a:pt x="18" y="13"/>
                          <a:pt x="18" y="13"/>
                          <a:pt x="18" y="13"/>
                        </a:cubicBezTo>
                        <a:cubicBezTo>
                          <a:pt x="18" y="13"/>
                          <a:pt x="18" y="13"/>
                          <a:pt x="18" y="13"/>
                        </a:cubicBezTo>
                        <a:cubicBezTo>
                          <a:pt x="18" y="13"/>
                          <a:pt x="18" y="14"/>
                          <a:pt x="18" y="14"/>
                        </a:cubicBezTo>
                        <a:cubicBezTo>
                          <a:pt x="18" y="14"/>
                          <a:pt x="18" y="14"/>
                          <a:pt x="18" y="14"/>
                        </a:cubicBezTo>
                        <a:cubicBezTo>
                          <a:pt x="18" y="14"/>
                          <a:pt x="17" y="15"/>
                          <a:pt x="16" y="15"/>
                        </a:cubicBezTo>
                        <a:cubicBezTo>
                          <a:pt x="16" y="15"/>
                          <a:pt x="16" y="15"/>
                          <a:pt x="16" y="15"/>
                        </a:cubicBezTo>
                        <a:cubicBezTo>
                          <a:pt x="16" y="15"/>
                          <a:pt x="14" y="16"/>
                          <a:pt x="13" y="17"/>
                        </a:cubicBezTo>
                        <a:cubicBezTo>
                          <a:pt x="13" y="17"/>
                          <a:pt x="13" y="17"/>
                          <a:pt x="13" y="17"/>
                        </a:cubicBezTo>
                        <a:cubicBezTo>
                          <a:pt x="13" y="17"/>
                          <a:pt x="13" y="17"/>
                          <a:pt x="13" y="17"/>
                        </a:cubicBezTo>
                        <a:cubicBezTo>
                          <a:pt x="13" y="17"/>
                          <a:pt x="13" y="17"/>
                          <a:pt x="13" y="17"/>
                        </a:cubicBezTo>
                        <a:cubicBezTo>
                          <a:pt x="13" y="17"/>
                          <a:pt x="13" y="18"/>
                          <a:pt x="14" y="18"/>
                        </a:cubicBezTo>
                        <a:cubicBezTo>
                          <a:pt x="14" y="18"/>
                          <a:pt x="14" y="18"/>
                          <a:pt x="14" y="18"/>
                        </a:cubicBezTo>
                        <a:cubicBezTo>
                          <a:pt x="14" y="18"/>
                          <a:pt x="14" y="18"/>
                          <a:pt x="14" y="19"/>
                        </a:cubicBezTo>
                        <a:cubicBezTo>
                          <a:pt x="14" y="19"/>
                          <a:pt x="14" y="19"/>
                          <a:pt x="14" y="19"/>
                        </a:cubicBezTo>
                        <a:cubicBezTo>
                          <a:pt x="14" y="20"/>
                          <a:pt x="13" y="20"/>
                          <a:pt x="13" y="20"/>
                        </a:cubicBezTo>
                        <a:cubicBezTo>
                          <a:pt x="13" y="20"/>
                          <a:pt x="13" y="20"/>
                          <a:pt x="13" y="20"/>
                        </a:cubicBezTo>
                        <a:cubicBezTo>
                          <a:pt x="12" y="21"/>
                          <a:pt x="11" y="21"/>
                          <a:pt x="11" y="21"/>
                        </a:cubicBezTo>
                        <a:cubicBezTo>
                          <a:pt x="11" y="21"/>
                          <a:pt x="11" y="21"/>
                          <a:pt x="11" y="21"/>
                        </a:cubicBezTo>
                        <a:cubicBezTo>
                          <a:pt x="10" y="21"/>
                          <a:pt x="10" y="21"/>
                          <a:pt x="9" y="21"/>
                        </a:cubicBezTo>
                        <a:cubicBezTo>
                          <a:pt x="9" y="21"/>
                          <a:pt x="9" y="21"/>
                          <a:pt x="9" y="21"/>
                        </a:cubicBezTo>
                        <a:cubicBezTo>
                          <a:pt x="9" y="21"/>
                          <a:pt x="9" y="21"/>
                          <a:pt x="9" y="21"/>
                        </a:cubicBezTo>
                        <a:cubicBezTo>
                          <a:pt x="9" y="21"/>
                          <a:pt x="9" y="21"/>
                          <a:pt x="9" y="21"/>
                        </a:cubicBezTo>
                        <a:cubicBezTo>
                          <a:pt x="9" y="21"/>
                          <a:pt x="9" y="22"/>
                          <a:pt x="9" y="23"/>
                        </a:cubicBezTo>
                        <a:cubicBezTo>
                          <a:pt x="9" y="23"/>
                          <a:pt x="9" y="23"/>
                          <a:pt x="9" y="23"/>
                        </a:cubicBezTo>
                        <a:cubicBezTo>
                          <a:pt x="9" y="23"/>
                          <a:pt x="9" y="23"/>
                          <a:pt x="9" y="23"/>
                        </a:cubicBezTo>
                        <a:cubicBezTo>
                          <a:pt x="9" y="23"/>
                          <a:pt x="9" y="23"/>
                          <a:pt x="9" y="23"/>
                        </a:cubicBezTo>
                        <a:cubicBezTo>
                          <a:pt x="9" y="24"/>
                          <a:pt x="8" y="24"/>
                          <a:pt x="7" y="24"/>
                        </a:cubicBezTo>
                        <a:cubicBezTo>
                          <a:pt x="7" y="24"/>
                          <a:pt x="7" y="24"/>
                          <a:pt x="7" y="24"/>
                        </a:cubicBezTo>
                        <a:cubicBezTo>
                          <a:pt x="7" y="24"/>
                          <a:pt x="7" y="24"/>
                          <a:pt x="7" y="24"/>
                        </a:cubicBezTo>
                        <a:cubicBezTo>
                          <a:pt x="7" y="24"/>
                          <a:pt x="7" y="24"/>
                          <a:pt x="7" y="24"/>
                        </a:cubicBezTo>
                        <a:cubicBezTo>
                          <a:pt x="7" y="24"/>
                          <a:pt x="7"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5"/>
                          <a:pt x="6" y="25"/>
                          <a:pt x="6" y="25"/>
                        </a:cubicBezTo>
                        <a:cubicBezTo>
                          <a:pt x="5" y="25"/>
                          <a:pt x="5" y="25"/>
                          <a:pt x="4" y="25"/>
                        </a:cubicBezTo>
                        <a:cubicBezTo>
                          <a:pt x="4" y="25"/>
                          <a:pt x="4" y="25"/>
                          <a:pt x="4" y="25"/>
                        </a:cubicBezTo>
                        <a:cubicBezTo>
                          <a:pt x="4" y="25"/>
                          <a:pt x="4" y="25"/>
                          <a:pt x="4" y="25"/>
                        </a:cubicBezTo>
                        <a:cubicBezTo>
                          <a:pt x="4" y="25"/>
                          <a:pt x="4" y="25"/>
                          <a:pt x="4" y="25"/>
                        </a:cubicBezTo>
                        <a:cubicBezTo>
                          <a:pt x="4" y="26"/>
                          <a:pt x="3" y="26"/>
                          <a:pt x="3" y="26"/>
                        </a:cubicBezTo>
                        <a:cubicBezTo>
                          <a:pt x="3" y="26"/>
                          <a:pt x="3" y="26"/>
                          <a:pt x="3" y="26"/>
                        </a:cubicBezTo>
                        <a:cubicBezTo>
                          <a:pt x="3" y="27"/>
                          <a:pt x="2" y="28"/>
                          <a:pt x="2" y="28"/>
                        </a:cubicBezTo>
                        <a:cubicBezTo>
                          <a:pt x="2" y="28"/>
                          <a:pt x="2" y="28"/>
                          <a:pt x="2" y="28"/>
                        </a:cubicBezTo>
                        <a:cubicBezTo>
                          <a:pt x="2" y="28"/>
                          <a:pt x="2" y="28"/>
                          <a:pt x="1" y="28"/>
                        </a:cubicBezTo>
                        <a:cubicBezTo>
                          <a:pt x="1" y="28"/>
                          <a:pt x="1" y="28"/>
                          <a:pt x="1" y="28"/>
                        </a:cubicBezTo>
                        <a:cubicBezTo>
                          <a:pt x="1" y="28"/>
                          <a:pt x="2" y="28"/>
                          <a:pt x="2" y="28"/>
                        </a:cubicBezTo>
                        <a:cubicBezTo>
                          <a:pt x="2" y="28"/>
                          <a:pt x="2" y="28"/>
                          <a:pt x="2" y="28"/>
                        </a:cubicBezTo>
                        <a:cubicBezTo>
                          <a:pt x="1" y="29"/>
                          <a:pt x="1" y="29"/>
                          <a:pt x="1" y="29"/>
                        </a:cubicBezTo>
                        <a:cubicBezTo>
                          <a:pt x="0" y="29"/>
                          <a:pt x="0" y="28"/>
                          <a:pt x="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7" name="îṣļïḋê">
                    <a:extLst>
                      <a:ext uri="{FF2B5EF4-FFF2-40B4-BE49-F238E27FC236}">
                        <a16:creationId xmlns:a16="http://schemas.microsoft.com/office/drawing/2014/main" id="{E6D5F0D3-10A2-442B-8F8B-A4AFFDB7EDFC}"/>
                      </a:ext>
                    </a:extLst>
                  </p:cNvPr>
                  <p:cNvSpPr/>
                  <p:nvPr/>
                </p:nvSpPr>
                <p:spPr bwMode="auto">
                  <a:xfrm>
                    <a:off x="10851713" y="6504269"/>
                    <a:ext cx="486115" cy="681648"/>
                  </a:xfrm>
                  <a:custGeom>
                    <a:avLst/>
                    <a:gdLst>
                      <a:gd name="T0" fmla="*/ 55 w 172"/>
                      <a:gd name="T1" fmla="*/ 239 h 242"/>
                      <a:gd name="T2" fmla="*/ 63 w 172"/>
                      <a:gd name="T3" fmla="*/ 235 h 242"/>
                      <a:gd name="T4" fmla="*/ 63 w 172"/>
                      <a:gd name="T5" fmla="*/ 235 h 242"/>
                      <a:gd name="T6" fmla="*/ 56 w 172"/>
                      <a:gd name="T7" fmla="*/ 241 h 242"/>
                      <a:gd name="T8" fmla="*/ 47 w 172"/>
                      <a:gd name="T9" fmla="*/ 242 h 242"/>
                      <a:gd name="T10" fmla="*/ 47 w 172"/>
                      <a:gd name="T11" fmla="*/ 240 h 242"/>
                      <a:gd name="T12" fmla="*/ 0 w 172"/>
                      <a:gd name="T13" fmla="*/ 198 h 242"/>
                      <a:gd name="T14" fmla="*/ 1 w 172"/>
                      <a:gd name="T15" fmla="*/ 190 h 242"/>
                      <a:gd name="T16" fmla="*/ 1 w 172"/>
                      <a:gd name="T17" fmla="*/ 189 h 242"/>
                      <a:gd name="T18" fmla="*/ 3 w 172"/>
                      <a:gd name="T19" fmla="*/ 189 h 242"/>
                      <a:gd name="T20" fmla="*/ 3 w 172"/>
                      <a:gd name="T21" fmla="*/ 190 h 242"/>
                      <a:gd name="T22" fmla="*/ 2 w 172"/>
                      <a:gd name="T23" fmla="*/ 198 h 242"/>
                      <a:gd name="T24" fmla="*/ 2 w 172"/>
                      <a:gd name="T25" fmla="*/ 199 h 242"/>
                      <a:gd name="T26" fmla="*/ 3 w 172"/>
                      <a:gd name="T27" fmla="*/ 205 h 242"/>
                      <a:gd name="T28" fmla="*/ 0 w 172"/>
                      <a:gd name="T29" fmla="*/ 199 h 242"/>
                      <a:gd name="T30" fmla="*/ 107 w 172"/>
                      <a:gd name="T31" fmla="*/ 180 h 242"/>
                      <a:gd name="T32" fmla="*/ 98 w 172"/>
                      <a:gd name="T33" fmla="*/ 194 h 242"/>
                      <a:gd name="T34" fmla="*/ 134 w 172"/>
                      <a:gd name="T35" fmla="*/ 142 h 242"/>
                      <a:gd name="T36" fmla="*/ 138 w 172"/>
                      <a:gd name="T37" fmla="*/ 134 h 242"/>
                      <a:gd name="T38" fmla="*/ 142 w 172"/>
                      <a:gd name="T39" fmla="*/ 127 h 242"/>
                      <a:gd name="T40" fmla="*/ 140 w 172"/>
                      <a:gd name="T41" fmla="*/ 135 h 242"/>
                      <a:gd name="T42" fmla="*/ 136 w 172"/>
                      <a:gd name="T43" fmla="*/ 143 h 242"/>
                      <a:gd name="T44" fmla="*/ 134 w 172"/>
                      <a:gd name="T45" fmla="*/ 142 h 242"/>
                      <a:gd name="T46" fmla="*/ 26 w 172"/>
                      <a:gd name="T47" fmla="*/ 137 h 242"/>
                      <a:gd name="T48" fmla="*/ 27 w 172"/>
                      <a:gd name="T49" fmla="*/ 132 h 242"/>
                      <a:gd name="T50" fmla="*/ 28 w 172"/>
                      <a:gd name="T51" fmla="*/ 125 h 242"/>
                      <a:gd name="T52" fmla="*/ 30 w 172"/>
                      <a:gd name="T53" fmla="*/ 125 h 242"/>
                      <a:gd name="T54" fmla="*/ 29 w 172"/>
                      <a:gd name="T55" fmla="*/ 133 h 242"/>
                      <a:gd name="T56" fmla="*/ 27 w 172"/>
                      <a:gd name="T57" fmla="*/ 138 h 242"/>
                      <a:gd name="T58" fmla="*/ 25 w 172"/>
                      <a:gd name="T59" fmla="*/ 141 h 242"/>
                      <a:gd name="T60" fmla="*/ 139 w 172"/>
                      <a:gd name="T61" fmla="*/ 90 h 242"/>
                      <a:gd name="T62" fmla="*/ 142 w 172"/>
                      <a:gd name="T63" fmla="*/ 73 h 242"/>
                      <a:gd name="T64" fmla="*/ 139 w 172"/>
                      <a:gd name="T65" fmla="*/ 90 h 242"/>
                      <a:gd name="T66" fmla="*/ 17 w 172"/>
                      <a:gd name="T67" fmla="*/ 76 h 242"/>
                      <a:gd name="T68" fmla="*/ 15 w 172"/>
                      <a:gd name="T69" fmla="*/ 74 h 242"/>
                      <a:gd name="T70" fmla="*/ 17 w 172"/>
                      <a:gd name="T71" fmla="*/ 72 h 242"/>
                      <a:gd name="T72" fmla="*/ 19 w 172"/>
                      <a:gd name="T73" fmla="*/ 75 h 242"/>
                      <a:gd name="T74" fmla="*/ 23 w 172"/>
                      <a:gd name="T75" fmla="*/ 84 h 242"/>
                      <a:gd name="T76" fmla="*/ 24 w 172"/>
                      <a:gd name="T77" fmla="*/ 88 h 242"/>
                      <a:gd name="T78" fmla="*/ 21 w 172"/>
                      <a:gd name="T79" fmla="*/ 85 h 242"/>
                      <a:gd name="T80" fmla="*/ 147 w 172"/>
                      <a:gd name="T81" fmla="*/ 41 h 242"/>
                      <a:gd name="T82" fmla="*/ 150 w 172"/>
                      <a:gd name="T83" fmla="*/ 34 h 242"/>
                      <a:gd name="T84" fmla="*/ 152 w 172"/>
                      <a:gd name="T85" fmla="*/ 35 h 242"/>
                      <a:gd name="T86" fmla="*/ 149 w 172"/>
                      <a:gd name="T87" fmla="*/ 42 h 242"/>
                      <a:gd name="T88" fmla="*/ 145 w 172"/>
                      <a:gd name="T89" fmla="*/ 50 h 242"/>
                      <a:gd name="T90" fmla="*/ 160 w 172"/>
                      <a:gd name="T91" fmla="*/ 14 h 242"/>
                      <a:gd name="T92" fmla="*/ 172 w 172"/>
                      <a:gd name="T93" fmla="*/ 1 h 242"/>
                      <a:gd name="T94" fmla="*/ 160 w 172"/>
                      <a:gd name="T95" fmla="*/ 1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2" h="242">
                        <a:moveTo>
                          <a:pt x="47" y="240"/>
                        </a:moveTo>
                        <a:cubicBezTo>
                          <a:pt x="52" y="240"/>
                          <a:pt x="55" y="239"/>
                          <a:pt x="55" y="239"/>
                        </a:cubicBezTo>
                        <a:cubicBezTo>
                          <a:pt x="55" y="239"/>
                          <a:pt x="55" y="239"/>
                          <a:pt x="55" y="239"/>
                        </a:cubicBezTo>
                        <a:cubicBezTo>
                          <a:pt x="55" y="239"/>
                          <a:pt x="60" y="237"/>
                          <a:pt x="63" y="235"/>
                        </a:cubicBezTo>
                        <a:cubicBezTo>
                          <a:pt x="63" y="235"/>
                          <a:pt x="63" y="235"/>
                          <a:pt x="63" y="235"/>
                        </a:cubicBezTo>
                        <a:cubicBezTo>
                          <a:pt x="63" y="235"/>
                          <a:pt x="63" y="235"/>
                          <a:pt x="63" y="235"/>
                        </a:cubicBezTo>
                        <a:cubicBezTo>
                          <a:pt x="64" y="237"/>
                          <a:pt x="64" y="237"/>
                          <a:pt x="64" y="237"/>
                        </a:cubicBezTo>
                        <a:cubicBezTo>
                          <a:pt x="61" y="239"/>
                          <a:pt x="56" y="241"/>
                          <a:pt x="56" y="241"/>
                        </a:cubicBezTo>
                        <a:cubicBezTo>
                          <a:pt x="56" y="241"/>
                          <a:pt x="56" y="241"/>
                          <a:pt x="56" y="241"/>
                        </a:cubicBezTo>
                        <a:cubicBezTo>
                          <a:pt x="56" y="241"/>
                          <a:pt x="52" y="242"/>
                          <a:pt x="47" y="242"/>
                        </a:cubicBezTo>
                        <a:cubicBezTo>
                          <a:pt x="47" y="242"/>
                          <a:pt x="47" y="242"/>
                          <a:pt x="47" y="242"/>
                        </a:cubicBezTo>
                        <a:cubicBezTo>
                          <a:pt x="47" y="240"/>
                          <a:pt x="47" y="240"/>
                          <a:pt x="47" y="240"/>
                        </a:cubicBezTo>
                        <a:close/>
                        <a:moveTo>
                          <a:pt x="0" y="199"/>
                        </a:moveTo>
                        <a:cubicBezTo>
                          <a:pt x="0" y="198"/>
                          <a:pt x="0" y="198"/>
                          <a:pt x="0" y="198"/>
                        </a:cubicBezTo>
                        <a:cubicBezTo>
                          <a:pt x="0" y="198"/>
                          <a:pt x="0" y="198"/>
                          <a:pt x="0" y="198"/>
                        </a:cubicBezTo>
                        <a:cubicBezTo>
                          <a:pt x="0" y="198"/>
                          <a:pt x="0" y="194"/>
                          <a:pt x="1" y="190"/>
                        </a:cubicBezTo>
                        <a:cubicBezTo>
                          <a:pt x="1" y="190"/>
                          <a:pt x="1" y="190"/>
                          <a:pt x="1" y="190"/>
                        </a:cubicBezTo>
                        <a:cubicBezTo>
                          <a:pt x="1" y="189"/>
                          <a:pt x="1" y="189"/>
                          <a:pt x="1" y="189"/>
                        </a:cubicBezTo>
                        <a:cubicBezTo>
                          <a:pt x="1" y="189"/>
                          <a:pt x="1" y="189"/>
                          <a:pt x="1" y="189"/>
                        </a:cubicBezTo>
                        <a:cubicBezTo>
                          <a:pt x="3" y="189"/>
                          <a:pt x="3" y="189"/>
                          <a:pt x="3" y="189"/>
                        </a:cubicBezTo>
                        <a:cubicBezTo>
                          <a:pt x="3" y="189"/>
                          <a:pt x="3" y="190"/>
                          <a:pt x="3" y="190"/>
                        </a:cubicBezTo>
                        <a:cubicBezTo>
                          <a:pt x="3" y="190"/>
                          <a:pt x="3" y="190"/>
                          <a:pt x="3" y="190"/>
                        </a:cubicBezTo>
                        <a:cubicBezTo>
                          <a:pt x="2" y="194"/>
                          <a:pt x="2" y="198"/>
                          <a:pt x="2" y="198"/>
                        </a:cubicBezTo>
                        <a:cubicBezTo>
                          <a:pt x="2" y="198"/>
                          <a:pt x="2" y="198"/>
                          <a:pt x="2" y="198"/>
                        </a:cubicBezTo>
                        <a:cubicBezTo>
                          <a:pt x="2" y="198"/>
                          <a:pt x="2" y="198"/>
                          <a:pt x="2" y="199"/>
                        </a:cubicBezTo>
                        <a:cubicBezTo>
                          <a:pt x="2" y="199"/>
                          <a:pt x="2" y="199"/>
                          <a:pt x="2" y="199"/>
                        </a:cubicBezTo>
                        <a:cubicBezTo>
                          <a:pt x="2" y="200"/>
                          <a:pt x="2" y="204"/>
                          <a:pt x="3" y="205"/>
                        </a:cubicBezTo>
                        <a:cubicBezTo>
                          <a:pt x="3" y="205"/>
                          <a:pt x="3" y="205"/>
                          <a:pt x="3" y="205"/>
                        </a:cubicBezTo>
                        <a:cubicBezTo>
                          <a:pt x="1" y="206"/>
                          <a:pt x="1" y="206"/>
                          <a:pt x="1" y="206"/>
                        </a:cubicBezTo>
                        <a:cubicBezTo>
                          <a:pt x="0" y="204"/>
                          <a:pt x="0" y="201"/>
                          <a:pt x="0" y="199"/>
                        </a:cubicBezTo>
                        <a:close/>
                        <a:moveTo>
                          <a:pt x="96" y="193"/>
                        </a:moveTo>
                        <a:cubicBezTo>
                          <a:pt x="107" y="180"/>
                          <a:pt x="107" y="180"/>
                          <a:pt x="107" y="180"/>
                        </a:cubicBezTo>
                        <a:cubicBezTo>
                          <a:pt x="109" y="181"/>
                          <a:pt x="109" y="181"/>
                          <a:pt x="109" y="181"/>
                        </a:cubicBezTo>
                        <a:cubicBezTo>
                          <a:pt x="98" y="194"/>
                          <a:pt x="98" y="194"/>
                          <a:pt x="98" y="194"/>
                        </a:cubicBezTo>
                        <a:cubicBezTo>
                          <a:pt x="96" y="193"/>
                          <a:pt x="96" y="193"/>
                          <a:pt x="96" y="193"/>
                        </a:cubicBezTo>
                        <a:close/>
                        <a:moveTo>
                          <a:pt x="134" y="142"/>
                        </a:moveTo>
                        <a:cubicBezTo>
                          <a:pt x="135" y="140"/>
                          <a:pt x="138" y="136"/>
                          <a:pt x="138" y="134"/>
                        </a:cubicBezTo>
                        <a:cubicBezTo>
                          <a:pt x="138" y="134"/>
                          <a:pt x="138" y="134"/>
                          <a:pt x="138" y="134"/>
                        </a:cubicBezTo>
                        <a:cubicBezTo>
                          <a:pt x="139" y="133"/>
                          <a:pt x="141" y="128"/>
                          <a:pt x="142" y="127"/>
                        </a:cubicBezTo>
                        <a:cubicBezTo>
                          <a:pt x="142" y="127"/>
                          <a:pt x="142" y="127"/>
                          <a:pt x="142" y="127"/>
                        </a:cubicBezTo>
                        <a:cubicBezTo>
                          <a:pt x="144" y="127"/>
                          <a:pt x="144" y="127"/>
                          <a:pt x="144" y="127"/>
                        </a:cubicBezTo>
                        <a:cubicBezTo>
                          <a:pt x="143" y="129"/>
                          <a:pt x="141" y="134"/>
                          <a:pt x="140" y="135"/>
                        </a:cubicBezTo>
                        <a:cubicBezTo>
                          <a:pt x="140" y="135"/>
                          <a:pt x="140" y="135"/>
                          <a:pt x="140" y="135"/>
                        </a:cubicBezTo>
                        <a:cubicBezTo>
                          <a:pt x="140" y="137"/>
                          <a:pt x="137" y="141"/>
                          <a:pt x="136" y="143"/>
                        </a:cubicBezTo>
                        <a:cubicBezTo>
                          <a:pt x="136" y="143"/>
                          <a:pt x="136" y="143"/>
                          <a:pt x="136" y="143"/>
                        </a:cubicBezTo>
                        <a:cubicBezTo>
                          <a:pt x="134" y="142"/>
                          <a:pt x="134" y="142"/>
                          <a:pt x="134" y="142"/>
                        </a:cubicBezTo>
                        <a:close/>
                        <a:moveTo>
                          <a:pt x="24" y="140"/>
                        </a:moveTo>
                        <a:cubicBezTo>
                          <a:pt x="25" y="139"/>
                          <a:pt x="26" y="137"/>
                          <a:pt x="26" y="137"/>
                        </a:cubicBezTo>
                        <a:cubicBezTo>
                          <a:pt x="26" y="137"/>
                          <a:pt x="26" y="137"/>
                          <a:pt x="26" y="137"/>
                        </a:cubicBezTo>
                        <a:cubicBezTo>
                          <a:pt x="26" y="137"/>
                          <a:pt x="27" y="135"/>
                          <a:pt x="27" y="132"/>
                        </a:cubicBezTo>
                        <a:cubicBezTo>
                          <a:pt x="27" y="132"/>
                          <a:pt x="27" y="132"/>
                          <a:pt x="27" y="132"/>
                        </a:cubicBezTo>
                        <a:cubicBezTo>
                          <a:pt x="28" y="129"/>
                          <a:pt x="28" y="128"/>
                          <a:pt x="28" y="125"/>
                        </a:cubicBezTo>
                        <a:cubicBezTo>
                          <a:pt x="28" y="125"/>
                          <a:pt x="28" y="125"/>
                          <a:pt x="28" y="125"/>
                        </a:cubicBezTo>
                        <a:cubicBezTo>
                          <a:pt x="30" y="125"/>
                          <a:pt x="30" y="125"/>
                          <a:pt x="30" y="125"/>
                        </a:cubicBezTo>
                        <a:cubicBezTo>
                          <a:pt x="30" y="128"/>
                          <a:pt x="30" y="130"/>
                          <a:pt x="29" y="133"/>
                        </a:cubicBezTo>
                        <a:cubicBezTo>
                          <a:pt x="29" y="133"/>
                          <a:pt x="29" y="133"/>
                          <a:pt x="29" y="133"/>
                        </a:cubicBezTo>
                        <a:cubicBezTo>
                          <a:pt x="29" y="136"/>
                          <a:pt x="28" y="138"/>
                          <a:pt x="27" y="138"/>
                        </a:cubicBezTo>
                        <a:cubicBezTo>
                          <a:pt x="27" y="138"/>
                          <a:pt x="27" y="138"/>
                          <a:pt x="27" y="138"/>
                        </a:cubicBezTo>
                        <a:cubicBezTo>
                          <a:pt x="27" y="138"/>
                          <a:pt x="26" y="140"/>
                          <a:pt x="25" y="141"/>
                        </a:cubicBezTo>
                        <a:cubicBezTo>
                          <a:pt x="25" y="141"/>
                          <a:pt x="25" y="141"/>
                          <a:pt x="25" y="141"/>
                        </a:cubicBezTo>
                        <a:cubicBezTo>
                          <a:pt x="24" y="140"/>
                          <a:pt x="24" y="140"/>
                          <a:pt x="24" y="140"/>
                        </a:cubicBezTo>
                        <a:close/>
                        <a:moveTo>
                          <a:pt x="139" y="90"/>
                        </a:moveTo>
                        <a:cubicBezTo>
                          <a:pt x="140" y="73"/>
                          <a:pt x="140" y="73"/>
                          <a:pt x="140" y="73"/>
                        </a:cubicBezTo>
                        <a:cubicBezTo>
                          <a:pt x="142" y="73"/>
                          <a:pt x="142" y="73"/>
                          <a:pt x="142" y="73"/>
                        </a:cubicBezTo>
                        <a:cubicBezTo>
                          <a:pt x="142" y="90"/>
                          <a:pt x="142" y="90"/>
                          <a:pt x="142" y="90"/>
                        </a:cubicBezTo>
                        <a:cubicBezTo>
                          <a:pt x="139" y="90"/>
                          <a:pt x="139" y="90"/>
                          <a:pt x="139" y="90"/>
                        </a:cubicBezTo>
                        <a:close/>
                        <a:moveTo>
                          <a:pt x="21" y="85"/>
                        </a:moveTo>
                        <a:cubicBezTo>
                          <a:pt x="20" y="82"/>
                          <a:pt x="18" y="78"/>
                          <a:pt x="17" y="76"/>
                        </a:cubicBezTo>
                        <a:cubicBezTo>
                          <a:pt x="17" y="76"/>
                          <a:pt x="17" y="76"/>
                          <a:pt x="17" y="76"/>
                        </a:cubicBezTo>
                        <a:cubicBezTo>
                          <a:pt x="17" y="76"/>
                          <a:pt x="15" y="74"/>
                          <a:pt x="15" y="74"/>
                        </a:cubicBezTo>
                        <a:cubicBezTo>
                          <a:pt x="15" y="74"/>
                          <a:pt x="15" y="74"/>
                          <a:pt x="15" y="74"/>
                        </a:cubicBezTo>
                        <a:cubicBezTo>
                          <a:pt x="17" y="72"/>
                          <a:pt x="17" y="72"/>
                          <a:pt x="17" y="72"/>
                        </a:cubicBezTo>
                        <a:cubicBezTo>
                          <a:pt x="17" y="73"/>
                          <a:pt x="19" y="75"/>
                          <a:pt x="19" y="75"/>
                        </a:cubicBezTo>
                        <a:cubicBezTo>
                          <a:pt x="19" y="75"/>
                          <a:pt x="19" y="75"/>
                          <a:pt x="19" y="75"/>
                        </a:cubicBezTo>
                        <a:cubicBezTo>
                          <a:pt x="20" y="77"/>
                          <a:pt x="22" y="81"/>
                          <a:pt x="23" y="84"/>
                        </a:cubicBezTo>
                        <a:cubicBezTo>
                          <a:pt x="23" y="84"/>
                          <a:pt x="23" y="84"/>
                          <a:pt x="23" y="84"/>
                        </a:cubicBezTo>
                        <a:cubicBezTo>
                          <a:pt x="23" y="85"/>
                          <a:pt x="24" y="88"/>
                          <a:pt x="24" y="88"/>
                        </a:cubicBezTo>
                        <a:cubicBezTo>
                          <a:pt x="24" y="88"/>
                          <a:pt x="24" y="88"/>
                          <a:pt x="24" y="88"/>
                        </a:cubicBezTo>
                        <a:cubicBezTo>
                          <a:pt x="22" y="89"/>
                          <a:pt x="22" y="89"/>
                          <a:pt x="22" y="89"/>
                        </a:cubicBezTo>
                        <a:cubicBezTo>
                          <a:pt x="22" y="88"/>
                          <a:pt x="21" y="85"/>
                          <a:pt x="21" y="85"/>
                        </a:cubicBezTo>
                        <a:close/>
                        <a:moveTo>
                          <a:pt x="143" y="50"/>
                        </a:moveTo>
                        <a:cubicBezTo>
                          <a:pt x="143" y="50"/>
                          <a:pt x="145" y="43"/>
                          <a:pt x="147" y="41"/>
                        </a:cubicBezTo>
                        <a:cubicBezTo>
                          <a:pt x="147" y="41"/>
                          <a:pt x="147" y="41"/>
                          <a:pt x="147" y="41"/>
                        </a:cubicBezTo>
                        <a:cubicBezTo>
                          <a:pt x="148" y="39"/>
                          <a:pt x="150" y="35"/>
                          <a:pt x="150" y="34"/>
                        </a:cubicBezTo>
                        <a:cubicBezTo>
                          <a:pt x="150" y="34"/>
                          <a:pt x="150" y="34"/>
                          <a:pt x="150" y="34"/>
                        </a:cubicBezTo>
                        <a:cubicBezTo>
                          <a:pt x="152" y="35"/>
                          <a:pt x="152" y="35"/>
                          <a:pt x="152" y="35"/>
                        </a:cubicBezTo>
                        <a:cubicBezTo>
                          <a:pt x="152" y="36"/>
                          <a:pt x="150" y="40"/>
                          <a:pt x="149" y="42"/>
                        </a:cubicBezTo>
                        <a:cubicBezTo>
                          <a:pt x="149" y="42"/>
                          <a:pt x="149" y="42"/>
                          <a:pt x="149" y="42"/>
                        </a:cubicBezTo>
                        <a:cubicBezTo>
                          <a:pt x="148" y="44"/>
                          <a:pt x="145" y="50"/>
                          <a:pt x="145" y="50"/>
                        </a:cubicBezTo>
                        <a:cubicBezTo>
                          <a:pt x="145" y="50"/>
                          <a:pt x="145" y="50"/>
                          <a:pt x="145" y="50"/>
                        </a:cubicBezTo>
                        <a:cubicBezTo>
                          <a:pt x="143" y="50"/>
                          <a:pt x="143" y="50"/>
                          <a:pt x="143" y="50"/>
                        </a:cubicBezTo>
                        <a:close/>
                        <a:moveTo>
                          <a:pt x="160" y="14"/>
                        </a:moveTo>
                        <a:cubicBezTo>
                          <a:pt x="170" y="0"/>
                          <a:pt x="170" y="0"/>
                          <a:pt x="170" y="0"/>
                        </a:cubicBezTo>
                        <a:cubicBezTo>
                          <a:pt x="172" y="1"/>
                          <a:pt x="172" y="1"/>
                          <a:pt x="172" y="1"/>
                        </a:cubicBezTo>
                        <a:cubicBezTo>
                          <a:pt x="162" y="15"/>
                          <a:pt x="162" y="15"/>
                          <a:pt x="162" y="15"/>
                        </a:cubicBezTo>
                        <a:cubicBezTo>
                          <a:pt x="160" y="14"/>
                          <a:pt x="160" y="14"/>
                          <a:pt x="16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8" name="ïšľiḑè">
                    <a:extLst>
                      <a:ext uri="{FF2B5EF4-FFF2-40B4-BE49-F238E27FC236}">
                        <a16:creationId xmlns:a16="http://schemas.microsoft.com/office/drawing/2014/main" id="{A21BBE57-E02F-4F24-970D-C2676C1046E4}"/>
                      </a:ext>
                    </a:extLst>
                  </p:cNvPr>
                  <p:cNvSpPr/>
                  <p:nvPr/>
                </p:nvSpPr>
                <p:spPr bwMode="auto">
                  <a:xfrm>
                    <a:off x="11058109" y="6470322"/>
                    <a:ext cx="23084" cy="2172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9" name="îš1îḓe">
                    <a:extLst>
                      <a:ext uri="{FF2B5EF4-FFF2-40B4-BE49-F238E27FC236}">
                        <a16:creationId xmlns:a16="http://schemas.microsoft.com/office/drawing/2014/main" id="{AE73E223-8FFB-4D16-B2FA-0113564B4F10}"/>
                      </a:ext>
                    </a:extLst>
                  </p:cNvPr>
                  <p:cNvSpPr/>
                  <p:nvPr/>
                </p:nvSpPr>
                <p:spPr bwMode="auto">
                  <a:xfrm>
                    <a:off x="11055393" y="6470322"/>
                    <a:ext cx="28516" cy="25800"/>
                  </a:xfrm>
                  <a:custGeom>
                    <a:avLst/>
                    <a:gdLst>
                      <a:gd name="T0" fmla="*/ 0 w 10"/>
                      <a:gd name="T1" fmla="*/ 4 h 9"/>
                      <a:gd name="T2" fmla="*/ 5 w 10"/>
                      <a:gd name="T3" fmla="*/ 0 h 9"/>
                      <a:gd name="T4" fmla="*/ 5 w 10"/>
                      <a:gd name="T5" fmla="*/ 0 h 9"/>
                      <a:gd name="T6" fmla="*/ 5 w 10"/>
                      <a:gd name="T7" fmla="*/ 0 h 9"/>
                      <a:gd name="T8" fmla="*/ 5 w 10"/>
                      <a:gd name="T9" fmla="*/ 1 h 9"/>
                      <a:gd name="T10" fmla="*/ 2 w 10"/>
                      <a:gd name="T11" fmla="*/ 4 h 9"/>
                      <a:gd name="T12" fmla="*/ 2 w 10"/>
                      <a:gd name="T13" fmla="*/ 4 h 9"/>
                      <a:gd name="T14" fmla="*/ 5 w 10"/>
                      <a:gd name="T15" fmla="*/ 7 h 9"/>
                      <a:gd name="T16" fmla="*/ 5 w 10"/>
                      <a:gd name="T17" fmla="*/ 7 h 9"/>
                      <a:gd name="T18" fmla="*/ 8 w 10"/>
                      <a:gd name="T19" fmla="*/ 4 h 9"/>
                      <a:gd name="T20" fmla="*/ 8 w 10"/>
                      <a:gd name="T21" fmla="*/ 4 h 9"/>
                      <a:gd name="T22" fmla="*/ 5 w 10"/>
                      <a:gd name="T23" fmla="*/ 1 h 9"/>
                      <a:gd name="T24" fmla="*/ 5 w 10"/>
                      <a:gd name="T25" fmla="*/ 1 h 9"/>
                      <a:gd name="T26" fmla="*/ 5 w 10"/>
                      <a:gd name="T27" fmla="*/ 0 h 9"/>
                      <a:gd name="T28" fmla="*/ 5 w 10"/>
                      <a:gd name="T29" fmla="*/ 0 h 9"/>
                      <a:gd name="T30" fmla="*/ 10 w 10"/>
                      <a:gd name="T31" fmla="*/ 4 h 9"/>
                      <a:gd name="T32" fmla="*/ 10 w 10"/>
                      <a:gd name="T33" fmla="*/ 4 h 9"/>
                      <a:gd name="T34" fmla="*/ 5 w 10"/>
                      <a:gd name="T35" fmla="*/ 9 h 9"/>
                      <a:gd name="T36" fmla="*/ 5 w 10"/>
                      <a:gd name="T37" fmla="*/ 9 h 9"/>
                      <a:gd name="T38" fmla="*/ 0 w 10"/>
                      <a:gd name="T3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9">
                        <a:moveTo>
                          <a:pt x="0" y="4"/>
                        </a:moveTo>
                        <a:cubicBezTo>
                          <a:pt x="0" y="2"/>
                          <a:pt x="2" y="0"/>
                          <a:pt x="5" y="0"/>
                        </a:cubicBezTo>
                        <a:cubicBezTo>
                          <a:pt x="5" y="0"/>
                          <a:pt x="5" y="0"/>
                          <a:pt x="5" y="0"/>
                        </a:cubicBezTo>
                        <a:cubicBezTo>
                          <a:pt x="5" y="0"/>
                          <a:pt x="5" y="0"/>
                          <a:pt x="5" y="0"/>
                        </a:cubicBezTo>
                        <a:cubicBezTo>
                          <a:pt x="5" y="1"/>
                          <a:pt x="5" y="1"/>
                          <a:pt x="5" y="1"/>
                        </a:cubicBezTo>
                        <a:cubicBezTo>
                          <a:pt x="3" y="1"/>
                          <a:pt x="2" y="3"/>
                          <a:pt x="2" y="4"/>
                        </a:cubicBezTo>
                        <a:cubicBezTo>
                          <a:pt x="2" y="4"/>
                          <a:pt x="2" y="4"/>
                          <a:pt x="2" y="4"/>
                        </a:cubicBezTo>
                        <a:cubicBezTo>
                          <a:pt x="2" y="6"/>
                          <a:pt x="3" y="7"/>
                          <a:pt x="5" y="7"/>
                        </a:cubicBezTo>
                        <a:cubicBezTo>
                          <a:pt x="5" y="7"/>
                          <a:pt x="5" y="7"/>
                          <a:pt x="5" y="7"/>
                        </a:cubicBezTo>
                        <a:cubicBezTo>
                          <a:pt x="7" y="7"/>
                          <a:pt x="8" y="6"/>
                          <a:pt x="8" y="4"/>
                        </a:cubicBezTo>
                        <a:cubicBezTo>
                          <a:pt x="8" y="4"/>
                          <a:pt x="8" y="4"/>
                          <a:pt x="8" y="4"/>
                        </a:cubicBezTo>
                        <a:cubicBezTo>
                          <a:pt x="8" y="3"/>
                          <a:pt x="7" y="1"/>
                          <a:pt x="5" y="1"/>
                        </a:cubicBezTo>
                        <a:cubicBezTo>
                          <a:pt x="5" y="1"/>
                          <a:pt x="5" y="1"/>
                          <a:pt x="5" y="1"/>
                        </a:cubicBezTo>
                        <a:cubicBezTo>
                          <a:pt x="5" y="0"/>
                          <a:pt x="5" y="0"/>
                          <a:pt x="5" y="0"/>
                        </a:cubicBezTo>
                        <a:cubicBezTo>
                          <a:pt x="5" y="0"/>
                          <a:pt x="5" y="0"/>
                          <a:pt x="5" y="0"/>
                        </a:cubicBezTo>
                        <a:cubicBezTo>
                          <a:pt x="7" y="0"/>
                          <a:pt x="10" y="2"/>
                          <a:pt x="10" y="4"/>
                        </a:cubicBezTo>
                        <a:cubicBezTo>
                          <a:pt x="10" y="4"/>
                          <a:pt x="10" y="4"/>
                          <a:pt x="10" y="4"/>
                        </a:cubicBezTo>
                        <a:cubicBezTo>
                          <a:pt x="10" y="7"/>
                          <a:pt x="7" y="9"/>
                          <a:pt x="5" y="9"/>
                        </a:cubicBezTo>
                        <a:cubicBezTo>
                          <a:pt x="5" y="9"/>
                          <a:pt x="5" y="9"/>
                          <a:pt x="5" y="9"/>
                        </a:cubicBezTo>
                        <a:cubicBezTo>
                          <a:pt x="2" y="9"/>
                          <a:pt x="0"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0" name="ïṧlíďê">
                    <a:extLst>
                      <a:ext uri="{FF2B5EF4-FFF2-40B4-BE49-F238E27FC236}">
                        <a16:creationId xmlns:a16="http://schemas.microsoft.com/office/drawing/2014/main" id="{46C25BB8-87D8-4166-AECF-E7D547F1E6AA}"/>
                      </a:ext>
                    </a:extLst>
                  </p:cNvPr>
                  <p:cNvSpPr/>
                  <p:nvPr/>
                </p:nvSpPr>
                <p:spPr bwMode="auto">
                  <a:xfrm>
                    <a:off x="10925039" y="6557226"/>
                    <a:ext cx="23084" cy="230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1" name="i$ľïḍé">
                    <a:extLst>
                      <a:ext uri="{FF2B5EF4-FFF2-40B4-BE49-F238E27FC236}">
                        <a16:creationId xmlns:a16="http://schemas.microsoft.com/office/drawing/2014/main" id="{863B8055-B962-4A04-B854-D9406C62ECCF}"/>
                      </a:ext>
                    </a:extLst>
                  </p:cNvPr>
                  <p:cNvSpPr/>
                  <p:nvPr/>
                </p:nvSpPr>
                <p:spPr bwMode="auto">
                  <a:xfrm>
                    <a:off x="10925039" y="6557226"/>
                    <a:ext cx="25800" cy="25800"/>
                  </a:xfrm>
                  <a:custGeom>
                    <a:avLst/>
                    <a:gdLst>
                      <a:gd name="T0" fmla="*/ 0 w 9"/>
                      <a:gd name="T1" fmla="*/ 4 h 9"/>
                      <a:gd name="T2" fmla="*/ 4 w 9"/>
                      <a:gd name="T3" fmla="*/ 0 h 9"/>
                      <a:gd name="T4" fmla="*/ 4 w 9"/>
                      <a:gd name="T5" fmla="*/ 0 h 9"/>
                      <a:gd name="T6" fmla="*/ 4 w 9"/>
                      <a:gd name="T7" fmla="*/ 0 h 9"/>
                      <a:gd name="T8" fmla="*/ 4 w 9"/>
                      <a:gd name="T9" fmla="*/ 1 h 9"/>
                      <a:gd name="T10" fmla="*/ 1 w 9"/>
                      <a:gd name="T11" fmla="*/ 4 h 9"/>
                      <a:gd name="T12" fmla="*/ 1 w 9"/>
                      <a:gd name="T13" fmla="*/ 4 h 9"/>
                      <a:gd name="T14" fmla="*/ 4 w 9"/>
                      <a:gd name="T15" fmla="*/ 7 h 9"/>
                      <a:gd name="T16" fmla="*/ 4 w 9"/>
                      <a:gd name="T17" fmla="*/ 7 h 9"/>
                      <a:gd name="T18" fmla="*/ 7 w 9"/>
                      <a:gd name="T19" fmla="*/ 4 h 9"/>
                      <a:gd name="T20" fmla="*/ 7 w 9"/>
                      <a:gd name="T21" fmla="*/ 4 h 9"/>
                      <a:gd name="T22" fmla="*/ 4 w 9"/>
                      <a:gd name="T23" fmla="*/ 1 h 9"/>
                      <a:gd name="T24" fmla="*/ 4 w 9"/>
                      <a:gd name="T25" fmla="*/ 1 h 9"/>
                      <a:gd name="T26" fmla="*/ 4 w 9"/>
                      <a:gd name="T27" fmla="*/ 0 h 9"/>
                      <a:gd name="T28" fmla="*/ 4 w 9"/>
                      <a:gd name="T29" fmla="*/ 0 h 9"/>
                      <a:gd name="T30" fmla="*/ 9 w 9"/>
                      <a:gd name="T31" fmla="*/ 4 h 9"/>
                      <a:gd name="T32" fmla="*/ 9 w 9"/>
                      <a:gd name="T33" fmla="*/ 4 h 9"/>
                      <a:gd name="T34" fmla="*/ 4 w 9"/>
                      <a:gd name="T35" fmla="*/ 9 h 9"/>
                      <a:gd name="T36" fmla="*/ 4 w 9"/>
                      <a:gd name="T37" fmla="*/ 9 h 9"/>
                      <a:gd name="T38" fmla="*/ 0 w 9"/>
                      <a:gd name="T3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9">
                        <a:moveTo>
                          <a:pt x="0" y="4"/>
                        </a:moveTo>
                        <a:cubicBezTo>
                          <a:pt x="0" y="2"/>
                          <a:pt x="2" y="0"/>
                          <a:pt x="4" y="0"/>
                        </a:cubicBezTo>
                        <a:cubicBezTo>
                          <a:pt x="4" y="0"/>
                          <a:pt x="4" y="0"/>
                          <a:pt x="4" y="0"/>
                        </a:cubicBezTo>
                        <a:cubicBezTo>
                          <a:pt x="4" y="0"/>
                          <a:pt x="4" y="0"/>
                          <a:pt x="4" y="0"/>
                        </a:cubicBezTo>
                        <a:cubicBezTo>
                          <a:pt x="4" y="1"/>
                          <a:pt x="4" y="1"/>
                          <a:pt x="4" y="1"/>
                        </a:cubicBezTo>
                        <a:cubicBezTo>
                          <a:pt x="3" y="1"/>
                          <a:pt x="1" y="3"/>
                          <a:pt x="1" y="4"/>
                        </a:cubicBezTo>
                        <a:cubicBezTo>
                          <a:pt x="1" y="4"/>
                          <a:pt x="1" y="4"/>
                          <a:pt x="1" y="4"/>
                        </a:cubicBezTo>
                        <a:cubicBezTo>
                          <a:pt x="1" y="6"/>
                          <a:pt x="3" y="7"/>
                          <a:pt x="4" y="7"/>
                        </a:cubicBezTo>
                        <a:cubicBezTo>
                          <a:pt x="4" y="7"/>
                          <a:pt x="4" y="7"/>
                          <a:pt x="4" y="7"/>
                        </a:cubicBezTo>
                        <a:cubicBezTo>
                          <a:pt x="6" y="7"/>
                          <a:pt x="7" y="6"/>
                          <a:pt x="7" y="4"/>
                        </a:cubicBezTo>
                        <a:cubicBezTo>
                          <a:pt x="7" y="4"/>
                          <a:pt x="7" y="4"/>
                          <a:pt x="7" y="4"/>
                        </a:cubicBezTo>
                        <a:cubicBezTo>
                          <a:pt x="7" y="3"/>
                          <a:pt x="6" y="1"/>
                          <a:pt x="4" y="1"/>
                        </a:cubicBezTo>
                        <a:cubicBezTo>
                          <a:pt x="4" y="1"/>
                          <a:pt x="4" y="1"/>
                          <a:pt x="4" y="1"/>
                        </a:cubicBezTo>
                        <a:cubicBezTo>
                          <a:pt x="4" y="0"/>
                          <a:pt x="4" y="0"/>
                          <a:pt x="4" y="0"/>
                        </a:cubicBezTo>
                        <a:cubicBezTo>
                          <a:pt x="4" y="0"/>
                          <a:pt x="4" y="0"/>
                          <a:pt x="4" y="0"/>
                        </a:cubicBezTo>
                        <a:cubicBezTo>
                          <a:pt x="7" y="0"/>
                          <a:pt x="9" y="2"/>
                          <a:pt x="9" y="4"/>
                        </a:cubicBezTo>
                        <a:cubicBezTo>
                          <a:pt x="9" y="4"/>
                          <a:pt x="9" y="4"/>
                          <a:pt x="9" y="4"/>
                        </a:cubicBezTo>
                        <a:cubicBezTo>
                          <a:pt x="9" y="7"/>
                          <a:pt x="7" y="9"/>
                          <a:pt x="4" y="9"/>
                        </a:cubicBezTo>
                        <a:cubicBezTo>
                          <a:pt x="4" y="9"/>
                          <a:pt x="4" y="9"/>
                          <a:pt x="4" y="9"/>
                        </a:cubicBezTo>
                        <a:cubicBezTo>
                          <a:pt x="2" y="9"/>
                          <a:pt x="0"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2" name="íṣļîḓe">
                    <a:extLst>
                      <a:ext uri="{FF2B5EF4-FFF2-40B4-BE49-F238E27FC236}">
                        <a16:creationId xmlns:a16="http://schemas.microsoft.com/office/drawing/2014/main" id="{C468EBDF-A11B-4F30-9739-68A7376809B3}"/>
                      </a:ext>
                    </a:extLst>
                  </p:cNvPr>
                  <p:cNvSpPr/>
                  <p:nvPr/>
                </p:nvSpPr>
                <p:spPr bwMode="auto">
                  <a:xfrm>
                    <a:off x="10934544" y="6565373"/>
                    <a:ext cx="5431" cy="95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3" name="î$ļïdè">
                    <a:extLst>
                      <a:ext uri="{FF2B5EF4-FFF2-40B4-BE49-F238E27FC236}">
                        <a16:creationId xmlns:a16="http://schemas.microsoft.com/office/drawing/2014/main" id="{E2916C86-5FC5-4F46-88E3-2A69BD7DA5B3}"/>
                      </a:ext>
                    </a:extLst>
                  </p:cNvPr>
                  <p:cNvSpPr/>
                  <p:nvPr/>
                </p:nvSpPr>
                <p:spPr bwMode="auto">
                  <a:xfrm>
                    <a:off x="11026878" y="6439092"/>
                    <a:ext cx="23084" cy="230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4" name="isļîḑê">
                    <a:extLst>
                      <a:ext uri="{FF2B5EF4-FFF2-40B4-BE49-F238E27FC236}">
                        <a16:creationId xmlns:a16="http://schemas.microsoft.com/office/drawing/2014/main" id="{4780C7D3-2E49-4541-978E-DA453B84D3A5}"/>
                      </a:ext>
                    </a:extLst>
                  </p:cNvPr>
                  <p:cNvSpPr/>
                  <p:nvPr/>
                </p:nvSpPr>
                <p:spPr bwMode="auto">
                  <a:xfrm>
                    <a:off x="11024163" y="6436377"/>
                    <a:ext cx="28516" cy="25800"/>
                  </a:xfrm>
                  <a:custGeom>
                    <a:avLst/>
                    <a:gdLst>
                      <a:gd name="T0" fmla="*/ 0 w 10"/>
                      <a:gd name="T1" fmla="*/ 5 h 9"/>
                      <a:gd name="T2" fmla="*/ 5 w 10"/>
                      <a:gd name="T3" fmla="*/ 0 h 9"/>
                      <a:gd name="T4" fmla="*/ 5 w 10"/>
                      <a:gd name="T5" fmla="*/ 0 h 9"/>
                      <a:gd name="T6" fmla="*/ 5 w 10"/>
                      <a:gd name="T7" fmla="*/ 1 h 9"/>
                      <a:gd name="T8" fmla="*/ 5 w 10"/>
                      <a:gd name="T9" fmla="*/ 2 h 9"/>
                      <a:gd name="T10" fmla="*/ 2 w 10"/>
                      <a:gd name="T11" fmla="*/ 5 h 9"/>
                      <a:gd name="T12" fmla="*/ 2 w 10"/>
                      <a:gd name="T13" fmla="*/ 5 h 9"/>
                      <a:gd name="T14" fmla="*/ 5 w 10"/>
                      <a:gd name="T15" fmla="*/ 8 h 9"/>
                      <a:gd name="T16" fmla="*/ 5 w 10"/>
                      <a:gd name="T17" fmla="*/ 8 h 9"/>
                      <a:gd name="T18" fmla="*/ 8 w 10"/>
                      <a:gd name="T19" fmla="*/ 5 h 9"/>
                      <a:gd name="T20" fmla="*/ 8 w 10"/>
                      <a:gd name="T21" fmla="*/ 5 h 9"/>
                      <a:gd name="T22" fmla="*/ 5 w 10"/>
                      <a:gd name="T23" fmla="*/ 2 h 9"/>
                      <a:gd name="T24" fmla="*/ 5 w 10"/>
                      <a:gd name="T25" fmla="*/ 2 h 9"/>
                      <a:gd name="T26" fmla="*/ 5 w 10"/>
                      <a:gd name="T27" fmla="*/ 1 h 9"/>
                      <a:gd name="T28" fmla="*/ 5 w 10"/>
                      <a:gd name="T29" fmla="*/ 0 h 9"/>
                      <a:gd name="T30" fmla="*/ 10 w 10"/>
                      <a:gd name="T31" fmla="*/ 5 h 9"/>
                      <a:gd name="T32" fmla="*/ 10 w 10"/>
                      <a:gd name="T33" fmla="*/ 5 h 9"/>
                      <a:gd name="T34" fmla="*/ 5 w 10"/>
                      <a:gd name="T35" fmla="*/ 9 h 9"/>
                      <a:gd name="T36" fmla="*/ 5 w 10"/>
                      <a:gd name="T37" fmla="*/ 9 h 9"/>
                      <a:gd name="T38" fmla="*/ 0 w 10"/>
                      <a:gd name="T3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9">
                        <a:moveTo>
                          <a:pt x="0" y="5"/>
                        </a:moveTo>
                        <a:cubicBezTo>
                          <a:pt x="0" y="2"/>
                          <a:pt x="3" y="0"/>
                          <a:pt x="5" y="0"/>
                        </a:cubicBezTo>
                        <a:cubicBezTo>
                          <a:pt x="5" y="0"/>
                          <a:pt x="5" y="0"/>
                          <a:pt x="5" y="0"/>
                        </a:cubicBezTo>
                        <a:cubicBezTo>
                          <a:pt x="5" y="1"/>
                          <a:pt x="5" y="1"/>
                          <a:pt x="5" y="1"/>
                        </a:cubicBezTo>
                        <a:cubicBezTo>
                          <a:pt x="5" y="2"/>
                          <a:pt x="5" y="2"/>
                          <a:pt x="5" y="2"/>
                        </a:cubicBezTo>
                        <a:cubicBezTo>
                          <a:pt x="3" y="2"/>
                          <a:pt x="2" y="3"/>
                          <a:pt x="2" y="5"/>
                        </a:cubicBezTo>
                        <a:cubicBezTo>
                          <a:pt x="2" y="5"/>
                          <a:pt x="2" y="5"/>
                          <a:pt x="2" y="5"/>
                        </a:cubicBezTo>
                        <a:cubicBezTo>
                          <a:pt x="2" y="6"/>
                          <a:pt x="3" y="8"/>
                          <a:pt x="5" y="8"/>
                        </a:cubicBezTo>
                        <a:cubicBezTo>
                          <a:pt x="5" y="8"/>
                          <a:pt x="5" y="8"/>
                          <a:pt x="5" y="8"/>
                        </a:cubicBezTo>
                        <a:cubicBezTo>
                          <a:pt x="7" y="8"/>
                          <a:pt x="8" y="6"/>
                          <a:pt x="8" y="5"/>
                        </a:cubicBezTo>
                        <a:cubicBezTo>
                          <a:pt x="8" y="5"/>
                          <a:pt x="8" y="5"/>
                          <a:pt x="8" y="5"/>
                        </a:cubicBezTo>
                        <a:cubicBezTo>
                          <a:pt x="8" y="3"/>
                          <a:pt x="7" y="2"/>
                          <a:pt x="5" y="2"/>
                        </a:cubicBezTo>
                        <a:cubicBezTo>
                          <a:pt x="5" y="2"/>
                          <a:pt x="5" y="2"/>
                          <a:pt x="5" y="2"/>
                        </a:cubicBezTo>
                        <a:cubicBezTo>
                          <a:pt x="5" y="1"/>
                          <a:pt x="5" y="1"/>
                          <a:pt x="5" y="1"/>
                        </a:cubicBezTo>
                        <a:cubicBezTo>
                          <a:pt x="5" y="0"/>
                          <a:pt x="5" y="0"/>
                          <a:pt x="5" y="0"/>
                        </a:cubicBezTo>
                        <a:cubicBezTo>
                          <a:pt x="8" y="0"/>
                          <a:pt x="10" y="2"/>
                          <a:pt x="10" y="5"/>
                        </a:cubicBezTo>
                        <a:cubicBezTo>
                          <a:pt x="10" y="5"/>
                          <a:pt x="10" y="5"/>
                          <a:pt x="10" y="5"/>
                        </a:cubicBezTo>
                        <a:cubicBezTo>
                          <a:pt x="10" y="7"/>
                          <a:pt x="8" y="9"/>
                          <a:pt x="5" y="9"/>
                        </a:cubicBezTo>
                        <a:cubicBezTo>
                          <a:pt x="5" y="9"/>
                          <a:pt x="5" y="9"/>
                          <a:pt x="5" y="9"/>
                        </a:cubicBezTo>
                        <a:cubicBezTo>
                          <a:pt x="3" y="9"/>
                          <a:pt x="0" y="7"/>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5" name="iṩḻiḑe">
                    <a:extLst>
                      <a:ext uri="{FF2B5EF4-FFF2-40B4-BE49-F238E27FC236}">
                        <a16:creationId xmlns:a16="http://schemas.microsoft.com/office/drawing/2014/main" id="{D5DCF472-86D5-4B75-B566-461FB0E4613A}"/>
                      </a:ext>
                    </a:extLst>
                  </p:cNvPr>
                  <p:cNvSpPr/>
                  <p:nvPr/>
                </p:nvSpPr>
                <p:spPr bwMode="auto">
                  <a:xfrm>
                    <a:off x="11035025" y="6447239"/>
                    <a:ext cx="6790" cy="543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6" name="ïsļîḓe">
                    <a:extLst>
                      <a:ext uri="{FF2B5EF4-FFF2-40B4-BE49-F238E27FC236}">
                        <a16:creationId xmlns:a16="http://schemas.microsoft.com/office/drawing/2014/main" id="{AE7E5773-2166-481C-A9AD-DC37AFBFCED9}"/>
                      </a:ext>
                    </a:extLst>
                  </p:cNvPr>
                  <p:cNvSpPr/>
                  <p:nvPr/>
                </p:nvSpPr>
                <p:spPr bwMode="auto">
                  <a:xfrm>
                    <a:off x="10861219" y="6449955"/>
                    <a:ext cx="19010" cy="230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7" name="íşľîḓê">
                    <a:extLst>
                      <a:ext uri="{FF2B5EF4-FFF2-40B4-BE49-F238E27FC236}">
                        <a16:creationId xmlns:a16="http://schemas.microsoft.com/office/drawing/2014/main" id="{8E0E6E6E-E4A2-4F00-B0EC-4377D232F5E9}"/>
                      </a:ext>
                    </a:extLst>
                  </p:cNvPr>
                  <p:cNvSpPr/>
                  <p:nvPr/>
                </p:nvSpPr>
                <p:spPr bwMode="auto">
                  <a:xfrm>
                    <a:off x="10857145" y="6447239"/>
                    <a:ext cx="25800" cy="25800"/>
                  </a:xfrm>
                  <a:custGeom>
                    <a:avLst/>
                    <a:gdLst>
                      <a:gd name="T0" fmla="*/ 0 w 9"/>
                      <a:gd name="T1" fmla="*/ 5 h 9"/>
                      <a:gd name="T2" fmla="*/ 4 w 9"/>
                      <a:gd name="T3" fmla="*/ 0 h 9"/>
                      <a:gd name="T4" fmla="*/ 4 w 9"/>
                      <a:gd name="T5" fmla="*/ 0 h 9"/>
                      <a:gd name="T6" fmla="*/ 4 w 9"/>
                      <a:gd name="T7" fmla="*/ 1 h 9"/>
                      <a:gd name="T8" fmla="*/ 4 w 9"/>
                      <a:gd name="T9" fmla="*/ 2 h 9"/>
                      <a:gd name="T10" fmla="*/ 1 w 9"/>
                      <a:gd name="T11" fmla="*/ 5 h 9"/>
                      <a:gd name="T12" fmla="*/ 1 w 9"/>
                      <a:gd name="T13" fmla="*/ 5 h 9"/>
                      <a:gd name="T14" fmla="*/ 4 w 9"/>
                      <a:gd name="T15" fmla="*/ 8 h 9"/>
                      <a:gd name="T16" fmla="*/ 4 w 9"/>
                      <a:gd name="T17" fmla="*/ 8 h 9"/>
                      <a:gd name="T18" fmla="*/ 7 w 9"/>
                      <a:gd name="T19" fmla="*/ 5 h 9"/>
                      <a:gd name="T20" fmla="*/ 7 w 9"/>
                      <a:gd name="T21" fmla="*/ 5 h 9"/>
                      <a:gd name="T22" fmla="*/ 4 w 9"/>
                      <a:gd name="T23" fmla="*/ 2 h 9"/>
                      <a:gd name="T24" fmla="*/ 4 w 9"/>
                      <a:gd name="T25" fmla="*/ 2 h 9"/>
                      <a:gd name="T26" fmla="*/ 4 w 9"/>
                      <a:gd name="T27" fmla="*/ 1 h 9"/>
                      <a:gd name="T28" fmla="*/ 4 w 9"/>
                      <a:gd name="T29" fmla="*/ 0 h 9"/>
                      <a:gd name="T30" fmla="*/ 9 w 9"/>
                      <a:gd name="T31" fmla="*/ 5 h 9"/>
                      <a:gd name="T32" fmla="*/ 9 w 9"/>
                      <a:gd name="T33" fmla="*/ 5 h 9"/>
                      <a:gd name="T34" fmla="*/ 4 w 9"/>
                      <a:gd name="T35" fmla="*/ 9 h 9"/>
                      <a:gd name="T36" fmla="*/ 4 w 9"/>
                      <a:gd name="T37" fmla="*/ 9 h 9"/>
                      <a:gd name="T38" fmla="*/ 0 w 9"/>
                      <a:gd name="T3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9">
                        <a:moveTo>
                          <a:pt x="0" y="5"/>
                        </a:moveTo>
                        <a:cubicBezTo>
                          <a:pt x="0" y="2"/>
                          <a:pt x="2" y="0"/>
                          <a:pt x="4" y="0"/>
                        </a:cubicBezTo>
                        <a:cubicBezTo>
                          <a:pt x="4" y="0"/>
                          <a:pt x="4" y="0"/>
                          <a:pt x="4" y="0"/>
                        </a:cubicBezTo>
                        <a:cubicBezTo>
                          <a:pt x="4" y="1"/>
                          <a:pt x="4" y="1"/>
                          <a:pt x="4" y="1"/>
                        </a:cubicBezTo>
                        <a:cubicBezTo>
                          <a:pt x="4" y="2"/>
                          <a:pt x="4" y="2"/>
                          <a:pt x="4" y="2"/>
                        </a:cubicBezTo>
                        <a:cubicBezTo>
                          <a:pt x="3" y="2"/>
                          <a:pt x="2" y="3"/>
                          <a:pt x="1" y="5"/>
                        </a:cubicBezTo>
                        <a:cubicBezTo>
                          <a:pt x="1" y="5"/>
                          <a:pt x="1" y="5"/>
                          <a:pt x="1" y="5"/>
                        </a:cubicBezTo>
                        <a:cubicBezTo>
                          <a:pt x="2" y="6"/>
                          <a:pt x="3" y="8"/>
                          <a:pt x="4" y="8"/>
                        </a:cubicBezTo>
                        <a:cubicBezTo>
                          <a:pt x="4" y="8"/>
                          <a:pt x="4" y="8"/>
                          <a:pt x="4" y="8"/>
                        </a:cubicBezTo>
                        <a:cubicBezTo>
                          <a:pt x="6" y="8"/>
                          <a:pt x="7" y="6"/>
                          <a:pt x="7" y="5"/>
                        </a:cubicBezTo>
                        <a:cubicBezTo>
                          <a:pt x="7" y="5"/>
                          <a:pt x="7" y="5"/>
                          <a:pt x="7" y="5"/>
                        </a:cubicBezTo>
                        <a:cubicBezTo>
                          <a:pt x="7" y="3"/>
                          <a:pt x="6" y="2"/>
                          <a:pt x="4" y="2"/>
                        </a:cubicBezTo>
                        <a:cubicBezTo>
                          <a:pt x="4" y="2"/>
                          <a:pt x="4" y="2"/>
                          <a:pt x="4" y="2"/>
                        </a:cubicBezTo>
                        <a:cubicBezTo>
                          <a:pt x="4" y="1"/>
                          <a:pt x="4" y="1"/>
                          <a:pt x="4" y="1"/>
                        </a:cubicBezTo>
                        <a:cubicBezTo>
                          <a:pt x="4" y="0"/>
                          <a:pt x="4" y="0"/>
                          <a:pt x="4" y="0"/>
                        </a:cubicBezTo>
                        <a:cubicBezTo>
                          <a:pt x="7" y="0"/>
                          <a:pt x="9" y="2"/>
                          <a:pt x="9" y="5"/>
                        </a:cubicBezTo>
                        <a:cubicBezTo>
                          <a:pt x="9" y="5"/>
                          <a:pt x="9" y="5"/>
                          <a:pt x="9" y="5"/>
                        </a:cubicBezTo>
                        <a:cubicBezTo>
                          <a:pt x="9" y="7"/>
                          <a:pt x="7" y="9"/>
                          <a:pt x="4" y="9"/>
                        </a:cubicBezTo>
                        <a:cubicBezTo>
                          <a:pt x="4" y="9"/>
                          <a:pt x="4" y="9"/>
                          <a:pt x="4" y="9"/>
                        </a:cubicBezTo>
                        <a:cubicBezTo>
                          <a:pt x="2" y="9"/>
                          <a:pt x="0" y="7"/>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8" name="ïš1iďé">
                    <a:extLst>
                      <a:ext uri="{FF2B5EF4-FFF2-40B4-BE49-F238E27FC236}">
                        <a16:creationId xmlns:a16="http://schemas.microsoft.com/office/drawing/2014/main" id="{CD8AE866-6730-4E88-AF71-293B231E1CA9}"/>
                      </a:ext>
                    </a:extLst>
                  </p:cNvPr>
                  <p:cNvSpPr/>
                  <p:nvPr/>
                </p:nvSpPr>
                <p:spPr bwMode="auto">
                  <a:xfrm>
                    <a:off x="10866650" y="6459460"/>
                    <a:ext cx="8147" cy="543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9" name="îşḷïḋê">
                    <a:extLst>
                      <a:ext uri="{FF2B5EF4-FFF2-40B4-BE49-F238E27FC236}">
                        <a16:creationId xmlns:a16="http://schemas.microsoft.com/office/drawing/2014/main" id="{D0A063FD-461C-40E6-B029-ADEF13E6CFF6}"/>
                      </a:ext>
                    </a:extLst>
                  </p:cNvPr>
                  <p:cNvSpPr/>
                  <p:nvPr/>
                </p:nvSpPr>
                <p:spPr bwMode="auto">
                  <a:xfrm>
                    <a:off x="11032310" y="6481186"/>
                    <a:ext cx="20368" cy="2036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0" name="íṩḷîḓê">
                    <a:extLst>
                      <a:ext uri="{FF2B5EF4-FFF2-40B4-BE49-F238E27FC236}">
                        <a16:creationId xmlns:a16="http://schemas.microsoft.com/office/drawing/2014/main" id="{EEF2F59F-5798-4C5E-AFC7-6FECDB66E7C8}"/>
                      </a:ext>
                    </a:extLst>
                  </p:cNvPr>
                  <p:cNvSpPr/>
                  <p:nvPr/>
                </p:nvSpPr>
                <p:spPr bwMode="auto">
                  <a:xfrm>
                    <a:off x="11029595" y="6478469"/>
                    <a:ext cx="25800" cy="25800"/>
                  </a:xfrm>
                  <a:custGeom>
                    <a:avLst/>
                    <a:gdLst>
                      <a:gd name="T0" fmla="*/ 0 w 9"/>
                      <a:gd name="T1" fmla="*/ 4 h 9"/>
                      <a:gd name="T2" fmla="*/ 5 w 9"/>
                      <a:gd name="T3" fmla="*/ 0 h 9"/>
                      <a:gd name="T4" fmla="*/ 5 w 9"/>
                      <a:gd name="T5" fmla="*/ 0 h 9"/>
                      <a:gd name="T6" fmla="*/ 5 w 9"/>
                      <a:gd name="T7" fmla="*/ 1 h 9"/>
                      <a:gd name="T8" fmla="*/ 5 w 9"/>
                      <a:gd name="T9" fmla="*/ 1 h 9"/>
                      <a:gd name="T10" fmla="*/ 2 w 9"/>
                      <a:gd name="T11" fmla="*/ 4 h 9"/>
                      <a:gd name="T12" fmla="*/ 2 w 9"/>
                      <a:gd name="T13" fmla="*/ 4 h 9"/>
                      <a:gd name="T14" fmla="*/ 5 w 9"/>
                      <a:gd name="T15" fmla="*/ 7 h 9"/>
                      <a:gd name="T16" fmla="*/ 5 w 9"/>
                      <a:gd name="T17" fmla="*/ 7 h 9"/>
                      <a:gd name="T18" fmla="*/ 7 w 9"/>
                      <a:gd name="T19" fmla="*/ 4 h 9"/>
                      <a:gd name="T20" fmla="*/ 7 w 9"/>
                      <a:gd name="T21" fmla="*/ 4 h 9"/>
                      <a:gd name="T22" fmla="*/ 5 w 9"/>
                      <a:gd name="T23" fmla="*/ 1 h 9"/>
                      <a:gd name="T24" fmla="*/ 5 w 9"/>
                      <a:gd name="T25" fmla="*/ 1 h 9"/>
                      <a:gd name="T26" fmla="*/ 5 w 9"/>
                      <a:gd name="T27" fmla="*/ 1 h 9"/>
                      <a:gd name="T28" fmla="*/ 5 w 9"/>
                      <a:gd name="T29" fmla="*/ 0 h 9"/>
                      <a:gd name="T30" fmla="*/ 9 w 9"/>
                      <a:gd name="T31" fmla="*/ 4 h 9"/>
                      <a:gd name="T32" fmla="*/ 9 w 9"/>
                      <a:gd name="T33" fmla="*/ 4 h 9"/>
                      <a:gd name="T34" fmla="*/ 5 w 9"/>
                      <a:gd name="T35" fmla="*/ 9 h 9"/>
                      <a:gd name="T36" fmla="*/ 5 w 9"/>
                      <a:gd name="T37" fmla="*/ 9 h 9"/>
                      <a:gd name="T38" fmla="*/ 0 w 9"/>
                      <a:gd name="T3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9">
                        <a:moveTo>
                          <a:pt x="0" y="4"/>
                        </a:moveTo>
                        <a:cubicBezTo>
                          <a:pt x="0" y="2"/>
                          <a:pt x="2" y="0"/>
                          <a:pt x="5" y="0"/>
                        </a:cubicBezTo>
                        <a:cubicBezTo>
                          <a:pt x="5" y="0"/>
                          <a:pt x="5" y="0"/>
                          <a:pt x="5" y="0"/>
                        </a:cubicBezTo>
                        <a:cubicBezTo>
                          <a:pt x="5" y="1"/>
                          <a:pt x="5" y="1"/>
                          <a:pt x="5" y="1"/>
                        </a:cubicBezTo>
                        <a:cubicBezTo>
                          <a:pt x="5" y="1"/>
                          <a:pt x="5" y="1"/>
                          <a:pt x="5" y="1"/>
                        </a:cubicBezTo>
                        <a:cubicBezTo>
                          <a:pt x="3" y="1"/>
                          <a:pt x="2" y="3"/>
                          <a:pt x="2" y="4"/>
                        </a:cubicBezTo>
                        <a:cubicBezTo>
                          <a:pt x="2" y="4"/>
                          <a:pt x="2" y="4"/>
                          <a:pt x="2" y="4"/>
                        </a:cubicBezTo>
                        <a:cubicBezTo>
                          <a:pt x="2" y="6"/>
                          <a:pt x="3" y="7"/>
                          <a:pt x="5" y="7"/>
                        </a:cubicBezTo>
                        <a:cubicBezTo>
                          <a:pt x="5" y="7"/>
                          <a:pt x="5" y="7"/>
                          <a:pt x="5" y="7"/>
                        </a:cubicBezTo>
                        <a:cubicBezTo>
                          <a:pt x="6" y="7"/>
                          <a:pt x="7" y="6"/>
                          <a:pt x="7" y="4"/>
                        </a:cubicBezTo>
                        <a:cubicBezTo>
                          <a:pt x="7" y="4"/>
                          <a:pt x="7" y="4"/>
                          <a:pt x="7" y="4"/>
                        </a:cubicBezTo>
                        <a:cubicBezTo>
                          <a:pt x="7" y="3"/>
                          <a:pt x="6" y="1"/>
                          <a:pt x="5" y="1"/>
                        </a:cubicBezTo>
                        <a:cubicBezTo>
                          <a:pt x="5" y="1"/>
                          <a:pt x="5" y="1"/>
                          <a:pt x="5" y="1"/>
                        </a:cubicBezTo>
                        <a:cubicBezTo>
                          <a:pt x="5" y="1"/>
                          <a:pt x="5" y="1"/>
                          <a:pt x="5" y="1"/>
                        </a:cubicBezTo>
                        <a:cubicBezTo>
                          <a:pt x="5" y="0"/>
                          <a:pt x="5" y="0"/>
                          <a:pt x="5" y="0"/>
                        </a:cubicBezTo>
                        <a:cubicBezTo>
                          <a:pt x="7" y="0"/>
                          <a:pt x="9" y="2"/>
                          <a:pt x="9" y="4"/>
                        </a:cubicBezTo>
                        <a:cubicBezTo>
                          <a:pt x="9" y="4"/>
                          <a:pt x="9" y="4"/>
                          <a:pt x="9" y="4"/>
                        </a:cubicBezTo>
                        <a:cubicBezTo>
                          <a:pt x="9" y="7"/>
                          <a:pt x="7" y="9"/>
                          <a:pt x="5" y="9"/>
                        </a:cubicBezTo>
                        <a:cubicBezTo>
                          <a:pt x="5" y="9"/>
                          <a:pt x="5" y="9"/>
                          <a:pt x="5" y="9"/>
                        </a:cubicBezTo>
                        <a:cubicBezTo>
                          <a:pt x="2" y="9"/>
                          <a:pt x="0"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1" name="ïś1îḓé">
                    <a:extLst>
                      <a:ext uri="{FF2B5EF4-FFF2-40B4-BE49-F238E27FC236}">
                        <a16:creationId xmlns:a16="http://schemas.microsoft.com/office/drawing/2014/main" id="{B94644D6-CDBD-4B16-883C-508067432424}"/>
                      </a:ext>
                    </a:extLst>
                  </p:cNvPr>
                  <p:cNvSpPr/>
                  <p:nvPr/>
                </p:nvSpPr>
                <p:spPr bwMode="auto">
                  <a:xfrm>
                    <a:off x="11039099" y="6486617"/>
                    <a:ext cx="8147" cy="95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2" name="íşľîḑe">
                    <a:extLst>
                      <a:ext uri="{FF2B5EF4-FFF2-40B4-BE49-F238E27FC236}">
                        <a16:creationId xmlns:a16="http://schemas.microsoft.com/office/drawing/2014/main" id="{9DBF6737-3C3E-40C2-B7E1-D0EDEC41DD4A}"/>
                      </a:ext>
                    </a:extLst>
                  </p:cNvPr>
                  <p:cNvSpPr/>
                  <p:nvPr/>
                </p:nvSpPr>
                <p:spPr bwMode="auto">
                  <a:xfrm>
                    <a:off x="11066256" y="6478469"/>
                    <a:ext cx="5431" cy="543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3" name="iṩľîḓé">
                    <a:extLst>
                      <a:ext uri="{FF2B5EF4-FFF2-40B4-BE49-F238E27FC236}">
                        <a16:creationId xmlns:a16="http://schemas.microsoft.com/office/drawing/2014/main" id="{876760A7-3DED-438B-A719-6EB8806E2B26}"/>
                      </a:ext>
                    </a:extLst>
                  </p:cNvPr>
                  <p:cNvSpPr/>
                  <p:nvPr/>
                </p:nvSpPr>
                <p:spPr bwMode="auto">
                  <a:xfrm>
                    <a:off x="10764811" y="6428230"/>
                    <a:ext cx="573019" cy="856813"/>
                  </a:xfrm>
                  <a:custGeom>
                    <a:avLst/>
                    <a:gdLst>
                      <a:gd name="T0" fmla="*/ 0 w 422"/>
                      <a:gd name="T1" fmla="*/ 631 h 631"/>
                      <a:gd name="T2" fmla="*/ 0 w 422"/>
                      <a:gd name="T3" fmla="*/ 0 h 631"/>
                      <a:gd name="T4" fmla="*/ 39 w 422"/>
                      <a:gd name="T5" fmla="*/ 0 h 631"/>
                      <a:gd name="T6" fmla="*/ 39 w 422"/>
                      <a:gd name="T7" fmla="*/ 2 h 631"/>
                      <a:gd name="T8" fmla="*/ 39 w 422"/>
                      <a:gd name="T9" fmla="*/ 2 h 631"/>
                      <a:gd name="T10" fmla="*/ 2 w 422"/>
                      <a:gd name="T11" fmla="*/ 2 h 631"/>
                      <a:gd name="T12" fmla="*/ 2 w 422"/>
                      <a:gd name="T13" fmla="*/ 629 h 631"/>
                      <a:gd name="T14" fmla="*/ 420 w 422"/>
                      <a:gd name="T15" fmla="*/ 629 h 631"/>
                      <a:gd name="T16" fmla="*/ 420 w 422"/>
                      <a:gd name="T17" fmla="*/ 2 h 631"/>
                      <a:gd name="T18" fmla="*/ 39 w 422"/>
                      <a:gd name="T19" fmla="*/ 2 h 631"/>
                      <a:gd name="T20" fmla="*/ 39 w 422"/>
                      <a:gd name="T21" fmla="*/ 2 h 631"/>
                      <a:gd name="T22" fmla="*/ 39 w 422"/>
                      <a:gd name="T23" fmla="*/ 0 h 631"/>
                      <a:gd name="T24" fmla="*/ 422 w 422"/>
                      <a:gd name="T25" fmla="*/ 0 h 631"/>
                      <a:gd name="T26" fmla="*/ 422 w 422"/>
                      <a:gd name="T27" fmla="*/ 631 h 631"/>
                      <a:gd name="T28" fmla="*/ 0 w 422"/>
                      <a:gd name="T29" fmla="*/ 631 h 631"/>
                      <a:gd name="T30" fmla="*/ 0 w 422"/>
                      <a:gd name="T3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2" h="631">
                        <a:moveTo>
                          <a:pt x="0" y="631"/>
                        </a:moveTo>
                        <a:lnTo>
                          <a:pt x="0" y="0"/>
                        </a:lnTo>
                        <a:lnTo>
                          <a:pt x="39" y="0"/>
                        </a:lnTo>
                        <a:lnTo>
                          <a:pt x="39" y="2"/>
                        </a:lnTo>
                        <a:lnTo>
                          <a:pt x="39" y="2"/>
                        </a:lnTo>
                        <a:lnTo>
                          <a:pt x="2" y="2"/>
                        </a:lnTo>
                        <a:lnTo>
                          <a:pt x="2" y="629"/>
                        </a:lnTo>
                        <a:lnTo>
                          <a:pt x="420" y="629"/>
                        </a:lnTo>
                        <a:lnTo>
                          <a:pt x="420" y="2"/>
                        </a:lnTo>
                        <a:lnTo>
                          <a:pt x="39" y="2"/>
                        </a:lnTo>
                        <a:lnTo>
                          <a:pt x="39" y="2"/>
                        </a:lnTo>
                        <a:lnTo>
                          <a:pt x="39" y="0"/>
                        </a:lnTo>
                        <a:lnTo>
                          <a:pt x="422" y="0"/>
                        </a:lnTo>
                        <a:lnTo>
                          <a:pt x="422" y="631"/>
                        </a:lnTo>
                        <a:lnTo>
                          <a:pt x="0" y="631"/>
                        </a:lnTo>
                        <a:lnTo>
                          <a:pt x="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38" name="îsļíḍé">
                  <a:extLst>
                    <a:ext uri="{FF2B5EF4-FFF2-40B4-BE49-F238E27FC236}">
                      <a16:creationId xmlns:a16="http://schemas.microsoft.com/office/drawing/2014/main" id="{4125D9D2-05D2-4EC0-ADE0-65A70ADA1081}"/>
                    </a:ext>
                  </a:extLst>
                </p:cNvPr>
                <p:cNvSpPr/>
                <p:nvPr/>
              </p:nvSpPr>
              <p:spPr>
                <a:xfrm>
                  <a:off x="3101018" y="6771331"/>
                  <a:ext cx="955891" cy="12160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8" name="iṥliḋê">
              <a:extLst>
                <a:ext uri="{FF2B5EF4-FFF2-40B4-BE49-F238E27FC236}">
                  <a16:creationId xmlns:a16="http://schemas.microsoft.com/office/drawing/2014/main" id="{D73342E8-75EB-47BA-87E2-D3D397E6A597}"/>
                </a:ext>
              </a:extLst>
            </p:cNvPr>
            <p:cNvSpPr/>
            <p:nvPr/>
          </p:nvSpPr>
          <p:spPr>
            <a:xfrm>
              <a:off x="3683171" y="3296094"/>
              <a:ext cx="93060" cy="93058"/>
            </a:xfrm>
            <a:prstGeom prst="ellipse">
              <a:avLst/>
            </a:prstGeom>
            <a:grpFill/>
            <a:ln w="28575">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îśļîďè">
              <a:extLst>
                <a:ext uri="{FF2B5EF4-FFF2-40B4-BE49-F238E27FC236}">
                  <a16:creationId xmlns:a16="http://schemas.microsoft.com/office/drawing/2014/main" id="{C9719F3B-1FCA-41C7-A8A0-55948C99554D}"/>
                </a:ext>
              </a:extLst>
            </p:cNvPr>
            <p:cNvSpPr/>
            <p:nvPr/>
          </p:nvSpPr>
          <p:spPr>
            <a:xfrm>
              <a:off x="3723389" y="3144672"/>
              <a:ext cx="59722" cy="59721"/>
            </a:xfrm>
            <a:prstGeom prst="ellipse">
              <a:avLst/>
            </a:prstGeom>
            <a:grpFill/>
            <a:ln w="158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î$ḻíḓê">
              <a:extLst>
                <a:ext uri="{FF2B5EF4-FFF2-40B4-BE49-F238E27FC236}">
                  <a16:creationId xmlns:a16="http://schemas.microsoft.com/office/drawing/2014/main" id="{7230D9CC-011E-4BCD-9DBD-ECB85B90B127}"/>
                </a:ext>
              </a:extLst>
            </p:cNvPr>
            <p:cNvSpPr/>
            <p:nvPr/>
          </p:nvSpPr>
          <p:spPr>
            <a:xfrm>
              <a:off x="3950979" y="3329431"/>
              <a:ext cx="59722" cy="59721"/>
            </a:xfrm>
            <a:prstGeom prst="ellipse">
              <a:avLst/>
            </a:prstGeom>
            <a:grpFill/>
            <a:ln w="158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îşḻîďe">
              <a:extLst>
                <a:ext uri="{FF2B5EF4-FFF2-40B4-BE49-F238E27FC236}">
                  <a16:creationId xmlns:a16="http://schemas.microsoft.com/office/drawing/2014/main" id="{61AF0DF8-FA09-4081-9139-2FFD5FEE233D}"/>
                </a:ext>
              </a:extLst>
            </p:cNvPr>
            <p:cNvSpPr/>
            <p:nvPr/>
          </p:nvSpPr>
          <p:spPr>
            <a:xfrm>
              <a:off x="3671294" y="3525016"/>
              <a:ext cx="59722" cy="59721"/>
            </a:xfrm>
            <a:prstGeom prst="ellipse">
              <a:avLst/>
            </a:prstGeom>
            <a:grpFill/>
            <a:ln w="158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íṡḷiḑê">
              <a:extLst>
                <a:ext uri="{FF2B5EF4-FFF2-40B4-BE49-F238E27FC236}">
                  <a16:creationId xmlns:a16="http://schemas.microsoft.com/office/drawing/2014/main" id="{B6652254-B5D9-4ED1-93B0-11807331A189}"/>
                </a:ext>
              </a:extLst>
            </p:cNvPr>
            <p:cNvSpPr/>
            <p:nvPr/>
          </p:nvSpPr>
          <p:spPr>
            <a:xfrm>
              <a:off x="3822859" y="3639232"/>
              <a:ext cx="59722" cy="59721"/>
            </a:xfrm>
            <a:prstGeom prst="ellipse">
              <a:avLst/>
            </a:prstGeom>
            <a:grpFill/>
            <a:ln w="158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ïşlíḍê">
              <a:extLst>
                <a:ext uri="{FF2B5EF4-FFF2-40B4-BE49-F238E27FC236}">
                  <a16:creationId xmlns:a16="http://schemas.microsoft.com/office/drawing/2014/main" id="{F2E0DD07-D817-435D-A249-74EAC8DE6691}"/>
                </a:ext>
              </a:extLst>
            </p:cNvPr>
            <p:cNvSpPr/>
            <p:nvPr/>
          </p:nvSpPr>
          <p:spPr>
            <a:xfrm>
              <a:off x="3642848" y="3840601"/>
              <a:ext cx="59722" cy="59721"/>
            </a:xfrm>
            <a:prstGeom prst="ellipse">
              <a:avLst/>
            </a:prstGeom>
            <a:grpFill/>
            <a:ln w="158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îŝľîḑê">
              <a:extLst>
                <a:ext uri="{FF2B5EF4-FFF2-40B4-BE49-F238E27FC236}">
                  <a16:creationId xmlns:a16="http://schemas.microsoft.com/office/drawing/2014/main" id="{73A15EA6-F694-4D14-88CF-FDB1653D5E44}"/>
                </a:ext>
              </a:extLst>
            </p:cNvPr>
            <p:cNvSpPr/>
            <p:nvPr/>
          </p:nvSpPr>
          <p:spPr>
            <a:xfrm>
              <a:off x="4072307" y="3512136"/>
              <a:ext cx="59722" cy="59721"/>
            </a:xfrm>
            <a:prstGeom prst="ellipse">
              <a:avLst/>
            </a:prstGeom>
            <a:grpFill/>
            <a:ln w="15875">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7" name="矩形 296">
            <a:extLst>
              <a:ext uri="{FF2B5EF4-FFF2-40B4-BE49-F238E27FC236}">
                <a16:creationId xmlns:a16="http://schemas.microsoft.com/office/drawing/2014/main" id="{B18AA125-8774-492E-87EB-1B7D0306E70D}"/>
              </a:ext>
            </a:extLst>
          </p:cNvPr>
          <p:cNvSpPr/>
          <p:nvPr/>
        </p:nvSpPr>
        <p:spPr>
          <a:xfrm>
            <a:off x="0" y="1"/>
            <a:ext cx="541538" cy="5863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98" name="Rectangle 3"/>
          <p:cNvSpPr/>
          <p:nvPr/>
        </p:nvSpPr>
        <p:spPr>
          <a:xfrm>
            <a:off x="0" y="2199147"/>
            <a:ext cx="12192000" cy="3235513"/>
          </a:xfrm>
          <a:prstGeom prst="rect">
            <a:avLst/>
          </a:prstGeom>
          <a:solidFill>
            <a:schemeClr val="accent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dirty="0">
              <a:latin typeface="微软雅黑" panose="020B0503020204020204" pitchFamily="34" charset="-122"/>
              <a:ea typeface="微软雅黑" panose="020B0503020204020204" pitchFamily="34" charset="-122"/>
              <a:cs typeface="+mn-ea"/>
              <a:sym typeface="+mn-lt"/>
            </a:endParaRPr>
          </a:p>
        </p:txBody>
      </p:sp>
      <p:grpSp>
        <p:nvGrpSpPr>
          <p:cNvPr id="299" name="Group 21"/>
          <p:cNvGrpSpPr/>
          <p:nvPr/>
        </p:nvGrpSpPr>
        <p:grpSpPr>
          <a:xfrm>
            <a:off x="478582" y="1924365"/>
            <a:ext cx="5292116" cy="2959015"/>
            <a:chOff x="1091650" y="2292968"/>
            <a:chExt cx="5947287" cy="3325345"/>
          </a:xfrm>
        </p:grpSpPr>
        <p:grpSp>
          <p:nvGrpSpPr>
            <p:cNvPr id="300" name="Group 22"/>
            <p:cNvGrpSpPr/>
            <p:nvPr/>
          </p:nvGrpSpPr>
          <p:grpSpPr>
            <a:xfrm>
              <a:off x="1091650" y="2292968"/>
              <a:ext cx="5947287" cy="3325345"/>
              <a:chOff x="1763688" y="1124744"/>
              <a:chExt cx="5652564" cy="3166095"/>
            </a:xfrm>
          </p:grpSpPr>
          <p:sp>
            <p:nvSpPr>
              <p:cNvPr id="302" name="Rectangle 26"/>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solidFill>
                    <a:prstClr val="white"/>
                  </a:solidFill>
                  <a:latin typeface="微软雅黑" panose="020B0503020204020204" pitchFamily="34" charset="-122"/>
                  <a:ea typeface="微软雅黑" panose="020B0503020204020204" pitchFamily="34" charset="-122"/>
                  <a:cs typeface="+mn-ea"/>
                  <a:sym typeface="+mn-lt"/>
                </a:endParaRPr>
              </a:p>
            </p:txBody>
          </p:sp>
          <p:pic>
            <p:nvPicPr>
              <p:cNvPr id="303" name="Picture 3" descr="F:\Trabajos\Envato\Graphic River\Duckson\Elements\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24744"/>
                <a:ext cx="5652564" cy="3166095"/>
              </a:xfrm>
              <a:prstGeom prst="rect">
                <a:avLst/>
              </a:prstGeom>
              <a:noFill/>
              <a:extLst>
                <a:ext uri="{909E8E84-426E-40DD-AFC4-6F175D3DCCD1}">
                  <a14:hiddenFill xmlns:a14="http://schemas.microsoft.com/office/drawing/2010/main">
                    <a:solidFill>
                      <a:srgbClr val="FFFFFF"/>
                    </a:solidFill>
                  </a14:hiddenFill>
                </a:ext>
              </a:extLst>
            </p:spPr>
          </p:pic>
        </p:grpSp>
        <p:sp>
          <p:nvSpPr>
            <p:cNvPr id="301" name="Rectangle 23"/>
            <p:cNvSpPr/>
            <p:nvPr/>
          </p:nvSpPr>
          <p:spPr>
            <a:xfrm>
              <a:off x="2278239" y="2601770"/>
              <a:ext cx="3574107" cy="226606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sp>
        <p:nvSpPr>
          <p:cNvPr id="304" name="TextBox 13"/>
          <p:cNvSpPr txBox="1"/>
          <p:nvPr/>
        </p:nvSpPr>
        <p:spPr>
          <a:xfrm>
            <a:off x="5689462" y="2464418"/>
            <a:ext cx="6264696" cy="2523186"/>
          </a:xfrm>
          <a:prstGeom prst="rect">
            <a:avLst/>
          </a:prstGeom>
          <a:noFill/>
        </p:spPr>
        <p:txBody>
          <a:bodyPr wrap="square" rIns="144000" bIns="36000" numCol="1" spcCol="360000" rtlCol="0">
            <a:spAutoFit/>
          </a:bodyPr>
          <a:lstStyle/>
          <a:p>
            <a:pPr>
              <a:lnSpc>
                <a:spcPct val="130000"/>
              </a:lnSpc>
            </a:pPr>
            <a:r>
              <a:rPr lang="zh-CN" altLang="en-US" sz="3200" dirty="0" smtClean="0">
                <a:solidFill>
                  <a:schemeClr val="bg1"/>
                </a:solidFill>
                <a:latin typeface="微软雅黑" panose="020B0503020204020204" pitchFamily="34" charset="-122"/>
                <a:ea typeface="微软雅黑" panose="020B0503020204020204" pitchFamily="34" charset="-122"/>
                <a:cs typeface="+mn-ea"/>
                <a:sym typeface="+mn-lt"/>
              </a:rPr>
              <a:t>项目整体目标</a:t>
            </a:r>
            <a:endParaRPr lang="en-US" altLang="zh-CN" sz="3200" dirty="0" smtClean="0">
              <a:solidFill>
                <a:schemeClr val="bg1"/>
              </a:solidFill>
              <a:latin typeface="微软雅黑" panose="020B0503020204020204" pitchFamily="34" charset="-122"/>
              <a:ea typeface="微软雅黑" panose="020B0503020204020204" pitchFamily="34" charset="-122"/>
              <a:cs typeface="+mn-ea"/>
              <a:sym typeface="+mn-lt"/>
            </a:endParaRPr>
          </a:p>
          <a:p>
            <a:pPr indent="457200">
              <a:lnSpc>
                <a:spcPct val="130000"/>
              </a:lnSpc>
            </a:pPr>
            <a:r>
              <a:rPr lang="zh-CN" altLang="en-US" dirty="0" smtClean="0">
                <a:solidFill>
                  <a:schemeClr val="bg1"/>
                </a:solidFill>
                <a:latin typeface="微软雅黑" panose="020B0503020204020204" pitchFamily="34" charset="-122"/>
                <a:ea typeface="微软雅黑" panose="020B0503020204020204" pitchFamily="34" charset="-122"/>
                <a:cs typeface="+mn-ea"/>
                <a:sym typeface="+mn-lt"/>
              </a:rPr>
              <a:t>根据管理需求，构建生态修复监测监管平台，支撑项目信息、遥感影像、野外核查等数据的可视化展示和监控，支持项目信息在线上报填报。系统可支持全省国土空间修复项目的空间化监管、统计分析和辅助决策，为统一管理和监督提供便捷的服务平台。</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422258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文本框 56">
            <a:extLst>
              <a:ext uri="{FF2B5EF4-FFF2-40B4-BE49-F238E27FC236}">
                <a16:creationId xmlns:a16="http://schemas.microsoft.com/office/drawing/2014/main" id="{1146A661-BC82-44B9-BF90-28EE8CB9F9FD}"/>
              </a:ext>
            </a:extLst>
          </p:cNvPr>
          <p:cNvSpPr txBox="1"/>
          <p:nvPr/>
        </p:nvSpPr>
        <p:spPr>
          <a:xfrm>
            <a:off x="715244" y="76838"/>
            <a:ext cx="2405849" cy="461665"/>
          </a:xfrm>
          <a:prstGeom prst="rect">
            <a:avLst/>
          </a:prstGeom>
          <a:noFill/>
        </p:spPr>
        <p:txBody>
          <a:bodyPr wrap="square" rtlCol="0">
            <a:spAutoFit/>
          </a:bodyPr>
          <a:lstStyle/>
          <a:p>
            <a:r>
              <a:rPr lang="zh-CN" altLang="en-US" sz="2400" b="1" dirty="0">
                <a:solidFill>
                  <a:srgbClr val="2F5597"/>
                </a:solidFill>
                <a:latin typeface="微软雅黑" panose="020B0503020204020204" pitchFamily="34" charset="-122"/>
                <a:ea typeface="微软雅黑" panose="020B0503020204020204" pitchFamily="34" charset="-122"/>
              </a:rPr>
              <a:t>建设内容</a:t>
            </a:r>
          </a:p>
        </p:txBody>
      </p:sp>
      <p:sp>
        <p:nvSpPr>
          <p:cNvPr id="41" name="矩形 40">
            <a:extLst>
              <a:ext uri="{FF2B5EF4-FFF2-40B4-BE49-F238E27FC236}">
                <a16:creationId xmlns:a16="http://schemas.microsoft.com/office/drawing/2014/main" id="{5DE7960A-931E-4BCF-BDFA-3470649C0DF5}"/>
              </a:ext>
            </a:extLst>
          </p:cNvPr>
          <p:cNvSpPr/>
          <p:nvPr/>
        </p:nvSpPr>
        <p:spPr>
          <a:xfrm>
            <a:off x="0" y="1"/>
            <a:ext cx="541538" cy="5863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 name="矩形: 圆角 34"/>
          <p:cNvSpPr/>
          <p:nvPr>
            <p:custDataLst>
              <p:tags r:id="rId2"/>
            </p:custDataLst>
          </p:nvPr>
        </p:nvSpPr>
        <p:spPr>
          <a:xfrm flipH="1">
            <a:off x="1160490" y="2439786"/>
            <a:ext cx="10416540" cy="1020445"/>
          </a:xfrm>
          <a:prstGeom prst="roundRect">
            <a:avLst/>
          </a:prstGeom>
          <a:no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zh-CN" altLang="en-US" sz="1600" b="1">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圆角 29"/>
          <p:cNvSpPr/>
          <p:nvPr>
            <p:custDataLst>
              <p:tags r:id="rId3"/>
            </p:custDataLst>
          </p:nvPr>
        </p:nvSpPr>
        <p:spPr>
          <a:xfrm flipH="1">
            <a:off x="1160490" y="3645651"/>
            <a:ext cx="10416540" cy="1020445"/>
          </a:xfrm>
          <a:prstGeom prst="roundRect">
            <a:avLst/>
          </a:prstGeom>
          <a:no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zh-CN" altLang="en-US" sz="1600" b="1">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圆角 26"/>
          <p:cNvSpPr/>
          <p:nvPr>
            <p:custDataLst>
              <p:tags r:id="rId4"/>
            </p:custDataLst>
          </p:nvPr>
        </p:nvSpPr>
        <p:spPr>
          <a:xfrm flipH="1">
            <a:off x="1160490" y="4851516"/>
            <a:ext cx="10416540" cy="1020445"/>
          </a:xfrm>
          <a:prstGeom prst="roundRect">
            <a:avLst/>
          </a:prstGeom>
          <a:no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zh-CN" altLang="en-US" sz="1600" b="1">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圆角 23"/>
          <p:cNvSpPr/>
          <p:nvPr>
            <p:custDataLst>
              <p:tags r:id="rId5"/>
            </p:custDataLst>
          </p:nvPr>
        </p:nvSpPr>
        <p:spPr>
          <a:xfrm flipH="1">
            <a:off x="1161125" y="1233921"/>
            <a:ext cx="10416540" cy="1020445"/>
          </a:xfrm>
          <a:prstGeom prst="roundRect">
            <a:avLst/>
          </a:prstGeom>
          <a:no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zh-CN" altLang="en-US" sz="1600" b="1">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任意多边形: 形状 31"/>
          <p:cNvSpPr/>
          <p:nvPr>
            <p:custDataLst>
              <p:tags r:id="rId6"/>
            </p:custDataLst>
          </p:nvPr>
        </p:nvSpPr>
        <p:spPr>
          <a:xfrm>
            <a:off x="608040" y="2439786"/>
            <a:ext cx="1624965" cy="1019810"/>
          </a:xfrm>
          <a:custGeom>
            <a:avLst/>
            <a:gdLst>
              <a:gd name="connsiteX0" fmla="*/ 234531 w 1601528"/>
              <a:gd name="connsiteY0" fmla="*/ 0 h 1407160"/>
              <a:gd name="connsiteX1" fmla="*/ 975020 w 1601528"/>
              <a:gd name="connsiteY1" fmla="*/ 0 h 1407160"/>
              <a:gd name="connsiteX2" fmla="*/ 1601528 w 1601528"/>
              <a:gd name="connsiteY2" fmla="*/ 1407160 h 1407160"/>
              <a:gd name="connsiteX3" fmla="*/ 234531 w 1601528"/>
              <a:gd name="connsiteY3" fmla="*/ 1407160 h 1407160"/>
              <a:gd name="connsiteX4" fmla="*/ 0 w 1601528"/>
              <a:gd name="connsiteY4" fmla="*/ 1172629 h 1407160"/>
              <a:gd name="connsiteX5" fmla="*/ 0 w 1601528"/>
              <a:gd name="connsiteY5" fmla="*/ 234531 h 1407160"/>
              <a:gd name="connsiteX6" fmla="*/ 234531 w 1601528"/>
              <a:gd name="connsiteY6" fmla="*/ 0 h 14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528" h="1407160">
                <a:moveTo>
                  <a:pt x="234531" y="0"/>
                </a:moveTo>
                <a:lnTo>
                  <a:pt x="975020" y="0"/>
                </a:lnTo>
                <a:lnTo>
                  <a:pt x="1601528" y="1407160"/>
                </a:lnTo>
                <a:lnTo>
                  <a:pt x="234531" y="1407160"/>
                </a:lnTo>
                <a:cubicBezTo>
                  <a:pt x="105003" y="1407160"/>
                  <a:pt x="0" y="1302157"/>
                  <a:pt x="0" y="1172629"/>
                </a:cubicBezTo>
                <a:lnTo>
                  <a:pt x="0" y="234531"/>
                </a:lnTo>
                <a:cubicBezTo>
                  <a:pt x="0" y="105003"/>
                  <a:pt x="105003" y="0"/>
                  <a:pt x="234531" y="0"/>
                </a:cubicBezTo>
                <a:close/>
              </a:path>
            </a:pathLst>
          </a:cu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endParaRPr>
          </a:p>
        </p:txBody>
      </p:sp>
      <p:sp>
        <p:nvSpPr>
          <p:cNvPr id="23" name="任意多边形: 形状 28"/>
          <p:cNvSpPr/>
          <p:nvPr>
            <p:custDataLst>
              <p:tags r:id="rId7"/>
            </p:custDataLst>
          </p:nvPr>
        </p:nvSpPr>
        <p:spPr>
          <a:xfrm>
            <a:off x="608040" y="3645651"/>
            <a:ext cx="1624965" cy="1019810"/>
          </a:xfrm>
          <a:custGeom>
            <a:avLst/>
            <a:gdLst>
              <a:gd name="connsiteX0" fmla="*/ 234531 w 1601528"/>
              <a:gd name="connsiteY0" fmla="*/ 0 h 1407160"/>
              <a:gd name="connsiteX1" fmla="*/ 975020 w 1601528"/>
              <a:gd name="connsiteY1" fmla="*/ 0 h 1407160"/>
              <a:gd name="connsiteX2" fmla="*/ 1601528 w 1601528"/>
              <a:gd name="connsiteY2" fmla="*/ 1407160 h 1407160"/>
              <a:gd name="connsiteX3" fmla="*/ 234531 w 1601528"/>
              <a:gd name="connsiteY3" fmla="*/ 1407160 h 1407160"/>
              <a:gd name="connsiteX4" fmla="*/ 0 w 1601528"/>
              <a:gd name="connsiteY4" fmla="*/ 1172629 h 1407160"/>
              <a:gd name="connsiteX5" fmla="*/ 0 w 1601528"/>
              <a:gd name="connsiteY5" fmla="*/ 234531 h 1407160"/>
              <a:gd name="connsiteX6" fmla="*/ 234531 w 1601528"/>
              <a:gd name="connsiteY6" fmla="*/ 0 h 14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528" h="1407160">
                <a:moveTo>
                  <a:pt x="234531" y="0"/>
                </a:moveTo>
                <a:lnTo>
                  <a:pt x="975020" y="0"/>
                </a:lnTo>
                <a:lnTo>
                  <a:pt x="1601528" y="1407160"/>
                </a:lnTo>
                <a:lnTo>
                  <a:pt x="234531" y="1407160"/>
                </a:lnTo>
                <a:cubicBezTo>
                  <a:pt x="105003" y="1407160"/>
                  <a:pt x="0" y="1302157"/>
                  <a:pt x="0" y="1172629"/>
                </a:cubicBezTo>
                <a:lnTo>
                  <a:pt x="0" y="234531"/>
                </a:lnTo>
                <a:cubicBezTo>
                  <a:pt x="0" y="105003"/>
                  <a:pt x="105003" y="0"/>
                  <a:pt x="234531" y="0"/>
                </a:cubicBezTo>
                <a:close/>
              </a:path>
            </a:pathLst>
          </a:cu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endParaRPr>
          </a:p>
        </p:txBody>
      </p:sp>
      <p:sp>
        <p:nvSpPr>
          <p:cNvPr id="24" name="任意多边形: 形状 25"/>
          <p:cNvSpPr/>
          <p:nvPr>
            <p:custDataLst>
              <p:tags r:id="rId8"/>
            </p:custDataLst>
          </p:nvPr>
        </p:nvSpPr>
        <p:spPr>
          <a:xfrm>
            <a:off x="608040" y="4851516"/>
            <a:ext cx="1624965" cy="1019810"/>
          </a:xfrm>
          <a:custGeom>
            <a:avLst/>
            <a:gdLst>
              <a:gd name="connsiteX0" fmla="*/ 234531 w 1601528"/>
              <a:gd name="connsiteY0" fmla="*/ 0 h 1407160"/>
              <a:gd name="connsiteX1" fmla="*/ 975020 w 1601528"/>
              <a:gd name="connsiteY1" fmla="*/ 0 h 1407160"/>
              <a:gd name="connsiteX2" fmla="*/ 1601528 w 1601528"/>
              <a:gd name="connsiteY2" fmla="*/ 1407160 h 1407160"/>
              <a:gd name="connsiteX3" fmla="*/ 234531 w 1601528"/>
              <a:gd name="connsiteY3" fmla="*/ 1407160 h 1407160"/>
              <a:gd name="connsiteX4" fmla="*/ 0 w 1601528"/>
              <a:gd name="connsiteY4" fmla="*/ 1172629 h 1407160"/>
              <a:gd name="connsiteX5" fmla="*/ 0 w 1601528"/>
              <a:gd name="connsiteY5" fmla="*/ 234531 h 1407160"/>
              <a:gd name="connsiteX6" fmla="*/ 234531 w 1601528"/>
              <a:gd name="connsiteY6" fmla="*/ 0 h 14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528" h="1407160">
                <a:moveTo>
                  <a:pt x="234531" y="0"/>
                </a:moveTo>
                <a:lnTo>
                  <a:pt x="975020" y="0"/>
                </a:lnTo>
                <a:lnTo>
                  <a:pt x="1601528" y="1407160"/>
                </a:lnTo>
                <a:lnTo>
                  <a:pt x="234531" y="1407160"/>
                </a:lnTo>
                <a:cubicBezTo>
                  <a:pt x="105003" y="1407160"/>
                  <a:pt x="0" y="1302157"/>
                  <a:pt x="0" y="1172629"/>
                </a:cubicBezTo>
                <a:lnTo>
                  <a:pt x="0" y="234531"/>
                </a:lnTo>
                <a:cubicBezTo>
                  <a:pt x="0" y="105003"/>
                  <a:pt x="105003" y="0"/>
                  <a:pt x="234531" y="0"/>
                </a:cubicBezTo>
                <a:close/>
              </a:path>
            </a:pathLst>
          </a:cu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endParaRPr>
          </a:p>
        </p:txBody>
      </p:sp>
      <p:sp>
        <p:nvSpPr>
          <p:cNvPr id="25" name="任意多边形: 形状 22"/>
          <p:cNvSpPr/>
          <p:nvPr>
            <p:custDataLst>
              <p:tags r:id="rId9"/>
            </p:custDataLst>
          </p:nvPr>
        </p:nvSpPr>
        <p:spPr>
          <a:xfrm>
            <a:off x="608675" y="1233921"/>
            <a:ext cx="1624965" cy="1019810"/>
          </a:xfrm>
          <a:custGeom>
            <a:avLst/>
            <a:gdLst>
              <a:gd name="connsiteX0" fmla="*/ 234531 w 1601528"/>
              <a:gd name="connsiteY0" fmla="*/ 0 h 1407160"/>
              <a:gd name="connsiteX1" fmla="*/ 975020 w 1601528"/>
              <a:gd name="connsiteY1" fmla="*/ 0 h 1407160"/>
              <a:gd name="connsiteX2" fmla="*/ 1601528 w 1601528"/>
              <a:gd name="connsiteY2" fmla="*/ 1407160 h 1407160"/>
              <a:gd name="connsiteX3" fmla="*/ 234531 w 1601528"/>
              <a:gd name="connsiteY3" fmla="*/ 1407160 h 1407160"/>
              <a:gd name="connsiteX4" fmla="*/ 0 w 1601528"/>
              <a:gd name="connsiteY4" fmla="*/ 1172629 h 1407160"/>
              <a:gd name="connsiteX5" fmla="*/ 0 w 1601528"/>
              <a:gd name="connsiteY5" fmla="*/ 234531 h 1407160"/>
              <a:gd name="connsiteX6" fmla="*/ 234531 w 1601528"/>
              <a:gd name="connsiteY6" fmla="*/ 0 h 14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528" h="1407160">
                <a:moveTo>
                  <a:pt x="234531" y="0"/>
                </a:moveTo>
                <a:lnTo>
                  <a:pt x="975020" y="0"/>
                </a:lnTo>
                <a:lnTo>
                  <a:pt x="1601528" y="1407160"/>
                </a:lnTo>
                <a:lnTo>
                  <a:pt x="234531" y="1407160"/>
                </a:lnTo>
                <a:cubicBezTo>
                  <a:pt x="105003" y="1407160"/>
                  <a:pt x="0" y="1302157"/>
                  <a:pt x="0" y="1172629"/>
                </a:cubicBezTo>
                <a:lnTo>
                  <a:pt x="0" y="234531"/>
                </a:lnTo>
                <a:cubicBezTo>
                  <a:pt x="0" y="105003"/>
                  <a:pt x="105003" y="0"/>
                  <a:pt x="234531" y="0"/>
                </a:cubicBezTo>
                <a:close/>
              </a:path>
            </a:pathLst>
          </a:cu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endParaRPr>
          </a:p>
        </p:txBody>
      </p:sp>
      <p:sp>
        <p:nvSpPr>
          <p:cNvPr id="26" name="文本框 25"/>
          <p:cNvSpPr txBox="1"/>
          <p:nvPr>
            <p:custDataLst>
              <p:tags r:id="rId10"/>
            </p:custDataLst>
          </p:nvPr>
        </p:nvSpPr>
        <p:spPr>
          <a:xfrm flipH="1">
            <a:off x="2558760" y="4915016"/>
            <a:ext cx="8517890" cy="436245"/>
          </a:xfrm>
          <a:prstGeom prst="rect">
            <a:avLst/>
          </a:prstGeom>
          <a:noFill/>
        </p:spPr>
        <p:txBody>
          <a:bodyPr wrap="square" lIns="91440" tIns="45720" rIns="91440" bIns="45720" rtlCol="0">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nSpc>
                <a:spcPct val="120000"/>
              </a:lnSpc>
            </a:pPr>
            <a:r>
              <a:rPr lang="zh-CN" altLang="en-US" sz="1700" b="1" dirty="0" smtClean="0">
                <a:solidFill>
                  <a:schemeClr val="dk1">
                    <a:lumMod val="75000"/>
                    <a:lumOff val="25000"/>
                  </a:schemeClr>
                </a:solidFill>
                <a:uFillTx/>
                <a:latin typeface="Arial" panose="020B0604020202020204" pitchFamily="34" charset="0"/>
                <a:sym typeface="Arial" panose="020B0604020202020204" pitchFamily="34" charset="0"/>
              </a:rPr>
              <a:t>监测监管平台移动端建设：</a:t>
            </a:r>
            <a:endParaRPr lang="en-US" altLang="zh-CN" sz="1700" b="1" dirty="0" smtClean="0">
              <a:solidFill>
                <a:schemeClr val="dk1">
                  <a:lumMod val="75000"/>
                  <a:lumOff val="25000"/>
                </a:schemeClr>
              </a:solidFill>
              <a:uFillTx/>
              <a:latin typeface="Arial" panose="020B0604020202020204" pitchFamily="34" charset="0"/>
              <a:sym typeface="Arial" panose="020B0604020202020204" pitchFamily="34" charset="0"/>
            </a:endParaRPr>
          </a:p>
          <a:p>
            <a:pPr>
              <a:lnSpc>
                <a:spcPct val="120000"/>
              </a:lnSpc>
            </a:pPr>
            <a:r>
              <a:rPr lang="zh-CN" altLang="en-US" sz="1700" dirty="0" smtClean="0">
                <a:solidFill>
                  <a:schemeClr val="dk1">
                    <a:lumMod val="75000"/>
                    <a:lumOff val="25000"/>
                  </a:schemeClr>
                </a:solidFill>
                <a:uFillTx/>
                <a:latin typeface="Arial" panose="020B0604020202020204" pitchFamily="34" charset="0"/>
                <a:sym typeface="Arial" panose="020B0604020202020204" pitchFamily="34" charset="0"/>
              </a:rPr>
              <a:t>开发</a:t>
            </a:r>
            <a:r>
              <a:rPr lang="zh-CN" altLang="en-US" sz="1700" dirty="0" smtClean="0">
                <a:solidFill>
                  <a:srgbClr val="FF0000"/>
                </a:solidFill>
                <a:uFillTx/>
                <a:latin typeface="Arial" panose="020B0604020202020204" pitchFamily="34" charset="0"/>
                <a:sym typeface="Arial" panose="020B0604020202020204" pitchFamily="34" charset="0"/>
              </a:rPr>
              <a:t>国</a:t>
            </a:r>
            <a:r>
              <a:rPr lang="zh-CN" altLang="en-US" sz="1700" dirty="0">
                <a:solidFill>
                  <a:srgbClr val="FF0000"/>
                </a:solidFill>
                <a:uFillTx/>
                <a:latin typeface="Arial" panose="020B0604020202020204" pitchFamily="34" charset="0"/>
                <a:sym typeface="Arial" panose="020B0604020202020204" pitchFamily="34" charset="0"/>
              </a:rPr>
              <a:t>土空间生态修复监测监</a:t>
            </a:r>
            <a:r>
              <a:rPr lang="zh-CN" altLang="en-US" sz="1700" dirty="0" smtClean="0">
                <a:solidFill>
                  <a:srgbClr val="FF0000"/>
                </a:solidFill>
                <a:uFillTx/>
                <a:latin typeface="Arial" panose="020B0604020202020204" pitchFamily="34" charset="0"/>
                <a:sym typeface="Arial" panose="020B0604020202020204" pitchFamily="34" charset="0"/>
              </a:rPr>
              <a:t>管平台移动端</a:t>
            </a:r>
            <a:r>
              <a:rPr lang="zh-CN" altLang="en-US" sz="1700" dirty="0" smtClean="0">
                <a:solidFill>
                  <a:schemeClr val="dk1">
                    <a:lumMod val="75000"/>
                    <a:lumOff val="25000"/>
                  </a:schemeClr>
                </a:solidFill>
                <a:uFillTx/>
                <a:latin typeface="Arial" panose="020B0604020202020204" pitchFamily="34" charset="0"/>
                <a:sym typeface="Arial" panose="020B0604020202020204" pitchFamily="34" charset="0"/>
              </a:rPr>
              <a:t>，</a:t>
            </a:r>
            <a:r>
              <a:rPr lang="zh-CN" altLang="en-US" sz="1700" dirty="0">
                <a:solidFill>
                  <a:schemeClr val="dk1">
                    <a:lumMod val="75000"/>
                    <a:lumOff val="25000"/>
                  </a:schemeClr>
                </a:solidFill>
                <a:latin typeface="Arial" panose="020B0604020202020204" pitchFamily="34" charset="0"/>
                <a:sym typeface="Arial" panose="020B0604020202020204" pitchFamily="34" charset="0"/>
              </a:rPr>
              <a:t>集成遥感</a:t>
            </a:r>
            <a:r>
              <a:rPr lang="zh-CN" altLang="en-US" sz="1700" dirty="0" smtClean="0">
                <a:solidFill>
                  <a:schemeClr val="dk1">
                    <a:lumMod val="75000"/>
                    <a:lumOff val="25000"/>
                  </a:schemeClr>
                </a:solidFill>
                <a:latin typeface="Arial" panose="020B0604020202020204" pitchFamily="34" charset="0"/>
                <a:sym typeface="Arial" panose="020B0604020202020204" pitchFamily="34" charset="0"/>
              </a:rPr>
              <a:t>、视频、照片一</a:t>
            </a:r>
            <a:r>
              <a:rPr lang="zh-CN" altLang="en-US" sz="1700" dirty="0">
                <a:solidFill>
                  <a:schemeClr val="dk1">
                    <a:lumMod val="75000"/>
                    <a:lumOff val="25000"/>
                  </a:schemeClr>
                </a:solidFill>
                <a:latin typeface="Arial" panose="020B0604020202020204" pitchFamily="34" charset="0"/>
                <a:sym typeface="Arial" panose="020B0604020202020204" pitchFamily="34" charset="0"/>
              </a:rPr>
              <a:t>体化</a:t>
            </a:r>
            <a:r>
              <a:rPr lang="zh-CN" altLang="en-US" sz="1700" dirty="0">
                <a:solidFill>
                  <a:schemeClr val="dk1">
                    <a:lumMod val="75000"/>
                    <a:lumOff val="25000"/>
                  </a:schemeClr>
                </a:solidFill>
                <a:uFillTx/>
                <a:latin typeface="Arial" panose="020B0604020202020204" pitchFamily="34" charset="0"/>
                <a:sym typeface="Arial" panose="020B0604020202020204" pitchFamily="34" charset="0"/>
              </a:rPr>
              <a:t>监管手段</a:t>
            </a:r>
            <a:r>
              <a:rPr lang="zh-CN" altLang="en-US" sz="1700" dirty="0" smtClean="0">
                <a:solidFill>
                  <a:schemeClr val="dk1">
                    <a:lumMod val="75000"/>
                    <a:lumOff val="25000"/>
                  </a:schemeClr>
                </a:solidFill>
                <a:uFillTx/>
                <a:latin typeface="Arial" panose="020B0604020202020204" pitchFamily="34" charset="0"/>
                <a:sym typeface="Arial" panose="020B0604020202020204" pitchFamily="34" charset="0"/>
              </a:rPr>
              <a:t>，充分发挥移动端优势，</a:t>
            </a:r>
            <a:r>
              <a:rPr lang="zh-CN" altLang="en-US" sz="1700" dirty="0">
                <a:solidFill>
                  <a:schemeClr val="dk1">
                    <a:lumMod val="75000"/>
                    <a:lumOff val="25000"/>
                  </a:schemeClr>
                </a:solidFill>
                <a:uFillTx/>
                <a:latin typeface="Arial" panose="020B0604020202020204" pitchFamily="34" charset="0"/>
                <a:sym typeface="Arial" panose="020B0604020202020204" pitchFamily="34" charset="0"/>
              </a:rPr>
              <a:t>对生态修复工程进行全环节动态实施监管。</a:t>
            </a:r>
          </a:p>
        </p:txBody>
      </p:sp>
      <p:sp>
        <p:nvSpPr>
          <p:cNvPr id="27" name="文本框 26"/>
          <p:cNvSpPr txBox="1"/>
          <p:nvPr>
            <p:custDataLst>
              <p:tags r:id="rId11"/>
            </p:custDataLst>
          </p:nvPr>
        </p:nvSpPr>
        <p:spPr>
          <a:xfrm flipH="1">
            <a:off x="732500" y="4915016"/>
            <a:ext cx="867410" cy="893445"/>
          </a:xfrm>
          <a:prstGeom prst="rect">
            <a:avLst/>
          </a:prstGeom>
          <a:noFill/>
        </p:spPr>
        <p:txBody>
          <a:bodyPr wrap="square" rtlCol="0" anchor="ctr">
            <a:normAutofit fontScale="97500" lnSpcReduction="10000"/>
          </a:bodyPr>
          <a:lstStyle/>
          <a:p>
            <a:pPr algn="ctr">
              <a:lnSpc>
                <a:spcPct val="120000"/>
              </a:lnSpc>
            </a:pPr>
            <a:r>
              <a:rPr lang="en-US" altLang="zh-CN" sz="4700" b="1" dirty="0">
                <a:solidFill>
                  <a:schemeClr val="lt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28" name="文本框 27"/>
          <p:cNvSpPr txBox="1"/>
          <p:nvPr>
            <p:custDataLst>
              <p:tags r:id="rId12"/>
            </p:custDataLst>
          </p:nvPr>
        </p:nvSpPr>
        <p:spPr>
          <a:xfrm flipH="1">
            <a:off x="2558760" y="3637711"/>
            <a:ext cx="8796020" cy="436245"/>
          </a:xfrm>
          <a:prstGeom prst="rect">
            <a:avLst/>
          </a:prstGeom>
          <a:noFill/>
        </p:spPr>
        <p:txBody>
          <a:bodyPr wrap="square" lIns="91440" tIns="45720" rIns="91440" bIns="45720" rtlCol="0">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nSpc>
                <a:spcPct val="120000"/>
              </a:lnSpc>
            </a:pPr>
            <a:r>
              <a:rPr lang="zh-CN" altLang="en-US" sz="1700" b="1" dirty="0" smtClean="0">
                <a:solidFill>
                  <a:schemeClr val="dk1">
                    <a:lumMod val="75000"/>
                    <a:lumOff val="25000"/>
                  </a:schemeClr>
                </a:solidFill>
                <a:uFillTx/>
                <a:latin typeface="Arial" panose="020B0604020202020204" pitchFamily="34" charset="0"/>
                <a:sym typeface="Arial" panose="020B0604020202020204" pitchFamily="34" charset="0"/>
              </a:rPr>
              <a:t>监测监管平台建设：</a:t>
            </a:r>
            <a:endParaRPr lang="en-US" altLang="zh-CN" sz="1700" b="1" dirty="0" smtClean="0">
              <a:solidFill>
                <a:schemeClr val="dk1">
                  <a:lumMod val="75000"/>
                  <a:lumOff val="25000"/>
                </a:schemeClr>
              </a:solidFill>
              <a:uFillTx/>
              <a:latin typeface="Arial" panose="020B0604020202020204" pitchFamily="34" charset="0"/>
              <a:sym typeface="Arial" panose="020B0604020202020204" pitchFamily="34" charset="0"/>
            </a:endParaRPr>
          </a:p>
          <a:p>
            <a:pPr>
              <a:lnSpc>
                <a:spcPct val="120000"/>
              </a:lnSpc>
            </a:pPr>
            <a:r>
              <a:rPr lang="zh-CN" altLang="en-US" sz="1700" dirty="0" smtClean="0">
                <a:solidFill>
                  <a:schemeClr val="dk1">
                    <a:lumMod val="75000"/>
                    <a:lumOff val="25000"/>
                  </a:schemeClr>
                </a:solidFill>
                <a:uFillTx/>
                <a:latin typeface="Arial" panose="020B0604020202020204" pitchFamily="34" charset="0"/>
                <a:sym typeface="Arial" panose="020B0604020202020204" pitchFamily="34" charset="0"/>
              </a:rPr>
              <a:t>开发</a:t>
            </a:r>
            <a:r>
              <a:rPr lang="zh-CN" altLang="en-US" sz="1700" dirty="0" smtClean="0">
                <a:solidFill>
                  <a:srgbClr val="FF0000"/>
                </a:solidFill>
                <a:uFillTx/>
                <a:latin typeface="Arial" panose="020B0604020202020204" pitchFamily="34" charset="0"/>
                <a:sym typeface="Arial" panose="020B0604020202020204" pitchFamily="34" charset="0"/>
              </a:rPr>
              <a:t>国</a:t>
            </a:r>
            <a:r>
              <a:rPr lang="zh-CN" altLang="en-US" sz="1700" dirty="0">
                <a:solidFill>
                  <a:srgbClr val="FF0000"/>
                </a:solidFill>
                <a:uFillTx/>
                <a:latin typeface="Arial" panose="020B0604020202020204" pitchFamily="34" charset="0"/>
                <a:sym typeface="Arial" panose="020B0604020202020204" pitchFamily="34" charset="0"/>
              </a:rPr>
              <a:t>土空间生态修</a:t>
            </a:r>
            <a:r>
              <a:rPr lang="zh-CN" altLang="en-US" sz="1700" dirty="0" smtClean="0">
                <a:solidFill>
                  <a:srgbClr val="FF0000"/>
                </a:solidFill>
                <a:uFillTx/>
                <a:latin typeface="Arial" panose="020B0604020202020204" pitchFamily="34" charset="0"/>
                <a:sym typeface="Arial" panose="020B0604020202020204" pitchFamily="34" charset="0"/>
              </a:rPr>
              <a:t>复监测监管平台</a:t>
            </a:r>
            <a:r>
              <a:rPr lang="zh-CN" altLang="en-US" sz="1700" dirty="0" smtClean="0">
                <a:solidFill>
                  <a:schemeClr val="dk1">
                    <a:lumMod val="75000"/>
                    <a:lumOff val="25000"/>
                  </a:schemeClr>
                </a:solidFill>
                <a:uFillTx/>
                <a:latin typeface="Arial" panose="020B0604020202020204" pitchFamily="34" charset="0"/>
                <a:sym typeface="Arial" panose="020B0604020202020204" pitchFamily="34" charset="0"/>
              </a:rPr>
              <a:t>，</a:t>
            </a:r>
            <a:r>
              <a:rPr lang="zh-CN" altLang="en-US" sz="1700" dirty="0">
                <a:solidFill>
                  <a:schemeClr val="dk1">
                    <a:lumMod val="75000"/>
                    <a:lumOff val="25000"/>
                  </a:schemeClr>
                </a:solidFill>
                <a:uFillTx/>
                <a:latin typeface="Arial" panose="020B0604020202020204" pitchFamily="34" charset="0"/>
                <a:sym typeface="Arial" panose="020B0604020202020204" pitchFamily="34" charset="0"/>
              </a:rPr>
              <a:t>支</a:t>
            </a:r>
            <a:r>
              <a:rPr lang="zh-CN" altLang="en-US" sz="1700" dirty="0" smtClean="0">
                <a:solidFill>
                  <a:schemeClr val="dk1">
                    <a:lumMod val="75000"/>
                    <a:lumOff val="25000"/>
                  </a:schemeClr>
                </a:solidFill>
                <a:uFillTx/>
                <a:latin typeface="Arial" panose="020B0604020202020204" pitchFamily="34" charset="0"/>
                <a:sym typeface="Arial" panose="020B0604020202020204" pitchFamily="34" charset="0"/>
              </a:rPr>
              <a:t>撑矿</a:t>
            </a:r>
            <a:r>
              <a:rPr lang="zh-CN" altLang="en-US" sz="1700" dirty="0">
                <a:solidFill>
                  <a:schemeClr val="dk1">
                    <a:lumMod val="75000"/>
                    <a:lumOff val="25000"/>
                  </a:schemeClr>
                </a:solidFill>
                <a:uFillTx/>
                <a:latin typeface="Arial" panose="020B0604020202020204" pitchFamily="34" charset="0"/>
                <a:sym typeface="Arial" panose="020B0604020202020204" pitchFamily="34" charset="0"/>
              </a:rPr>
              <a:t>山地质环境恢复治</a:t>
            </a:r>
            <a:r>
              <a:rPr lang="zh-CN" altLang="en-US" sz="1700" dirty="0" smtClean="0">
                <a:solidFill>
                  <a:schemeClr val="dk1">
                    <a:lumMod val="75000"/>
                    <a:lumOff val="25000"/>
                  </a:schemeClr>
                </a:solidFill>
                <a:uFillTx/>
                <a:latin typeface="Arial" panose="020B0604020202020204" pitchFamily="34" charset="0"/>
                <a:sym typeface="Arial" panose="020B0604020202020204" pitchFamily="34" charset="0"/>
              </a:rPr>
              <a:t>理项</a:t>
            </a:r>
            <a:r>
              <a:rPr lang="zh-CN" altLang="en-US" sz="1700" dirty="0">
                <a:solidFill>
                  <a:schemeClr val="dk1">
                    <a:lumMod val="75000"/>
                    <a:lumOff val="25000"/>
                  </a:schemeClr>
                </a:solidFill>
                <a:uFillTx/>
                <a:latin typeface="Arial" panose="020B0604020202020204" pitchFamily="34" charset="0"/>
                <a:sym typeface="Arial" panose="020B0604020202020204" pitchFamily="34" charset="0"/>
              </a:rPr>
              <a:t>目的空间化监管、统计分析和辅助决策。</a:t>
            </a:r>
          </a:p>
        </p:txBody>
      </p:sp>
      <p:sp>
        <p:nvSpPr>
          <p:cNvPr id="29" name="文本框 28"/>
          <p:cNvSpPr txBox="1"/>
          <p:nvPr>
            <p:custDataLst>
              <p:tags r:id="rId13"/>
            </p:custDataLst>
          </p:nvPr>
        </p:nvSpPr>
        <p:spPr>
          <a:xfrm flipH="1">
            <a:off x="732500" y="3709151"/>
            <a:ext cx="867410" cy="893445"/>
          </a:xfrm>
          <a:prstGeom prst="rect">
            <a:avLst/>
          </a:prstGeom>
          <a:noFill/>
        </p:spPr>
        <p:txBody>
          <a:bodyPr wrap="square" rtlCol="0" anchor="ctr">
            <a:normAutofit fontScale="97500" lnSpcReduction="10000"/>
          </a:bodyPr>
          <a:lstStyle/>
          <a:p>
            <a:pPr algn="ctr">
              <a:lnSpc>
                <a:spcPct val="120000"/>
              </a:lnSpc>
            </a:pPr>
            <a:r>
              <a:rPr lang="en-US" altLang="zh-CN" sz="4700" b="1" dirty="0">
                <a:solidFill>
                  <a:schemeClr val="lt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30" name="文本框 29"/>
          <p:cNvSpPr txBox="1"/>
          <p:nvPr>
            <p:custDataLst>
              <p:tags r:id="rId14"/>
            </p:custDataLst>
          </p:nvPr>
        </p:nvSpPr>
        <p:spPr>
          <a:xfrm flipH="1">
            <a:off x="2558760" y="2476929"/>
            <a:ext cx="8796020" cy="436245"/>
          </a:xfrm>
          <a:prstGeom prst="rect">
            <a:avLst/>
          </a:prstGeom>
          <a:noFill/>
        </p:spPr>
        <p:txBody>
          <a:bodyPr wrap="square" lIns="91440" tIns="45720" rIns="91440" bIns="45720" rtlCol="0">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gn="l">
              <a:lnSpc>
                <a:spcPct val="120000"/>
              </a:lnSpc>
              <a:buClrTx/>
              <a:buSzTx/>
              <a:buFontTx/>
            </a:pPr>
            <a:r>
              <a:rPr lang="zh-CN" altLang="en-US" sz="1700" b="1" dirty="0">
                <a:solidFill>
                  <a:schemeClr val="dk1">
                    <a:lumMod val="75000"/>
                    <a:lumOff val="25000"/>
                  </a:schemeClr>
                </a:solidFill>
                <a:latin typeface="Arial" panose="020B0604020202020204" pitchFamily="34" charset="0"/>
                <a:sym typeface="Arial" panose="020B0604020202020204" pitchFamily="34" charset="0"/>
              </a:rPr>
              <a:t>系</a:t>
            </a:r>
            <a:r>
              <a:rPr lang="zh-CN" altLang="en-US" sz="1700" b="1" dirty="0" smtClean="0">
                <a:solidFill>
                  <a:schemeClr val="dk1">
                    <a:lumMod val="75000"/>
                    <a:lumOff val="25000"/>
                  </a:schemeClr>
                </a:solidFill>
                <a:latin typeface="Arial" panose="020B0604020202020204" pitchFamily="34" charset="0"/>
                <a:sym typeface="Arial" panose="020B0604020202020204" pitchFamily="34" charset="0"/>
              </a:rPr>
              <a:t>统流程建设：</a:t>
            </a:r>
            <a:endParaRPr lang="en-US" altLang="zh-CN" sz="1700" b="1" dirty="0" smtClean="0">
              <a:solidFill>
                <a:schemeClr val="dk1">
                  <a:lumMod val="75000"/>
                  <a:lumOff val="25000"/>
                </a:schemeClr>
              </a:solidFill>
              <a:uFillTx/>
              <a:latin typeface="Arial" panose="020B0604020202020204" pitchFamily="34" charset="0"/>
              <a:sym typeface="Arial" panose="020B0604020202020204" pitchFamily="34" charset="0"/>
            </a:endParaRPr>
          </a:p>
          <a:p>
            <a:pPr algn="l">
              <a:lnSpc>
                <a:spcPct val="120000"/>
              </a:lnSpc>
              <a:buClrTx/>
              <a:buSzTx/>
              <a:buFontTx/>
            </a:pPr>
            <a:r>
              <a:rPr lang="zh-CN" altLang="en-US" sz="1700" dirty="0" smtClean="0">
                <a:solidFill>
                  <a:schemeClr val="dk1">
                    <a:lumMod val="75000"/>
                    <a:lumOff val="25000"/>
                  </a:schemeClr>
                </a:solidFill>
                <a:uFillTx/>
                <a:latin typeface="Arial" panose="020B0604020202020204" pitchFamily="34" charset="0"/>
                <a:sym typeface="Arial" panose="020B0604020202020204" pitchFamily="34" charset="0"/>
              </a:rPr>
              <a:t>构</a:t>
            </a:r>
            <a:r>
              <a:rPr lang="zh-CN" altLang="en-US" sz="1700" dirty="0">
                <a:solidFill>
                  <a:schemeClr val="dk1">
                    <a:lumMod val="75000"/>
                    <a:lumOff val="25000"/>
                  </a:schemeClr>
                </a:solidFill>
                <a:uFillTx/>
                <a:latin typeface="Arial" panose="020B0604020202020204" pitchFamily="34" charset="0"/>
                <a:sym typeface="Arial" panose="020B0604020202020204" pitchFamily="34" charset="0"/>
              </a:rPr>
              <a:t>建“</a:t>
            </a:r>
            <a:r>
              <a:rPr lang="zh-CN" altLang="en-US" sz="1700" dirty="0">
                <a:solidFill>
                  <a:srgbClr val="FF0000"/>
                </a:solidFill>
                <a:uFillTx/>
                <a:latin typeface="Arial" panose="020B0604020202020204" pitchFamily="34" charset="0"/>
                <a:sym typeface="Arial" panose="020B0604020202020204" pitchFamily="34" charset="0"/>
              </a:rPr>
              <a:t>国土空间生态修复项</a:t>
            </a:r>
            <a:r>
              <a:rPr lang="zh-CN" altLang="en-US" sz="1700" dirty="0" smtClean="0">
                <a:solidFill>
                  <a:srgbClr val="FF0000"/>
                </a:solidFill>
                <a:uFillTx/>
                <a:latin typeface="Arial" panose="020B0604020202020204" pitchFamily="34" charset="0"/>
                <a:sym typeface="Arial" panose="020B0604020202020204" pitchFamily="34" charset="0"/>
              </a:rPr>
              <a:t>目监控监管流程</a:t>
            </a:r>
            <a:r>
              <a:rPr lang="zh-CN" altLang="en-US" sz="1700" dirty="0" smtClean="0">
                <a:solidFill>
                  <a:schemeClr val="dk1">
                    <a:lumMod val="75000"/>
                    <a:lumOff val="25000"/>
                  </a:schemeClr>
                </a:solidFill>
                <a:uFillTx/>
                <a:latin typeface="Arial" panose="020B0604020202020204" pitchFamily="34" charset="0"/>
                <a:sym typeface="Arial" panose="020B0604020202020204" pitchFamily="34" charset="0"/>
              </a:rPr>
              <a:t>”，</a:t>
            </a:r>
            <a:r>
              <a:rPr lang="zh-CN" altLang="en-US" sz="1700" dirty="0">
                <a:solidFill>
                  <a:schemeClr val="dk1">
                    <a:lumMod val="75000"/>
                    <a:lumOff val="25000"/>
                  </a:schemeClr>
                </a:solidFill>
                <a:uFillTx/>
                <a:latin typeface="Arial" panose="020B0604020202020204" pitchFamily="34" charset="0"/>
                <a:sym typeface="Arial" panose="020B0604020202020204" pitchFamily="34" charset="0"/>
              </a:rPr>
              <a:t>实现国土空间生态修复项目的流程化审批和项</a:t>
            </a:r>
            <a:r>
              <a:rPr lang="zh-CN" altLang="en-US" sz="1700" dirty="0" smtClean="0">
                <a:solidFill>
                  <a:schemeClr val="dk1">
                    <a:lumMod val="75000"/>
                    <a:lumOff val="25000"/>
                  </a:schemeClr>
                </a:solidFill>
                <a:uFillTx/>
                <a:latin typeface="Arial" panose="020B0604020202020204" pitchFamily="34" charset="0"/>
                <a:sym typeface="Arial" panose="020B0604020202020204" pitchFamily="34" charset="0"/>
              </a:rPr>
              <a:t>目的多维度监</a:t>
            </a:r>
            <a:r>
              <a:rPr lang="zh-CN" altLang="en-US" sz="1700" dirty="0">
                <a:solidFill>
                  <a:schemeClr val="dk1">
                    <a:lumMod val="75000"/>
                    <a:lumOff val="25000"/>
                  </a:schemeClr>
                </a:solidFill>
                <a:uFillTx/>
                <a:latin typeface="Arial" panose="020B0604020202020204" pitchFamily="34" charset="0"/>
                <a:sym typeface="Arial" panose="020B0604020202020204" pitchFamily="34" charset="0"/>
              </a:rPr>
              <a:t>管。</a:t>
            </a:r>
          </a:p>
        </p:txBody>
      </p:sp>
      <p:sp>
        <p:nvSpPr>
          <p:cNvPr id="31" name="文本框 30"/>
          <p:cNvSpPr txBox="1"/>
          <p:nvPr>
            <p:custDataLst>
              <p:tags r:id="rId15"/>
            </p:custDataLst>
          </p:nvPr>
        </p:nvSpPr>
        <p:spPr>
          <a:xfrm flipH="1">
            <a:off x="732500" y="2503286"/>
            <a:ext cx="867410" cy="893445"/>
          </a:xfrm>
          <a:prstGeom prst="rect">
            <a:avLst/>
          </a:prstGeom>
          <a:noFill/>
        </p:spPr>
        <p:txBody>
          <a:bodyPr wrap="square" rtlCol="0" anchor="ctr">
            <a:normAutofit fontScale="97500" lnSpcReduction="10000"/>
          </a:bodyPr>
          <a:lstStyle/>
          <a:p>
            <a:pPr algn="ctr">
              <a:lnSpc>
                <a:spcPct val="120000"/>
              </a:lnSpc>
            </a:pPr>
            <a:r>
              <a:rPr lang="en-US" altLang="zh-CN" sz="4700" b="1" dirty="0">
                <a:solidFill>
                  <a:schemeClr val="lt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32" name="文本框 31"/>
          <p:cNvSpPr txBox="1"/>
          <p:nvPr>
            <p:custDataLst>
              <p:tags r:id="rId16"/>
            </p:custDataLst>
          </p:nvPr>
        </p:nvSpPr>
        <p:spPr>
          <a:xfrm flipH="1">
            <a:off x="2558760" y="1261224"/>
            <a:ext cx="8892540" cy="436245"/>
          </a:xfrm>
          <a:prstGeom prst="rect">
            <a:avLst/>
          </a:prstGeom>
          <a:noFill/>
        </p:spPr>
        <p:txBody>
          <a:bodyPr wrap="square" lIns="91440" tIns="45720" rIns="91440" bIns="45720" rtlCol="0">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nSpc>
                <a:spcPct val="120000"/>
              </a:lnSpc>
            </a:pPr>
            <a:r>
              <a:rPr lang="zh-CN" altLang="en-US" sz="1700" b="1" dirty="0" smtClean="0">
                <a:solidFill>
                  <a:schemeClr val="dk1">
                    <a:lumMod val="75000"/>
                    <a:lumOff val="25000"/>
                  </a:schemeClr>
                </a:solidFill>
                <a:uFillTx/>
                <a:latin typeface="Arial" panose="020B0604020202020204" pitchFamily="34" charset="0"/>
                <a:sym typeface="Arial" panose="020B0604020202020204" pitchFamily="34" charset="0"/>
              </a:rPr>
              <a:t>基础数据建设：</a:t>
            </a:r>
            <a:endParaRPr lang="en-US" altLang="zh-CN" sz="1700" b="1" dirty="0" smtClean="0">
              <a:solidFill>
                <a:schemeClr val="dk1">
                  <a:lumMod val="75000"/>
                  <a:lumOff val="25000"/>
                </a:schemeClr>
              </a:solidFill>
              <a:uFillTx/>
              <a:latin typeface="Arial" panose="020B0604020202020204" pitchFamily="34" charset="0"/>
              <a:sym typeface="Arial" panose="020B0604020202020204" pitchFamily="34" charset="0"/>
            </a:endParaRPr>
          </a:p>
          <a:p>
            <a:pPr>
              <a:lnSpc>
                <a:spcPct val="120000"/>
              </a:lnSpc>
            </a:pPr>
            <a:r>
              <a:rPr lang="zh-CN" altLang="en-US" sz="1700" dirty="0" smtClean="0">
                <a:solidFill>
                  <a:schemeClr val="dk1">
                    <a:lumMod val="75000"/>
                    <a:lumOff val="25000"/>
                  </a:schemeClr>
                </a:solidFill>
                <a:uFillTx/>
                <a:latin typeface="Arial" panose="020B0604020202020204" pitchFamily="34" charset="0"/>
                <a:sym typeface="Arial" panose="020B0604020202020204" pitchFamily="34" charset="0"/>
              </a:rPr>
              <a:t>收</a:t>
            </a:r>
            <a:r>
              <a:rPr lang="zh-CN" altLang="en-US" sz="1700" dirty="0">
                <a:solidFill>
                  <a:schemeClr val="dk1">
                    <a:lumMod val="75000"/>
                    <a:lumOff val="25000"/>
                  </a:schemeClr>
                </a:solidFill>
                <a:uFillTx/>
                <a:latin typeface="Arial" panose="020B0604020202020204" pitchFamily="34" charset="0"/>
                <a:sym typeface="Arial" panose="020B0604020202020204" pitchFamily="34" charset="0"/>
              </a:rPr>
              <a:t>集、整合、处理、构建</a:t>
            </a:r>
            <a:r>
              <a:rPr lang="zh-CN" altLang="en-US" sz="1700" dirty="0">
                <a:solidFill>
                  <a:srgbClr val="FF0000"/>
                </a:solidFill>
                <a:uFillTx/>
                <a:latin typeface="Arial" panose="020B0604020202020204" pitchFamily="34" charset="0"/>
                <a:sym typeface="Arial" panose="020B0604020202020204" pitchFamily="34" charset="0"/>
              </a:rPr>
              <a:t>生态修复数据本底数据库</a:t>
            </a:r>
            <a:r>
              <a:rPr lang="zh-CN" altLang="en-US" sz="1700" dirty="0">
                <a:solidFill>
                  <a:schemeClr val="dk1">
                    <a:lumMod val="75000"/>
                    <a:lumOff val="25000"/>
                  </a:schemeClr>
                </a:solidFill>
                <a:uFillTx/>
                <a:latin typeface="Arial" panose="020B0604020202020204" pitchFamily="34" charset="0"/>
                <a:sym typeface="Arial" panose="020B0604020202020204" pitchFamily="34" charset="0"/>
              </a:rPr>
              <a:t>，实现现状数据</a:t>
            </a:r>
            <a:r>
              <a:rPr lang="zh-CN" altLang="en-US" sz="1700" dirty="0" smtClean="0">
                <a:solidFill>
                  <a:schemeClr val="dk1">
                    <a:lumMod val="75000"/>
                    <a:lumOff val="25000"/>
                  </a:schemeClr>
                </a:solidFill>
                <a:uFillTx/>
                <a:latin typeface="Arial" panose="020B0604020202020204" pitchFamily="34" charset="0"/>
                <a:sym typeface="Arial" panose="020B0604020202020204" pitchFamily="34" charset="0"/>
              </a:rPr>
              <a:t>、实</a:t>
            </a:r>
            <a:r>
              <a:rPr lang="zh-CN" altLang="en-US" sz="1700" dirty="0">
                <a:solidFill>
                  <a:schemeClr val="dk1">
                    <a:lumMod val="75000"/>
                    <a:lumOff val="25000"/>
                  </a:schemeClr>
                </a:solidFill>
                <a:uFillTx/>
                <a:latin typeface="Arial" panose="020B0604020202020204" pitchFamily="34" charset="0"/>
                <a:sym typeface="Arial" panose="020B0604020202020204" pitchFamily="34" charset="0"/>
              </a:rPr>
              <a:t>施工程数据、监测数据等数据分类体系，打造生态修复数据工作底板。</a:t>
            </a:r>
          </a:p>
        </p:txBody>
      </p:sp>
      <p:sp>
        <p:nvSpPr>
          <p:cNvPr id="33" name="文本框 32"/>
          <p:cNvSpPr txBox="1"/>
          <p:nvPr>
            <p:custDataLst>
              <p:tags r:id="rId17"/>
            </p:custDataLst>
          </p:nvPr>
        </p:nvSpPr>
        <p:spPr>
          <a:xfrm flipH="1">
            <a:off x="732500" y="1297421"/>
            <a:ext cx="867410" cy="893445"/>
          </a:xfrm>
          <a:prstGeom prst="rect">
            <a:avLst/>
          </a:prstGeom>
          <a:noFill/>
        </p:spPr>
        <p:txBody>
          <a:bodyPr wrap="square" rtlCol="0" anchor="ctr">
            <a:normAutofit fontScale="97500" lnSpcReduction="10000"/>
          </a:bodyPr>
          <a:lstStyle/>
          <a:p>
            <a:pPr algn="ctr">
              <a:lnSpc>
                <a:spcPct val="120000"/>
              </a:lnSpc>
            </a:pPr>
            <a:r>
              <a:rPr lang="en-US" altLang="zh-CN" sz="4700" b="1" dirty="0">
                <a:solidFill>
                  <a:schemeClr val="lt1"/>
                </a:solidFill>
                <a:latin typeface="Arial" panose="020B0604020202020204" pitchFamily="34" charset="0"/>
                <a:ea typeface="微软雅黑" panose="020B0503020204020204" pitchFamily="34" charset="-122"/>
                <a:sym typeface="Arial" panose="020B0604020202020204" pitchFamily="34" charset="0"/>
              </a:rPr>
              <a:t>01</a:t>
            </a:r>
          </a:p>
        </p:txBody>
      </p:sp>
    </p:spTree>
    <p:custDataLst>
      <p:tags r:id="rId1"/>
    </p:custDataLst>
    <p:extLst>
      <p:ext uri="{BB962C8B-B14F-4D97-AF65-F5344CB8AC3E}">
        <p14:creationId xmlns:p14="http://schemas.microsoft.com/office/powerpoint/2010/main" val="1662043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866A969-570C-4AAE-900E-33346B8EB757}"/>
              </a:ext>
            </a:extLst>
          </p:cNvPr>
          <p:cNvSpPr/>
          <p:nvPr/>
        </p:nvSpPr>
        <p:spPr>
          <a:xfrm>
            <a:off x="0" y="2805270"/>
            <a:ext cx="12192000" cy="1569313"/>
          </a:xfrm>
          <a:prstGeom prst="rect">
            <a:avLst/>
          </a:prstGeom>
          <a:solidFill>
            <a:schemeClr val="bg1">
              <a:lumMod val="95000"/>
            </a:schemeClr>
          </a:solidFill>
          <a:ln>
            <a:noFill/>
          </a:ln>
          <a:effectLst>
            <a:outerShdw blurRad="279400" sx="99000" sy="99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4" name="矩形 3">
            <a:extLst>
              <a:ext uri="{FF2B5EF4-FFF2-40B4-BE49-F238E27FC236}">
                <a16:creationId xmlns:a16="http://schemas.microsoft.com/office/drawing/2014/main" id="{BDE32269-1964-4720-BDEF-59B575F22134}"/>
              </a:ext>
            </a:extLst>
          </p:cNvPr>
          <p:cNvSpPr/>
          <p:nvPr/>
        </p:nvSpPr>
        <p:spPr>
          <a:xfrm>
            <a:off x="1432352" y="1710241"/>
            <a:ext cx="9970638" cy="3119211"/>
          </a:xfrm>
          <a:prstGeom prst="rect">
            <a:avLst/>
          </a:prstGeom>
          <a:solidFill>
            <a:srgbClr val="5B9BD5"/>
          </a:solidFill>
          <a:ln>
            <a:noFill/>
          </a:ln>
          <a:effectLst>
            <a:outerShdw blurRad="317500" dist="38100" dir="5400000" sx="101000" sy="10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5" name="TextBox 14">
            <a:extLst>
              <a:ext uri="{FF2B5EF4-FFF2-40B4-BE49-F238E27FC236}">
                <a16:creationId xmlns:a16="http://schemas.microsoft.com/office/drawing/2014/main" id="{566681DB-2FF2-4E47-B9D2-7C3574EA05B2}"/>
              </a:ext>
            </a:extLst>
          </p:cNvPr>
          <p:cNvSpPr txBox="1"/>
          <p:nvPr/>
        </p:nvSpPr>
        <p:spPr>
          <a:xfrm>
            <a:off x="4747479" y="2736748"/>
            <a:ext cx="2954655" cy="923330"/>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5400" b="1" dirty="0">
                <a:solidFill>
                  <a:schemeClr val="bg1"/>
                </a:solidFill>
                <a:latin typeface="微软雅黑" panose="020B0503020204020204" pitchFamily="34" charset="-122"/>
                <a:ea typeface="微软雅黑" panose="020B0503020204020204" pitchFamily="34" charset="-122"/>
                <a:cs typeface="+mn-ea"/>
                <a:sym typeface="+mn-lt"/>
              </a:rPr>
              <a:t>建设过程</a:t>
            </a:r>
            <a:endParaRPr lang="zh-CN" altLang="en-US" sz="4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文本框 30">
            <a:extLst>
              <a:ext uri="{FF2B5EF4-FFF2-40B4-BE49-F238E27FC236}">
                <a16:creationId xmlns:a16="http://schemas.microsoft.com/office/drawing/2014/main" id="{7480DED8-50D9-41E6-AEC4-7933D3F6E9FF}"/>
              </a:ext>
            </a:extLst>
          </p:cNvPr>
          <p:cNvSpPr txBox="1"/>
          <p:nvPr/>
        </p:nvSpPr>
        <p:spPr>
          <a:xfrm>
            <a:off x="4849019" y="3728600"/>
            <a:ext cx="2751572" cy="369332"/>
          </a:xfrm>
          <a:prstGeom prst="rect">
            <a:avLst/>
          </a:prstGeom>
          <a:noFill/>
        </p:spPr>
        <p:txBody>
          <a:bodyPr wrap="square">
            <a:spAutoFit/>
          </a:bodyPr>
          <a:lstStyle/>
          <a:p>
            <a:pPr algn="ctr" rtl="0"/>
            <a:r>
              <a:rPr lang="en-US" altLang="zh-CN" b="1" i="0" dirty="0">
                <a:solidFill>
                  <a:schemeClr val="bg1"/>
                </a:solidFill>
                <a:effectLst/>
                <a:latin typeface="Arial" panose="020B0604020202020204" pitchFamily="34" charset="0"/>
              </a:rPr>
              <a:t>Construction process</a:t>
            </a:r>
          </a:p>
        </p:txBody>
      </p:sp>
      <p:sp>
        <p:nvSpPr>
          <p:cNvPr id="32" name="文本框 31">
            <a:extLst>
              <a:ext uri="{FF2B5EF4-FFF2-40B4-BE49-F238E27FC236}">
                <a16:creationId xmlns:a16="http://schemas.microsoft.com/office/drawing/2014/main" id="{E7AF55B7-00D8-4131-9EDF-C16977A724F0}"/>
              </a:ext>
            </a:extLst>
          </p:cNvPr>
          <p:cNvSpPr txBox="1"/>
          <p:nvPr/>
        </p:nvSpPr>
        <p:spPr>
          <a:xfrm>
            <a:off x="5720591" y="1881940"/>
            <a:ext cx="1008429" cy="923330"/>
          </a:xfrm>
          <a:prstGeom prst="rect">
            <a:avLst/>
          </a:prstGeom>
          <a:noFill/>
        </p:spPr>
        <p:txBody>
          <a:bodyPr wrap="square">
            <a:spAutoFit/>
          </a:bodyPr>
          <a:lstStyle/>
          <a:p>
            <a:pPr algn="ctr" rtl="0"/>
            <a:r>
              <a:rPr lang="en-US" altLang="zh-CN" sz="5400" b="1" i="0" dirty="0">
                <a:solidFill>
                  <a:schemeClr val="bg1"/>
                </a:solidFill>
                <a:effectLst/>
                <a:latin typeface="Times New Roman" panose="02020603050405020304" pitchFamily="18" charset="0"/>
                <a:cs typeface="Times New Roman" panose="02020603050405020304" pitchFamily="18" charset="0"/>
              </a:rPr>
              <a:t>02</a:t>
            </a:r>
          </a:p>
        </p:txBody>
      </p:sp>
    </p:spTree>
    <p:extLst>
      <p:ext uri="{BB962C8B-B14F-4D97-AF65-F5344CB8AC3E}">
        <p14:creationId xmlns:p14="http://schemas.microsoft.com/office/powerpoint/2010/main" val="591397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BCDF29AB-2E00-4622-9833-C896DDA978C9}"/>
              </a:ext>
            </a:extLst>
          </p:cNvPr>
          <p:cNvSpPr txBox="1"/>
          <p:nvPr/>
        </p:nvSpPr>
        <p:spPr>
          <a:xfrm>
            <a:off x="715244" y="76838"/>
            <a:ext cx="3675781" cy="461665"/>
          </a:xfrm>
          <a:prstGeom prst="rect">
            <a:avLst/>
          </a:prstGeom>
          <a:noFill/>
        </p:spPr>
        <p:txBody>
          <a:bodyPr wrap="square" rtlCol="0">
            <a:spAutoFit/>
          </a:bodyPr>
          <a:lstStyle/>
          <a:p>
            <a:r>
              <a:rPr lang="zh-CN" altLang="en-US" sz="2400" b="1" dirty="0">
                <a:solidFill>
                  <a:srgbClr val="2F5597"/>
                </a:solidFill>
                <a:latin typeface="微软雅黑" panose="020B0503020204020204" pitchFamily="34" charset="-122"/>
                <a:ea typeface="微软雅黑" panose="020B0503020204020204" pitchFamily="34" charset="-122"/>
              </a:rPr>
              <a:t>基础数</a:t>
            </a:r>
            <a:r>
              <a:rPr lang="zh-CN" altLang="en-US" sz="2400" b="1" dirty="0" smtClean="0">
                <a:solidFill>
                  <a:srgbClr val="2F5597"/>
                </a:solidFill>
                <a:latin typeface="微软雅黑" panose="020B0503020204020204" pitchFamily="34" charset="-122"/>
                <a:ea typeface="微软雅黑" panose="020B0503020204020204" pitchFamily="34" charset="-122"/>
              </a:rPr>
              <a:t>据收集</a:t>
            </a:r>
            <a:endParaRPr lang="en-US" altLang="zh-CN" sz="2400" b="1" dirty="0">
              <a:solidFill>
                <a:srgbClr val="2F5597"/>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E3B989C2-303C-4B9C-B577-A255ED81A96A}"/>
              </a:ext>
            </a:extLst>
          </p:cNvPr>
          <p:cNvSpPr/>
          <p:nvPr/>
        </p:nvSpPr>
        <p:spPr>
          <a:xfrm>
            <a:off x="0" y="1"/>
            <a:ext cx="541538" cy="5863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21" name="PA_组合 66">
            <a:extLst>
              <a:ext uri="{FF2B5EF4-FFF2-40B4-BE49-F238E27FC236}">
                <a16:creationId xmlns:a16="http://schemas.microsoft.com/office/drawing/2014/main" id="{6B702255-EDED-443B-A2E4-E006303DCBEE}"/>
              </a:ext>
            </a:extLst>
          </p:cNvPr>
          <p:cNvGrpSpPr/>
          <p:nvPr>
            <p:custDataLst>
              <p:tags r:id="rId1"/>
            </p:custDataLst>
          </p:nvPr>
        </p:nvGrpSpPr>
        <p:grpSpPr>
          <a:xfrm>
            <a:off x="1983236" y="2570121"/>
            <a:ext cx="2255524" cy="1476520"/>
            <a:chOff x="1904981" y="3049516"/>
            <a:chExt cx="2255524" cy="1476520"/>
          </a:xfrm>
        </p:grpSpPr>
        <p:sp>
          <p:nvSpPr>
            <p:cNvPr id="22" name="PA_任意多边形 5">
              <a:extLst>
                <a:ext uri="{FF2B5EF4-FFF2-40B4-BE49-F238E27FC236}">
                  <a16:creationId xmlns:a16="http://schemas.microsoft.com/office/drawing/2014/main" id="{D9643B63-C099-42A0-A61C-F14F4A144F5B}"/>
                </a:ext>
              </a:extLst>
            </p:cNvPr>
            <p:cNvSpPr/>
            <p:nvPr>
              <p:custDataLst>
                <p:tags r:id="rId24"/>
              </p:custDataLst>
            </p:nvPr>
          </p:nvSpPr>
          <p:spPr bwMode="auto">
            <a:xfrm>
              <a:off x="1904981" y="3049516"/>
              <a:ext cx="2255524" cy="1476520"/>
            </a:xfrm>
            <a:custGeom>
              <a:avLst/>
              <a:gdLst>
                <a:gd name="T0" fmla="*/ 3256 w 3324"/>
                <a:gd name="T1" fmla="*/ 470 h 2157"/>
                <a:gd name="T2" fmla="*/ 1880 w 3324"/>
                <a:gd name="T3" fmla="*/ 2056 h 2157"/>
                <a:gd name="T4" fmla="*/ 1880 w 3324"/>
                <a:gd name="T5" fmla="*/ 2056 h 2157"/>
                <a:gd name="T6" fmla="*/ 1663 w 3324"/>
                <a:gd name="T7" fmla="*/ 2157 h 2157"/>
                <a:gd name="T8" fmla="*/ 1451 w 3324"/>
                <a:gd name="T9" fmla="*/ 2062 h 2157"/>
                <a:gd name="T10" fmla="*/ 1450 w 3324"/>
                <a:gd name="T11" fmla="*/ 2062 h 2157"/>
                <a:gd name="T12" fmla="*/ 83 w 3324"/>
                <a:gd name="T13" fmla="*/ 485 h 2157"/>
                <a:gd name="T14" fmla="*/ 0 w 3324"/>
                <a:gd name="T15" fmla="*/ 284 h 2157"/>
                <a:gd name="T16" fmla="*/ 283 w 3324"/>
                <a:gd name="T17" fmla="*/ 0 h 2157"/>
                <a:gd name="T18" fmla="*/ 283 w 3324"/>
                <a:gd name="T19" fmla="*/ 0 h 2157"/>
                <a:gd name="T20" fmla="*/ 284 w 3324"/>
                <a:gd name="T21" fmla="*/ 0 h 2157"/>
                <a:gd name="T22" fmla="*/ 3039 w 3324"/>
                <a:gd name="T23" fmla="*/ 0 h 2157"/>
                <a:gd name="T24" fmla="*/ 3039 w 3324"/>
                <a:gd name="T25" fmla="*/ 0 h 2157"/>
                <a:gd name="T26" fmla="*/ 3040 w 3324"/>
                <a:gd name="T27" fmla="*/ 0 h 2157"/>
                <a:gd name="T28" fmla="*/ 3324 w 3324"/>
                <a:gd name="T29" fmla="*/ 284 h 2157"/>
                <a:gd name="T30" fmla="*/ 3256 w 3324"/>
                <a:gd name="T31" fmla="*/ 470 h 2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4" h="2157">
                  <a:moveTo>
                    <a:pt x="3256" y="470"/>
                  </a:moveTo>
                  <a:lnTo>
                    <a:pt x="1880" y="2056"/>
                  </a:lnTo>
                  <a:lnTo>
                    <a:pt x="1880" y="2056"/>
                  </a:lnTo>
                  <a:cubicBezTo>
                    <a:pt x="1828" y="2118"/>
                    <a:pt x="1750" y="2157"/>
                    <a:pt x="1663" y="2157"/>
                  </a:cubicBezTo>
                  <a:cubicBezTo>
                    <a:pt x="1578" y="2157"/>
                    <a:pt x="1503" y="2120"/>
                    <a:pt x="1451" y="2062"/>
                  </a:cubicBezTo>
                  <a:lnTo>
                    <a:pt x="1450" y="2062"/>
                  </a:lnTo>
                  <a:lnTo>
                    <a:pt x="83" y="485"/>
                  </a:lnTo>
                  <a:cubicBezTo>
                    <a:pt x="32" y="433"/>
                    <a:pt x="0" y="363"/>
                    <a:pt x="0" y="284"/>
                  </a:cubicBezTo>
                  <a:cubicBezTo>
                    <a:pt x="0" y="128"/>
                    <a:pt x="127" y="1"/>
                    <a:pt x="283" y="0"/>
                  </a:cubicBezTo>
                  <a:lnTo>
                    <a:pt x="283" y="0"/>
                  </a:lnTo>
                  <a:lnTo>
                    <a:pt x="284" y="0"/>
                  </a:lnTo>
                  <a:lnTo>
                    <a:pt x="3039" y="0"/>
                  </a:lnTo>
                  <a:lnTo>
                    <a:pt x="3039" y="0"/>
                  </a:lnTo>
                  <a:lnTo>
                    <a:pt x="3040" y="0"/>
                  </a:lnTo>
                  <a:cubicBezTo>
                    <a:pt x="3197" y="0"/>
                    <a:pt x="3324" y="127"/>
                    <a:pt x="3324" y="284"/>
                  </a:cubicBezTo>
                  <a:cubicBezTo>
                    <a:pt x="3324" y="355"/>
                    <a:pt x="3299" y="420"/>
                    <a:pt x="3256" y="470"/>
                  </a:cubicBezTo>
                  <a:close/>
                </a:path>
              </a:pathLst>
            </a:custGeom>
            <a:solidFill>
              <a:srgbClr val="E2F0D9"/>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23" name="组合 22">
              <a:extLst>
                <a:ext uri="{FF2B5EF4-FFF2-40B4-BE49-F238E27FC236}">
                  <a16:creationId xmlns:a16="http://schemas.microsoft.com/office/drawing/2014/main" id="{081B4663-47F2-47F0-8F12-E38E8537B544}"/>
                </a:ext>
              </a:extLst>
            </p:cNvPr>
            <p:cNvGrpSpPr/>
            <p:nvPr/>
          </p:nvGrpSpPr>
          <p:grpSpPr>
            <a:xfrm>
              <a:off x="2709623" y="3293372"/>
              <a:ext cx="646240" cy="532372"/>
              <a:chOff x="215901" y="1787525"/>
              <a:chExt cx="693738" cy="571500"/>
            </a:xfrm>
            <a:solidFill>
              <a:schemeClr val="bg1"/>
            </a:solidFill>
          </p:grpSpPr>
          <p:sp>
            <p:nvSpPr>
              <p:cNvPr id="24" name="PA_任意多边形 13">
                <a:extLst>
                  <a:ext uri="{FF2B5EF4-FFF2-40B4-BE49-F238E27FC236}">
                    <a16:creationId xmlns:a16="http://schemas.microsoft.com/office/drawing/2014/main" id="{90F5FABE-E0ED-424A-85CC-D7A7B4741F00}"/>
                  </a:ext>
                </a:extLst>
              </p:cNvPr>
              <p:cNvSpPr>
                <a:spLocks noEditPoints="1"/>
              </p:cNvSpPr>
              <p:nvPr>
                <p:custDataLst>
                  <p:tags r:id="rId25"/>
                </p:custDataLst>
              </p:nvPr>
            </p:nvSpPr>
            <p:spPr bwMode="auto">
              <a:xfrm>
                <a:off x="215901" y="1787525"/>
                <a:ext cx="693738" cy="571500"/>
              </a:xfrm>
              <a:custGeom>
                <a:avLst/>
                <a:gdLst>
                  <a:gd name="T0" fmla="*/ 166 w 182"/>
                  <a:gd name="T1" fmla="*/ 0 h 152"/>
                  <a:gd name="T2" fmla="*/ 15 w 182"/>
                  <a:gd name="T3" fmla="*/ 0 h 152"/>
                  <a:gd name="T4" fmla="*/ 0 w 182"/>
                  <a:gd name="T5" fmla="*/ 15 h 152"/>
                  <a:gd name="T6" fmla="*/ 0 w 182"/>
                  <a:gd name="T7" fmla="*/ 107 h 152"/>
                  <a:gd name="T8" fmla="*/ 15 w 182"/>
                  <a:gd name="T9" fmla="*/ 123 h 152"/>
                  <a:gd name="T10" fmla="*/ 70 w 182"/>
                  <a:gd name="T11" fmla="*/ 123 h 152"/>
                  <a:gd name="T12" fmla="*/ 70 w 182"/>
                  <a:gd name="T13" fmla="*/ 142 h 152"/>
                  <a:gd name="T14" fmla="*/ 27 w 182"/>
                  <a:gd name="T15" fmla="*/ 142 h 152"/>
                  <a:gd name="T16" fmla="*/ 17 w 182"/>
                  <a:gd name="T17" fmla="*/ 152 h 152"/>
                  <a:gd name="T18" fmla="*/ 164 w 182"/>
                  <a:gd name="T19" fmla="*/ 152 h 152"/>
                  <a:gd name="T20" fmla="*/ 155 w 182"/>
                  <a:gd name="T21" fmla="*/ 142 h 152"/>
                  <a:gd name="T22" fmla="*/ 111 w 182"/>
                  <a:gd name="T23" fmla="*/ 142 h 152"/>
                  <a:gd name="T24" fmla="*/ 111 w 182"/>
                  <a:gd name="T25" fmla="*/ 123 h 152"/>
                  <a:gd name="T26" fmla="*/ 166 w 182"/>
                  <a:gd name="T27" fmla="*/ 123 h 152"/>
                  <a:gd name="T28" fmla="*/ 182 w 182"/>
                  <a:gd name="T29" fmla="*/ 107 h 152"/>
                  <a:gd name="T30" fmla="*/ 182 w 182"/>
                  <a:gd name="T31" fmla="*/ 15 h 152"/>
                  <a:gd name="T32" fmla="*/ 166 w 182"/>
                  <a:gd name="T33" fmla="*/ 0 h 152"/>
                  <a:gd name="T34" fmla="*/ 172 w 182"/>
                  <a:gd name="T35" fmla="*/ 107 h 152"/>
                  <a:gd name="T36" fmla="*/ 166 w 182"/>
                  <a:gd name="T37" fmla="*/ 112 h 152"/>
                  <a:gd name="T38" fmla="*/ 15 w 182"/>
                  <a:gd name="T39" fmla="*/ 112 h 152"/>
                  <a:gd name="T40" fmla="*/ 10 w 182"/>
                  <a:gd name="T41" fmla="*/ 107 h 152"/>
                  <a:gd name="T42" fmla="*/ 10 w 182"/>
                  <a:gd name="T43" fmla="*/ 15 h 152"/>
                  <a:gd name="T44" fmla="*/ 15 w 182"/>
                  <a:gd name="T45" fmla="*/ 10 h 152"/>
                  <a:gd name="T46" fmla="*/ 166 w 182"/>
                  <a:gd name="T47" fmla="*/ 10 h 152"/>
                  <a:gd name="T48" fmla="*/ 172 w 182"/>
                  <a:gd name="T49" fmla="*/ 15 h 152"/>
                  <a:gd name="T50" fmla="*/ 172 w 182"/>
                  <a:gd name="T51" fmla="*/ 10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152">
                    <a:moveTo>
                      <a:pt x="166" y="0"/>
                    </a:moveTo>
                    <a:cubicBezTo>
                      <a:pt x="15" y="0"/>
                      <a:pt x="15" y="0"/>
                      <a:pt x="15" y="0"/>
                    </a:cubicBezTo>
                    <a:cubicBezTo>
                      <a:pt x="7" y="0"/>
                      <a:pt x="0" y="7"/>
                      <a:pt x="0" y="15"/>
                    </a:cubicBezTo>
                    <a:cubicBezTo>
                      <a:pt x="0" y="107"/>
                      <a:pt x="0" y="107"/>
                      <a:pt x="0" y="107"/>
                    </a:cubicBezTo>
                    <a:cubicBezTo>
                      <a:pt x="0" y="116"/>
                      <a:pt x="7" y="123"/>
                      <a:pt x="15" y="123"/>
                    </a:cubicBezTo>
                    <a:cubicBezTo>
                      <a:pt x="70" y="123"/>
                      <a:pt x="70" y="123"/>
                      <a:pt x="70" y="123"/>
                    </a:cubicBezTo>
                    <a:cubicBezTo>
                      <a:pt x="70" y="142"/>
                      <a:pt x="70" y="142"/>
                      <a:pt x="70" y="142"/>
                    </a:cubicBezTo>
                    <a:cubicBezTo>
                      <a:pt x="27" y="142"/>
                      <a:pt x="27" y="142"/>
                      <a:pt x="27" y="142"/>
                    </a:cubicBezTo>
                    <a:cubicBezTo>
                      <a:pt x="21" y="142"/>
                      <a:pt x="17" y="147"/>
                      <a:pt x="17" y="152"/>
                    </a:cubicBezTo>
                    <a:cubicBezTo>
                      <a:pt x="164" y="152"/>
                      <a:pt x="164" y="152"/>
                      <a:pt x="164" y="152"/>
                    </a:cubicBezTo>
                    <a:cubicBezTo>
                      <a:pt x="164" y="147"/>
                      <a:pt x="160" y="142"/>
                      <a:pt x="155" y="142"/>
                    </a:cubicBezTo>
                    <a:cubicBezTo>
                      <a:pt x="111" y="142"/>
                      <a:pt x="111" y="142"/>
                      <a:pt x="111" y="142"/>
                    </a:cubicBezTo>
                    <a:cubicBezTo>
                      <a:pt x="111" y="123"/>
                      <a:pt x="111" y="123"/>
                      <a:pt x="111" y="123"/>
                    </a:cubicBezTo>
                    <a:cubicBezTo>
                      <a:pt x="166" y="123"/>
                      <a:pt x="166" y="123"/>
                      <a:pt x="166" y="123"/>
                    </a:cubicBezTo>
                    <a:cubicBezTo>
                      <a:pt x="175" y="123"/>
                      <a:pt x="182" y="116"/>
                      <a:pt x="182" y="107"/>
                    </a:cubicBezTo>
                    <a:cubicBezTo>
                      <a:pt x="182" y="15"/>
                      <a:pt x="182" y="15"/>
                      <a:pt x="182" y="15"/>
                    </a:cubicBezTo>
                    <a:cubicBezTo>
                      <a:pt x="182" y="7"/>
                      <a:pt x="175" y="0"/>
                      <a:pt x="166" y="0"/>
                    </a:cubicBezTo>
                    <a:close/>
                    <a:moveTo>
                      <a:pt x="172" y="107"/>
                    </a:moveTo>
                    <a:cubicBezTo>
                      <a:pt x="172" y="110"/>
                      <a:pt x="169" y="112"/>
                      <a:pt x="166" y="112"/>
                    </a:cubicBezTo>
                    <a:cubicBezTo>
                      <a:pt x="15" y="112"/>
                      <a:pt x="15" y="112"/>
                      <a:pt x="15" y="112"/>
                    </a:cubicBezTo>
                    <a:cubicBezTo>
                      <a:pt x="12" y="112"/>
                      <a:pt x="10" y="110"/>
                      <a:pt x="10" y="107"/>
                    </a:cubicBezTo>
                    <a:cubicBezTo>
                      <a:pt x="10" y="15"/>
                      <a:pt x="10" y="15"/>
                      <a:pt x="10" y="15"/>
                    </a:cubicBezTo>
                    <a:cubicBezTo>
                      <a:pt x="10" y="12"/>
                      <a:pt x="12" y="10"/>
                      <a:pt x="15" y="10"/>
                    </a:cubicBezTo>
                    <a:cubicBezTo>
                      <a:pt x="166" y="10"/>
                      <a:pt x="166" y="10"/>
                      <a:pt x="166" y="10"/>
                    </a:cubicBezTo>
                    <a:cubicBezTo>
                      <a:pt x="169" y="10"/>
                      <a:pt x="172" y="12"/>
                      <a:pt x="172" y="15"/>
                    </a:cubicBezTo>
                    <a:lnTo>
                      <a:pt x="172"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PA_任意多边形 14">
                <a:extLst>
                  <a:ext uri="{FF2B5EF4-FFF2-40B4-BE49-F238E27FC236}">
                    <a16:creationId xmlns:a16="http://schemas.microsoft.com/office/drawing/2014/main" id="{FB2D785D-8917-43E0-A4BE-F8DC43DA953B}"/>
                  </a:ext>
                </a:extLst>
              </p:cNvPr>
              <p:cNvSpPr>
                <a:spLocks noEditPoints="1"/>
              </p:cNvSpPr>
              <p:nvPr>
                <p:custDataLst>
                  <p:tags r:id="rId26"/>
                </p:custDataLst>
              </p:nvPr>
            </p:nvSpPr>
            <p:spPr bwMode="auto">
              <a:xfrm>
                <a:off x="409576" y="1866900"/>
                <a:ext cx="301625" cy="296863"/>
              </a:xfrm>
              <a:custGeom>
                <a:avLst/>
                <a:gdLst>
                  <a:gd name="T0" fmla="*/ 0 w 79"/>
                  <a:gd name="T1" fmla="*/ 40 h 79"/>
                  <a:gd name="T2" fmla="*/ 79 w 79"/>
                  <a:gd name="T3" fmla="*/ 40 h 79"/>
                  <a:gd name="T4" fmla="*/ 38 w 79"/>
                  <a:gd name="T5" fmla="*/ 5 h 79"/>
                  <a:gd name="T6" fmla="*/ 25 w 79"/>
                  <a:gd name="T7" fmla="*/ 18 h 79"/>
                  <a:gd name="T8" fmla="*/ 38 w 79"/>
                  <a:gd name="T9" fmla="*/ 23 h 79"/>
                  <a:gd name="T10" fmla="*/ 21 w 79"/>
                  <a:gd name="T11" fmla="*/ 38 h 79"/>
                  <a:gd name="T12" fmla="*/ 38 w 79"/>
                  <a:gd name="T13" fmla="*/ 23 h 79"/>
                  <a:gd name="T14" fmla="*/ 38 w 79"/>
                  <a:gd name="T15" fmla="*/ 57 h 79"/>
                  <a:gd name="T16" fmla="*/ 21 w 79"/>
                  <a:gd name="T17" fmla="*/ 42 h 79"/>
                  <a:gd name="T18" fmla="*/ 38 w 79"/>
                  <a:gd name="T19" fmla="*/ 61 h 79"/>
                  <a:gd name="T20" fmla="*/ 25 w 79"/>
                  <a:gd name="T21" fmla="*/ 62 h 79"/>
                  <a:gd name="T22" fmla="*/ 41 w 79"/>
                  <a:gd name="T23" fmla="*/ 74 h 79"/>
                  <a:gd name="T24" fmla="*/ 54 w 79"/>
                  <a:gd name="T25" fmla="*/ 62 h 79"/>
                  <a:gd name="T26" fmla="*/ 41 w 79"/>
                  <a:gd name="T27" fmla="*/ 57 h 79"/>
                  <a:gd name="T28" fmla="*/ 58 w 79"/>
                  <a:gd name="T29" fmla="*/ 42 h 79"/>
                  <a:gd name="T30" fmla="*/ 41 w 79"/>
                  <a:gd name="T31" fmla="*/ 57 h 79"/>
                  <a:gd name="T32" fmla="*/ 41 w 79"/>
                  <a:gd name="T33" fmla="*/ 23 h 79"/>
                  <a:gd name="T34" fmla="*/ 58 w 79"/>
                  <a:gd name="T35" fmla="*/ 38 h 79"/>
                  <a:gd name="T36" fmla="*/ 42 w 79"/>
                  <a:gd name="T37" fmla="*/ 19 h 79"/>
                  <a:gd name="T38" fmla="*/ 54 w 79"/>
                  <a:gd name="T39" fmla="*/ 18 h 79"/>
                  <a:gd name="T40" fmla="*/ 50 w 79"/>
                  <a:gd name="T41" fmla="*/ 5 h 79"/>
                  <a:gd name="T42" fmla="*/ 58 w 79"/>
                  <a:gd name="T43" fmla="*/ 17 h 79"/>
                  <a:gd name="T44" fmla="*/ 21 w 79"/>
                  <a:gd name="T45" fmla="*/ 17 h 79"/>
                  <a:gd name="T46" fmla="*/ 29 w 79"/>
                  <a:gd name="T47" fmla="*/ 5 h 79"/>
                  <a:gd name="T48" fmla="*/ 20 w 79"/>
                  <a:gd name="T49" fmla="*/ 20 h 79"/>
                  <a:gd name="T50" fmla="*/ 4 w 79"/>
                  <a:gd name="T51" fmla="*/ 38 h 79"/>
                  <a:gd name="T52" fmla="*/ 20 w 79"/>
                  <a:gd name="T53" fmla="*/ 20 h 79"/>
                  <a:gd name="T54" fmla="*/ 20 w 79"/>
                  <a:gd name="T55" fmla="*/ 60 h 79"/>
                  <a:gd name="T56" fmla="*/ 4 w 79"/>
                  <a:gd name="T57" fmla="*/ 42 h 79"/>
                  <a:gd name="T58" fmla="*/ 21 w 79"/>
                  <a:gd name="T59" fmla="*/ 63 h 79"/>
                  <a:gd name="T60" fmla="*/ 15 w 79"/>
                  <a:gd name="T61" fmla="*/ 66 h 79"/>
                  <a:gd name="T62" fmla="*/ 58 w 79"/>
                  <a:gd name="T63" fmla="*/ 63 h 79"/>
                  <a:gd name="T64" fmla="*/ 50 w 79"/>
                  <a:gd name="T65" fmla="*/ 74 h 79"/>
                  <a:gd name="T66" fmla="*/ 59 w 79"/>
                  <a:gd name="T67" fmla="*/ 60 h 79"/>
                  <a:gd name="T68" fmla="*/ 76 w 79"/>
                  <a:gd name="T69" fmla="*/ 42 h 79"/>
                  <a:gd name="T70" fmla="*/ 59 w 79"/>
                  <a:gd name="T71" fmla="*/ 60 h 79"/>
                  <a:gd name="T72" fmla="*/ 59 w 79"/>
                  <a:gd name="T73" fmla="*/ 20 h 79"/>
                  <a:gd name="T74" fmla="*/ 76 w 79"/>
                  <a:gd name="T75"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79">
                    <a:moveTo>
                      <a:pt x="40" y="0"/>
                    </a:moveTo>
                    <a:cubicBezTo>
                      <a:pt x="18" y="0"/>
                      <a:pt x="0" y="18"/>
                      <a:pt x="0" y="40"/>
                    </a:cubicBezTo>
                    <a:cubicBezTo>
                      <a:pt x="0" y="62"/>
                      <a:pt x="18" y="79"/>
                      <a:pt x="40" y="79"/>
                    </a:cubicBezTo>
                    <a:cubicBezTo>
                      <a:pt x="62" y="79"/>
                      <a:pt x="79" y="62"/>
                      <a:pt x="79" y="40"/>
                    </a:cubicBezTo>
                    <a:cubicBezTo>
                      <a:pt x="79" y="18"/>
                      <a:pt x="62" y="0"/>
                      <a:pt x="40" y="0"/>
                    </a:cubicBezTo>
                    <a:close/>
                    <a:moveTo>
                      <a:pt x="38" y="5"/>
                    </a:moveTo>
                    <a:cubicBezTo>
                      <a:pt x="38" y="19"/>
                      <a:pt x="38" y="19"/>
                      <a:pt x="38" y="19"/>
                    </a:cubicBezTo>
                    <a:cubicBezTo>
                      <a:pt x="34" y="19"/>
                      <a:pt x="29" y="19"/>
                      <a:pt x="25" y="18"/>
                    </a:cubicBezTo>
                    <a:cubicBezTo>
                      <a:pt x="29" y="11"/>
                      <a:pt x="33" y="6"/>
                      <a:pt x="38" y="5"/>
                    </a:cubicBezTo>
                    <a:close/>
                    <a:moveTo>
                      <a:pt x="38" y="23"/>
                    </a:moveTo>
                    <a:cubicBezTo>
                      <a:pt x="38" y="38"/>
                      <a:pt x="38" y="38"/>
                      <a:pt x="38" y="38"/>
                    </a:cubicBezTo>
                    <a:cubicBezTo>
                      <a:pt x="21" y="38"/>
                      <a:pt x="21" y="38"/>
                      <a:pt x="21" y="38"/>
                    </a:cubicBezTo>
                    <a:cubicBezTo>
                      <a:pt x="21" y="32"/>
                      <a:pt x="22" y="26"/>
                      <a:pt x="24" y="21"/>
                    </a:cubicBezTo>
                    <a:cubicBezTo>
                      <a:pt x="29" y="22"/>
                      <a:pt x="33" y="22"/>
                      <a:pt x="38" y="23"/>
                    </a:cubicBezTo>
                    <a:close/>
                    <a:moveTo>
                      <a:pt x="38" y="42"/>
                    </a:moveTo>
                    <a:cubicBezTo>
                      <a:pt x="38" y="57"/>
                      <a:pt x="38" y="57"/>
                      <a:pt x="38" y="57"/>
                    </a:cubicBezTo>
                    <a:cubicBezTo>
                      <a:pt x="33" y="57"/>
                      <a:pt x="29" y="58"/>
                      <a:pt x="24" y="59"/>
                    </a:cubicBezTo>
                    <a:cubicBezTo>
                      <a:pt x="22" y="54"/>
                      <a:pt x="21" y="48"/>
                      <a:pt x="21" y="42"/>
                    </a:cubicBezTo>
                    <a:lnTo>
                      <a:pt x="38" y="42"/>
                    </a:lnTo>
                    <a:close/>
                    <a:moveTo>
                      <a:pt x="38" y="61"/>
                    </a:moveTo>
                    <a:cubicBezTo>
                      <a:pt x="38" y="74"/>
                      <a:pt x="38" y="74"/>
                      <a:pt x="38" y="74"/>
                    </a:cubicBezTo>
                    <a:cubicBezTo>
                      <a:pt x="33" y="73"/>
                      <a:pt x="29" y="69"/>
                      <a:pt x="25" y="62"/>
                    </a:cubicBezTo>
                    <a:cubicBezTo>
                      <a:pt x="29" y="61"/>
                      <a:pt x="34" y="61"/>
                      <a:pt x="38" y="61"/>
                    </a:cubicBezTo>
                    <a:close/>
                    <a:moveTo>
                      <a:pt x="41" y="74"/>
                    </a:moveTo>
                    <a:cubicBezTo>
                      <a:pt x="41" y="61"/>
                      <a:pt x="41" y="61"/>
                      <a:pt x="41" y="61"/>
                    </a:cubicBezTo>
                    <a:cubicBezTo>
                      <a:pt x="46" y="61"/>
                      <a:pt x="50" y="61"/>
                      <a:pt x="54" y="62"/>
                    </a:cubicBezTo>
                    <a:cubicBezTo>
                      <a:pt x="51" y="69"/>
                      <a:pt x="46" y="74"/>
                      <a:pt x="41" y="74"/>
                    </a:cubicBezTo>
                    <a:close/>
                    <a:moveTo>
                      <a:pt x="41" y="57"/>
                    </a:moveTo>
                    <a:cubicBezTo>
                      <a:pt x="41" y="42"/>
                      <a:pt x="41" y="42"/>
                      <a:pt x="41" y="42"/>
                    </a:cubicBezTo>
                    <a:cubicBezTo>
                      <a:pt x="58" y="42"/>
                      <a:pt x="58" y="42"/>
                      <a:pt x="58" y="42"/>
                    </a:cubicBezTo>
                    <a:cubicBezTo>
                      <a:pt x="58" y="48"/>
                      <a:pt x="57" y="54"/>
                      <a:pt x="55" y="59"/>
                    </a:cubicBezTo>
                    <a:cubicBezTo>
                      <a:pt x="51" y="58"/>
                      <a:pt x="46" y="57"/>
                      <a:pt x="41" y="57"/>
                    </a:cubicBezTo>
                    <a:close/>
                    <a:moveTo>
                      <a:pt x="41" y="38"/>
                    </a:moveTo>
                    <a:cubicBezTo>
                      <a:pt x="41" y="23"/>
                      <a:pt x="41" y="23"/>
                      <a:pt x="41" y="23"/>
                    </a:cubicBezTo>
                    <a:cubicBezTo>
                      <a:pt x="46" y="22"/>
                      <a:pt x="51" y="22"/>
                      <a:pt x="55" y="21"/>
                    </a:cubicBezTo>
                    <a:cubicBezTo>
                      <a:pt x="57" y="26"/>
                      <a:pt x="58" y="32"/>
                      <a:pt x="58" y="38"/>
                    </a:cubicBezTo>
                    <a:lnTo>
                      <a:pt x="41" y="38"/>
                    </a:lnTo>
                    <a:close/>
                    <a:moveTo>
                      <a:pt x="42" y="19"/>
                    </a:moveTo>
                    <a:cubicBezTo>
                      <a:pt x="42" y="5"/>
                      <a:pt x="42" y="5"/>
                      <a:pt x="42" y="5"/>
                    </a:cubicBezTo>
                    <a:cubicBezTo>
                      <a:pt x="46" y="6"/>
                      <a:pt x="51" y="11"/>
                      <a:pt x="54" y="18"/>
                    </a:cubicBezTo>
                    <a:cubicBezTo>
                      <a:pt x="50" y="19"/>
                      <a:pt x="46" y="19"/>
                      <a:pt x="42" y="19"/>
                    </a:cubicBezTo>
                    <a:close/>
                    <a:moveTo>
                      <a:pt x="50" y="5"/>
                    </a:moveTo>
                    <a:cubicBezTo>
                      <a:pt x="56" y="7"/>
                      <a:pt x="61" y="10"/>
                      <a:pt x="65" y="14"/>
                    </a:cubicBezTo>
                    <a:cubicBezTo>
                      <a:pt x="63" y="15"/>
                      <a:pt x="60" y="16"/>
                      <a:pt x="58" y="17"/>
                    </a:cubicBezTo>
                    <a:cubicBezTo>
                      <a:pt x="56" y="12"/>
                      <a:pt x="53" y="8"/>
                      <a:pt x="50" y="5"/>
                    </a:cubicBezTo>
                    <a:close/>
                    <a:moveTo>
                      <a:pt x="21" y="17"/>
                    </a:moveTo>
                    <a:cubicBezTo>
                      <a:pt x="19" y="16"/>
                      <a:pt x="17" y="15"/>
                      <a:pt x="15" y="14"/>
                    </a:cubicBezTo>
                    <a:cubicBezTo>
                      <a:pt x="19" y="10"/>
                      <a:pt x="24" y="7"/>
                      <a:pt x="29" y="5"/>
                    </a:cubicBezTo>
                    <a:cubicBezTo>
                      <a:pt x="26" y="8"/>
                      <a:pt x="23" y="12"/>
                      <a:pt x="21" y="17"/>
                    </a:cubicBezTo>
                    <a:close/>
                    <a:moveTo>
                      <a:pt x="20" y="20"/>
                    </a:moveTo>
                    <a:cubicBezTo>
                      <a:pt x="18" y="25"/>
                      <a:pt x="17" y="31"/>
                      <a:pt x="17" y="38"/>
                    </a:cubicBezTo>
                    <a:cubicBezTo>
                      <a:pt x="4" y="38"/>
                      <a:pt x="4" y="38"/>
                      <a:pt x="4" y="38"/>
                    </a:cubicBezTo>
                    <a:cubicBezTo>
                      <a:pt x="4" y="30"/>
                      <a:pt x="7" y="22"/>
                      <a:pt x="12" y="17"/>
                    </a:cubicBezTo>
                    <a:cubicBezTo>
                      <a:pt x="15" y="18"/>
                      <a:pt x="17" y="19"/>
                      <a:pt x="20" y="20"/>
                    </a:cubicBezTo>
                    <a:close/>
                    <a:moveTo>
                      <a:pt x="17" y="42"/>
                    </a:moveTo>
                    <a:cubicBezTo>
                      <a:pt x="17" y="48"/>
                      <a:pt x="18" y="55"/>
                      <a:pt x="20" y="60"/>
                    </a:cubicBezTo>
                    <a:cubicBezTo>
                      <a:pt x="17" y="61"/>
                      <a:pt x="15" y="62"/>
                      <a:pt x="12" y="63"/>
                    </a:cubicBezTo>
                    <a:cubicBezTo>
                      <a:pt x="7" y="57"/>
                      <a:pt x="4" y="50"/>
                      <a:pt x="4" y="42"/>
                    </a:cubicBezTo>
                    <a:lnTo>
                      <a:pt x="17" y="42"/>
                    </a:lnTo>
                    <a:close/>
                    <a:moveTo>
                      <a:pt x="21" y="63"/>
                    </a:moveTo>
                    <a:cubicBezTo>
                      <a:pt x="23" y="68"/>
                      <a:pt x="26" y="72"/>
                      <a:pt x="29" y="74"/>
                    </a:cubicBezTo>
                    <a:cubicBezTo>
                      <a:pt x="24" y="73"/>
                      <a:pt x="19" y="70"/>
                      <a:pt x="15" y="66"/>
                    </a:cubicBezTo>
                    <a:cubicBezTo>
                      <a:pt x="17" y="65"/>
                      <a:pt x="19" y="64"/>
                      <a:pt x="21" y="63"/>
                    </a:cubicBezTo>
                    <a:close/>
                    <a:moveTo>
                      <a:pt x="58" y="63"/>
                    </a:moveTo>
                    <a:cubicBezTo>
                      <a:pt x="60" y="64"/>
                      <a:pt x="63" y="65"/>
                      <a:pt x="65" y="66"/>
                    </a:cubicBezTo>
                    <a:cubicBezTo>
                      <a:pt x="61" y="70"/>
                      <a:pt x="56" y="73"/>
                      <a:pt x="50" y="74"/>
                    </a:cubicBezTo>
                    <a:cubicBezTo>
                      <a:pt x="53" y="72"/>
                      <a:pt x="56" y="68"/>
                      <a:pt x="58" y="63"/>
                    </a:cubicBezTo>
                    <a:close/>
                    <a:moveTo>
                      <a:pt x="59" y="60"/>
                    </a:moveTo>
                    <a:cubicBezTo>
                      <a:pt x="61" y="55"/>
                      <a:pt x="62" y="48"/>
                      <a:pt x="62" y="42"/>
                    </a:cubicBezTo>
                    <a:cubicBezTo>
                      <a:pt x="76" y="42"/>
                      <a:pt x="76" y="42"/>
                      <a:pt x="76" y="42"/>
                    </a:cubicBezTo>
                    <a:cubicBezTo>
                      <a:pt x="75" y="50"/>
                      <a:pt x="72" y="57"/>
                      <a:pt x="67" y="63"/>
                    </a:cubicBezTo>
                    <a:cubicBezTo>
                      <a:pt x="65" y="62"/>
                      <a:pt x="62" y="61"/>
                      <a:pt x="59" y="60"/>
                    </a:cubicBezTo>
                    <a:close/>
                    <a:moveTo>
                      <a:pt x="62" y="38"/>
                    </a:moveTo>
                    <a:cubicBezTo>
                      <a:pt x="62" y="31"/>
                      <a:pt x="61" y="25"/>
                      <a:pt x="59" y="20"/>
                    </a:cubicBezTo>
                    <a:cubicBezTo>
                      <a:pt x="62" y="19"/>
                      <a:pt x="65" y="18"/>
                      <a:pt x="67" y="17"/>
                    </a:cubicBezTo>
                    <a:cubicBezTo>
                      <a:pt x="72" y="22"/>
                      <a:pt x="75" y="30"/>
                      <a:pt x="76" y="38"/>
                    </a:cubicBezTo>
                    <a:lnTo>
                      <a:pt x="62"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26" name="PA_组合 67">
            <a:extLst>
              <a:ext uri="{FF2B5EF4-FFF2-40B4-BE49-F238E27FC236}">
                <a16:creationId xmlns:a16="http://schemas.microsoft.com/office/drawing/2014/main" id="{A7045D6C-37EB-4728-A3C1-616D7AD7A991}"/>
              </a:ext>
            </a:extLst>
          </p:cNvPr>
          <p:cNvGrpSpPr/>
          <p:nvPr>
            <p:custDataLst>
              <p:tags r:id="rId2"/>
            </p:custDataLst>
          </p:nvPr>
        </p:nvGrpSpPr>
        <p:grpSpPr>
          <a:xfrm>
            <a:off x="4749036" y="2929631"/>
            <a:ext cx="2255524" cy="1474890"/>
            <a:chOff x="3427894" y="3409026"/>
            <a:chExt cx="2255524" cy="1474890"/>
          </a:xfrm>
        </p:grpSpPr>
        <p:sp>
          <p:nvSpPr>
            <p:cNvPr id="27" name="PA_任意多边形 6">
              <a:extLst>
                <a:ext uri="{FF2B5EF4-FFF2-40B4-BE49-F238E27FC236}">
                  <a16:creationId xmlns:a16="http://schemas.microsoft.com/office/drawing/2014/main" id="{098D493D-4CFB-4111-BEE7-F54347F48332}"/>
                </a:ext>
              </a:extLst>
            </p:cNvPr>
            <p:cNvSpPr/>
            <p:nvPr>
              <p:custDataLst>
                <p:tags r:id="rId22"/>
              </p:custDataLst>
            </p:nvPr>
          </p:nvSpPr>
          <p:spPr bwMode="auto">
            <a:xfrm>
              <a:off x="3427894" y="3409026"/>
              <a:ext cx="2255524" cy="1474890"/>
            </a:xfrm>
            <a:custGeom>
              <a:avLst/>
              <a:gdLst>
                <a:gd name="T0" fmla="*/ 3256 w 3325"/>
                <a:gd name="T1" fmla="*/ 1687 h 2157"/>
                <a:gd name="T2" fmla="*/ 1880 w 3325"/>
                <a:gd name="T3" fmla="*/ 100 h 2157"/>
                <a:gd name="T4" fmla="*/ 1880 w 3325"/>
                <a:gd name="T5" fmla="*/ 100 h 2157"/>
                <a:gd name="T6" fmla="*/ 1663 w 3325"/>
                <a:gd name="T7" fmla="*/ 0 h 2157"/>
                <a:gd name="T8" fmla="*/ 1451 w 3325"/>
                <a:gd name="T9" fmla="*/ 95 h 2157"/>
                <a:gd name="T10" fmla="*/ 1451 w 3325"/>
                <a:gd name="T11" fmla="*/ 95 h 2157"/>
                <a:gd name="T12" fmla="*/ 83 w 3325"/>
                <a:gd name="T13" fmla="*/ 1672 h 2157"/>
                <a:gd name="T14" fmla="*/ 0 w 3325"/>
                <a:gd name="T15" fmla="*/ 1872 h 2157"/>
                <a:gd name="T16" fmla="*/ 284 w 3325"/>
                <a:gd name="T17" fmla="*/ 2157 h 2157"/>
                <a:gd name="T18" fmla="*/ 284 w 3325"/>
                <a:gd name="T19" fmla="*/ 2157 h 2157"/>
                <a:gd name="T20" fmla="*/ 285 w 3325"/>
                <a:gd name="T21" fmla="*/ 2157 h 2157"/>
                <a:gd name="T22" fmla="*/ 3039 w 3325"/>
                <a:gd name="T23" fmla="*/ 2157 h 2157"/>
                <a:gd name="T24" fmla="*/ 3039 w 3325"/>
                <a:gd name="T25" fmla="*/ 2157 h 2157"/>
                <a:gd name="T26" fmla="*/ 3040 w 3325"/>
                <a:gd name="T27" fmla="*/ 2157 h 2157"/>
                <a:gd name="T28" fmla="*/ 3325 w 3325"/>
                <a:gd name="T29" fmla="*/ 1872 h 2157"/>
                <a:gd name="T30" fmla="*/ 3256 w 3325"/>
                <a:gd name="T31" fmla="*/ 1687 h 2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4" h="2157">
                  <a:moveTo>
                    <a:pt x="3256" y="1687"/>
                  </a:moveTo>
                  <a:lnTo>
                    <a:pt x="1880" y="100"/>
                  </a:lnTo>
                  <a:lnTo>
                    <a:pt x="1880" y="100"/>
                  </a:lnTo>
                  <a:cubicBezTo>
                    <a:pt x="1828" y="39"/>
                    <a:pt x="1750" y="0"/>
                    <a:pt x="1663" y="0"/>
                  </a:cubicBezTo>
                  <a:cubicBezTo>
                    <a:pt x="1579" y="0"/>
                    <a:pt x="1503" y="36"/>
                    <a:pt x="1451" y="95"/>
                  </a:cubicBezTo>
                  <a:lnTo>
                    <a:pt x="1451" y="95"/>
                  </a:lnTo>
                  <a:lnTo>
                    <a:pt x="83" y="1672"/>
                  </a:lnTo>
                  <a:cubicBezTo>
                    <a:pt x="32" y="1723"/>
                    <a:pt x="0" y="1794"/>
                    <a:pt x="0" y="1872"/>
                  </a:cubicBezTo>
                  <a:cubicBezTo>
                    <a:pt x="0" y="2029"/>
                    <a:pt x="127" y="2156"/>
                    <a:pt x="284" y="2157"/>
                  </a:cubicBezTo>
                  <a:lnTo>
                    <a:pt x="284" y="2157"/>
                  </a:lnTo>
                  <a:lnTo>
                    <a:pt x="285" y="2157"/>
                  </a:lnTo>
                  <a:lnTo>
                    <a:pt x="3039" y="2157"/>
                  </a:lnTo>
                  <a:lnTo>
                    <a:pt x="3039" y="2157"/>
                  </a:lnTo>
                  <a:lnTo>
                    <a:pt x="3040" y="2157"/>
                  </a:lnTo>
                  <a:cubicBezTo>
                    <a:pt x="3198" y="2157"/>
                    <a:pt x="3325" y="2029"/>
                    <a:pt x="3325" y="1872"/>
                  </a:cubicBezTo>
                  <a:cubicBezTo>
                    <a:pt x="3325" y="1802"/>
                    <a:pt x="3299" y="1737"/>
                    <a:pt x="3256" y="1687"/>
                  </a:cubicBezTo>
                  <a:close/>
                </a:path>
              </a:pathLst>
            </a:custGeom>
            <a:solidFill>
              <a:srgbClr val="FFF2CC"/>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8" name="PA_任意多边形 15">
              <a:extLst>
                <a:ext uri="{FF2B5EF4-FFF2-40B4-BE49-F238E27FC236}">
                  <a16:creationId xmlns:a16="http://schemas.microsoft.com/office/drawing/2014/main" id="{9CCE72FE-1AD5-4E31-8D1A-3E58DE746860}"/>
                </a:ext>
              </a:extLst>
            </p:cNvPr>
            <p:cNvSpPr>
              <a:spLocks noEditPoints="1"/>
            </p:cNvSpPr>
            <p:nvPr>
              <p:custDataLst>
                <p:tags r:id="rId23"/>
              </p:custDataLst>
            </p:nvPr>
          </p:nvSpPr>
          <p:spPr bwMode="auto">
            <a:xfrm>
              <a:off x="4246585" y="4146471"/>
              <a:ext cx="618142" cy="490964"/>
            </a:xfrm>
            <a:custGeom>
              <a:avLst/>
              <a:gdLst>
                <a:gd name="T0" fmla="*/ 52 w 174"/>
                <a:gd name="T1" fmla="*/ 61 h 140"/>
                <a:gd name="T2" fmla="*/ 41 w 174"/>
                <a:gd name="T3" fmla="*/ 50 h 140"/>
                <a:gd name="T4" fmla="*/ 52 w 174"/>
                <a:gd name="T5" fmla="*/ 39 h 140"/>
                <a:gd name="T6" fmla="*/ 63 w 174"/>
                <a:gd name="T7" fmla="*/ 50 h 140"/>
                <a:gd name="T8" fmla="*/ 52 w 174"/>
                <a:gd name="T9" fmla="*/ 61 h 140"/>
                <a:gd name="T10" fmla="*/ 87 w 174"/>
                <a:gd name="T11" fmla="*/ 61 h 140"/>
                <a:gd name="T12" fmla="*/ 76 w 174"/>
                <a:gd name="T13" fmla="*/ 50 h 140"/>
                <a:gd name="T14" fmla="*/ 87 w 174"/>
                <a:gd name="T15" fmla="*/ 39 h 140"/>
                <a:gd name="T16" fmla="*/ 98 w 174"/>
                <a:gd name="T17" fmla="*/ 50 h 140"/>
                <a:gd name="T18" fmla="*/ 87 w 174"/>
                <a:gd name="T19" fmla="*/ 61 h 140"/>
                <a:gd name="T20" fmla="*/ 122 w 174"/>
                <a:gd name="T21" fmla="*/ 61 h 140"/>
                <a:gd name="T22" fmla="*/ 111 w 174"/>
                <a:gd name="T23" fmla="*/ 50 h 140"/>
                <a:gd name="T24" fmla="*/ 122 w 174"/>
                <a:gd name="T25" fmla="*/ 39 h 140"/>
                <a:gd name="T26" fmla="*/ 133 w 174"/>
                <a:gd name="T27" fmla="*/ 50 h 140"/>
                <a:gd name="T28" fmla="*/ 122 w 174"/>
                <a:gd name="T29" fmla="*/ 61 h 140"/>
                <a:gd name="T30" fmla="*/ 163 w 174"/>
                <a:gd name="T31" fmla="*/ 0 h 140"/>
                <a:gd name="T32" fmla="*/ 11 w 174"/>
                <a:gd name="T33" fmla="*/ 0 h 140"/>
                <a:gd name="T34" fmla="*/ 0 w 174"/>
                <a:gd name="T35" fmla="*/ 11 h 140"/>
                <a:gd name="T36" fmla="*/ 0 w 174"/>
                <a:gd name="T37" fmla="*/ 83 h 140"/>
                <a:gd name="T38" fmla="*/ 11 w 174"/>
                <a:gd name="T39" fmla="*/ 94 h 140"/>
                <a:gd name="T40" fmla="*/ 51 w 174"/>
                <a:gd name="T41" fmla="*/ 94 h 140"/>
                <a:gd name="T42" fmla="*/ 51 w 174"/>
                <a:gd name="T43" fmla="*/ 140 h 140"/>
                <a:gd name="T44" fmla="*/ 97 w 174"/>
                <a:gd name="T45" fmla="*/ 94 h 140"/>
                <a:gd name="T46" fmla="*/ 163 w 174"/>
                <a:gd name="T47" fmla="*/ 94 h 140"/>
                <a:gd name="T48" fmla="*/ 174 w 174"/>
                <a:gd name="T49" fmla="*/ 83 h 140"/>
                <a:gd name="T50" fmla="*/ 174 w 174"/>
                <a:gd name="T51" fmla="*/ 11 h 140"/>
                <a:gd name="T52" fmla="*/ 163 w 174"/>
                <a:gd name="T5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40">
                  <a:moveTo>
                    <a:pt x="52" y="61"/>
                  </a:moveTo>
                  <a:cubicBezTo>
                    <a:pt x="46" y="61"/>
                    <a:pt x="41" y="56"/>
                    <a:pt x="41" y="50"/>
                  </a:cubicBezTo>
                  <a:cubicBezTo>
                    <a:pt x="41" y="44"/>
                    <a:pt x="46" y="39"/>
                    <a:pt x="52" y="39"/>
                  </a:cubicBezTo>
                  <a:cubicBezTo>
                    <a:pt x="58" y="39"/>
                    <a:pt x="63" y="44"/>
                    <a:pt x="63" y="50"/>
                  </a:cubicBezTo>
                  <a:cubicBezTo>
                    <a:pt x="63" y="56"/>
                    <a:pt x="58" y="61"/>
                    <a:pt x="52" y="61"/>
                  </a:cubicBezTo>
                  <a:moveTo>
                    <a:pt x="87" y="61"/>
                  </a:moveTo>
                  <a:cubicBezTo>
                    <a:pt x="81" y="61"/>
                    <a:pt x="76" y="56"/>
                    <a:pt x="76" y="50"/>
                  </a:cubicBezTo>
                  <a:cubicBezTo>
                    <a:pt x="76" y="44"/>
                    <a:pt x="81" y="39"/>
                    <a:pt x="87" y="39"/>
                  </a:cubicBezTo>
                  <a:cubicBezTo>
                    <a:pt x="93" y="39"/>
                    <a:pt x="98" y="44"/>
                    <a:pt x="98" y="50"/>
                  </a:cubicBezTo>
                  <a:cubicBezTo>
                    <a:pt x="98" y="56"/>
                    <a:pt x="93" y="61"/>
                    <a:pt x="87" y="61"/>
                  </a:cubicBezTo>
                  <a:moveTo>
                    <a:pt x="122" y="61"/>
                  </a:moveTo>
                  <a:cubicBezTo>
                    <a:pt x="116" y="61"/>
                    <a:pt x="111" y="56"/>
                    <a:pt x="111" y="50"/>
                  </a:cubicBezTo>
                  <a:cubicBezTo>
                    <a:pt x="111" y="44"/>
                    <a:pt x="116" y="39"/>
                    <a:pt x="122" y="39"/>
                  </a:cubicBezTo>
                  <a:cubicBezTo>
                    <a:pt x="128" y="39"/>
                    <a:pt x="133" y="44"/>
                    <a:pt x="133" y="50"/>
                  </a:cubicBezTo>
                  <a:cubicBezTo>
                    <a:pt x="133" y="56"/>
                    <a:pt x="128" y="61"/>
                    <a:pt x="122" y="61"/>
                  </a:cubicBezTo>
                  <a:moveTo>
                    <a:pt x="163" y="0"/>
                  </a:moveTo>
                  <a:cubicBezTo>
                    <a:pt x="11" y="0"/>
                    <a:pt x="11" y="0"/>
                    <a:pt x="11" y="0"/>
                  </a:cubicBezTo>
                  <a:cubicBezTo>
                    <a:pt x="5" y="0"/>
                    <a:pt x="0" y="5"/>
                    <a:pt x="0" y="11"/>
                  </a:cubicBezTo>
                  <a:cubicBezTo>
                    <a:pt x="0" y="83"/>
                    <a:pt x="0" y="83"/>
                    <a:pt x="0" y="83"/>
                  </a:cubicBezTo>
                  <a:cubicBezTo>
                    <a:pt x="0" y="89"/>
                    <a:pt x="5" y="94"/>
                    <a:pt x="11" y="94"/>
                  </a:cubicBezTo>
                  <a:cubicBezTo>
                    <a:pt x="51" y="94"/>
                    <a:pt x="51" y="94"/>
                    <a:pt x="51" y="94"/>
                  </a:cubicBezTo>
                  <a:cubicBezTo>
                    <a:pt x="51" y="140"/>
                    <a:pt x="51" y="140"/>
                    <a:pt x="51" y="140"/>
                  </a:cubicBezTo>
                  <a:cubicBezTo>
                    <a:pt x="97" y="94"/>
                    <a:pt x="97" y="94"/>
                    <a:pt x="97" y="94"/>
                  </a:cubicBezTo>
                  <a:cubicBezTo>
                    <a:pt x="163" y="94"/>
                    <a:pt x="163" y="94"/>
                    <a:pt x="163" y="94"/>
                  </a:cubicBezTo>
                  <a:cubicBezTo>
                    <a:pt x="169" y="94"/>
                    <a:pt x="174" y="89"/>
                    <a:pt x="174" y="83"/>
                  </a:cubicBezTo>
                  <a:cubicBezTo>
                    <a:pt x="174" y="11"/>
                    <a:pt x="174" y="11"/>
                    <a:pt x="174" y="11"/>
                  </a:cubicBezTo>
                  <a:cubicBezTo>
                    <a:pt x="174" y="5"/>
                    <a:pt x="169" y="0"/>
                    <a:pt x="163" y="0"/>
                  </a:cubicBezTo>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29" name="PA_组合 68">
            <a:extLst>
              <a:ext uri="{FF2B5EF4-FFF2-40B4-BE49-F238E27FC236}">
                <a16:creationId xmlns:a16="http://schemas.microsoft.com/office/drawing/2014/main" id="{557B12E3-7FDA-4850-B4C0-321E32F4D96C}"/>
              </a:ext>
            </a:extLst>
          </p:cNvPr>
          <p:cNvGrpSpPr/>
          <p:nvPr>
            <p:custDataLst>
              <p:tags r:id="rId3"/>
            </p:custDataLst>
          </p:nvPr>
        </p:nvGrpSpPr>
        <p:grpSpPr>
          <a:xfrm>
            <a:off x="7035440" y="2570121"/>
            <a:ext cx="2253896" cy="1476520"/>
            <a:chOff x="4950807" y="3049516"/>
            <a:chExt cx="2253896" cy="1476520"/>
          </a:xfrm>
        </p:grpSpPr>
        <p:sp>
          <p:nvSpPr>
            <p:cNvPr id="30" name="PA_任意多边形 7">
              <a:extLst>
                <a:ext uri="{FF2B5EF4-FFF2-40B4-BE49-F238E27FC236}">
                  <a16:creationId xmlns:a16="http://schemas.microsoft.com/office/drawing/2014/main" id="{A18256FF-6A57-4FA8-97F9-EFED2660043A}"/>
                </a:ext>
              </a:extLst>
            </p:cNvPr>
            <p:cNvSpPr/>
            <p:nvPr>
              <p:custDataLst>
                <p:tags r:id="rId16"/>
              </p:custDataLst>
            </p:nvPr>
          </p:nvSpPr>
          <p:spPr bwMode="auto">
            <a:xfrm>
              <a:off x="4950807" y="3049516"/>
              <a:ext cx="2253896" cy="1476520"/>
            </a:xfrm>
            <a:custGeom>
              <a:avLst/>
              <a:gdLst>
                <a:gd name="T0" fmla="*/ 3256 w 3324"/>
                <a:gd name="T1" fmla="*/ 470 h 2157"/>
                <a:gd name="T2" fmla="*/ 1880 w 3324"/>
                <a:gd name="T3" fmla="*/ 2056 h 2157"/>
                <a:gd name="T4" fmla="*/ 1880 w 3324"/>
                <a:gd name="T5" fmla="*/ 2056 h 2157"/>
                <a:gd name="T6" fmla="*/ 1663 w 3324"/>
                <a:gd name="T7" fmla="*/ 2157 h 2157"/>
                <a:gd name="T8" fmla="*/ 1451 w 3324"/>
                <a:gd name="T9" fmla="*/ 2062 h 2157"/>
                <a:gd name="T10" fmla="*/ 1450 w 3324"/>
                <a:gd name="T11" fmla="*/ 2062 h 2157"/>
                <a:gd name="T12" fmla="*/ 83 w 3324"/>
                <a:gd name="T13" fmla="*/ 485 h 2157"/>
                <a:gd name="T14" fmla="*/ 0 w 3324"/>
                <a:gd name="T15" fmla="*/ 284 h 2157"/>
                <a:gd name="T16" fmla="*/ 283 w 3324"/>
                <a:gd name="T17" fmla="*/ 0 h 2157"/>
                <a:gd name="T18" fmla="*/ 283 w 3324"/>
                <a:gd name="T19" fmla="*/ 0 h 2157"/>
                <a:gd name="T20" fmla="*/ 284 w 3324"/>
                <a:gd name="T21" fmla="*/ 0 h 2157"/>
                <a:gd name="T22" fmla="*/ 3039 w 3324"/>
                <a:gd name="T23" fmla="*/ 0 h 2157"/>
                <a:gd name="T24" fmla="*/ 3039 w 3324"/>
                <a:gd name="T25" fmla="*/ 0 h 2157"/>
                <a:gd name="T26" fmla="*/ 3040 w 3324"/>
                <a:gd name="T27" fmla="*/ 0 h 2157"/>
                <a:gd name="T28" fmla="*/ 3324 w 3324"/>
                <a:gd name="T29" fmla="*/ 284 h 2157"/>
                <a:gd name="T30" fmla="*/ 3256 w 3324"/>
                <a:gd name="T31" fmla="*/ 470 h 2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4" h="2157">
                  <a:moveTo>
                    <a:pt x="3256" y="470"/>
                  </a:moveTo>
                  <a:lnTo>
                    <a:pt x="1880" y="2056"/>
                  </a:lnTo>
                  <a:lnTo>
                    <a:pt x="1880" y="2056"/>
                  </a:lnTo>
                  <a:cubicBezTo>
                    <a:pt x="1828" y="2118"/>
                    <a:pt x="1750" y="2157"/>
                    <a:pt x="1663" y="2157"/>
                  </a:cubicBezTo>
                  <a:cubicBezTo>
                    <a:pt x="1578" y="2157"/>
                    <a:pt x="1503" y="2120"/>
                    <a:pt x="1451" y="2062"/>
                  </a:cubicBezTo>
                  <a:lnTo>
                    <a:pt x="1450" y="2062"/>
                  </a:lnTo>
                  <a:lnTo>
                    <a:pt x="83" y="485"/>
                  </a:lnTo>
                  <a:cubicBezTo>
                    <a:pt x="32" y="433"/>
                    <a:pt x="0" y="363"/>
                    <a:pt x="0" y="284"/>
                  </a:cubicBezTo>
                  <a:cubicBezTo>
                    <a:pt x="0" y="128"/>
                    <a:pt x="127" y="1"/>
                    <a:pt x="283" y="0"/>
                  </a:cubicBezTo>
                  <a:lnTo>
                    <a:pt x="283" y="0"/>
                  </a:lnTo>
                  <a:lnTo>
                    <a:pt x="284" y="0"/>
                  </a:lnTo>
                  <a:lnTo>
                    <a:pt x="3039" y="0"/>
                  </a:lnTo>
                  <a:lnTo>
                    <a:pt x="3039" y="0"/>
                  </a:lnTo>
                  <a:lnTo>
                    <a:pt x="3040" y="0"/>
                  </a:lnTo>
                  <a:cubicBezTo>
                    <a:pt x="3197" y="0"/>
                    <a:pt x="3324" y="127"/>
                    <a:pt x="3324" y="284"/>
                  </a:cubicBezTo>
                  <a:cubicBezTo>
                    <a:pt x="3324" y="355"/>
                    <a:pt x="3299" y="420"/>
                    <a:pt x="3256" y="470"/>
                  </a:cubicBezTo>
                  <a:close/>
                </a:path>
              </a:pathLst>
            </a:custGeom>
            <a:solidFill>
              <a:srgbClr val="F4B183"/>
            </a:solidFill>
            <a:ln>
              <a:noFill/>
            </a:ln>
          </p:spPr>
          <p:txBody>
            <a:bodyPr vert="horz" wrap="square" lIns="91440" tIns="45720" rIns="91440" bIns="45720" numCol="1" anchor="t" anchorCtr="0" compatLnSpc="1"/>
            <a:lstStyle/>
            <a:p>
              <a:endParaRPr lang="zh-CN" altLang="en-US" dirty="0">
                <a:cs typeface="+mn-ea"/>
                <a:sym typeface="+mn-lt"/>
              </a:endParaRPr>
            </a:p>
          </p:txBody>
        </p:sp>
        <p:grpSp>
          <p:nvGrpSpPr>
            <p:cNvPr id="31" name="组合 30">
              <a:extLst>
                <a:ext uri="{FF2B5EF4-FFF2-40B4-BE49-F238E27FC236}">
                  <a16:creationId xmlns:a16="http://schemas.microsoft.com/office/drawing/2014/main" id="{B08ECFB1-61D5-4204-AF16-0BCCCE8416C0}"/>
                </a:ext>
              </a:extLst>
            </p:cNvPr>
            <p:cNvGrpSpPr/>
            <p:nvPr/>
          </p:nvGrpSpPr>
          <p:grpSpPr>
            <a:xfrm>
              <a:off x="5829315" y="3283760"/>
              <a:ext cx="496880" cy="551596"/>
              <a:chOff x="185738" y="3713163"/>
              <a:chExt cx="533400" cy="592138"/>
            </a:xfrm>
            <a:solidFill>
              <a:schemeClr val="bg1"/>
            </a:solidFill>
          </p:grpSpPr>
          <p:sp>
            <p:nvSpPr>
              <p:cNvPr id="32" name="PA_任意多边形 16">
                <a:extLst>
                  <a:ext uri="{FF2B5EF4-FFF2-40B4-BE49-F238E27FC236}">
                    <a16:creationId xmlns:a16="http://schemas.microsoft.com/office/drawing/2014/main" id="{D589CD0A-5FFA-48FB-B6DB-E3E72DE57CB3}"/>
                  </a:ext>
                </a:extLst>
              </p:cNvPr>
              <p:cNvSpPr/>
              <p:nvPr>
                <p:custDataLst>
                  <p:tags r:id="rId17"/>
                </p:custDataLst>
              </p:nvPr>
            </p:nvSpPr>
            <p:spPr bwMode="auto">
              <a:xfrm>
                <a:off x="330201" y="3713163"/>
                <a:ext cx="53975" cy="125413"/>
              </a:xfrm>
              <a:custGeom>
                <a:avLst/>
                <a:gdLst>
                  <a:gd name="T0" fmla="*/ 7 w 14"/>
                  <a:gd name="T1" fmla="*/ 33 h 33"/>
                  <a:gd name="T2" fmla="*/ 14 w 14"/>
                  <a:gd name="T3" fmla="*/ 26 h 33"/>
                  <a:gd name="T4" fmla="*/ 14 w 14"/>
                  <a:gd name="T5" fmla="*/ 6 h 33"/>
                  <a:gd name="T6" fmla="*/ 7 w 14"/>
                  <a:gd name="T7" fmla="*/ 0 h 33"/>
                  <a:gd name="T8" fmla="*/ 0 w 14"/>
                  <a:gd name="T9" fmla="*/ 6 h 33"/>
                  <a:gd name="T10" fmla="*/ 0 w 14"/>
                  <a:gd name="T11" fmla="*/ 26 h 33"/>
                  <a:gd name="T12" fmla="*/ 7 w 14"/>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4" h="33">
                    <a:moveTo>
                      <a:pt x="7" y="33"/>
                    </a:moveTo>
                    <a:cubicBezTo>
                      <a:pt x="10" y="33"/>
                      <a:pt x="14" y="29"/>
                      <a:pt x="14" y="26"/>
                    </a:cubicBezTo>
                    <a:cubicBezTo>
                      <a:pt x="14" y="6"/>
                      <a:pt x="14" y="6"/>
                      <a:pt x="14" y="6"/>
                    </a:cubicBezTo>
                    <a:cubicBezTo>
                      <a:pt x="14" y="3"/>
                      <a:pt x="10" y="0"/>
                      <a:pt x="7" y="0"/>
                    </a:cubicBezTo>
                    <a:cubicBezTo>
                      <a:pt x="3" y="0"/>
                      <a:pt x="0" y="3"/>
                      <a:pt x="0" y="6"/>
                    </a:cubicBezTo>
                    <a:cubicBezTo>
                      <a:pt x="0" y="26"/>
                      <a:pt x="0" y="26"/>
                      <a:pt x="0" y="26"/>
                    </a:cubicBezTo>
                    <a:cubicBezTo>
                      <a:pt x="0" y="29"/>
                      <a:pt x="3" y="33"/>
                      <a:pt x="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PA_任意多边形 17">
                <a:extLst>
                  <a:ext uri="{FF2B5EF4-FFF2-40B4-BE49-F238E27FC236}">
                    <a16:creationId xmlns:a16="http://schemas.microsoft.com/office/drawing/2014/main" id="{24E63DC9-0089-43D8-B1F7-55C7C617A8E0}"/>
                  </a:ext>
                </a:extLst>
              </p:cNvPr>
              <p:cNvSpPr/>
              <p:nvPr>
                <p:custDataLst>
                  <p:tags r:id="rId18"/>
                </p:custDataLst>
              </p:nvPr>
            </p:nvSpPr>
            <p:spPr bwMode="auto">
              <a:xfrm>
                <a:off x="520701" y="3713163"/>
                <a:ext cx="53975" cy="125413"/>
              </a:xfrm>
              <a:custGeom>
                <a:avLst/>
                <a:gdLst>
                  <a:gd name="T0" fmla="*/ 7 w 14"/>
                  <a:gd name="T1" fmla="*/ 33 h 33"/>
                  <a:gd name="T2" fmla="*/ 14 w 14"/>
                  <a:gd name="T3" fmla="*/ 26 h 33"/>
                  <a:gd name="T4" fmla="*/ 14 w 14"/>
                  <a:gd name="T5" fmla="*/ 6 h 33"/>
                  <a:gd name="T6" fmla="*/ 7 w 14"/>
                  <a:gd name="T7" fmla="*/ 0 h 33"/>
                  <a:gd name="T8" fmla="*/ 0 w 14"/>
                  <a:gd name="T9" fmla="*/ 6 h 33"/>
                  <a:gd name="T10" fmla="*/ 0 w 14"/>
                  <a:gd name="T11" fmla="*/ 26 h 33"/>
                  <a:gd name="T12" fmla="*/ 7 w 14"/>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4" h="33">
                    <a:moveTo>
                      <a:pt x="7" y="33"/>
                    </a:moveTo>
                    <a:cubicBezTo>
                      <a:pt x="11" y="33"/>
                      <a:pt x="14" y="29"/>
                      <a:pt x="14" y="26"/>
                    </a:cubicBezTo>
                    <a:cubicBezTo>
                      <a:pt x="14" y="6"/>
                      <a:pt x="14" y="6"/>
                      <a:pt x="14" y="6"/>
                    </a:cubicBezTo>
                    <a:cubicBezTo>
                      <a:pt x="14" y="3"/>
                      <a:pt x="11" y="0"/>
                      <a:pt x="7" y="0"/>
                    </a:cubicBezTo>
                    <a:cubicBezTo>
                      <a:pt x="3" y="0"/>
                      <a:pt x="0" y="3"/>
                      <a:pt x="0" y="6"/>
                    </a:cubicBezTo>
                    <a:cubicBezTo>
                      <a:pt x="0" y="26"/>
                      <a:pt x="0" y="26"/>
                      <a:pt x="0" y="26"/>
                    </a:cubicBezTo>
                    <a:cubicBezTo>
                      <a:pt x="0" y="29"/>
                      <a:pt x="3" y="33"/>
                      <a:pt x="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PA_任意多边形 18">
                <a:extLst>
                  <a:ext uri="{FF2B5EF4-FFF2-40B4-BE49-F238E27FC236}">
                    <a16:creationId xmlns:a16="http://schemas.microsoft.com/office/drawing/2014/main" id="{76A2A152-4793-432A-8C58-C889541F3D31}"/>
                  </a:ext>
                </a:extLst>
              </p:cNvPr>
              <p:cNvSpPr>
                <a:spLocks noEditPoints="1"/>
              </p:cNvSpPr>
              <p:nvPr>
                <p:custDataLst>
                  <p:tags r:id="rId19"/>
                </p:custDataLst>
              </p:nvPr>
            </p:nvSpPr>
            <p:spPr bwMode="auto">
              <a:xfrm>
                <a:off x="185738" y="3773488"/>
                <a:ext cx="533400" cy="531813"/>
              </a:xfrm>
              <a:custGeom>
                <a:avLst/>
                <a:gdLst>
                  <a:gd name="T0" fmla="*/ 132 w 140"/>
                  <a:gd name="T1" fmla="*/ 0 h 141"/>
                  <a:gd name="T2" fmla="*/ 109 w 140"/>
                  <a:gd name="T3" fmla="*/ 0 h 141"/>
                  <a:gd name="T4" fmla="*/ 109 w 140"/>
                  <a:gd name="T5" fmla="*/ 10 h 141"/>
                  <a:gd name="T6" fmla="*/ 95 w 140"/>
                  <a:gd name="T7" fmla="*/ 24 h 141"/>
                  <a:gd name="T8" fmla="*/ 81 w 140"/>
                  <a:gd name="T9" fmla="*/ 10 h 141"/>
                  <a:gd name="T10" fmla="*/ 81 w 140"/>
                  <a:gd name="T11" fmla="*/ 0 h 141"/>
                  <a:gd name="T12" fmla="*/ 59 w 140"/>
                  <a:gd name="T13" fmla="*/ 0 h 141"/>
                  <a:gd name="T14" fmla="*/ 59 w 140"/>
                  <a:gd name="T15" fmla="*/ 10 h 141"/>
                  <a:gd name="T16" fmla="*/ 45 w 140"/>
                  <a:gd name="T17" fmla="*/ 24 h 141"/>
                  <a:gd name="T18" fmla="*/ 30 w 140"/>
                  <a:gd name="T19" fmla="*/ 10 h 141"/>
                  <a:gd name="T20" fmla="*/ 30 w 140"/>
                  <a:gd name="T21" fmla="*/ 0 h 141"/>
                  <a:gd name="T22" fmla="*/ 8 w 140"/>
                  <a:gd name="T23" fmla="*/ 0 h 141"/>
                  <a:gd name="T24" fmla="*/ 0 w 140"/>
                  <a:gd name="T25" fmla="*/ 8 h 141"/>
                  <a:gd name="T26" fmla="*/ 0 w 140"/>
                  <a:gd name="T27" fmla="*/ 133 h 141"/>
                  <a:gd name="T28" fmla="*/ 8 w 140"/>
                  <a:gd name="T29" fmla="*/ 141 h 141"/>
                  <a:gd name="T30" fmla="*/ 132 w 140"/>
                  <a:gd name="T31" fmla="*/ 141 h 141"/>
                  <a:gd name="T32" fmla="*/ 140 w 140"/>
                  <a:gd name="T33" fmla="*/ 133 h 141"/>
                  <a:gd name="T34" fmla="*/ 140 w 140"/>
                  <a:gd name="T35" fmla="*/ 8 h 141"/>
                  <a:gd name="T36" fmla="*/ 132 w 140"/>
                  <a:gd name="T37" fmla="*/ 0 h 141"/>
                  <a:gd name="T38" fmla="*/ 129 w 140"/>
                  <a:gd name="T39" fmla="*/ 128 h 141"/>
                  <a:gd name="T40" fmla="*/ 11 w 140"/>
                  <a:gd name="T41" fmla="*/ 128 h 141"/>
                  <a:gd name="T42" fmla="*/ 11 w 140"/>
                  <a:gd name="T43" fmla="*/ 44 h 141"/>
                  <a:gd name="T44" fmla="*/ 129 w 140"/>
                  <a:gd name="T45" fmla="*/ 44 h 141"/>
                  <a:gd name="T46" fmla="*/ 129 w 140"/>
                  <a:gd name="T47"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0" h="141">
                    <a:moveTo>
                      <a:pt x="132" y="0"/>
                    </a:moveTo>
                    <a:cubicBezTo>
                      <a:pt x="109" y="0"/>
                      <a:pt x="109" y="0"/>
                      <a:pt x="109" y="0"/>
                    </a:cubicBezTo>
                    <a:cubicBezTo>
                      <a:pt x="109" y="10"/>
                      <a:pt x="109" y="10"/>
                      <a:pt x="109" y="10"/>
                    </a:cubicBezTo>
                    <a:cubicBezTo>
                      <a:pt x="109" y="18"/>
                      <a:pt x="103" y="24"/>
                      <a:pt x="95" y="24"/>
                    </a:cubicBezTo>
                    <a:cubicBezTo>
                      <a:pt x="87" y="24"/>
                      <a:pt x="81" y="18"/>
                      <a:pt x="81" y="10"/>
                    </a:cubicBezTo>
                    <a:cubicBezTo>
                      <a:pt x="81" y="0"/>
                      <a:pt x="81" y="0"/>
                      <a:pt x="81" y="0"/>
                    </a:cubicBezTo>
                    <a:cubicBezTo>
                      <a:pt x="59" y="0"/>
                      <a:pt x="59" y="0"/>
                      <a:pt x="59" y="0"/>
                    </a:cubicBezTo>
                    <a:cubicBezTo>
                      <a:pt x="59" y="10"/>
                      <a:pt x="59" y="10"/>
                      <a:pt x="59" y="10"/>
                    </a:cubicBezTo>
                    <a:cubicBezTo>
                      <a:pt x="59" y="18"/>
                      <a:pt x="53" y="24"/>
                      <a:pt x="45" y="24"/>
                    </a:cubicBezTo>
                    <a:cubicBezTo>
                      <a:pt x="37" y="24"/>
                      <a:pt x="30" y="18"/>
                      <a:pt x="30" y="10"/>
                    </a:cubicBezTo>
                    <a:cubicBezTo>
                      <a:pt x="30" y="0"/>
                      <a:pt x="30" y="0"/>
                      <a:pt x="30" y="0"/>
                    </a:cubicBezTo>
                    <a:cubicBezTo>
                      <a:pt x="8" y="0"/>
                      <a:pt x="8" y="0"/>
                      <a:pt x="8" y="0"/>
                    </a:cubicBezTo>
                    <a:cubicBezTo>
                      <a:pt x="4" y="0"/>
                      <a:pt x="0" y="4"/>
                      <a:pt x="0" y="8"/>
                    </a:cubicBezTo>
                    <a:cubicBezTo>
                      <a:pt x="0" y="133"/>
                      <a:pt x="0" y="133"/>
                      <a:pt x="0" y="133"/>
                    </a:cubicBezTo>
                    <a:cubicBezTo>
                      <a:pt x="0" y="138"/>
                      <a:pt x="4" y="141"/>
                      <a:pt x="8" y="141"/>
                    </a:cubicBezTo>
                    <a:cubicBezTo>
                      <a:pt x="132" y="141"/>
                      <a:pt x="132" y="141"/>
                      <a:pt x="132" y="141"/>
                    </a:cubicBezTo>
                    <a:cubicBezTo>
                      <a:pt x="136" y="141"/>
                      <a:pt x="140" y="138"/>
                      <a:pt x="140" y="133"/>
                    </a:cubicBezTo>
                    <a:cubicBezTo>
                      <a:pt x="140" y="8"/>
                      <a:pt x="140" y="8"/>
                      <a:pt x="140" y="8"/>
                    </a:cubicBezTo>
                    <a:cubicBezTo>
                      <a:pt x="140" y="4"/>
                      <a:pt x="136" y="0"/>
                      <a:pt x="132" y="0"/>
                    </a:cubicBezTo>
                    <a:close/>
                    <a:moveTo>
                      <a:pt x="129" y="128"/>
                    </a:moveTo>
                    <a:cubicBezTo>
                      <a:pt x="11" y="128"/>
                      <a:pt x="11" y="128"/>
                      <a:pt x="11" y="128"/>
                    </a:cubicBezTo>
                    <a:cubicBezTo>
                      <a:pt x="11" y="44"/>
                      <a:pt x="11" y="44"/>
                      <a:pt x="11" y="44"/>
                    </a:cubicBezTo>
                    <a:cubicBezTo>
                      <a:pt x="129" y="44"/>
                      <a:pt x="129" y="44"/>
                      <a:pt x="129" y="44"/>
                    </a:cubicBezTo>
                    <a:lnTo>
                      <a:pt x="12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PA_任意多边形 19">
                <a:extLst>
                  <a:ext uri="{FF2B5EF4-FFF2-40B4-BE49-F238E27FC236}">
                    <a16:creationId xmlns:a16="http://schemas.microsoft.com/office/drawing/2014/main" id="{7916B697-4797-46EC-9472-527408F0A81F}"/>
                  </a:ext>
                </a:extLst>
              </p:cNvPr>
              <p:cNvSpPr/>
              <p:nvPr>
                <p:custDataLst>
                  <p:tags r:id="rId20"/>
                </p:custDataLst>
              </p:nvPr>
            </p:nvSpPr>
            <p:spPr bwMode="auto">
              <a:xfrm>
                <a:off x="319088" y="4000500"/>
                <a:ext cx="128588" cy="206375"/>
              </a:xfrm>
              <a:custGeom>
                <a:avLst/>
                <a:gdLst>
                  <a:gd name="T0" fmla="*/ 32 w 34"/>
                  <a:gd name="T1" fmla="*/ 49 h 55"/>
                  <a:gd name="T2" fmla="*/ 11 w 34"/>
                  <a:gd name="T3" fmla="*/ 49 h 55"/>
                  <a:gd name="T4" fmla="*/ 26 w 34"/>
                  <a:gd name="T5" fmla="*/ 30 h 55"/>
                  <a:gd name="T6" fmla="*/ 27 w 34"/>
                  <a:gd name="T7" fmla="*/ 29 h 55"/>
                  <a:gd name="T8" fmla="*/ 30 w 34"/>
                  <a:gd name="T9" fmla="*/ 25 h 55"/>
                  <a:gd name="T10" fmla="*/ 32 w 34"/>
                  <a:gd name="T11" fmla="*/ 22 h 55"/>
                  <a:gd name="T12" fmla="*/ 33 w 34"/>
                  <a:gd name="T13" fmla="*/ 18 h 55"/>
                  <a:gd name="T14" fmla="*/ 34 w 34"/>
                  <a:gd name="T15" fmla="*/ 14 h 55"/>
                  <a:gd name="T16" fmla="*/ 30 w 34"/>
                  <a:gd name="T17" fmla="*/ 4 h 55"/>
                  <a:gd name="T18" fmla="*/ 18 w 34"/>
                  <a:gd name="T19" fmla="*/ 0 h 55"/>
                  <a:gd name="T20" fmla="*/ 5 w 34"/>
                  <a:gd name="T21" fmla="*/ 4 h 55"/>
                  <a:gd name="T22" fmla="*/ 1 w 34"/>
                  <a:gd name="T23" fmla="*/ 16 h 55"/>
                  <a:gd name="T24" fmla="*/ 1 w 34"/>
                  <a:gd name="T25" fmla="*/ 18 h 55"/>
                  <a:gd name="T26" fmla="*/ 10 w 34"/>
                  <a:gd name="T27" fmla="*/ 18 h 55"/>
                  <a:gd name="T28" fmla="*/ 10 w 34"/>
                  <a:gd name="T29" fmla="*/ 16 h 55"/>
                  <a:gd name="T30" fmla="*/ 18 w 34"/>
                  <a:gd name="T31" fmla="*/ 6 h 55"/>
                  <a:gd name="T32" fmla="*/ 25 w 34"/>
                  <a:gd name="T33" fmla="*/ 14 h 55"/>
                  <a:gd name="T34" fmla="*/ 24 w 34"/>
                  <a:gd name="T35" fmla="*/ 17 h 55"/>
                  <a:gd name="T36" fmla="*/ 24 w 34"/>
                  <a:gd name="T37" fmla="*/ 19 h 55"/>
                  <a:gd name="T38" fmla="*/ 23 w 34"/>
                  <a:gd name="T39" fmla="*/ 21 h 55"/>
                  <a:gd name="T40" fmla="*/ 21 w 34"/>
                  <a:gd name="T41" fmla="*/ 23 h 55"/>
                  <a:gd name="T42" fmla="*/ 19 w 34"/>
                  <a:gd name="T43" fmla="*/ 26 h 55"/>
                  <a:gd name="T44" fmla="*/ 18 w 34"/>
                  <a:gd name="T45" fmla="*/ 28 h 55"/>
                  <a:gd name="T46" fmla="*/ 0 w 34"/>
                  <a:gd name="T47" fmla="*/ 49 h 55"/>
                  <a:gd name="T48" fmla="*/ 0 w 34"/>
                  <a:gd name="T49" fmla="*/ 55 h 55"/>
                  <a:gd name="T50" fmla="*/ 32 w 34"/>
                  <a:gd name="T51" fmla="*/ 55 h 55"/>
                  <a:gd name="T52" fmla="*/ 32 w 34"/>
                  <a:gd name="T53"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55">
                    <a:moveTo>
                      <a:pt x="32" y="49"/>
                    </a:moveTo>
                    <a:cubicBezTo>
                      <a:pt x="11" y="49"/>
                      <a:pt x="11" y="49"/>
                      <a:pt x="11" y="49"/>
                    </a:cubicBezTo>
                    <a:cubicBezTo>
                      <a:pt x="26" y="30"/>
                      <a:pt x="26" y="30"/>
                      <a:pt x="26" y="30"/>
                    </a:cubicBezTo>
                    <a:cubicBezTo>
                      <a:pt x="27" y="29"/>
                      <a:pt x="27" y="29"/>
                      <a:pt x="27" y="29"/>
                    </a:cubicBezTo>
                    <a:cubicBezTo>
                      <a:pt x="28" y="27"/>
                      <a:pt x="29" y="26"/>
                      <a:pt x="30" y="25"/>
                    </a:cubicBezTo>
                    <a:cubicBezTo>
                      <a:pt x="30" y="25"/>
                      <a:pt x="31" y="24"/>
                      <a:pt x="32" y="22"/>
                    </a:cubicBezTo>
                    <a:cubicBezTo>
                      <a:pt x="32" y="21"/>
                      <a:pt x="33" y="20"/>
                      <a:pt x="33" y="18"/>
                    </a:cubicBezTo>
                    <a:cubicBezTo>
                      <a:pt x="34" y="17"/>
                      <a:pt x="34" y="15"/>
                      <a:pt x="34" y="14"/>
                    </a:cubicBezTo>
                    <a:cubicBezTo>
                      <a:pt x="34" y="9"/>
                      <a:pt x="32" y="6"/>
                      <a:pt x="30" y="4"/>
                    </a:cubicBezTo>
                    <a:cubicBezTo>
                      <a:pt x="27" y="1"/>
                      <a:pt x="23" y="0"/>
                      <a:pt x="18" y="0"/>
                    </a:cubicBezTo>
                    <a:cubicBezTo>
                      <a:pt x="12" y="0"/>
                      <a:pt x="8" y="1"/>
                      <a:pt x="5" y="4"/>
                    </a:cubicBezTo>
                    <a:cubicBezTo>
                      <a:pt x="3" y="7"/>
                      <a:pt x="1" y="11"/>
                      <a:pt x="1" y="16"/>
                    </a:cubicBezTo>
                    <a:cubicBezTo>
                      <a:pt x="1" y="18"/>
                      <a:pt x="1" y="18"/>
                      <a:pt x="1" y="18"/>
                    </a:cubicBezTo>
                    <a:cubicBezTo>
                      <a:pt x="10" y="18"/>
                      <a:pt x="10" y="18"/>
                      <a:pt x="10" y="18"/>
                    </a:cubicBezTo>
                    <a:cubicBezTo>
                      <a:pt x="10" y="16"/>
                      <a:pt x="10" y="16"/>
                      <a:pt x="10" y="16"/>
                    </a:cubicBezTo>
                    <a:cubicBezTo>
                      <a:pt x="10" y="9"/>
                      <a:pt x="13" y="6"/>
                      <a:pt x="18" y="6"/>
                    </a:cubicBezTo>
                    <a:cubicBezTo>
                      <a:pt x="23" y="6"/>
                      <a:pt x="25" y="8"/>
                      <a:pt x="25" y="14"/>
                    </a:cubicBezTo>
                    <a:cubicBezTo>
                      <a:pt x="25" y="15"/>
                      <a:pt x="25" y="16"/>
                      <a:pt x="24" y="17"/>
                    </a:cubicBezTo>
                    <a:cubicBezTo>
                      <a:pt x="24" y="18"/>
                      <a:pt x="24" y="18"/>
                      <a:pt x="24" y="19"/>
                    </a:cubicBezTo>
                    <a:cubicBezTo>
                      <a:pt x="24" y="20"/>
                      <a:pt x="23" y="21"/>
                      <a:pt x="23" y="21"/>
                    </a:cubicBezTo>
                    <a:cubicBezTo>
                      <a:pt x="22" y="22"/>
                      <a:pt x="21" y="23"/>
                      <a:pt x="21" y="23"/>
                    </a:cubicBezTo>
                    <a:cubicBezTo>
                      <a:pt x="21" y="24"/>
                      <a:pt x="20" y="25"/>
                      <a:pt x="19" y="26"/>
                    </a:cubicBezTo>
                    <a:cubicBezTo>
                      <a:pt x="18" y="27"/>
                      <a:pt x="18" y="28"/>
                      <a:pt x="18" y="28"/>
                    </a:cubicBezTo>
                    <a:cubicBezTo>
                      <a:pt x="0" y="49"/>
                      <a:pt x="0" y="49"/>
                      <a:pt x="0" y="49"/>
                    </a:cubicBezTo>
                    <a:cubicBezTo>
                      <a:pt x="0" y="55"/>
                      <a:pt x="0" y="55"/>
                      <a:pt x="0" y="55"/>
                    </a:cubicBezTo>
                    <a:cubicBezTo>
                      <a:pt x="32" y="55"/>
                      <a:pt x="32" y="55"/>
                      <a:pt x="32" y="55"/>
                    </a:cubicBezTo>
                    <a:lnTo>
                      <a:pt x="32"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PA_任意多边形 20">
                <a:extLst>
                  <a:ext uri="{FF2B5EF4-FFF2-40B4-BE49-F238E27FC236}">
                    <a16:creationId xmlns:a16="http://schemas.microsoft.com/office/drawing/2014/main" id="{05B4E630-4086-482D-A404-2743256074F7}"/>
                  </a:ext>
                </a:extLst>
              </p:cNvPr>
              <p:cNvSpPr>
                <a:spLocks noEditPoints="1"/>
              </p:cNvSpPr>
              <p:nvPr>
                <p:custDataLst>
                  <p:tags r:id="rId21"/>
                </p:custDataLst>
              </p:nvPr>
            </p:nvSpPr>
            <p:spPr bwMode="auto">
              <a:xfrm>
                <a:off x="471488" y="4000500"/>
                <a:ext cx="136525" cy="206375"/>
              </a:xfrm>
              <a:custGeom>
                <a:avLst/>
                <a:gdLst>
                  <a:gd name="T0" fmla="*/ 45 w 86"/>
                  <a:gd name="T1" fmla="*/ 130 h 130"/>
                  <a:gd name="T2" fmla="*/ 67 w 86"/>
                  <a:gd name="T3" fmla="*/ 130 h 130"/>
                  <a:gd name="T4" fmla="*/ 67 w 86"/>
                  <a:gd name="T5" fmla="*/ 94 h 130"/>
                  <a:gd name="T6" fmla="*/ 86 w 86"/>
                  <a:gd name="T7" fmla="*/ 94 h 130"/>
                  <a:gd name="T8" fmla="*/ 86 w 86"/>
                  <a:gd name="T9" fmla="*/ 80 h 130"/>
                  <a:gd name="T10" fmla="*/ 67 w 86"/>
                  <a:gd name="T11" fmla="*/ 80 h 130"/>
                  <a:gd name="T12" fmla="*/ 67 w 86"/>
                  <a:gd name="T13" fmla="*/ 0 h 130"/>
                  <a:gd name="T14" fmla="*/ 41 w 86"/>
                  <a:gd name="T15" fmla="*/ 0 h 130"/>
                  <a:gd name="T16" fmla="*/ 0 w 86"/>
                  <a:gd name="T17" fmla="*/ 75 h 130"/>
                  <a:gd name="T18" fmla="*/ 0 w 86"/>
                  <a:gd name="T19" fmla="*/ 94 h 130"/>
                  <a:gd name="T20" fmla="*/ 45 w 86"/>
                  <a:gd name="T21" fmla="*/ 94 h 130"/>
                  <a:gd name="T22" fmla="*/ 45 w 86"/>
                  <a:gd name="T23" fmla="*/ 130 h 130"/>
                  <a:gd name="T24" fmla="*/ 21 w 86"/>
                  <a:gd name="T25" fmla="*/ 80 h 130"/>
                  <a:gd name="T26" fmla="*/ 45 w 86"/>
                  <a:gd name="T27" fmla="*/ 21 h 130"/>
                  <a:gd name="T28" fmla="*/ 45 w 86"/>
                  <a:gd name="T29" fmla="*/ 80 h 130"/>
                  <a:gd name="T30" fmla="*/ 21 w 86"/>
                  <a:gd name="T31" fmla="*/ 8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130">
                    <a:moveTo>
                      <a:pt x="45" y="130"/>
                    </a:moveTo>
                    <a:lnTo>
                      <a:pt x="67" y="130"/>
                    </a:lnTo>
                    <a:lnTo>
                      <a:pt x="67" y="94"/>
                    </a:lnTo>
                    <a:lnTo>
                      <a:pt x="86" y="94"/>
                    </a:lnTo>
                    <a:lnTo>
                      <a:pt x="86" y="80"/>
                    </a:lnTo>
                    <a:lnTo>
                      <a:pt x="67" y="80"/>
                    </a:lnTo>
                    <a:lnTo>
                      <a:pt x="67" y="0"/>
                    </a:lnTo>
                    <a:lnTo>
                      <a:pt x="41" y="0"/>
                    </a:lnTo>
                    <a:lnTo>
                      <a:pt x="0" y="75"/>
                    </a:lnTo>
                    <a:lnTo>
                      <a:pt x="0" y="94"/>
                    </a:lnTo>
                    <a:lnTo>
                      <a:pt x="45" y="94"/>
                    </a:lnTo>
                    <a:lnTo>
                      <a:pt x="45" y="130"/>
                    </a:lnTo>
                    <a:close/>
                    <a:moveTo>
                      <a:pt x="21" y="80"/>
                    </a:moveTo>
                    <a:lnTo>
                      <a:pt x="45" y="21"/>
                    </a:lnTo>
                    <a:lnTo>
                      <a:pt x="45" y="80"/>
                    </a:lnTo>
                    <a:lnTo>
                      <a:pt x="21"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
        <p:nvSpPr>
          <p:cNvPr id="42" name="PA_文本框 30">
            <a:extLst>
              <a:ext uri="{FF2B5EF4-FFF2-40B4-BE49-F238E27FC236}">
                <a16:creationId xmlns:a16="http://schemas.microsoft.com/office/drawing/2014/main" id="{7D4BD808-2047-4428-9646-31B2C5EB4F93}"/>
              </a:ext>
            </a:extLst>
          </p:cNvPr>
          <p:cNvSpPr txBox="1"/>
          <p:nvPr>
            <p:custDataLst>
              <p:tags r:id="rId4"/>
            </p:custDataLst>
          </p:nvPr>
        </p:nvSpPr>
        <p:spPr>
          <a:xfrm>
            <a:off x="1490138" y="1108698"/>
            <a:ext cx="3009389" cy="246221"/>
          </a:xfrm>
          <a:prstGeom prst="rect">
            <a:avLst/>
          </a:prstGeom>
          <a:noFill/>
        </p:spPr>
        <p:txBody>
          <a:bodyPr wrap="square" lIns="0" tIns="0" rIns="0" bIns="0" rtlCol="0">
            <a:spAutoFit/>
          </a:bodyPr>
          <a:lstStyle/>
          <a:p>
            <a:r>
              <a:rPr lang="zh-CN" altLang="en-US" sz="1600" b="1" dirty="0">
                <a:latin typeface="微软雅黑" panose="020B0503020204020204" pitchFamily="34" charset="-122"/>
                <a:ea typeface="微软雅黑" panose="020B0503020204020204" pitchFamily="34" charset="-122"/>
                <a:cs typeface="+mn-ea"/>
                <a:sym typeface="+mn-lt"/>
              </a:rPr>
              <a:t>矿山修复项目</a:t>
            </a:r>
          </a:p>
        </p:txBody>
      </p:sp>
      <p:sp>
        <p:nvSpPr>
          <p:cNvPr id="43" name="PA_文本框 29">
            <a:extLst>
              <a:ext uri="{FF2B5EF4-FFF2-40B4-BE49-F238E27FC236}">
                <a16:creationId xmlns:a16="http://schemas.microsoft.com/office/drawing/2014/main" id="{4A5BCBFA-8042-4F88-B79D-4EC97E795EEB}"/>
              </a:ext>
            </a:extLst>
          </p:cNvPr>
          <p:cNvSpPr txBox="1"/>
          <p:nvPr>
            <p:custDataLst>
              <p:tags r:id="rId5"/>
            </p:custDataLst>
          </p:nvPr>
        </p:nvSpPr>
        <p:spPr>
          <a:xfrm>
            <a:off x="1490138" y="1421882"/>
            <a:ext cx="4005527" cy="1077218"/>
          </a:xfrm>
          <a:prstGeom prst="rect">
            <a:avLst/>
          </a:prstGeom>
          <a:noFill/>
        </p:spPr>
        <p:txBody>
          <a:bodyPr wrap="square" lIns="0" tIns="0" rIns="0" bIns="0" rtlCol="0">
            <a:spAutoFit/>
          </a:bodyPr>
          <a:lstStyle/>
          <a:p>
            <a:r>
              <a:rPr lang="zh-CN" altLang="en-US" sz="1400" dirty="0" smtClean="0">
                <a:latin typeface="微软雅黑" panose="020B0503020204020204" pitchFamily="34" charset="-122"/>
                <a:ea typeface="微软雅黑" panose="020B0503020204020204" pitchFamily="34" charset="-122"/>
                <a:cs typeface="+mn-ea"/>
                <a:sym typeface="+mn-lt"/>
              </a:rPr>
              <a:t>项目信息：矿山</a:t>
            </a:r>
            <a:r>
              <a:rPr lang="zh-CN" altLang="en-US" sz="1400" dirty="0">
                <a:latin typeface="微软雅黑" panose="020B0503020204020204" pitchFamily="34" charset="-122"/>
                <a:ea typeface="微软雅黑" panose="020B0503020204020204" pitchFamily="34" charset="-122"/>
                <a:cs typeface="+mn-ea"/>
                <a:sym typeface="+mn-lt"/>
              </a:rPr>
              <a:t>修复项目</a:t>
            </a:r>
            <a:r>
              <a:rPr lang="en-US" altLang="zh-CN" sz="1400" dirty="0" smtClean="0">
                <a:latin typeface="微软雅黑" panose="020B0503020204020204" pitchFamily="34" charset="-122"/>
                <a:ea typeface="微软雅黑" panose="020B0503020204020204" pitchFamily="34" charset="-122"/>
                <a:cs typeface="+mn-ea"/>
                <a:sym typeface="+mn-lt"/>
              </a:rPr>
              <a:t>625</a:t>
            </a:r>
            <a:r>
              <a:rPr lang="zh-CN" altLang="en-US" sz="1400" dirty="0" smtClean="0">
                <a:latin typeface="微软雅黑" panose="020B0503020204020204" pitchFamily="34" charset="-122"/>
                <a:ea typeface="微软雅黑" panose="020B0503020204020204" pitchFamily="34" charset="-122"/>
                <a:cs typeface="+mn-ea"/>
                <a:sym typeface="+mn-lt"/>
              </a:rPr>
              <a:t>个，</a:t>
            </a:r>
            <a:r>
              <a:rPr lang="zh-CN" altLang="en-US" sz="1400" dirty="0">
                <a:latin typeface="微软雅黑" panose="020B0503020204020204" pitchFamily="34" charset="-122"/>
                <a:ea typeface="微软雅黑" panose="020B0503020204020204" pitchFamily="34" charset="-122"/>
                <a:cs typeface="+mn-ea"/>
                <a:sym typeface="+mn-lt"/>
              </a:rPr>
              <a:t>已经治理完成并验收</a:t>
            </a:r>
            <a:r>
              <a:rPr lang="en-US" altLang="zh-CN" sz="1400" dirty="0">
                <a:latin typeface="微软雅黑" panose="020B0503020204020204" pitchFamily="34" charset="-122"/>
                <a:ea typeface="微软雅黑" panose="020B0503020204020204" pitchFamily="34" charset="-122"/>
                <a:cs typeface="+mn-ea"/>
                <a:sym typeface="+mn-lt"/>
              </a:rPr>
              <a:t>274</a:t>
            </a:r>
            <a:r>
              <a:rPr lang="zh-CN" altLang="en-US" sz="1400" dirty="0">
                <a:latin typeface="微软雅黑" panose="020B0503020204020204" pitchFamily="34" charset="-122"/>
                <a:ea typeface="微软雅黑" panose="020B0503020204020204" pitchFamily="34" charset="-122"/>
                <a:cs typeface="+mn-ea"/>
                <a:sym typeface="+mn-lt"/>
              </a:rPr>
              <a:t>个，完成治理</a:t>
            </a:r>
            <a:r>
              <a:rPr lang="en-US" altLang="zh-CN" sz="1400" dirty="0">
                <a:latin typeface="微软雅黑" panose="020B0503020204020204" pitchFamily="34" charset="-122"/>
                <a:ea typeface="微软雅黑" panose="020B0503020204020204" pitchFamily="34" charset="-122"/>
                <a:cs typeface="+mn-ea"/>
                <a:sym typeface="+mn-lt"/>
              </a:rPr>
              <a:t>43</a:t>
            </a:r>
            <a:r>
              <a:rPr lang="zh-CN" altLang="en-US" sz="1400" dirty="0">
                <a:latin typeface="微软雅黑" panose="020B0503020204020204" pitchFamily="34" charset="-122"/>
                <a:ea typeface="微软雅黑" panose="020B0503020204020204" pitchFamily="34" charset="-122"/>
                <a:cs typeface="+mn-ea"/>
                <a:sym typeface="+mn-lt"/>
              </a:rPr>
              <a:t>个，正在实施</a:t>
            </a:r>
            <a:r>
              <a:rPr lang="en-US" altLang="zh-CN" sz="1400" dirty="0">
                <a:latin typeface="微软雅黑" panose="020B0503020204020204" pitchFamily="34" charset="-122"/>
                <a:ea typeface="微软雅黑" panose="020B0503020204020204" pitchFamily="34" charset="-122"/>
                <a:cs typeface="+mn-ea"/>
                <a:sym typeface="+mn-lt"/>
              </a:rPr>
              <a:t>308</a:t>
            </a:r>
            <a:r>
              <a:rPr lang="zh-CN" altLang="en-US" sz="1400" dirty="0" smtClean="0">
                <a:latin typeface="微软雅黑" panose="020B0503020204020204" pitchFamily="34" charset="-122"/>
                <a:ea typeface="微软雅黑" panose="020B0503020204020204" pitchFamily="34" charset="-122"/>
                <a:cs typeface="+mn-ea"/>
                <a:sym typeface="+mn-lt"/>
              </a:rPr>
              <a:t>个，根据矿山所在</a:t>
            </a:r>
            <a:r>
              <a:rPr lang="zh-CN" altLang="en-US" sz="1400" dirty="0">
                <a:latin typeface="微软雅黑" panose="020B0503020204020204" pitchFamily="34" charset="-122"/>
                <a:ea typeface="微软雅黑" panose="020B0503020204020204" pitchFamily="34" charset="-122"/>
                <a:cs typeface="+mn-ea"/>
                <a:sym typeface="+mn-lt"/>
              </a:rPr>
              <a:t>的</a:t>
            </a:r>
            <a:r>
              <a:rPr lang="zh-CN" altLang="en-US" sz="1400" dirty="0" smtClean="0">
                <a:latin typeface="微软雅黑" panose="020B0503020204020204" pitchFamily="34" charset="-122"/>
                <a:ea typeface="微软雅黑" panose="020B0503020204020204" pitchFamily="34" charset="-122"/>
                <a:cs typeface="+mn-ea"/>
                <a:sym typeface="+mn-lt"/>
              </a:rPr>
              <a:t>行政区划分</a:t>
            </a:r>
            <a:r>
              <a:rPr lang="zh-CN" altLang="en-US" sz="1400" dirty="0">
                <a:latin typeface="微软雅黑" panose="020B0503020204020204" pitchFamily="34" charset="-122"/>
                <a:ea typeface="微软雅黑" panose="020B0503020204020204" pitchFamily="34" charset="-122"/>
                <a:cs typeface="+mn-ea"/>
                <a:sym typeface="+mn-lt"/>
              </a:rPr>
              <a:t>涉及</a:t>
            </a:r>
            <a:r>
              <a:rPr lang="zh-CN" altLang="en-US" sz="1400" dirty="0" smtClean="0">
                <a:latin typeface="微软雅黑" panose="020B0503020204020204" pitchFamily="34" charset="-122"/>
                <a:ea typeface="微软雅黑" panose="020B0503020204020204" pitchFamily="34" charset="-122"/>
                <a:cs typeface="+mn-ea"/>
                <a:sym typeface="+mn-lt"/>
              </a:rPr>
              <a:t>全省</a:t>
            </a:r>
            <a:r>
              <a:rPr lang="en-US" altLang="zh-CN" sz="1400" dirty="0" smtClean="0">
                <a:latin typeface="微软雅黑" panose="020B0503020204020204" pitchFamily="34" charset="-122"/>
                <a:ea typeface="微软雅黑" panose="020B0503020204020204" pitchFamily="34" charset="-122"/>
                <a:cs typeface="+mn-ea"/>
                <a:sym typeface="+mn-lt"/>
              </a:rPr>
              <a:t>8</a:t>
            </a:r>
            <a:r>
              <a:rPr lang="zh-CN" altLang="en-US" sz="1400" dirty="0" smtClean="0">
                <a:latin typeface="微软雅黑" panose="020B0503020204020204" pitchFamily="34" charset="-122"/>
                <a:ea typeface="微软雅黑" panose="020B0503020204020204" pitchFamily="34" charset="-122"/>
                <a:cs typeface="+mn-ea"/>
                <a:sym typeface="+mn-lt"/>
              </a:rPr>
              <a:t>个地市，包括保定市、承德市、邯郸市、秦皇岛市、石家庄市、唐山市、邢台市与张家口市。</a:t>
            </a: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4" name="PA_文本框 30">
            <a:extLst>
              <a:ext uri="{FF2B5EF4-FFF2-40B4-BE49-F238E27FC236}">
                <a16:creationId xmlns:a16="http://schemas.microsoft.com/office/drawing/2014/main" id="{49BB9731-DB9E-417D-A01B-83F9B9CEC19A}"/>
              </a:ext>
            </a:extLst>
          </p:cNvPr>
          <p:cNvSpPr txBox="1"/>
          <p:nvPr>
            <p:custDataLst>
              <p:tags r:id="rId6"/>
            </p:custDataLst>
          </p:nvPr>
        </p:nvSpPr>
        <p:spPr>
          <a:xfrm>
            <a:off x="7035439" y="979836"/>
            <a:ext cx="3562845" cy="246221"/>
          </a:xfrm>
          <a:prstGeom prst="rect">
            <a:avLst/>
          </a:prstGeom>
          <a:noFill/>
        </p:spPr>
        <p:txBody>
          <a:bodyPr wrap="square" lIns="0" tIns="0" rIns="0" bIns="0" rtlCol="0">
            <a:spAutoFit/>
          </a:bodyPr>
          <a:lstStyle/>
          <a:p>
            <a:r>
              <a:rPr lang="zh-CN" altLang="en-US" sz="1600" b="1" dirty="0" smtClean="0">
                <a:latin typeface="微软雅黑" panose="020B0503020204020204" pitchFamily="34" charset="-122"/>
                <a:ea typeface="微软雅黑" panose="020B0503020204020204" pitchFamily="34" charset="-122"/>
                <a:cs typeface="+mn-ea"/>
                <a:sym typeface="+mn-lt"/>
              </a:rPr>
              <a:t>任务核查</a:t>
            </a:r>
            <a:endParaRPr lang="zh-CN" altLang="en-US" sz="1600" b="1" dirty="0">
              <a:latin typeface="微软雅黑" panose="020B0503020204020204" pitchFamily="34" charset="-122"/>
              <a:ea typeface="微软雅黑" panose="020B0503020204020204" pitchFamily="34" charset="-122"/>
              <a:cs typeface="+mn-ea"/>
              <a:sym typeface="+mn-lt"/>
            </a:endParaRPr>
          </a:p>
        </p:txBody>
      </p:sp>
      <p:sp>
        <p:nvSpPr>
          <p:cNvPr id="45" name="PA_文本框 29">
            <a:extLst>
              <a:ext uri="{FF2B5EF4-FFF2-40B4-BE49-F238E27FC236}">
                <a16:creationId xmlns:a16="http://schemas.microsoft.com/office/drawing/2014/main" id="{232BF407-290E-42BA-A964-B3D7F24E462C}"/>
              </a:ext>
            </a:extLst>
          </p:cNvPr>
          <p:cNvSpPr txBox="1"/>
          <p:nvPr>
            <p:custDataLst>
              <p:tags r:id="rId7"/>
            </p:custDataLst>
          </p:nvPr>
        </p:nvSpPr>
        <p:spPr>
          <a:xfrm>
            <a:off x="7076032" y="1227265"/>
            <a:ext cx="3353346" cy="1077218"/>
          </a:xfrm>
          <a:prstGeom prst="rect">
            <a:avLst/>
          </a:prstGeom>
          <a:noFill/>
        </p:spPr>
        <p:txBody>
          <a:bodyPr wrap="square" lIns="0" tIns="0" rIns="0" bIns="0" rtlCol="0">
            <a:spAutoFit/>
          </a:bodyPr>
          <a:lstStyle/>
          <a:p>
            <a:r>
              <a:rPr lang="zh-CN" altLang="en-US" sz="1400" dirty="0" smtClean="0">
                <a:latin typeface="微软雅黑" panose="020B0503020204020204" pitchFamily="34" charset="-122"/>
                <a:ea typeface="微软雅黑" panose="020B0503020204020204" pitchFamily="34" charset="-122"/>
                <a:cs typeface="+mn-ea"/>
                <a:sym typeface="+mn-lt"/>
              </a:rPr>
              <a:t>任务信息：对治理项目实地任务核查</a:t>
            </a:r>
            <a:r>
              <a:rPr lang="en-US" altLang="zh-CN" sz="1400" dirty="0" smtClean="0">
                <a:latin typeface="微软雅黑" panose="020B0503020204020204" pitchFamily="34" charset="-122"/>
                <a:ea typeface="微软雅黑" panose="020B0503020204020204" pitchFamily="34" charset="-122"/>
                <a:cs typeface="+mn-ea"/>
                <a:sym typeface="+mn-lt"/>
              </a:rPr>
              <a:t>10</a:t>
            </a:r>
            <a:r>
              <a:rPr lang="zh-CN" altLang="en-US" sz="1400" dirty="0" smtClean="0">
                <a:latin typeface="微软雅黑" panose="020B0503020204020204" pitchFamily="34" charset="-122"/>
                <a:ea typeface="微软雅黑" panose="020B0503020204020204" pitchFamily="34" charset="-122"/>
                <a:cs typeface="+mn-ea"/>
                <a:sym typeface="+mn-lt"/>
              </a:rPr>
              <a:t>次，完成并审批通过任务核查</a:t>
            </a:r>
            <a:r>
              <a:rPr lang="en-US" altLang="zh-CN" sz="1400" dirty="0" smtClean="0">
                <a:latin typeface="微软雅黑" panose="020B0503020204020204" pitchFamily="34" charset="-122"/>
                <a:ea typeface="微软雅黑" panose="020B0503020204020204" pitchFamily="34" charset="-122"/>
                <a:cs typeface="+mn-ea"/>
                <a:sym typeface="+mn-lt"/>
              </a:rPr>
              <a:t>10</a:t>
            </a:r>
            <a:r>
              <a:rPr lang="zh-CN" altLang="en-US" sz="1400" dirty="0" smtClean="0">
                <a:latin typeface="微软雅黑" panose="020B0503020204020204" pitchFamily="34" charset="-122"/>
                <a:ea typeface="微软雅黑" panose="020B0503020204020204" pitchFamily="34" charset="-122"/>
                <a:cs typeface="+mn-ea"/>
                <a:sym typeface="+mn-lt"/>
              </a:rPr>
              <a:t>次，通过任务核查收集治理点的照片、治理状况描述与视频，将任务进行统计并记录形成历史，方便对比治理效果。</a:t>
            </a:r>
            <a:endParaRPr lang="zh-CN" altLang="en-US" sz="1400" dirty="0">
              <a:latin typeface="微软雅黑" panose="020B0503020204020204" pitchFamily="34" charset="-122"/>
              <a:ea typeface="微软雅黑" panose="020B0503020204020204" pitchFamily="34" charset="-122"/>
              <a:cs typeface="+mn-ea"/>
              <a:sym typeface="+mn-lt"/>
            </a:endParaRPr>
          </a:p>
        </p:txBody>
      </p:sp>
      <p:cxnSp>
        <p:nvCxnSpPr>
          <p:cNvPr id="46" name="PA_直接连接符 18">
            <a:extLst>
              <a:ext uri="{FF2B5EF4-FFF2-40B4-BE49-F238E27FC236}">
                <a16:creationId xmlns:a16="http://schemas.microsoft.com/office/drawing/2014/main" id="{A30A4A44-3BF4-407D-8699-6BD6824D347D}"/>
              </a:ext>
            </a:extLst>
          </p:cNvPr>
          <p:cNvCxnSpPr/>
          <p:nvPr>
            <p:custDataLst>
              <p:tags r:id="rId8"/>
            </p:custDataLst>
          </p:nvPr>
        </p:nvCxnSpPr>
        <p:spPr>
          <a:xfrm flipH="1" flipV="1">
            <a:off x="6668465" y="1268399"/>
            <a:ext cx="0" cy="1496390"/>
          </a:xfrm>
          <a:prstGeom prst="line">
            <a:avLst/>
          </a:prstGeom>
          <a:ln w="12700" cap="flat" cmpd="sng" algn="ctr">
            <a:solidFill>
              <a:schemeClr val="tx1">
                <a:lumMod val="65000"/>
                <a:lumOff val="35000"/>
              </a:schemeClr>
            </a:solidFill>
            <a:prstDash val="dash"/>
            <a:round/>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7" name="PA_直接连接符 22">
            <a:extLst>
              <a:ext uri="{FF2B5EF4-FFF2-40B4-BE49-F238E27FC236}">
                <a16:creationId xmlns:a16="http://schemas.microsoft.com/office/drawing/2014/main" id="{C67B6DBA-9BDC-4143-A146-6A1C1E0FDE2C}"/>
              </a:ext>
            </a:extLst>
          </p:cNvPr>
          <p:cNvCxnSpPr/>
          <p:nvPr>
            <p:custDataLst>
              <p:tags r:id="rId9"/>
            </p:custDataLst>
          </p:nvPr>
        </p:nvCxnSpPr>
        <p:spPr>
          <a:xfrm flipH="1">
            <a:off x="1205703" y="2764789"/>
            <a:ext cx="996726" cy="0"/>
          </a:xfrm>
          <a:prstGeom prst="line">
            <a:avLst/>
          </a:prstGeom>
          <a:ln w="12700">
            <a:solidFill>
              <a:schemeClr val="accent3"/>
            </a:solidFill>
            <a:prstDash val="dash"/>
            <a:headEnd type="oval" w="med" len="med"/>
            <a:tailEnd type="none" w="lg" len="lg"/>
          </a:ln>
        </p:spPr>
        <p:style>
          <a:lnRef idx="1">
            <a:schemeClr val="accent1"/>
          </a:lnRef>
          <a:fillRef idx="0">
            <a:schemeClr val="accent1"/>
          </a:fillRef>
          <a:effectRef idx="0">
            <a:schemeClr val="accent1"/>
          </a:effectRef>
          <a:fontRef idx="minor">
            <a:schemeClr val="tx1"/>
          </a:fontRef>
        </p:style>
      </p:cxnSp>
      <p:cxnSp>
        <p:nvCxnSpPr>
          <p:cNvPr id="48" name="PA_直接连接符 24">
            <a:extLst>
              <a:ext uri="{FF2B5EF4-FFF2-40B4-BE49-F238E27FC236}">
                <a16:creationId xmlns:a16="http://schemas.microsoft.com/office/drawing/2014/main" id="{D3A54009-46B6-435F-9CA5-DC58D8DECFBD}"/>
              </a:ext>
            </a:extLst>
          </p:cNvPr>
          <p:cNvCxnSpPr/>
          <p:nvPr>
            <p:custDataLst>
              <p:tags r:id="rId10"/>
            </p:custDataLst>
          </p:nvPr>
        </p:nvCxnSpPr>
        <p:spPr>
          <a:xfrm flipH="1" flipV="1">
            <a:off x="1205703" y="1268399"/>
            <a:ext cx="0" cy="1496390"/>
          </a:xfrm>
          <a:prstGeom prst="line">
            <a:avLst/>
          </a:prstGeom>
          <a:ln w="12700">
            <a:solidFill>
              <a:schemeClr val="accent3"/>
            </a:solidFill>
            <a:prstDash val="dash"/>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9" name="PA_直接连接符 25">
            <a:extLst>
              <a:ext uri="{FF2B5EF4-FFF2-40B4-BE49-F238E27FC236}">
                <a16:creationId xmlns:a16="http://schemas.microsoft.com/office/drawing/2014/main" id="{45644E51-26B4-430B-B02D-414B5CEAE3D5}"/>
              </a:ext>
            </a:extLst>
          </p:cNvPr>
          <p:cNvCxnSpPr/>
          <p:nvPr>
            <p:custDataLst>
              <p:tags r:id="rId11"/>
            </p:custDataLst>
          </p:nvPr>
        </p:nvCxnSpPr>
        <p:spPr>
          <a:xfrm flipH="1">
            <a:off x="6668465" y="2764789"/>
            <a:ext cx="573399" cy="0"/>
          </a:xfrm>
          <a:prstGeom prst="line">
            <a:avLst/>
          </a:prstGeom>
          <a:ln w="12700" cap="flat" cmpd="sng" algn="ctr">
            <a:solidFill>
              <a:schemeClr val="tx1">
                <a:lumMod val="65000"/>
                <a:lumOff val="35000"/>
              </a:schemeClr>
            </a:solidFill>
            <a:prstDash val="dash"/>
            <a:round/>
            <a:headEnd type="oval" w="med" len="med"/>
            <a:tailEnd type="none" w="lg" len="lg"/>
          </a:ln>
        </p:spPr>
        <p:style>
          <a:lnRef idx="1">
            <a:schemeClr val="accent1"/>
          </a:lnRef>
          <a:fillRef idx="0">
            <a:schemeClr val="accent1"/>
          </a:fillRef>
          <a:effectRef idx="0">
            <a:schemeClr val="accent1"/>
          </a:effectRef>
          <a:fontRef idx="minor">
            <a:schemeClr val="tx1"/>
          </a:fontRef>
        </p:style>
      </p:cxnSp>
      <p:cxnSp>
        <p:nvCxnSpPr>
          <p:cNvPr id="50" name="PA_直接连接符 27">
            <a:extLst>
              <a:ext uri="{FF2B5EF4-FFF2-40B4-BE49-F238E27FC236}">
                <a16:creationId xmlns:a16="http://schemas.microsoft.com/office/drawing/2014/main" id="{4DCB5955-3C6F-48E9-A727-E6E364544715}"/>
              </a:ext>
            </a:extLst>
          </p:cNvPr>
          <p:cNvCxnSpPr/>
          <p:nvPr>
            <p:custDataLst>
              <p:tags r:id="rId12"/>
            </p:custDataLst>
          </p:nvPr>
        </p:nvCxnSpPr>
        <p:spPr>
          <a:xfrm flipH="1">
            <a:off x="4373481" y="4229156"/>
            <a:ext cx="0" cy="1496390"/>
          </a:xfrm>
          <a:prstGeom prst="line">
            <a:avLst/>
          </a:prstGeom>
          <a:ln w="12700" cap="flat" cmpd="sng" algn="ctr">
            <a:solidFill>
              <a:schemeClr val="tx1">
                <a:lumMod val="65000"/>
                <a:lumOff val="35000"/>
              </a:schemeClr>
            </a:solidFill>
            <a:prstDash val="dash"/>
            <a:round/>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1" name="PA_直接连接符 28">
            <a:extLst>
              <a:ext uri="{FF2B5EF4-FFF2-40B4-BE49-F238E27FC236}">
                <a16:creationId xmlns:a16="http://schemas.microsoft.com/office/drawing/2014/main" id="{FB7281BD-579B-4915-AB73-D08BB81F21AC}"/>
              </a:ext>
            </a:extLst>
          </p:cNvPr>
          <p:cNvCxnSpPr/>
          <p:nvPr>
            <p:custDataLst>
              <p:tags r:id="rId13"/>
            </p:custDataLst>
          </p:nvPr>
        </p:nvCxnSpPr>
        <p:spPr>
          <a:xfrm flipH="1" flipV="1">
            <a:off x="4373481" y="4229156"/>
            <a:ext cx="573399" cy="0"/>
          </a:xfrm>
          <a:prstGeom prst="line">
            <a:avLst/>
          </a:prstGeom>
          <a:ln w="12700" cap="flat" cmpd="sng" algn="ctr">
            <a:solidFill>
              <a:schemeClr val="tx1">
                <a:lumMod val="65000"/>
                <a:lumOff val="35000"/>
              </a:schemeClr>
            </a:solidFill>
            <a:prstDash val="dash"/>
            <a:round/>
            <a:headEnd type="oval" w="med" len="med"/>
            <a:tailEnd type="none" w="lg" len="lg"/>
          </a:ln>
        </p:spPr>
        <p:style>
          <a:lnRef idx="1">
            <a:schemeClr val="accent1"/>
          </a:lnRef>
          <a:fillRef idx="0">
            <a:schemeClr val="accent1"/>
          </a:fillRef>
          <a:effectRef idx="0">
            <a:schemeClr val="accent1"/>
          </a:effectRef>
          <a:fontRef idx="minor">
            <a:schemeClr val="tx1"/>
          </a:fontRef>
        </p:style>
      </p:cxnSp>
      <p:sp>
        <p:nvSpPr>
          <p:cNvPr id="52" name="PA_文本框 30">
            <a:extLst>
              <a:ext uri="{FF2B5EF4-FFF2-40B4-BE49-F238E27FC236}">
                <a16:creationId xmlns:a16="http://schemas.microsoft.com/office/drawing/2014/main" id="{415B3F81-2974-4068-B49A-896EC9595148}"/>
              </a:ext>
            </a:extLst>
          </p:cNvPr>
          <p:cNvSpPr txBox="1"/>
          <p:nvPr>
            <p:custDataLst>
              <p:tags r:id="rId14"/>
            </p:custDataLst>
          </p:nvPr>
        </p:nvSpPr>
        <p:spPr>
          <a:xfrm>
            <a:off x="4749036" y="4751272"/>
            <a:ext cx="3600040" cy="246221"/>
          </a:xfrm>
          <a:prstGeom prst="rect">
            <a:avLst/>
          </a:prstGeom>
          <a:noFill/>
        </p:spPr>
        <p:txBody>
          <a:bodyPr wrap="square" lIns="0" tIns="0" rIns="0" bIns="0" rtlCol="0">
            <a:spAutoFit/>
          </a:bodyPr>
          <a:lstStyle/>
          <a:p>
            <a:r>
              <a:rPr lang="zh-CN" altLang="en-US" sz="1600" b="1" dirty="0" smtClean="0">
                <a:latin typeface="微软雅黑" panose="020B0503020204020204" pitchFamily="34" charset="-122"/>
                <a:ea typeface="微软雅黑" panose="020B0503020204020204" pitchFamily="34" charset="-122"/>
                <a:cs typeface="+mn-ea"/>
                <a:sym typeface="+mn-lt"/>
              </a:rPr>
              <a:t>矿山</a:t>
            </a:r>
            <a:r>
              <a:rPr lang="zh-CN" altLang="en-US" sz="1600" b="1" dirty="0">
                <a:latin typeface="微软雅黑" panose="020B0503020204020204" pitchFamily="34" charset="-122"/>
                <a:ea typeface="微软雅黑" panose="020B0503020204020204" pitchFamily="34" charset="-122"/>
                <a:cs typeface="+mn-ea"/>
                <a:sym typeface="+mn-lt"/>
              </a:rPr>
              <a:t>空</a:t>
            </a:r>
            <a:r>
              <a:rPr lang="zh-CN" altLang="en-US" sz="1600" b="1" dirty="0" smtClean="0">
                <a:latin typeface="微软雅黑" panose="020B0503020204020204" pitchFamily="34" charset="-122"/>
                <a:ea typeface="微软雅黑" panose="020B0503020204020204" pitchFamily="34" charset="-122"/>
                <a:cs typeface="+mn-ea"/>
                <a:sym typeface="+mn-lt"/>
              </a:rPr>
              <a:t>间信息</a:t>
            </a:r>
            <a:endParaRPr lang="zh-CN" altLang="en-US" sz="1600" b="1" dirty="0">
              <a:latin typeface="微软雅黑" panose="020B0503020204020204" pitchFamily="34" charset="-122"/>
              <a:ea typeface="微软雅黑" panose="020B0503020204020204" pitchFamily="34" charset="-122"/>
              <a:cs typeface="+mn-ea"/>
              <a:sym typeface="+mn-lt"/>
            </a:endParaRPr>
          </a:p>
        </p:txBody>
      </p:sp>
      <p:sp>
        <p:nvSpPr>
          <p:cNvPr id="53" name="PA_文本框 29">
            <a:extLst>
              <a:ext uri="{FF2B5EF4-FFF2-40B4-BE49-F238E27FC236}">
                <a16:creationId xmlns:a16="http://schemas.microsoft.com/office/drawing/2014/main" id="{3F82FDCC-274F-49CE-8C3E-62BF75E05A82}"/>
              </a:ext>
            </a:extLst>
          </p:cNvPr>
          <p:cNvSpPr txBox="1"/>
          <p:nvPr>
            <p:custDataLst>
              <p:tags r:id="rId15"/>
            </p:custDataLst>
          </p:nvPr>
        </p:nvSpPr>
        <p:spPr>
          <a:xfrm>
            <a:off x="4744771" y="5004276"/>
            <a:ext cx="3604305" cy="861774"/>
          </a:xfrm>
          <a:prstGeom prst="rect">
            <a:avLst/>
          </a:prstGeom>
          <a:noFill/>
        </p:spPr>
        <p:txBody>
          <a:bodyPr wrap="square" lIns="0" tIns="0" rIns="0" bIns="0" rtlCol="0">
            <a:spAutoFit/>
          </a:bodyPr>
          <a:lstStyle/>
          <a:p>
            <a:r>
              <a:rPr lang="zh-CN" altLang="en-US" sz="1400" dirty="0" smtClean="0">
                <a:latin typeface="微软雅黑" panose="020B0503020204020204" pitchFamily="34" charset="-122"/>
                <a:ea typeface="微软雅黑" panose="020B0503020204020204" pitchFamily="34" charset="-122"/>
                <a:cs typeface="+mn-ea"/>
                <a:sym typeface="+mn-lt"/>
              </a:rPr>
              <a:t>影像部分：包含</a:t>
            </a:r>
            <a:r>
              <a:rPr lang="en-US" altLang="zh-CN" sz="1400" dirty="0" smtClean="0">
                <a:latin typeface="微软雅黑" panose="020B0503020204020204" pitchFamily="34" charset="-122"/>
                <a:ea typeface="微软雅黑" panose="020B0503020204020204" pitchFamily="34" charset="-122"/>
                <a:cs typeface="+mn-ea"/>
                <a:sym typeface="+mn-lt"/>
              </a:rPr>
              <a:t>2020</a:t>
            </a:r>
            <a:r>
              <a:rPr lang="zh-CN" altLang="en-US" sz="1400" dirty="0" smtClean="0">
                <a:latin typeface="微软雅黑" panose="020B0503020204020204" pitchFamily="34" charset="-122"/>
                <a:ea typeface="微软雅黑" panose="020B0503020204020204" pitchFamily="34" charset="-122"/>
                <a:cs typeface="+mn-ea"/>
                <a:sym typeface="+mn-lt"/>
              </a:rPr>
              <a:t>年</a:t>
            </a:r>
            <a:r>
              <a:rPr lang="en-US" altLang="zh-CN" sz="1400" dirty="0">
                <a:latin typeface="微软雅黑" panose="020B0503020204020204" pitchFamily="34" charset="-122"/>
                <a:ea typeface="微软雅黑" panose="020B0503020204020204" pitchFamily="34" charset="-122"/>
                <a:cs typeface="+mn-ea"/>
                <a:sym typeface="+mn-lt"/>
              </a:rPr>
              <a:t>2</a:t>
            </a:r>
            <a:r>
              <a:rPr lang="zh-CN" altLang="en-US" sz="1400" dirty="0">
                <a:latin typeface="微软雅黑" panose="020B0503020204020204" pitchFamily="34" charset="-122"/>
                <a:ea typeface="微软雅黑" panose="020B0503020204020204" pitchFamily="34" charset="-122"/>
                <a:cs typeface="+mn-ea"/>
                <a:sym typeface="+mn-lt"/>
              </a:rPr>
              <a:t>月</a:t>
            </a:r>
            <a:r>
              <a:rPr lang="zh-CN" altLang="en-US" sz="1400" dirty="0" smtClean="0">
                <a:latin typeface="微软雅黑" panose="020B0503020204020204" pitchFamily="34" charset="-122"/>
                <a:ea typeface="微软雅黑" panose="020B0503020204020204" pitchFamily="34" charset="-122"/>
                <a:cs typeface="+mn-ea"/>
                <a:sym typeface="+mn-lt"/>
              </a:rPr>
              <a:t>河北省所有矿山影像以及张家口部分</a:t>
            </a:r>
            <a:r>
              <a:rPr lang="en-US" altLang="zh-CN" sz="1400" dirty="0" smtClean="0">
                <a:latin typeface="微软雅黑" panose="020B0503020204020204" pitchFamily="34" charset="-122"/>
                <a:ea typeface="微软雅黑" panose="020B0503020204020204" pitchFamily="34" charset="-122"/>
                <a:cs typeface="+mn-ea"/>
                <a:sym typeface="+mn-lt"/>
              </a:rPr>
              <a:t>8</a:t>
            </a:r>
            <a:r>
              <a:rPr lang="zh-CN" altLang="en-US" sz="1400" dirty="0" smtClean="0">
                <a:latin typeface="微软雅黑" panose="020B0503020204020204" pitchFamily="34" charset="-122"/>
                <a:ea typeface="微软雅黑" panose="020B0503020204020204" pitchFamily="34" charset="-122"/>
                <a:cs typeface="+mn-ea"/>
                <a:sym typeface="+mn-lt"/>
              </a:rPr>
              <a:t>月份的影像图，之后将定时处理矿山修复过程中的影像。</a:t>
            </a:r>
            <a:endParaRPr lang="en-US" altLang="zh-CN" sz="1400" dirty="0" smtClean="0">
              <a:latin typeface="微软雅黑" panose="020B0503020204020204" pitchFamily="34" charset="-122"/>
              <a:ea typeface="微软雅黑" panose="020B0503020204020204" pitchFamily="34" charset="-122"/>
              <a:cs typeface="+mn-ea"/>
              <a:sym typeface="+mn-lt"/>
            </a:endParaRPr>
          </a:p>
          <a:p>
            <a:r>
              <a:rPr lang="zh-CN" altLang="en-US" sz="1400" dirty="0">
                <a:latin typeface="微软雅黑" panose="020B0503020204020204" pitchFamily="34" charset="-122"/>
                <a:ea typeface="微软雅黑" panose="020B0503020204020204" pitchFamily="34" charset="-122"/>
                <a:cs typeface="+mn-ea"/>
                <a:sym typeface="+mn-lt"/>
              </a:rPr>
              <a:t>矢</a:t>
            </a:r>
            <a:r>
              <a:rPr lang="zh-CN" altLang="en-US" sz="1400" dirty="0" smtClean="0">
                <a:latin typeface="微软雅黑" panose="020B0503020204020204" pitchFamily="34" charset="-122"/>
                <a:ea typeface="微软雅黑" panose="020B0503020204020204" pitchFamily="34" charset="-122"/>
                <a:cs typeface="+mn-ea"/>
                <a:sym typeface="+mn-lt"/>
              </a:rPr>
              <a:t>量数据：包含所有矿山项目的修复治理范围。</a:t>
            </a:r>
            <a:endParaRPr lang="en-US" altLang="zh-CN" sz="1400" dirty="0" smtClean="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009951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0D9D2C58-C747-48F9-AF72-750AFF188CE3}"/>
              </a:ext>
            </a:extLst>
          </p:cNvPr>
          <p:cNvSpPr txBox="1"/>
          <p:nvPr/>
        </p:nvSpPr>
        <p:spPr>
          <a:xfrm>
            <a:off x="715244" y="76838"/>
            <a:ext cx="3675781" cy="461665"/>
          </a:xfrm>
          <a:prstGeom prst="rect">
            <a:avLst/>
          </a:prstGeom>
          <a:noFill/>
        </p:spPr>
        <p:txBody>
          <a:bodyPr wrap="square" rtlCol="0">
            <a:spAutoFit/>
          </a:bodyPr>
          <a:lstStyle/>
          <a:p>
            <a:r>
              <a:rPr lang="zh-CN" altLang="en-US" sz="2400" b="1" dirty="0">
                <a:solidFill>
                  <a:srgbClr val="2F5597"/>
                </a:solidFill>
                <a:latin typeface="微软雅黑" panose="020B0503020204020204" pitchFamily="34" charset="-122"/>
                <a:ea typeface="微软雅黑" panose="020B0503020204020204" pitchFamily="34" charset="-122"/>
              </a:rPr>
              <a:t>系统流程建设</a:t>
            </a:r>
          </a:p>
        </p:txBody>
      </p:sp>
      <p:sp>
        <p:nvSpPr>
          <p:cNvPr id="10" name="矩形 9">
            <a:extLst>
              <a:ext uri="{FF2B5EF4-FFF2-40B4-BE49-F238E27FC236}">
                <a16:creationId xmlns:a16="http://schemas.microsoft.com/office/drawing/2014/main" id="{9351A5CA-0704-40B1-9DB7-82C3F58EA10C}"/>
              </a:ext>
            </a:extLst>
          </p:cNvPr>
          <p:cNvSpPr/>
          <p:nvPr/>
        </p:nvSpPr>
        <p:spPr>
          <a:xfrm>
            <a:off x="0" y="1"/>
            <a:ext cx="541538" cy="5863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graphicFrame>
        <p:nvGraphicFramePr>
          <p:cNvPr id="12" name="图示 11"/>
          <p:cNvGraphicFramePr/>
          <p:nvPr>
            <p:extLst>
              <p:ext uri="{D42A27DB-BD31-4B8C-83A1-F6EECF244321}">
                <p14:modId xmlns:p14="http://schemas.microsoft.com/office/powerpoint/2010/main" val="685991863"/>
              </p:ext>
            </p:extLst>
          </p:nvPr>
        </p:nvGraphicFramePr>
        <p:xfrm>
          <a:off x="334566" y="1353838"/>
          <a:ext cx="11521280" cy="4955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组合 13"/>
          <p:cNvGrpSpPr/>
          <p:nvPr/>
        </p:nvGrpSpPr>
        <p:grpSpPr>
          <a:xfrm>
            <a:off x="3490139" y="998959"/>
            <a:ext cx="4440113" cy="584698"/>
            <a:chOff x="3754152" y="524059"/>
            <a:chExt cx="4440690" cy="584775"/>
          </a:xfrm>
        </p:grpSpPr>
        <p:sp>
          <p:nvSpPr>
            <p:cNvPr id="15" name="文本框 14"/>
            <p:cNvSpPr txBox="1"/>
            <p:nvPr/>
          </p:nvSpPr>
          <p:spPr>
            <a:xfrm>
              <a:off x="3754152" y="524059"/>
              <a:ext cx="4269162"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3200" dirty="0" smtClean="0">
                  <a:solidFill>
                    <a:prstClr val="black">
                      <a:lumMod val="75000"/>
                      <a:lumOff val="25000"/>
                    </a:prstClr>
                  </a:solidFill>
                  <a:ea typeface="微软雅黑" panose="020B0503020204020204" pitchFamily="34" charset="-122"/>
                </a:rPr>
                <a:t>业务流程</a:t>
              </a:r>
              <a:endParaRPr lang="zh-CN" altLang="en-US" sz="3200" dirty="0">
                <a:solidFill>
                  <a:prstClr val="black">
                    <a:lumMod val="75000"/>
                    <a:lumOff val="25000"/>
                  </a:prstClr>
                </a:solidFill>
                <a:ea typeface="微软雅黑" panose="020B0503020204020204" pitchFamily="34" charset="-122"/>
              </a:endParaRPr>
            </a:p>
          </p:txBody>
        </p:sp>
        <p:sp>
          <p:nvSpPr>
            <p:cNvPr id="16" name="文本框 15"/>
            <p:cNvSpPr txBox="1"/>
            <p:nvPr/>
          </p:nvSpPr>
          <p:spPr>
            <a:xfrm>
              <a:off x="3925680" y="868736"/>
              <a:ext cx="4269162" cy="240098"/>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0000"/>
                </a:lnSpc>
                <a:defRPr sz="1100">
                  <a:solidFill>
                    <a:schemeClr val="bg1">
                      <a:lumMod val="65000"/>
                    </a:schemeClr>
                  </a:solidFill>
                  <a:latin typeface="Century Gothic" panose="020B0502020202020204" pitchFamily="34" charset="0"/>
                </a:defRPr>
              </a:lvl1pPr>
            </a:lstStyle>
            <a:p>
              <a:endParaRPr lang="en-US" altLang="zh-CN" sz="800" dirty="0">
                <a:solidFill>
                  <a:prstClr val="black">
                    <a:lumMod val="50000"/>
                    <a:lumOff val="50000"/>
                  </a:prstClr>
                </a:solidFill>
                <a:ea typeface="微软雅黑" panose="020B0503020204020204" pitchFamily="34" charset="-122"/>
              </a:endParaRPr>
            </a:p>
          </p:txBody>
        </p:sp>
      </p:grpSp>
    </p:spTree>
    <p:extLst>
      <p:ext uri="{BB962C8B-B14F-4D97-AF65-F5344CB8AC3E}">
        <p14:creationId xmlns:p14="http://schemas.microsoft.com/office/powerpoint/2010/main" val="39052364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241256;"/>
</p:tagLst>
</file>

<file path=ppt/tags/tag10.xml><?xml version="1.0" encoding="utf-8"?>
<p:tagLst xmlns:a="http://schemas.openxmlformats.org/drawingml/2006/main" xmlns:r="http://schemas.openxmlformats.org/officeDocument/2006/relationships" xmlns:p="http://schemas.openxmlformats.org/presentationml/2006/main">
  <p:tag name="KSO_WM_UNIT_TEXT_PART_ID_V2" val="c-3-1"/>
  <p:tag name="KSO_WM_UNIT_COLOR_SCHEME_SHAPE_ID" val="49"/>
  <p:tag name="KSO_WM_UNIT_COLOR_SCHEME_PARENT_PAGE" val="0_3"/>
  <p:tag name="KSO_WM_UNIT_DIAGRAM_MODELTYPE" val="stripeEnum"/>
  <p:tag name="KSO_WM_UNIT_ISCONTENTSTITLE" val="0"/>
  <p:tag name="KSO_WM_UNIT_PRESET_TEXT" val="单击此处添加小标题"/>
  <p:tag name="KSO_WM_UNIT_NOCLEAR" val="0"/>
  <p:tag name="KSO_WM_UNIT_HIGHLIGHT" val="0"/>
  <p:tag name="KSO_WM_UNIT_COMPATIBLE" val="0"/>
  <p:tag name="KSO_WM_UNIT_DIAGRAM_ISNUMVISUAL" val="0"/>
  <p:tag name="KSO_WM_UNIT_DIAGRAM_ISREFERUNIT" val="0"/>
  <p:tag name="KSO_WM_DIAGRAM_GROUP_CODE" val="l1-3"/>
  <p:tag name="KSO_WM_UNIT_TYPE" val="l_h_a"/>
  <p:tag name="KSO_WM_UNIT_INDEX" val="1_4_1"/>
  <p:tag name="KSO_WM_UNIT_ID" val="custom20204302_22*l_h_a*1_4_1"/>
  <p:tag name="KSO_WM_TEMPLATE_CATEGORY" val="custom"/>
  <p:tag name="KSO_WM_TEMPLATE_INDEX" val="20204302"/>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VALUE" val="36"/>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UNIT_COLOR_SCHEME_SHAPE_ID" val="45"/>
  <p:tag name="KSO_WM_UNIT_COLOR_SCHEME_PARENT_PAGE" val="0_3"/>
  <p:tag name="KSO_WM_UNIT_DIAGRAM_MODELTYPE" val="stripeEnum"/>
  <p:tag name="KSO_WM_UNIT_HIGHLIGHT" val="0"/>
  <p:tag name="KSO_WM_UNIT_COMPATIBLE" val="0"/>
  <p:tag name="KSO_WM_UNIT_DIAGRAM_ISNUMVISUAL" val="0"/>
  <p:tag name="KSO_WM_UNIT_DIAGRAM_ISREFERUNIT" val="0"/>
  <p:tag name="KSO_WM_DIAGRAM_GROUP_CODE" val="l1-3"/>
  <p:tag name="KSO_WM_UNIT_SUBTYPE" val="d"/>
  <p:tag name="KSO_WM_UNIT_TYPE" val="l_h_i"/>
  <p:tag name="KSO_WM_UNIT_INDEX" val="1_4_1"/>
  <p:tag name="KSO_WM_UNIT_ID" val="custom20204302_22*l_h_i*1_4_1"/>
  <p:tag name="KSO_WM_TEMPLATE_CATEGORY" val="custom"/>
  <p:tag name="KSO_WM_TEMPLATE_INDEX" val="20204302"/>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UNIT_TEXT_PART_ID_V2" val="c-3-1"/>
  <p:tag name="KSO_WM_UNIT_COLOR_SCHEME_SHAPE_ID" val="41"/>
  <p:tag name="KSO_WM_UNIT_COLOR_SCHEME_PARENT_PAGE" val="0_3"/>
  <p:tag name="KSO_WM_UNIT_DIAGRAM_MODELTYPE" val="stripeEnum"/>
  <p:tag name="KSO_WM_UNIT_ISCONTENTSTITLE" val="0"/>
  <p:tag name="KSO_WM_UNIT_PRESET_TEXT" val="单击此处添加小标题"/>
  <p:tag name="KSO_WM_UNIT_NOCLEAR" val="0"/>
  <p:tag name="KSO_WM_UNIT_HIGHLIGHT" val="0"/>
  <p:tag name="KSO_WM_UNIT_COMPATIBLE" val="0"/>
  <p:tag name="KSO_WM_UNIT_DIAGRAM_ISNUMVISUAL" val="0"/>
  <p:tag name="KSO_WM_UNIT_DIAGRAM_ISREFERUNIT" val="0"/>
  <p:tag name="KSO_WM_DIAGRAM_GROUP_CODE" val="l1-3"/>
  <p:tag name="KSO_WM_UNIT_TYPE" val="l_h_a"/>
  <p:tag name="KSO_WM_UNIT_INDEX" val="1_3_1"/>
  <p:tag name="KSO_WM_UNIT_ID" val="custom20204302_22*l_h_a*1_3_1"/>
  <p:tag name="KSO_WM_TEMPLATE_CATEGORY" val="custom"/>
  <p:tag name="KSO_WM_TEMPLATE_INDEX" val="20204302"/>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VALUE" val="36"/>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UNIT_COLOR_SCHEME_SHAPE_ID" val="37"/>
  <p:tag name="KSO_WM_UNIT_COLOR_SCHEME_PARENT_PAGE" val="0_3"/>
  <p:tag name="KSO_WM_UNIT_DIAGRAM_MODELTYPE" val="stripeEnum"/>
  <p:tag name="KSO_WM_UNIT_HIGHLIGHT" val="0"/>
  <p:tag name="KSO_WM_UNIT_COMPATIBLE" val="0"/>
  <p:tag name="KSO_WM_UNIT_DIAGRAM_ISNUMVISUAL" val="0"/>
  <p:tag name="KSO_WM_UNIT_DIAGRAM_ISREFERUNIT" val="0"/>
  <p:tag name="KSO_WM_DIAGRAM_GROUP_CODE" val="l1-3"/>
  <p:tag name="KSO_WM_UNIT_SUBTYPE" val="d"/>
  <p:tag name="KSO_WM_UNIT_TYPE" val="l_h_i"/>
  <p:tag name="KSO_WM_UNIT_INDEX" val="1_3_1"/>
  <p:tag name="KSO_WM_UNIT_ID" val="custom20204302_22*l_h_i*1_3_1"/>
  <p:tag name="KSO_WM_TEMPLATE_CATEGORY" val="custom"/>
  <p:tag name="KSO_WM_TEMPLATE_INDEX" val="20204302"/>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UNIT_TEXT_PART_ID_V2" val="c-3-1"/>
  <p:tag name="KSO_WM_UNIT_COLOR_SCHEME_SHAPE_ID" val="51"/>
  <p:tag name="KSO_WM_UNIT_COLOR_SCHEME_PARENT_PAGE" val="0_3"/>
  <p:tag name="KSO_WM_UNIT_DIAGRAM_MODELTYPE" val="stripeEnum"/>
  <p:tag name="KSO_WM_UNIT_ISCONTENTSTITLE" val="0"/>
  <p:tag name="KSO_WM_UNIT_PRESET_TEXT" val="单击此处添加小标题"/>
  <p:tag name="KSO_WM_UNIT_NOCLEAR" val="0"/>
  <p:tag name="KSO_WM_UNIT_HIGHLIGHT" val="0"/>
  <p:tag name="KSO_WM_UNIT_COMPATIBLE" val="0"/>
  <p:tag name="KSO_WM_UNIT_DIAGRAM_ISNUMVISUAL" val="0"/>
  <p:tag name="KSO_WM_UNIT_DIAGRAM_ISREFERUNIT" val="0"/>
  <p:tag name="KSO_WM_DIAGRAM_GROUP_CODE" val="l1-3"/>
  <p:tag name="KSO_WM_UNIT_TYPE" val="l_h_a"/>
  <p:tag name="KSO_WM_UNIT_INDEX" val="1_2_1"/>
  <p:tag name="KSO_WM_UNIT_ID" val="custom20204302_22*l_h_a*1_2_1"/>
  <p:tag name="KSO_WM_TEMPLATE_CATEGORY" val="custom"/>
  <p:tag name="KSO_WM_TEMPLATE_INDEX" val="20204302"/>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VALUE" val="36"/>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UNIT_COLOR_SCHEME_SHAPE_ID" val="47"/>
  <p:tag name="KSO_WM_UNIT_COLOR_SCHEME_PARENT_PAGE" val="0_3"/>
  <p:tag name="KSO_WM_UNIT_DIAGRAM_MODELTYPE" val="stripeEnum"/>
  <p:tag name="KSO_WM_UNIT_HIGHLIGHT" val="0"/>
  <p:tag name="KSO_WM_UNIT_COMPATIBLE" val="0"/>
  <p:tag name="KSO_WM_UNIT_DIAGRAM_ISNUMVISUAL" val="0"/>
  <p:tag name="KSO_WM_UNIT_DIAGRAM_ISREFERUNIT" val="0"/>
  <p:tag name="KSO_WM_DIAGRAM_GROUP_CODE" val="l1-3"/>
  <p:tag name="KSO_WM_UNIT_SUBTYPE" val="d"/>
  <p:tag name="KSO_WM_UNIT_TYPE" val="l_h_i"/>
  <p:tag name="KSO_WM_UNIT_INDEX" val="1_2_1"/>
  <p:tag name="KSO_WM_UNIT_ID" val="custom20204302_22*l_h_i*1_2_1"/>
  <p:tag name="KSO_WM_TEMPLATE_CATEGORY" val="custom"/>
  <p:tag name="KSO_WM_TEMPLATE_INDEX" val="20204302"/>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UNIT_TEXT_PART_ID_V2" val="c-3-1"/>
  <p:tag name="KSO_WM_UNIT_COLOR_SCHEME_SHAPE_ID" val="60"/>
  <p:tag name="KSO_WM_UNIT_COLOR_SCHEME_PARENT_PAGE" val="0_3"/>
  <p:tag name="KSO_WM_UNIT_DIAGRAM_MODELTYPE" val="stripeEnum"/>
  <p:tag name="KSO_WM_UNIT_ISCONTENTSTITLE" val="0"/>
  <p:tag name="KSO_WM_UNIT_PRESET_TEXT" val="单击此处添加小标题"/>
  <p:tag name="KSO_WM_UNIT_NOCLEAR" val="0"/>
  <p:tag name="KSO_WM_UNIT_HIGHLIGHT" val="0"/>
  <p:tag name="KSO_WM_UNIT_COMPATIBLE" val="0"/>
  <p:tag name="KSO_WM_UNIT_DIAGRAM_ISNUMVISUAL" val="0"/>
  <p:tag name="KSO_WM_UNIT_DIAGRAM_ISREFERUNIT" val="0"/>
  <p:tag name="KSO_WM_DIAGRAM_GROUP_CODE" val="l1-3"/>
  <p:tag name="KSO_WM_UNIT_TYPE" val="l_h_a"/>
  <p:tag name="KSO_WM_UNIT_INDEX" val="1_1_1"/>
  <p:tag name="KSO_WM_UNIT_ID" val="custom20204302_22*l_h_a*1_1_1"/>
  <p:tag name="KSO_WM_TEMPLATE_CATEGORY" val="custom"/>
  <p:tag name="KSO_WM_TEMPLATE_INDEX" val="20204302"/>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VALUE" val="36"/>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UNIT_COLOR_SCHEME_SHAPE_ID" val="58"/>
  <p:tag name="KSO_WM_UNIT_COLOR_SCHEME_PARENT_PAGE" val="0_3"/>
  <p:tag name="KSO_WM_UNIT_DIAGRAM_MODELTYPE" val="stripeEnum"/>
  <p:tag name="KSO_WM_UNIT_HIGHLIGHT" val="0"/>
  <p:tag name="KSO_WM_UNIT_COMPATIBLE" val="0"/>
  <p:tag name="KSO_WM_UNIT_DIAGRAM_ISNUMVISUAL" val="0"/>
  <p:tag name="KSO_WM_UNIT_DIAGRAM_ISREFERUNIT" val="0"/>
  <p:tag name="KSO_WM_DIAGRAM_GROUP_CODE" val="l1-3"/>
  <p:tag name="KSO_WM_UNIT_SUBTYPE" val="d"/>
  <p:tag name="KSO_WM_UNIT_TYPE" val="l_h_i"/>
  <p:tag name="KSO_WM_UNIT_INDEX" val="1_1_1"/>
  <p:tag name="KSO_WM_UNIT_ID" val="custom20204302_22*l_h_i*1_1_1"/>
  <p:tag name="KSO_WM_TEMPLATE_CATEGORY" val="custom"/>
  <p:tag name="KSO_WM_TEMPLATE_INDEX" val="20204302"/>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KSO_WM_UNIT_COLOR_SCHEME_SHAPE_ID" val="53"/>
  <p:tag name="KSO_WM_UNIT_COLOR_SCHEME_PARENT_PAGE" val="0_1"/>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3"/>
  <p:tag name="KSO_WM_UNIT_SUBTYPE" val="b"/>
  <p:tag name="KSO_WM_UNIT_TYPE" val="l_h_i"/>
  <p:tag name="KSO_WM_UNIT_INDEX" val="1_2_1"/>
  <p:tag name="KSO_WM_UNIT_ID" val="custom20204302_22*l_h_i*1_2_1"/>
  <p:tag name="KSO_WM_TEMPLATE_CATEGORY" val="custom"/>
  <p:tag name="KSO_WM_TEMPLATE_INDEX" val="20204302"/>
  <p:tag name="KSO_WM_UNIT_LAYERLEVEL" val="1_1_1"/>
  <p:tag name="KSO_WM_TAG_VERSION" val="1.0"/>
  <p:tag name="KSO_WM_BEAUTIFY_FLAG" val="#wm#"/>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53"/>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KSO_WM_UNIT_COLOR_SCHEME_SHAPE_ID" val="53"/>
  <p:tag name="KSO_WM_UNIT_COLOR_SCHEME_PARENT_PAGE" val="0_1"/>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3"/>
  <p:tag name="KSO_WM_UNIT_SUBTYPE" val="b"/>
  <p:tag name="KSO_WM_UNIT_TYPE" val="l_h_i"/>
  <p:tag name="KSO_WM_UNIT_INDEX" val="1_3_1"/>
  <p:tag name="KSO_WM_UNIT_ID" val="custom20204302_22*l_h_i*1_3_1"/>
  <p:tag name="KSO_WM_TEMPLATE_CATEGORY" val="custom"/>
  <p:tag name="KSO_WM_TEMPLATE_INDEX" val="20204302"/>
  <p:tag name="KSO_WM_UNIT_LAYERLEVEL" val="1_1_1"/>
  <p:tag name="KSO_WM_TAG_VERSION" val="1.0"/>
  <p:tag name="KSO_WM_BEAUTIFY_FLAG" val="#wm#"/>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53"/>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KSO_WM_UNIT_COLOR_SCHEME_SHAPE_ID" val="53"/>
  <p:tag name="KSO_WM_UNIT_COLOR_SCHEME_PARENT_PAGE" val="0_1"/>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3"/>
  <p:tag name="KSO_WM_UNIT_SUBTYPE" val="b"/>
  <p:tag name="KSO_WM_UNIT_TYPE" val="l_h_i"/>
  <p:tag name="KSO_WM_UNIT_INDEX" val="1_4_1"/>
  <p:tag name="KSO_WM_UNIT_ID" val="custom20204302_22*l_h_i*1_4_1"/>
  <p:tag name="KSO_WM_TEMPLATE_CATEGORY" val="custom"/>
  <p:tag name="KSO_WM_TEMPLATE_INDEX" val="20204302"/>
  <p:tag name="KSO_WM_UNIT_LAYERLEVEL" val="1_1_1"/>
  <p:tag name="KSO_WM_TAG_VERSION" val="1.0"/>
  <p:tag name="KSO_WM_BEAUTIFY_FLAG" val="#wm#"/>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53"/>
  <p:tag name="KSO_WM_UNIT_USESOURCEFORMAT_APPLY" val="1"/>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PA" val="v3.2.0"/>
</p:tagLst>
</file>

<file path=ppt/tags/tag44.xml><?xml version="1.0" encoding="utf-8"?>
<p:tagLst xmlns:a="http://schemas.openxmlformats.org/drawingml/2006/main" xmlns:r="http://schemas.openxmlformats.org/officeDocument/2006/relationships" xmlns:p="http://schemas.openxmlformats.org/presentationml/2006/main">
  <p:tag name="PA" val="v3.2.0"/>
</p:tagLst>
</file>

<file path=ppt/tags/tag45.xml><?xml version="1.0" encoding="utf-8"?>
<p:tagLst xmlns:a="http://schemas.openxmlformats.org/drawingml/2006/main" xmlns:r="http://schemas.openxmlformats.org/officeDocument/2006/relationships" xmlns:p="http://schemas.openxmlformats.org/presentationml/2006/main">
  <p:tag name="ISLIDE.DIAGRAM" val="#241256;"/>
</p:tagLst>
</file>

<file path=ppt/tags/tag46.xml><?xml version="1.0" encoding="utf-8"?>
<p:tagLst xmlns:a="http://schemas.openxmlformats.org/drawingml/2006/main" xmlns:r="http://schemas.openxmlformats.org/officeDocument/2006/relationships" xmlns:p="http://schemas.openxmlformats.org/presentationml/2006/main">
  <p:tag name="ISLIDE.DIAGRAM" val="#241256;"/>
</p:tagLst>
</file>

<file path=ppt/tags/tag47.xml><?xml version="1.0" encoding="utf-8"?>
<p:tagLst xmlns:a="http://schemas.openxmlformats.org/drawingml/2006/main" xmlns:r="http://schemas.openxmlformats.org/officeDocument/2006/relationships" xmlns:p="http://schemas.openxmlformats.org/presentationml/2006/main">
  <p:tag name="ISLIDE.DIAGRAM" val="#241256;"/>
</p:tagLst>
</file>

<file path=ppt/tags/tag48.xml><?xml version="1.0" encoding="utf-8"?>
<p:tagLst xmlns:a="http://schemas.openxmlformats.org/drawingml/2006/main" xmlns:r="http://schemas.openxmlformats.org/officeDocument/2006/relationships" xmlns:p="http://schemas.openxmlformats.org/presentationml/2006/main">
  <p:tag name="ISLIDE.DIAGRAM" val="#241256;"/>
</p:tagLst>
</file>

<file path=ppt/tags/tag49.xml><?xml version="1.0" encoding="utf-8"?>
<p:tagLst xmlns:a="http://schemas.openxmlformats.org/drawingml/2006/main" xmlns:r="http://schemas.openxmlformats.org/officeDocument/2006/relationships" xmlns:p="http://schemas.openxmlformats.org/presentationml/2006/main">
  <p:tag name="ISLIDE.DIAGRAM" val="#241256;"/>
</p:tagLst>
</file>

<file path=ppt/tags/tag5.xml><?xml version="1.0" encoding="utf-8"?>
<p:tagLst xmlns:a="http://schemas.openxmlformats.org/drawingml/2006/main" xmlns:r="http://schemas.openxmlformats.org/officeDocument/2006/relationships" xmlns:p="http://schemas.openxmlformats.org/presentationml/2006/main">
  <p:tag name="KSO_WM_UNIT_COLOR_SCHEME_SHAPE_ID" val="53"/>
  <p:tag name="KSO_WM_UNIT_COLOR_SCHEME_PARENT_PAGE" val="0_1"/>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3"/>
  <p:tag name="KSO_WM_UNIT_SUBTYPE" val="b"/>
  <p:tag name="KSO_WM_UNIT_TYPE" val="l_h_i"/>
  <p:tag name="KSO_WM_UNIT_INDEX" val="1_1_1"/>
  <p:tag name="KSO_WM_UNIT_ID" val="custom20204302_22*l_h_i*1_1_1"/>
  <p:tag name="KSO_WM_TEMPLATE_CATEGORY" val="custom"/>
  <p:tag name="KSO_WM_TEMPLATE_INDEX" val="20204302"/>
  <p:tag name="KSO_WM_UNIT_LAYERLEVEL" val="1_1_1"/>
  <p:tag name="KSO_WM_TAG_VERSION" val="1.0"/>
  <p:tag name="KSO_WM_BEAUTIFY_FLAG" val="#wm#"/>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53"/>
  <p:tag name="KSO_WM_UNIT_USESOURCEFORMAT_APPLY" val="1"/>
</p:tagLst>
</file>

<file path=ppt/tags/tag50.xml><?xml version="1.0" encoding="utf-8"?>
<p:tagLst xmlns:a="http://schemas.openxmlformats.org/drawingml/2006/main" xmlns:r="http://schemas.openxmlformats.org/officeDocument/2006/relationships" xmlns:p="http://schemas.openxmlformats.org/presentationml/2006/main">
  <p:tag name="ISLIDE.DIAGRAM" val="#241256;"/>
</p:tagLst>
</file>

<file path=ppt/tags/tag51.xml><?xml version="1.0" encoding="utf-8"?>
<p:tagLst xmlns:a="http://schemas.openxmlformats.org/drawingml/2006/main" xmlns:r="http://schemas.openxmlformats.org/officeDocument/2006/relationships" xmlns:p="http://schemas.openxmlformats.org/presentationml/2006/main">
  <p:tag name="ISLIDE.DIAGRAM" val="#241256;"/>
</p:tagLst>
</file>

<file path=ppt/tags/tag52.xml><?xml version="1.0" encoding="utf-8"?>
<p:tagLst xmlns:a="http://schemas.openxmlformats.org/drawingml/2006/main" xmlns:r="http://schemas.openxmlformats.org/officeDocument/2006/relationships" xmlns:p="http://schemas.openxmlformats.org/presentationml/2006/main">
  <p:tag name="ISLIDE.DIAGRAM" val="#2589;"/>
</p:tagLst>
</file>

<file path=ppt/tags/tag6.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3"/>
  <p:tag name="KSO_WM_UNIT_TYPE" val="l_h_i"/>
  <p:tag name="KSO_WM_UNIT_INDEX" val="1_2_1"/>
  <p:tag name="KSO_WM_UNIT_ID" val="custom20204302_22*l_h_i*1_2_1"/>
  <p:tag name="KSO_WM_TEMPLATE_CATEGORY" val="custom"/>
  <p:tag name="KSO_WM_TEMPLATE_INDEX" val="20204302"/>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8"/>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3"/>
  <p:tag name="KSO_WM_UNIT_TYPE" val="l_h_i"/>
  <p:tag name="KSO_WM_UNIT_INDEX" val="1_3_1"/>
  <p:tag name="KSO_WM_UNIT_ID" val="custom20204302_22*l_h_i*1_3_1"/>
  <p:tag name="KSO_WM_TEMPLATE_CATEGORY" val="custom"/>
  <p:tag name="KSO_WM_TEMPLATE_INDEX" val="20204302"/>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8"/>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3"/>
  <p:tag name="KSO_WM_UNIT_TYPE" val="l_h_i"/>
  <p:tag name="KSO_WM_UNIT_INDEX" val="1_4_1"/>
  <p:tag name="KSO_WM_UNIT_ID" val="custom20204302_22*l_h_i*1_4_1"/>
  <p:tag name="KSO_WM_TEMPLATE_CATEGORY" val="custom"/>
  <p:tag name="KSO_WM_TEMPLATE_INDEX" val="20204302"/>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8"/>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3"/>
  <p:tag name="KSO_WM_UNIT_TYPE" val="l_h_i"/>
  <p:tag name="KSO_WM_UNIT_INDEX" val="1_1_1"/>
  <p:tag name="KSO_WM_UNIT_ID" val="custom20204302_22*l_h_i*1_1_1"/>
  <p:tag name="KSO_WM_TEMPLATE_CATEGORY" val="custom"/>
  <p:tag name="KSO_WM_TEMPLATE_INDEX" val="20204302"/>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8"/>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3558</TotalTime>
  <Words>2229</Words>
  <Application>Microsoft Office PowerPoint</Application>
  <PresentationFormat>宽屏</PresentationFormat>
  <Paragraphs>220</Paragraphs>
  <Slides>30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The Queen</vt:lpstr>
      <vt:lpstr>等线</vt:lpstr>
      <vt:lpstr>等线 Light</vt:lpstr>
      <vt:lpstr>宋体</vt:lpstr>
      <vt:lpstr>微软雅黑</vt:lpstr>
      <vt:lpstr>Arial</vt:lpstr>
      <vt:lpstr>Calibri</vt:lpstr>
      <vt:lpstr>Century Gothic</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1012385669@qq.com</dc:creator>
  <cp:lastModifiedBy>个人用户</cp:lastModifiedBy>
  <cp:revision>544</cp:revision>
  <dcterms:created xsi:type="dcterms:W3CDTF">2020-10-26T01:42:20Z</dcterms:created>
  <dcterms:modified xsi:type="dcterms:W3CDTF">2021-12-03T08:08:58Z</dcterms:modified>
</cp:coreProperties>
</file>