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9"/>
  </p:handoutMasterIdLst>
  <p:sldIdLst>
    <p:sldId id="257" r:id="rId3"/>
    <p:sldId id="260" r:id="rId5"/>
    <p:sldId id="776" r:id="rId6"/>
    <p:sldId id="793" r:id="rId7"/>
    <p:sldId id="795" r:id="rId8"/>
    <p:sldId id="743" r:id="rId9"/>
    <p:sldId id="794" r:id="rId10"/>
    <p:sldId id="780" r:id="rId11"/>
    <p:sldId id="778" r:id="rId12"/>
    <p:sldId id="788" r:id="rId13"/>
    <p:sldId id="786" r:id="rId14"/>
    <p:sldId id="781" r:id="rId15"/>
    <p:sldId id="796" r:id="rId16"/>
    <p:sldId id="789" r:id="rId17"/>
    <p:sldId id="59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showPr>
  <p:clrMru>
    <a:srgbClr val="32B4A0"/>
    <a:srgbClr val="7030A0"/>
    <a:srgbClr val="2191C9"/>
    <a:srgbClr val="B76D00"/>
    <a:srgbClr val="E5F4E0"/>
    <a:srgbClr val="DBEFF9"/>
    <a:srgbClr val="FD5918"/>
    <a:srgbClr val="89DFFF"/>
    <a:srgbClr val="55FD18"/>
    <a:srgbClr val="FFE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049" autoAdjust="0"/>
  </p:normalViewPr>
  <p:slideViewPr>
    <p:cSldViewPr snapToGrid="0">
      <p:cViewPr varScale="1">
        <p:scale>
          <a:sx n="69" d="100"/>
          <a:sy n="69" d="100"/>
        </p:scale>
        <p:origin x="524" y="40"/>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05C57-3BCD-4459-898B-335C3FEE58D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70B3A-BFD8-4057-8D7B-2E8320C50C2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下面将从</a:t>
            </a:r>
            <a:r>
              <a:rPr lang="en-US" altLang="zh-CN" dirty="0">
                <a:sym typeface="+mn-ea"/>
              </a:rPr>
              <a:t>5</a:t>
            </a:r>
            <a:r>
              <a:rPr lang="zh-CN" altLang="en-US" dirty="0">
                <a:sym typeface="+mn-ea"/>
              </a:rPr>
              <a:t>个部分依次向各位领导各位专家汇报</a:t>
            </a:r>
            <a:endParaRPr lang="zh-CN" altLang="en-US"/>
          </a:p>
        </p:txBody>
      </p:sp>
      <p:sp>
        <p:nvSpPr>
          <p:cNvPr id="4" name="灯片编号占位符 3"/>
          <p:cNvSpPr>
            <a:spLocks noGrp="1"/>
          </p:cNvSpPr>
          <p:nvPr>
            <p:ph type="sldNum" sz="quarter" idx="10"/>
          </p:nvPr>
        </p:nvSpPr>
        <p:spPr/>
        <p:txBody>
          <a:bodyPr/>
          <a:lstStyle/>
          <a:p>
            <a:fld id="{D8670B3A-BFD8-4057-8D7B-2E8320C50C2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下面将从</a:t>
            </a:r>
            <a:r>
              <a:rPr lang="en-US" altLang="zh-CN" dirty="0">
                <a:sym typeface="+mn-ea"/>
              </a:rPr>
              <a:t>5</a:t>
            </a:r>
            <a:r>
              <a:rPr lang="zh-CN" altLang="en-US" dirty="0">
                <a:sym typeface="+mn-ea"/>
              </a:rPr>
              <a:t>个部分依次向各位领导各位专家汇报</a:t>
            </a:r>
            <a:endParaRPr lang="zh-CN" altLang="en-US"/>
          </a:p>
        </p:txBody>
      </p:sp>
      <p:sp>
        <p:nvSpPr>
          <p:cNvPr id="4" name="灯片编号占位符 3"/>
          <p:cNvSpPr>
            <a:spLocks noGrp="1"/>
          </p:cNvSpPr>
          <p:nvPr>
            <p:ph type="sldNum" sz="quarter" idx="10"/>
          </p:nvPr>
        </p:nvSpPr>
        <p:spPr/>
        <p:txBody>
          <a:bodyPr/>
          <a:lstStyle/>
          <a:p>
            <a:fld id="{D8670B3A-BFD8-4057-8D7B-2E8320C50C2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下面将从</a:t>
            </a:r>
            <a:r>
              <a:rPr lang="en-US" altLang="zh-CN" dirty="0">
                <a:sym typeface="+mn-ea"/>
              </a:rPr>
              <a:t>5</a:t>
            </a:r>
            <a:r>
              <a:rPr lang="zh-CN" altLang="en-US" dirty="0">
                <a:sym typeface="+mn-ea"/>
              </a:rPr>
              <a:t>个部分依次向各位领导各位专家汇报</a:t>
            </a:r>
            <a:endParaRPr lang="zh-CN" altLang="en-US"/>
          </a:p>
        </p:txBody>
      </p:sp>
      <p:sp>
        <p:nvSpPr>
          <p:cNvPr id="4" name="灯片编号占位符 3"/>
          <p:cNvSpPr>
            <a:spLocks noGrp="1"/>
          </p:cNvSpPr>
          <p:nvPr>
            <p:ph type="sldNum" sz="quarter" idx="10"/>
          </p:nvPr>
        </p:nvSpPr>
        <p:spPr/>
        <p:txBody>
          <a:bodyPr/>
          <a:lstStyle/>
          <a:p>
            <a:fld id="{D8670B3A-BFD8-4057-8D7B-2E8320C50C2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TextEdit="1"/>
          </p:cNvSpPr>
          <p:nvPr>
            <p:ph type="sldImg"/>
          </p:nvPr>
        </p:nvSpPr>
        <p:spPr>
          <a:ln>
            <a:miter/>
          </a:ln>
        </p:spPr>
      </p:sp>
      <p:sp>
        <p:nvSpPr>
          <p:cNvPr id="69634"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6963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下面将从</a:t>
            </a:r>
            <a:r>
              <a:rPr lang="en-US" altLang="zh-CN" dirty="0">
                <a:sym typeface="+mn-ea"/>
              </a:rPr>
              <a:t>5</a:t>
            </a:r>
            <a:r>
              <a:rPr lang="zh-CN" altLang="en-US" dirty="0">
                <a:sym typeface="+mn-ea"/>
              </a:rPr>
              <a:t>个部分依次向各位领导各位专家汇报</a:t>
            </a:r>
            <a:endParaRPr lang="zh-CN" altLang="en-US"/>
          </a:p>
        </p:txBody>
      </p:sp>
      <p:sp>
        <p:nvSpPr>
          <p:cNvPr id="4" name="灯片编号占位符 3"/>
          <p:cNvSpPr>
            <a:spLocks noGrp="1"/>
          </p:cNvSpPr>
          <p:nvPr>
            <p:ph type="sldNum" sz="quarter" idx="10"/>
          </p:nvPr>
        </p:nvSpPr>
        <p:spPr/>
        <p:txBody>
          <a:bodyPr/>
          <a:lstStyle/>
          <a:p>
            <a:fld id="{D8670B3A-BFD8-4057-8D7B-2E8320C50C2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下面将从</a:t>
            </a:r>
            <a:r>
              <a:rPr lang="en-US" altLang="zh-CN" dirty="0">
                <a:sym typeface="+mn-ea"/>
              </a:rPr>
              <a:t>5</a:t>
            </a:r>
            <a:r>
              <a:rPr lang="zh-CN" altLang="en-US" dirty="0">
                <a:sym typeface="+mn-ea"/>
              </a:rPr>
              <a:t>个部分依次向各位领导各位专家汇报</a:t>
            </a:r>
            <a:endParaRPr lang="zh-CN" altLang="en-US"/>
          </a:p>
        </p:txBody>
      </p:sp>
      <p:sp>
        <p:nvSpPr>
          <p:cNvPr id="4" name="灯片编号占位符 3"/>
          <p:cNvSpPr>
            <a:spLocks noGrp="1"/>
          </p:cNvSpPr>
          <p:nvPr>
            <p:ph type="sldNum" sz="quarter" idx="10"/>
          </p:nvPr>
        </p:nvSpPr>
        <p:spPr/>
        <p:txBody>
          <a:bodyPr/>
          <a:lstStyle/>
          <a:p>
            <a:fld id="{D8670B3A-BFD8-4057-8D7B-2E8320C50C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下面将从</a:t>
            </a:r>
            <a:r>
              <a:rPr lang="en-US" altLang="zh-CN" dirty="0">
                <a:sym typeface="+mn-ea"/>
              </a:rPr>
              <a:t>5</a:t>
            </a:r>
            <a:r>
              <a:rPr lang="zh-CN" altLang="en-US" dirty="0">
                <a:sym typeface="+mn-ea"/>
              </a:rPr>
              <a:t>个部分依次向各位领导各位专家汇报</a:t>
            </a:r>
            <a:endParaRPr lang="zh-CN" altLang="en-US"/>
          </a:p>
        </p:txBody>
      </p:sp>
      <p:sp>
        <p:nvSpPr>
          <p:cNvPr id="4" name="灯片编号占位符 3"/>
          <p:cNvSpPr>
            <a:spLocks noGrp="1"/>
          </p:cNvSpPr>
          <p:nvPr>
            <p:ph type="sldNum" sz="quarter" idx="10"/>
          </p:nvPr>
        </p:nvSpPr>
        <p:spPr/>
        <p:txBody>
          <a:bodyPr/>
          <a:lstStyle/>
          <a:p>
            <a:fld id="{D8670B3A-BFD8-4057-8D7B-2E8320C50C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下面将从</a:t>
            </a:r>
            <a:r>
              <a:rPr lang="en-US" altLang="zh-CN" dirty="0">
                <a:sym typeface="+mn-ea"/>
              </a:rPr>
              <a:t>5</a:t>
            </a:r>
            <a:r>
              <a:rPr lang="zh-CN" altLang="en-US" dirty="0">
                <a:sym typeface="+mn-ea"/>
              </a:rPr>
              <a:t>个部分依次向各位领导各位专家汇报</a:t>
            </a:r>
            <a:endParaRPr lang="zh-CN" altLang="en-US"/>
          </a:p>
        </p:txBody>
      </p:sp>
      <p:sp>
        <p:nvSpPr>
          <p:cNvPr id="4" name="灯片编号占位符 3"/>
          <p:cNvSpPr>
            <a:spLocks noGrp="1"/>
          </p:cNvSpPr>
          <p:nvPr>
            <p:ph type="sldNum" sz="quarter" idx="10"/>
          </p:nvPr>
        </p:nvSpPr>
        <p:spPr/>
        <p:txBody>
          <a:bodyPr/>
          <a:lstStyle/>
          <a:p>
            <a:fld id="{D8670B3A-BFD8-4057-8D7B-2E8320C50C2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noTextEdit="1"/>
          </p:cNvSpPr>
          <p:nvPr>
            <p:ph type="sldImg"/>
          </p:nvPr>
        </p:nvSpPr>
        <p:spPr>
          <a:ln>
            <a:miter/>
          </a:ln>
        </p:spPr>
      </p:sp>
      <p:sp>
        <p:nvSpPr>
          <p:cNvPr id="79874"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7987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下面将从</a:t>
            </a:r>
            <a:r>
              <a:rPr lang="en-US" altLang="zh-CN" dirty="0">
                <a:sym typeface="+mn-ea"/>
              </a:rPr>
              <a:t>5</a:t>
            </a:r>
            <a:r>
              <a:rPr lang="zh-CN" altLang="en-US" dirty="0">
                <a:sym typeface="+mn-ea"/>
              </a:rPr>
              <a:t>个部分依次向各位领导各位专家汇报</a:t>
            </a:r>
            <a:endParaRPr lang="zh-CN" altLang="en-US"/>
          </a:p>
        </p:txBody>
      </p:sp>
      <p:sp>
        <p:nvSpPr>
          <p:cNvPr id="4" name="灯片编号占位符 3"/>
          <p:cNvSpPr>
            <a:spLocks noGrp="1"/>
          </p:cNvSpPr>
          <p:nvPr>
            <p:ph type="sldNum" sz="quarter" idx="10"/>
          </p:nvPr>
        </p:nvSpPr>
        <p:spPr/>
        <p:txBody>
          <a:bodyPr/>
          <a:lstStyle/>
          <a:p>
            <a:fld id="{D8670B3A-BFD8-4057-8D7B-2E8320C50C2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a:ln>
            <a:miter/>
          </a:ln>
        </p:spPr>
      </p:sp>
      <p:sp>
        <p:nvSpPr>
          <p:cNvPr id="83970"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8397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下面将从</a:t>
            </a:r>
            <a:r>
              <a:rPr lang="en-US" altLang="zh-CN" dirty="0">
                <a:sym typeface="+mn-ea"/>
              </a:rPr>
              <a:t>5</a:t>
            </a:r>
            <a:r>
              <a:rPr lang="zh-CN" altLang="en-US" dirty="0">
                <a:sym typeface="+mn-ea"/>
              </a:rPr>
              <a:t>个部分依次向各位领导各位专家汇报</a:t>
            </a:r>
            <a:endParaRPr lang="zh-CN" altLang="en-US"/>
          </a:p>
        </p:txBody>
      </p:sp>
      <p:sp>
        <p:nvSpPr>
          <p:cNvPr id="4" name="灯片编号占位符 3"/>
          <p:cNvSpPr>
            <a:spLocks noGrp="1"/>
          </p:cNvSpPr>
          <p:nvPr>
            <p:ph type="sldNum" sz="quarter" idx="10"/>
          </p:nvPr>
        </p:nvSpPr>
        <p:spPr/>
        <p:txBody>
          <a:bodyPr/>
          <a:lstStyle/>
          <a:p>
            <a:fld id="{D8670B3A-BFD8-4057-8D7B-2E8320C50C2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下面将从</a:t>
            </a:r>
            <a:r>
              <a:rPr lang="en-US" altLang="zh-CN" dirty="0">
                <a:sym typeface="+mn-ea"/>
              </a:rPr>
              <a:t>5</a:t>
            </a:r>
            <a:r>
              <a:rPr lang="zh-CN" altLang="en-US" dirty="0">
                <a:sym typeface="+mn-ea"/>
              </a:rPr>
              <a:t>个部分依次向各位领导各位专家汇报</a:t>
            </a:r>
            <a:endParaRPr lang="zh-CN" altLang="en-US"/>
          </a:p>
        </p:txBody>
      </p:sp>
      <p:sp>
        <p:nvSpPr>
          <p:cNvPr id="4" name="灯片编号占位符 3"/>
          <p:cNvSpPr>
            <a:spLocks noGrp="1"/>
          </p:cNvSpPr>
          <p:nvPr>
            <p:ph type="sldNum" sz="quarter" idx="10"/>
          </p:nvPr>
        </p:nvSpPr>
        <p:spPr/>
        <p:txBody>
          <a:bodyPr/>
          <a:lstStyle/>
          <a:p>
            <a:fld id="{D8670B3A-BFD8-4057-8D7B-2E8320C50C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 y="2"/>
            <a:ext cx="12184307" cy="6862332"/>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 y="2"/>
            <a:ext cx="12184307" cy="6862332"/>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 y="2"/>
            <a:ext cx="12184307" cy="6862332"/>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 y="2"/>
            <a:ext cx="12184307" cy="6862332"/>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 y="2"/>
            <a:ext cx="12184307" cy="6862332"/>
          </a:xfrm>
          <a:prstGeom prst="rect">
            <a:avLst/>
          </a:prstGeom>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8" name="矩形 7"/>
          <p:cNvSpPr/>
          <p:nvPr userDrawn="1"/>
        </p:nvSpPr>
        <p:spPr>
          <a:xfrm>
            <a:off x="1388755" y="332656"/>
            <a:ext cx="68221" cy="411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9" name="矩形 8"/>
          <p:cNvSpPr/>
          <p:nvPr userDrawn="1"/>
        </p:nvSpPr>
        <p:spPr>
          <a:xfrm>
            <a:off x="-16598" y="332656"/>
            <a:ext cx="1275734" cy="411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文本占位符 12"/>
          <p:cNvSpPr>
            <a:spLocks noGrp="1"/>
          </p:cNvSpPr>
          <p:nvPr>
            <p:ph type="body" sz="quarter" idx="10" hasCustomPrompt="1"/>
          </p:nvPr>
        </p:nvSpPr>
        <p:spPr>
          <a:xfrm>
            <a:off x="1631315" y="130175"/>
            <a:ext cx="3627755" cy="816610"/>
          </a:xfrm>
        </p:spPr>
        <p:txBody>
          <a:bodyPr anchor="ctr">
            <a:normAutofit/>
          </a:bodyPr>
          <a:lstStyle>
            <a:lvl1pPr marL="0" indent="0">
              <a:lnSpc>
                <a:spcPct val="100000"/>
              </a:lnSpc>
              <a:buNone/>
              <a:defRPr sz="2800" b="1">
                <a:latin typeface="微软雅黑" panose="020B0503020204020204" pitchFamily="34" charset="-122"/>
                <a:ea typeface="微软雅黑" panose="020B0503020204020204" pitchFamily="34" charset="-122"/>
              </a:defRPr>
            </a:lvl1pPr>
          </a:lstStyle>
          <a:p>
            <a:pPr lvl="0"/>
            <a:r>
              <a:rPr lang="zh-CN" altLang="en-US" dirty="0" smtClean="0"/>
              <a:t>点击输入标题内容</a:t>
            </a:r>
            <a:endParaRPr lang="zh-CN" altLang="en-US" dirty="0"/>
          </a:p>
        </p:txBody>
      </p:sp>
      <p:sp>
        <p:nvSpPr>
          <p:cNvPr id="14" name="矩形 13"/>
          <p:cNvSpPr/>
          <p:nvPr userDrawn="1"/>
        </p:nvSpPr>
        <p:spPr>
          <a:xfrm>
            <a:off x="0" y="6750893"/>
            <a:ext cx="3118700" cy="1166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3022639" y="6750893"/>
            <a:ext cx="311870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6045278" y="6750893"/>
            <a:ext cx="31187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userDrawn="1"/>
        </p:nvSpPr>
        <p:spPr>
          <a:xfrm>
            <a:off x="9067917" y="6750893"/>
            <a:ext cx="31187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sp>
        <p:nvSpPr>
          <p:cNvPr id="8" name="矩形 7"/>
          <p:cNvSpPr/>
          <p:nvPr userDrawn="1"/>
        </p:nvSpPr>
        <p:spPr>
          <a:xfrm>
            <a:off x="1388755" y="332656"/>
            <a:ext cx="68221" cy="411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9" name="矩形 8"/>
          <p:cNvSpPr/>
          <p:nvPr userDrawn="1"/>
        </p:nvSpPr>
        <p:spPr>
          <a:xfrm>
            <a:off x="-16598" y="332656"/>
            <a:ext cx="1275734" cy="411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cxnSp>
        <p:nvCxnSpPr>
          <p:cNvPr id="11" name="直接连接符 10"/>
          <p:cNvCxnSpPr/>
          <p:nvPr userDrawn="1"/>
        </p:nvCxnSpPr>
        <p:spPr>
          <a:xfrm>
            <a:off x="1630887" y="744390"/>
            <a:ext cx="362799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文本占位符 12"/>
          <p:cNvSpPr>
            <a:spLocks noGrp="1"/>
          </p:cNvSpPr>
          <p:nvPr>
            <p:ph type="body" sz="quarter" idx="10" hasCustomPrompt="1"/>
          </p:nvPr>
        </p:nvSpPr>
        <p:spPr>
          <a:xfrm>
            <a:off x="1630887" y="332656"/>
            <a:ext cx="3627992" cy="411734"/>
          </a:xfrm>
        </p:spPr>
        <p:txBody>
          <a:bodyPr anchor="ctr">
            <a:normAutofit/>
          </a:bodyPr>
          <a:lstStyle>
            <a:lvl1pPr marL="0" indent="0">
              <a:buNone/>
              <a:defRPr sz="2400" b="0">
                <a:latin typeface="微软雅黑" panose="020B0503020204020204" pitchFamily="34" charset="-122"/>
                <a:ea typeface="微软雅黑" panose="020B0503020204020204" pitchFamily="34" charset="-122"/>
              </a:defRPr>
            </a:lvl1pPr>
          </a:lstStyle>
          <a:p>
            <a:pPr lvl="0"/>
            <a:r>
              <a:rPr lang="zh-CN" altLang="en-US" dirty="0" smtClean="0"/>
              <a:t>点击输入标题内容</a:t>
            </a:r>
            <a:endParaRPr lang="zh-CN" altLang="en-US" dirty="0"/>
          </a:p>
        </p:txBody>
      </p:sp>
      <p:sp>
        <p:nvSpPr>
          <p:cNvPr id="14" name="矩形 13"/>
          <p:cNvSpPr/>
          <p:nvPr userDrawn="1"/>
        </p:nvSpPr>
        <p:spPr>
          <a:xfrm>
            <a:off x="0" y="6750893"/>
            <a:ext cx="3118700" cy="1166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3022639" y="6750893"/>
            <a:ext cx="3118700" cy="116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6045278" y="6750893"/>
            <a:ext cx="31187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userDrawn="1"/>
        </p:nvSpPr>
        <p:spPr>
          <a:xfrm>
            <a:off x="9067917" y="6750893"/>
            <a:ext cx="31187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C1CB0E1-A891-4BAB-8300-A522F39228C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A33FD6-664F-4ED7-82EB-1EEF97BF7A5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B0E1-A891-4BAB-8300-A522F39228C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33FD6-664F-4ED7-82EB-1EEF97BF7A5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7.xml"/><Relationship Id="rId2" Type="http://schemas.openxmlformats.org/officeDocument/2006/relationships/image" Target="../media/image3.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1" Type="http://schemas.openxmlformats.org/officeDocument/2006/relationships/notesSlide" Target="../notesSlides/notesSlide11.xml"/><Relationship Id="rId30" Type="http://schemas.openxmlformats.org/officeDocument/2006/relationships/slideLayout" Target="../slideLayouts/slideLayout17.xml"/><Relationship Id="rId3" Type="http://schemas.openxmlformats.org/officeDocument/2006/relationships/tags" Target="../tags/tag17.xml"/><Relationship Id="rId29" Type="http://schemas.openxmlformats.org/officeDocument/2006/relationships/image" Target="../media/image3.png"/><Relationship Id="rId28" Type="http://schemas.openxmlformats.org/officeDocument/2006/relationships/tags" Target="../tags/tag42.xml"/><Relationship Id="rId27" Type="http://schemas.openxmlformats.org/officeDocument/2006/relationships/tags" Target="../tags/tag41.xml"/><Relationship Id="rId26" Type="http://schemas.openxmlformats.org/officeDocument/2006/relationships/tags" Target="../tags/tag40.xml"/><Relationship Id="rId25" Type="http://schemas.openxmlformats.org/officeDocument/2006/relationships/tags" Target="../tags/tag39.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7.xml"/><Relationship Id="rId2" Type="http://schemas.openxmlformats.org/officeDocument/2006/relationships/image" Target="../media/image22.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7.xml"/><Relationship Id="rId4" Type="http://schemas.openxmlformats.org/officeDocument/2006/relationships/image" Target="../media/image3.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7.xml"/><Relationship Id="rId7"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7.xml"/><Relationship Id="rId2" Type="http://schemas.openxmlformats.org/officeDocument/2006/relationships/image" Target="../media/image9.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1" Type="http://schemas.openxmlformats.org/officeDocument/2006/relationships/notesSlide" Target="../notesSlides/notesSlide4.xml"/><Relationship Id="rId10" Type="http://schemas.openxmlformats.org/officeDocument/2006/relationships/slideLayout" Target="../slideLayouts/slideLayout17.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7.xml"/><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3" Type="http://schemas.openxmlformats.org/officeDocument/2006/relationships/notesSlide" Target="../notesSlides/notesSlide7.xml"/><Relationship Id="rId12" Type="http://schemas.openxmlformats.org/officeDocument/2006/relationships/slideLayout" Target="../slideLayouts/slideLayout17.xml"/><Relationship Id="rId11" Type="http://schemas.openxmlformats.org/officeDocument/2006/relationships/image" Target="../media/image3.png"/><Relationship Id="rId10" Type="http://schemas.openxmlformats.org/officeDocument/2006/relationships/image" Target="../media/image1.sv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905" y="4605655"/>
            <a:ext cx="12188825" cy="1851025"/>
          </a:xfrm>
          <a:prstGeom prst="rect">
            <a:avLst/>
          </a:prstGeom>
          <a:gradFill>
            <a:gsLst>
              <a:gs pos="0">
                <a:srgbClr val="007BD3"/>
              </a:gs>
              <a:gs pos="100000">
                <a:srgbClr val="034373"/>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57" tIns="43327" rIns="86657" bIns="43327" numCol="1" spcCol="0" rtlCol="0" fromWordArt="0" anchor="ctr" anchorCtr="0" forceAA="0" compatLnSpc="1">
            <a:noAutofit/>
          </a:bodyPr>
          <a:lstStyle/>
          <a:p>
            <a:pPr algn="ctr"/>
            <a:endParaRPr lang="zh-CN" altLang="en-US" sz="1705">
              <a:cs typeface="+mn-ea"/>
              <a:sym typeface="+mn-lt"/>
            </a:endParaRPr>
          </a:p>
        </p:txBody>
      </p:sp>
      <p:sp>
        <p:nvSpPr>
          <p:cNvPr id="3" name="文本框 2"/>
          <p:cNvSpPr txBox="1"/>
          <p:nvPr/>
        </p:nvSpPr>
        <p:spPr>
          <a:xfrm>
            <a:off x="33655" y="4996815"/>
            <a:ext cx="12169140" cy="631190"/>
          </a:xfrm>
          <a:prstGeom prst="rect">
            <a:avLst/>
          </a:prstGeom>
          <a:noFill/>
        </p:spPr>
        <p:txBody>
          <a:bodyPr wrap="square" rtlCol="0" anchor="t">
            <a:spAutoFit/>
          </a:bodyPr>
          <a:lstStyle/>
          <a:p>
            <a:pPr algn="ctr">
              <a:lnSpc>
                <a:spcPct val="150000"/>
              </a:lnSpc>
            </a:pPr>
            <a:r>
              <a:rPr lang="zh-CN" altLang="en-US" sz="3600" b="1" baseline="30000" dirty="0" smtClean="0">
                <a:solidFill>
                  <a:schemeClr val="bg1"/>
                </a:solidFill>
                <a:latin typeface="微软雅黑" panose="020B0503020204020204" pitchFamily="34" charset="-122"/>
                <a:ea typeface="微软雅黑" panose="020B0503020204020204" pitchFamily="34" charset="-122"/>
                <a:sym typeface="+mn-ea"/>
              </a:rPr>
              <a:t>贵州江南航天信息网络通信有限公司</a:t>
            </a:r>
            <a:endParaRPr lang="zh-CN" altLang="en-US" sz="3600" b="1" baseline="30000"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5" name="矩形 4"/>
          <p:cNvSpPr>
            <a:spLocks noChangeArrowheads="1"/>
          </p:cNvSpPr>
          <p:nvPr/>
        </p:nvSpPr>
        <p:spPr bwMode="auto">
          <a:xfrm>
            <a:off x="859197" y="2977025"/>
            <a:ext cx="10345098" cy="66961"/>
          </a:xfrm>
          <a:prstGeom prst="rect">
            <a:avLst/>
          </a:prstGeom>
          <a:solidFill>
            <a:srgbClr val="F3540D"/>
          </a:solidFill>
          <a:ln w="25400">
            <a:no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Rectangle 7"/>
          <p:cNvSpPr>
            <a:spLocks noChangeArrowheads="1"/>
          </p:cNvSpPr>
          <p:nvPr/>
        </p:nvSpPr>
        <p:spPr bwMode="auto">
          <a:xfrm>
            <a:off x="-10795" y="1920875"/>
            <a:ext cx="12201525" cy="1200150"/>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eaLnBrk="0" fontAlgn="base" hangingPunct="0">
              <a:spcBef>
                <a:spcPct val="0"/>
              </a:spcBef>
              <a:spcAft>
                <a:spcPct val="0"/>
              </a:spcAft>
            </a:pPr>
            <a:r>
              <a:rPr sz="4000" b="1" dirty="0">
                <a:solidFill>
                  <a:srgbClr val="1B1E8A"/>
                </a:solidFill>
                <a:latin typeface="微软雅黑" panose="020B0503020204020204" pitchFamily="34" charset="-122"/>
                <a:ea typeface="微软雅黑" panose="020B0503020204020204" pitchFamily="34" charset="-122"/>
                <a:cs typeface="+mj-cs"/>
              </a:rPr>
              <a:t>航慧智GPU云综合算力服务平台</a:t>
            </a:r>
            <a:endParaRPr sz="4000" b="1" dirty="0">
              <a:solidFill>
                <a:srgbClr val="1B1E8A"/>
              </a:solidFill>
              <a:latin typeface="微软雅黑" panose="020B0503020204020204" pitchFamily="34" charset="-122"/>
              <a:ea typeface="微软雅黑" panose="020B0503020204020204" pitchFamily="34" charset="-122"/>
              <a:cs typeface="+mj-cs"/>
            </a:endParaRPr>
          </a:p>
        </p:txBody>
      </p:sp>
      <p:sp>
        <p:nvSpPr>
          <p:cNvPr id="7" name="矩形 6"/>
          <p:cNvSpPr/>
          <p:nvPr/>
        </p:nvSpPr>
        <p:spPr>
          <a:xfrm>
            <a:off x="649245" y="3048605"/>
            <a:ext cx="10786549" cy="369332"/>
          </a:xfrm>
          <a:prstGeom prst="rect">
            <a:avLst/>
          </a:prstGeom>
          <a:noFill/>
          <a:ln w="28575">
            <a:noFill/>
            <a:prstDash val="dash"/>
            <a:miter lim="800000"/>
          </a:ln>
          <a:effectLst>
            <a:outerShdw dist="17961" dir="2700000" algn="ctr" rotWithShape="0">
              <a:schemeClr val="bg2"/>
            </a:outerShdw>
          </a:effectLst>
        </p:spPr>
        <p:txBody>
          <a:bodyPr wrap="square">
            <a:spAutoFit/>
          </a:bodyPr>
          <a:lstStyle/>
          <a:p>
            <a:pPr algn="ctr">
              <a:defRPr/>
            </a:pPr>
            <a:r>
              <a:rPr lang="en-US" altLang="zh-CN" dirty="0"/>
              <a:t>Research and application of GPU computing power cluster cloud service platform </a:t>
            </a:r>
            <a:r>
              <a:rPr lang="en-US" altLang="zh-CN" dirty="0" smtClean="0"/>
              <a:t>suitable </a:t>
            </a:r>
            <a:r>
              <a:rPr lang="en-US" altLang="zh-CN" dirty="0"/>
              <a:t>for multiple scenarios</a:t>
            </a:r>
            <a:endParaRPr lang="zh-CN" altLang="en-US" dirty="0" smtClean="0">
              <a:latin typeface="+mj-lt"/>
            </a:endParaRPr>
          </a:p>
        </p:txBody>
      </p:sp>
      <p:grpSp>
        <p:nvGrpSpPr>
          <p:cNvPr id="2" name="组合 1"/>
          <p:cNvGrpSpPr/>
          <p:nvPr/>
        </p:nvGrpSpPr>
        <p:grpSpPr>
          <a:xfrm>
            <a:off x="90805" y="45085"/>
            <a:ext cx="7122581" cy="930910"/>
            <a:chOff x="0" y="0"/>
            <a:chExt cx="6454" cy="835"/>
          </a:xfrm>
        </p:grpSpPr>
        <p:sp>
          <p:nvSpPr>
            <p:cNvPr id="96" name="TextBox 43"/>
            <p:cNvSpPr txBox="1"/>
            <p:nvPr/>
          </p:nvSpPr>
          <p:spPr>
            <a:xfrm>
              <a:off x="1335" y="237"/>
              <a:ext cx="5119" cy="468"/>
            </a:xfrm>
            <a:prstGeom prst="rect">
              <a:avLst/>
            </a:prstGeom>
            <a:noFill/>
          </p:spPr>
          <p:txBody>
            <a:bodyPr wrap="square" rtlCol="0">
              <a:spAutoFit/>
            </a:bodyPr>
            <a:lstStyle/>
            <a:p>
              <a:r>
                <a:rPr lang="zh-CN" altLang="en-US" sz="2800" b="1" dirty="0" smtClean="0">
                  <a:solidFill>
                    <a:schemeClr val="accent1">
                      <a:lumMod val="75000"/>
                    </a:schemeClr>
                  </a:solidFill>
                  <a:latin typeface="微软雅黑" panose="020B0503020204020204" pitchFamily="34" charset="-122"/>
                  <a:ea typeface="微软雅黑" panose="020B0503020204020204" pitchFamily="34" charset="-122"/>
                </a:rPr>
                <a:t>中国航天科工集团有限公司</a:t>
              </a:r>
              <a:endParaRPr lang="zh-CN" altLang="en-US" sz="2800" b="1" dirty="0" smtClean="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12" name="Picture 2" descr="d:\我的文档\桌面\其他\250x200a0a0.jpg"/>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0" y="0"/>
              <a:ext cx="1237" cy="835"/>
            </a:xfrm>
            <a:prstGeom prst="rect">
              <a:avLst/>
            </a:prstGeom>
            <a:noFill/>
          </p:spPr>
        </p:pic>
      </p:grpSp>
      <p:sp>
        <p:nvSpPr>
          <p:cNvPr id="4" name="矩形 3"/>
          <p:cNvSpPr/>
          <p:nvPr/>
        </p:nvSpPr>
        <p:spPr>
          <a:xfrm>
            <a:off x="-10795" y="1129665"/>
            <a:ext cx="12212955" cy="198120"/>
          </a:xfrm>
          <a:prstGeom prst="rect">
            <a:avLst/>
          </a:prstGeom>
          <a:gradFill>
            <a:gsLst>
              <a:gs pos="0">
                <a:srgbClr val="007BD3"/>
              </a:gs>
              <a:gs pos="100000">
                <a:srgbClr val="034373"/>
              </a:gs>
            </a:gsLst>
            <a:lin scaled="0"/>
          </a:gradFill>
          <a:ln w="6350" algn="ctr">
            <a:noFill/>
            <a:miter lim="800000"/>
            <a:headEnd type="none" w="sm" len="sm"/>
            <a:tailEnd type="none" w="sm" len="sm"/>
          </a:ln>
          <a:effectLst>
            <a:outerShdw dist="17961" dir="2700000" algn="ctr" rotWithShape="0">
              <a:srgbClr val="808080"/>
            </a:outerShdw>
          </a:effectLst>
        </p:spPr>
        <p:txBody>
          <a:bodyPr tIns="91440" bIns="91440" rtlCol="0" anchor="ctr"/>
          <a:lstStyle/>
          <a:p>
            <a:pPr marL="12700" indent="-12700" algn="ctr">
              <a:lnSpc>
                <a:spcPct val="110000"/>
              </a:lnSpc>
            </a:pPr>
            <a:endParaRPr lang="zh-CN" altLang="en-US" sz="1400" dirty="0" smtClean="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10124440" y="267335"/>
            <a:ext cx="2078355"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bldLst>
      <p:bldP spid="2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0680" y="346710"/>
            <a:ext cx="4939665" cy="411480"/>
          </a:xfrm>
        </p:spPr>
        <p:txBody>
          <a:bodyPr>
            <a:noAutofit/>
          </a:bodyPr>
          <a:lstStyle/>
          <a:p>
            <a:r>
              <a:rPr lang="en-US" altLang="zh-CN" sz="2400" kern="100" dirty="0" smtClean="0">
                <a:solidFill>
                  <a:schemeClr val="tx1"/>
                </a:solidFill>
                <a:cs typeface="Times New Roman" panose="02020603050405020304" pitchFamily="18" charset="0"/>
                <a:sym typeface="+mn-ea"/>
              </a:rPr>
              <a:t>7.</a:t>
            </a:r>
            <a:r>
              <a:rPr lang="zh-CN" altLang="en-US" sz="2400" kern="100" dirty="0" smtClean="0">
                <a:solidFill>
                  <a:schemeClr val="tx1"/>
                </a:solidFill>
                <a:cs typeface="Times New Roman" panose="02020603050405020304" pitchFamily="18" charset="0"/>
                <a:sym typeface="+mn-ea"/>
              </a:rPr>
              <a:t>运营及推广</a:t>
            </a:r>
            <a:r>
              <a:rPr lang="zh-CN" sz="2400" kern="100" dirty="0" smtClean="0">
                <a:solidFill>
                  <a:schemeClr val="tx1"/>
                </a:solidFill>
                <a:cs typeface="Times New Roman" panose="02020603050405020304" pitchFamily="18" charset="0"/>
                <a:sym typeface="+mn-ea"/>
              </a:rPr>
              <a:t>模式</a:t>
            </a:r>
            <a:endParaRPr lang="zh-CN" sz="2000" b="0" kern="100" dirty="0" smtClean="0">
              <a:solidFill>
                <a:schemeClr val="tx1"/>
              </a:solidFill>
              <a:cs typeface="Times New Roman" panose="02020603050405020304" pitchFamily="18" charset="0"/>
              <a:sym typeface="+mn-ea"/>
            </a:endParaRPr>
          </a:p>
        </p:txBody>
      </p:sp>
      <p:pic>
        <p:nvPicPr>
          <p:cNvPr id="53252" name="图片 35" descr="图片4"/>
          <p:cNvPicPr>
            <a:picLocks noChangeAspect="1"/>
          </p:cNvPicPr>
          <p:nvPr/>
        </p:nvPicPr>
        <p:blipFill>
          <a:blip r:embed="rId1"/>
          <a:stretch>
            <a:fillRect/>
          </a:stretch>
        </p:blipFill>
        <p:spPr>
          <a:xfrm>
            <a:off x="752475" y="892175"/>
            <a:ext cx="6350000" cy="4091940"/>
          </a:xfrm>
          <a:prstGeom prst="rect">
            <a:avLst/>
          </a:prstGeom>
          <a:noFill/>
          <a:ln w="9525">
            <a:noFill/>
          </a:ln>
        </p:spPr>
      </p:pic>
      <p:sp>
        <p:nvSpPr>
          <p:cNvPr id="5" name="矩形 10"/>
          <p:cNvSpPr/>
          <p:nvPr/>
        </p:nvSpPr>
        <p:spPr>
          <a:xfrm>
            <a:off x="504825" y="892175"/>
            <a:ext cx="11079480" cy="4298950"/>
          </a:xfrm>
          <a:prstGeom prst="rect">
            <a:avLst/>
          </a:prstGeom>
          <a:noFill/>
          <a:ln w="3175" cap="flat" cmpd="sng">
            <a:solidFill>
              <a:schemeClr val="accent1"/>
            </a:solidFill>
            <a:prstDash val="solid"/>
            <a:miter/>
            <a:headEnd type="none" w="sm" len="sm"/>
            <a:tailEnd type="none" w="sm" len="sm"/>
          </a:ln>
          <a:effectLst/>
        </p:spPr>
        <p:txBody>
          <a:bodyPr tIns="91440" bIns="91440" anchor="ctr"/>
          <a:lstStyle/>
          <a:p>
            <a:pPr marL="12700" indent="-12700" algn="ctr" eaLnBrk="1" hangingPunct="1">
              <a:lnSpc>
                <a:spcPct val="110000"/>
              </a:lnSpc>
            </a:pPr>
            <a:endParaRPr lang="zh-CN" altLang="en-US" sz="1400" dirty="0">
              <a:latin typeface="微软雅黑" panose="020B0503020204020204" pitchFamily="34" charset="-122"/>
              <a:ea typeface="微软雅黑" panose="020B0503020204020204" pitchFamily="34" charset="-122"/>
            </a:endParaRPr>
          </a:p>
        </p:txBody>
      </p:sp>
      <p:sp>
        <p:nvSpPr>
          <p:cNvPr id="7" name="平行四边形 6"/>
          <p:cNvSpPr/>
          <p:nvPr/>
        </p:nvSpPr>
        <p:spPr>
          <a:xfrm>
            <a:off x="752475" y="5554345"/>
            <a:ext cx="2762250" cy="875665"/>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t>算力服务</a:t>
            </a:r>
            <a:endParaRPr lang="zh-CN" altLang="en-US" sz="2800"/>
          </a:p>
        </p:txBody>
      </p:sp>
      <p:sp>
        <p:nvSpPr>
          <p:cNvPr id="8" name="平行四边形 7"/>
          <p:cNvSpPr/>
          <p:nvPr/>
        </p:nvSpPr>
        <p:spPr>
          <a:xfrm>
            <a:off x="3992245" y="5554345"/>
            <a:ext cx="3025775" cy="875665"/>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传统</a:t>
            </a:r>
            <a:r>
              <a:rPr lang="zh-CN" altLang="en-US" sz="2800" dirty="0" smtClean="0"/>
              <a:t>产业</a:t>
            </a:r>
            <a:endParaRPr lang="zh-CN" altLang="en-US" sz="2800" dirty="0"/>
          </a:p>
        </p:txBody>
      </p:sp>
      <p:sp>
        <p:nvSpPr>
          <p:cNvPr id="9" name="平行四边形 8"/>
          <p:cNvSpPr/>
          <p:nvPr/>
        </p:nvSpPr>
        <p:spPr>
          <a:xfrm>
            <a:off x="8625205" y="5554345"/>
            <a:ext cx="2826385" cy="875665"/>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t>新业态产业</a:t>
            </a:r>
            <a:endParaRPr lang="zh-CN" altLang="en-US" sz="2800"/>
          </a:p>
        </p:txBody>
      </p:sp>
      <p:sp>
        <p:nvSpPr>
          <p:cNvPr id="10" name="文本框 9"/>
          <p:cNvSpPr txBox="1"/>
          <p:nvPr/>
        </p:nvSpPr>
        <p:spPr>
          <a:xfrm>
            <a:off x="5842000" y="3238500"/>
            <a:ext cx="411480" cy="368300"/>
          </a:xfrm>
          <a:prstGeom prst="rect">
            <a:avLst/>
          </a:prstGeom>
          <a:noFill/>
        </p:spPr>
        <p:txBody>
          <a:bodyPr wrap="none" rtlCol="0" anchor="t">
            <a:spAutoFit/>
          </a:bodyPr>
          <a:lstStyle/>
          <a:p>
            <a:r>
              <a:rPr lang="zh-CN" altLang="en-US">
                <a:latin typeface="宋体" panose="02010600030101010101" pitchFamily="2" charset="-122"/>
                <a:ea typeface="宋体" panose="02010600030101010101" pitchFamily="2" charset="-122"/>
              </a:rPr>
              <a:t>＋</a:t>
            </a:r>
            <a:endParaRPr lang="zh-CN" altLang="en-US">
              <a:latin typeface="宋体" panose="02010600030101010101" pitchFamily="2" charset="-122"/>
              <a:ea typeface="宋体" panose="02010600030101010101" pitchFamily="2" charset="-122"/>
            </a:endParaRPr>
          </a:p>
        </p:txBody>
      </p:sp>
      <p:sp>
        <p:nvSpPr>
          <p:cNvPr id="11" name="文本框 10"/>
          <p:cNvSpPr txBox="1"/>
          <p:nvPr/>
        </p:nvSpPr>
        <p:spPr>
          <a:xfrm>
            <a:off x="3401060" y="5638800"/>
            <a:ext cx="693420" cy="706755"/>
          </a:xfrm>
          <a:prstGeom prst="rect">
            <a:avLst/>
          </a:prstGeom>
          <a:noFill/>
        </p:spPr>
        <p:txBody>
          <a:bodyPr wrap="none" rtlCol="0" anchor="t">
            <a:spAutoFit/>
          </a:bodyPr>
          <a:lstStyle/>
          <a:p>
            <a:r>
              <a:rPr lang="zh-CN" altLang="en-US" sz="4000" b="1">
                <a:solidFill>
                  <a:srgbClr val="FF0000"/>
                </a:solidFill>
                <a:latin typeface="黑体" panose="02010609060101010101" charset="-122"/>
                <a:ea typeface="黑体" panose="02010609060101010101" charset="-122"/>
              </a:rPr>
              <a:t>＋</a:t>
            </a:r>
            <a:endParaRPr lang="zh-CN" altLang="en-US" sz="4000" b="1">
              <a:solidFill>
                <a:srgbClr val="FF0000"/>
              </a:solidFill>
              <a:latin typeface="黑体" panose="02010609060101010101" charset="-122"/>
              <a:ea typeface="黑体" panose="02010609060101010101" charset="-122"/>
            </a:endParaRPr>
          </a:p>
        </p:txBody>
      </p:sp>
      <p:sp>
        <p:nvSpPr>
          <p:cNvPr id="12" name="右箭头 11"/>
          <p:cNvSpPr/>
          <p:nvPr/>
        </p:nvSpPr>
        <p:spPr>
          <a:xfrm>
            <a:off x="7355840" y="5802630"/>
            <a:ext cx="1064895" cy="3384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stretch>
            <a:fillRect/>
          </a:stretch>
        </p:blipFill>
        <p:spPr>
          <a:xfrm>
            <a:off x="10124440" y="267335"/>
            <a:ext cx="2078355" cy="485775"/>
          </a:xfrm>
          <a:prstGeom prst="rect">
            <a:avLst/>
          </a:prstGeom>
        </p:spPr>
      </p:pic>
      <p:sp>
        <p:nvSpPr>
          <p:cNvPr id="100" name="文本框 99"/>
          <p:cNvSpPr txBox="1"/>
          <p:nvPr/>
        </p:nvSpPr>
        <p:spPr>
          <a:xfrm>
            <a:off x="7266305" y="1019810"/>
            <a:ext cx="4185920" cy="3969385"/>
          </a:xfrm>
          <a:prstGeom prst="rect">
            <a:avLst/>
          </a:prstGeom>
          <a:noFill/>
          <a:ln w="9525">
            <a:noFill/>
          </a:ln>
        </p:spPr>
        <p:txBody>
          <a:bodyPr wrap="square">
            <a:spAutoFit/>
          </a:bodyPr>
          <a:lstStyle/>
          <a:p>
            <a:pPr indent="0" algn="just" fontAlgn="auto">
              <a:lnSpc>
                <a:spcPct val="140000"/>
              </a:lnSpc>
              <a:buFont typeface="Wingdings" panose="05000000000000000000" charset="0"/>
              <a:buNone/>
            </a:pPr>
            <a:r>
              <a:rPr lang="zh-CN" altLang="en-US" sz="2000" dirty="0" smtClean="0">
                <a:latin typeface="微软雅黑" panose="020B0503020204020204" pitchFamily="34" charset="-122"/>
                <a:ea typeface="微软雅黑" panose="020B0503020204020204" pitchFamily="34" charset="-122"/>
              </a:rPr>
              <a:t>目前，云计算技术服务逐步渗透到各个行业，在未来跨行业、跨领域的应用系统通过与GPU云计算平台集成，由传统的行业通过新兴技术向智慧政务、云制造、惠农科技、智慧教育、远程医疗等云服务产业方向高质量发展，尤其是与GPU云平台的Saas层集成，会为传统产业带来新发展机遇。</a:t>
            </a:r>
            <a:endParaRPr lang="zh-CN" altLang="en-US" sz="20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0680" y="346710"/>
            <a:ext cx="4939665" cy="411480"/>
          </a:xfrm>
        </p:spPr>
        <p:txBody>
          <a:bodyPr>
            <a:noAutofit/>
          </a:bodyPr>
          <a:lstStyle/>
          <a:p>
            <a:r>
              <a:rPr lang="en-US" altLang="zh-CN" sz="2400" kern="100" dirty="0" smtClean="0">
                <a:solidFill>
                  <a:schemeClr val="tx1"/>
                </a:solidFill>
                <a:cs typeface="Times New Roman" panose="02020603050405020304" pitchFamily="18" charset="0"/>
                <a:sym typeface="+mn-ea"/>
              </a:rPr>
              <a:t>9.GPU</a:t>
            </a:r>
            <a:r>
              <a:rPr lang="zh-CN" altLang="en-US" sz="2400" kern="100" dirty="0" smtClean="0">
                <a:solidFill>
                  <a:schemeClr val="tx1"/>
                </a:solidFill>
                <a:cs typeface="Times New Roman" panose="02020603050405020304" pitchFamily="18" charset="0"/>
                <a:sym typeface="+mn-ea"/>
              </a:rPr>
              <a:t>云平台运营及</a:t>
            </a:r>
            <a:r>
              <a:rPr lang="zh-CN" sz="2400" kern="100" dirty="0" smtClean="0">
                <a:solidFill>
                  <a:schemeClr val="tx1"/>
                </a:solidFill>
                <a:cs typeface="Times New Roman" panose="02020603050405020304" pitchFamily="18" charset="0"/>
                <a:sym typeface="+mn-ea"/>
              </a:rPr>
              <a:t>服务模式</a:t>
            </a:r>
            <a:endParaRPr lang="zh-CN" sz="2000" b="0" kern="100" dirty="0" smtClean="0">
              <a:solidFill>
                <a:schemeClr val="tx1"/>
              </a:solidFill>
              <a:cs typeface="Times New Roman" panose="02020603050405020304" pitchFamily="18" charset="0"/>
              <a:sym typeface="+mn-ea"/>
            </a:endParaRPr>
          </a:p>
        </p:txBody>
      </p:sp>
      <p:grpSp>
        <p:nvGrpSpPr>
          <p:cNvPr id="87" name="组合 86"/>
          <p:cNvGrpSpPr/>
          <p:nvPr/>
        </p:nvGrpSpPr>
        <p:grpSpPr>
          <a:xfrm>
            <a:off x="1148715" y="1477645"/>
            <a:ext cx="9951720" cy="4991735"/>
            <a:chOff x="1540" y="2709"/>
            <a:chExt cx="15672" cy="7861"/>
          </a:xfrm>
        </p:grpSpPr>
        <p:grpSp>
          <p:nvGrpSpPr>
            <p:cNvPr id="85" name="组合 84"/>
            <p:cNvGrpSpPr/>
            <p:nvPr/>
          </p:nvGrpSpPr>
          <p:grpSpPr>
            <a:xfrm>
              <a:off x="1540" y="2709"/>
              <a:ext cx="5348" cy="2807"/>
              <a:chOff x="1582" y="2709"/>
              <a:chExt cx="5348" cy="2807"/>
            </a:xfrm>
          </p:grpSpPr>
          <p:sp>
            <p:nvSpPr>
              <p:cNvPr id="54" name="圆角矩形 53"/>
              <p:cNvSpPr/>
              <p:nvPr>
                <p:custDataLst>
                  <p:tags r:id="rId1"/>
                </p:custDataLst>
              </p:nvPr>
            </p:nvSpPr>
            <p:spPr>
              <a:xfrm>
                <a:off x="1582" y="2709"/>
                <a:ext cx="5346" cy="887"/>
              </a:xfrm>
              <a:prstGeom prst="roundRect">
                <a:avLst>
                  <a:gd name="adj" fmla="val 38096"/>
                </a:avLst>
              </a:prstGeom>
              <a:solidFill>
                <a:schemeClr val="bg2">
                  <a:lumMod val="90000"/>
                </a:scheme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55" name="任意多边形 54"/>
              <p:cNvSpPr/>
              <p:nvPr>
                <p:custDataLst>
                  <p:tags r:id="rId2"/>
                </p:custDataLst>
              </p:nvPr>
            </p:nvSpPr>
            <p:spPr>
              <a:xfrm>
                <a:off x="6032" y="2709"/>
                <a:ext cx="899" cy="887"/>
              </a:xfrm>
              <a:custGeom>
                <a:avLst/>
                <a:gdLst>
                  <a:gd name="connsiteX0" fmla="*/ 0 w 533190"/>
                  <a:gd name="connsiteY0" fmla="*/ 0 h 526093"/>
                  <a:gd name="connsiteX1" fmla="*/ 332770 w 533190"/>
                  <a:gd name="connsiteY1" fmla="*/ 0 h 526093"/>
                  <a:gd name="connsiteX2" fmla="*/ 533190 w 533190"/>
                  <a:gd name="connsiteY2" fmla="*/ 200420 h 526093"/>
                  <a:gd name="connsiteX3" fmla="*/ 533190 w 533190"/>
                  <a:gd name="connsiteY3" fmla="*/ 325673 h 526093"/>
                  <a:gd name="connsiteX4" fmla="*/ 332770 w 533190"/>
                  <a:gd name="connsiteY4" fmla="*/ 526093 h 526093"/>
                  <a:gd name="connsiteX5" fmla="*/ 0 w 533190"/>
                  <a:gd name="connsiteY5" fmla="*/ 526093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190" h="526093">
                    <a:moveTo>
                      <a:pt x="0" y="0"/>
                    </a:moveTo>
                    <a:lnTo>
                      <a:pt x="332770" y="0"/>
                    </a:lnTo>
                    <a:cubicBezTo>
                      <a:pt x="443459" y="0"/>
                      <a:pt x="533190" y="89731"/>
                      <a:pt x="533190" y="200420"/>
                    </a:cubicBezTo>
                    <a:lnTo>
                      <a:pt x="533190" y="325673"/>
                    </a:lnTo>
                    <a:cubicBezTo>
                      <a:pt x="533190" y="436362"/>
                      <a:pt x="443459" y="526093"/>
                      <a:pt x="332770" y="526093"/>
                    </a:cubicBezTo>
                    <a:lnTo>
                      <a:pt x="0" y="526093"/>
                    </a:lnTo>
                    <a:close/>
                  </a:path>
                </a:pathLst>
              </a:custGeom>
              <a:solidFill>
                <a:sysClr val="window" lastClr="FFFFFF">
                  <a:lumMod val="75000"/>
                </a:sys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58" name="KSO_Shape"/>
              <p:cNvSpPr/>
              <p:nvPr>
                <p:custDataLst>
                  <p:tags r:id="rId3"/>
                </p:custDataLst>
              </p:nvPr>
            </p:nvSpPr>
            <p:spPr bwMode="auto">
              <a:xfrm>
                <a:off x="6202" y="2889"/>
                <a:ext cx="559" cy="494"/>
              </a:xfrm>
              <a:custGeom>
                <a:avLst/>
                <a:gdLst>
                  <a:gd name="T0" fmla="*/ 62870906 w 5806"/>
                  <a:gd name="T1" fmla="*/ 551852761 h 5129"/>
                  <a:gd name="T2" fmla="*/ 300681578 w 5806"/>
                  <a:gd name="T3" fmla="*/ 144822472 h 5129"/>
                  <a:gd name="T4" fmla="*/ 590705195 w 5806"/>
                  <a:gd name="T5" fmla="*/ 54012371 h 5129"/>
                  <a:gd name="T6" fmla="*/ 583169519 w 5806"/>
                  <a:gd name="T7" fmla="*/ 45727558 h 5129"/>
                  <a:gd name="T8" fmla="*/ 575310656 w 5806"/>
                  <a:gd name="T9" fmla="*/ 38088418 h 5129"/>
                  <a:gd name="T10" fmla="*/ 567020986 w 5806"/>
                  <a:gd name="T11" fmla="*/ 31202562 h 5129"/>
                  <a:gd name="T12" fmla="*/ 558301165 w 5806"/>
                  <a:gd name="T13" fmla="*/ 24962049 h 5129"/>
                  <a:gd name="T14" fmla="*/ 549257829 w 5806"/>
                  <a:gd name="T15" fmla="*/ 19474493 h 5129"/>
                  <a:gd name="T16" fmla="*/ 539891962 w 5806"/>
                  <a:gd name="T17" fmla="*/ 14525325 h 5129"/>
                  <a:gd name="T18" fmla="*/ 530202907 w 5806"/>
                  <a:gd name="T19" fmla="*/ 10436725 h 5129"/>
                  <a:gd name="T20" fmla="*/ 520406233 w 5806"/>
                  <a:gd name="T21" fmla="*/ 6993796 h 5129"/>
                  <a:gd name="T22" fmla="*/ 510286700 w 5806"/>
                  <a:gd name="T23" fmla="*/ 4196212 h 5129"/>
                  <a:gd name="T24" fmla="*/ 500059547 w 5806"/>
                  <a:gd name="T25" fmla="*/ 2151912 h 5129"/>
                  <a:gd name="T26" fmla="*/ 489724446 w 5806"/>
                  <a:gd name="T27" fmla="*/ 753284 h 5129"/>
                  <a:gd name="T28" fmla="*/ 479389674 w 5806"/>
                  <a:gd name="T29" fmla="*/ 107612 h 5129"/>
                  <a:gd name="T30" fmla="*/ 468946953 w 5806"/>
                  <a:gd name="T31" fmla="*/ 322836 h 5129"/>
                  <a:gd name="T32" fmla="*/ 458612181 w 5806"/>
                  <a:gd name="T33" fmla="*/ 1075792 h 5129"/>
                  <a:gd name="T34" fmla="*/ 448277080 w 5806"/>
                  <a:gd name="T35" fmla="*/ 2582360 h 5129"/>
                  <a:gd name="T36" fmla="*/ 438049927 w 5806"/>
                  <a:gd name="T37" fmla="*/ 4841884 h 5129"/>
                  <a:gd name="T38" fmla="*/ 427822774 w 5806"/>
                  <a:gd name="T39" fmla="*/ 7854364 h 5129"/>
                  <a:gd name="T40" fmla="*/ 417918480 w 5806"/>
                  <a:gd name="T41" fmla="*/ 11727741 h 5129"/>
                  <a:gd name="T42" fmla="*/ 408229426 w 5806"/>
                  <a:gd name="T43" fmla="*/ 16246789 h 5129"/>
                  <a:gd name="T44" fmla="*/ 398647991 w 5806"/>
                  <a:gd name="T45" fmla="*/ 21411181 h 5129"/>
                  <a:gd name="T46" fmla="*/ 389604983 w 5806"/>
                  <a:gd name="T47" fmla="*/ 27329185 h 5129"/>
                  <a:gd name="T48" fmla="*/ 577248467 w 5806"/>
                  <a:gd name="T49" fmla="*/ 259087725 h 5129"/>
                  <a:gd name="T50" fmla="*/ 584999711 w 5806"/>
                  <a:gd name="T51" fmla="*/ 251340973 h 5129"/>
                  <a:gd name="T52" fmla="*/ 592212528 w 5806"/>
                  <a:gd name="T53" fmla="*/ 243163773 h 5129"/>
                  <a:gd name="T54" fmla="*/ 598671678 w 5806"/>
                  <a:gd name="T55" fmla="*/ 234556124 h 5129"/>
                  <a:gd name="T56" fmla="*/ 604269872 w 5806"/>
                  <a:gd name="T57" fmla="*/ 225518356 h 5129"/>
                  <a:gd name="T58" fmla="*/ 609437258 w 5806"/>
                  <a:gd name="T59" fmla="*/ 216372647 h 5129"/>
                  <a:gd name="T60" fmla="*/ 613743687 w 5806"/>
                  <a:gd name="T61" fmla="*/ 206796819 h 5129"/>
                  <a:gd name="T62" fmla="*/ 617511361 w 5806"/>
                  <a:gd name="T63" fmla="*/ 196898154 h 5129"/>
                  <a:gd name="T64" fmla="*/ 620310457 w 5806"/>
                  <a:gd name="T65" fmla="*/ 186891878 h 5129"/>
                  <a:gd name="T66" fmla="*/ 622679075 w 5806"/>
                  <a:gd name="T67" fmla="*/ 176777989 h 5129"/>
                  <a:gd name="T68" fmla="*/ 624186079 w 5806"/>
                  <a:gd name="T69" fmla="*/ 166341265 h 5129"/>
                  <a:gd name="T70" fmla="*/ 624939745 w 5806"/>
                  <a:gd name="T71" fmla="*/ 156119764 h 5129"/>
                  <a:gd name="T72" fmla="*/ 625047365 w 5806"/>
                  <a:gd name="T73" fmla="*/ 145575428 h 5129"/>
                  <a:gd name="T74" fmla="*/ 624508938 w 5806"/>
                  <a:gd name="T75" fmla="*/ 135246315 h 5129"/>
                  <a:gd name="T76" fmla="*/ 623109554 w 5806"/>
                  <a:gd name="T77" fmla="*/ 124809590 h 5129"/>
                  <a:gd name="T78" fmla="*/ 621064123 w 5806"/>
                  <a:gd name="T79" fmla="*/ 114588418 h 5129"/>
                  <a:gd name="T80" fmla="*/ 618265027 w 5806"/>
                  <a:gd name="T81" fmla="*/ 104474529 h 5129"/>
                  <a:gd name="T82" fmla="*/ 614712592 w 5806"/>
                  <a:gd name="T83" fmla="*/ 94467925 h 5129"/>
                  <a:gd name="T84" fmla="*/ 610406163 w 5806"/>
                  <a:gd name="T85" fmla="*/ 84676872 h 5129"/>
                  <a:gd name="T86" fmla="*/ 605346397 w 5806"/>
                  <a:gd name="T87" fmla="*/ 75101044 h 5129"/>
                  <a:gd name="T88" fmla="*/ 599640584 w 5806"/>
                  <a:gd name="T89" fmla="*/ 65955335 h 5129"/>
                  <a:gd name="T90" fmla="*/ 592966194 w 5806"/>
                  <a:gd name="T91" fmla="*/ 56917567 h 5129"/>
                  <a:gd name="T92" fmla="*/ 549903875 w 5806"/>
                  <a:gd name="T93" fmla="*/ 279315503 h 5129"/>
                  <a:gd name="T94" fmla="*/ 359138435 w 5806"/>
                  <a:gd name="T95" fmla="*/ 55841447 h 5129"/>
                  <a:gd name="T96" fmla="*/ 352033238 w 5806"/>
                  <a:gd name="T97" fmla="*/ 65417603 h 5129"/>
                  <a:gd name="T98" fmla="*/ 345789327 w 5806"/>
                  <a:gd name="T99" fmla="*/ 75531492 h 5129"/>
                  <a:gd name="T100" fmla="*/ 340406373 w 5806"/>
                  <a:gd name="T101" fmla="*/ 85860605 h 5129"/>
                  <a:gd name="T102" fmla="*/ 335885033 w 5806"/>
                  <a:gd name="T103" fmla="*/ 96619837 h 5129"/>
                  <a:gd name="T104" fmla="*/ 332224650 w 5806"/>
                  <a:gd name="T105" fmla="*/ 107594622 h 5129"/>
                  <a:gd name="T106" fmla="*/ 494353734 w 5806"/>
                  <a:gd name="T107" fmla="*/ 297714203 h 5129"/>
                  <a:gd name="T108" fmla="*/ 505765032 w 5806"/>
                  <a:gd name="T109" fmla="*/ 295885127 h 5129"/>
                  <a:gd name="T110" fmla="*/ 517176658 w 5806"/>
                  <a:gd name="T111" fmla="*/ 293195155 h 5129"/>
                  <a:gd name="T112" fmla="*/ 528265096 w 5806"/>
                  <a:gd name="T113" fmla="*/ 289429391 h 5129"/>
                  <a:gd name="T114" fmla="*/ 539245915 w 5806"/>
                  <a:gd name="T115" fmla="*/ 284803059 h 5129"/>
                  <a:gd name="T116" fmla="*/ 549903875 w 5806"/>
                  <a:gd name="T117" fmla="*/ 279315503 h 5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06" h="5129">
                    <a:moveTo>
                      <a:pt x="2793" y="1346"/>
                    </a:moveTo>
                    <a:lnTo>
                      <a:pt x="4144" y="2972"/>
                    </a:lnTo>
                    <a:lnTo>
                      <a:pt x="584" y="5129"/>
                    </a:lnTo>
                    <a:lnTo>
                      <a:pt x="204" y="4858"/>
                    </a:lnTo>
                    <a:lnTo>
                      <a:pt x="0" y="4425"/>
                    </a:lnTo>
                    <a:lnTo>
                      <a:pt x="2793" y="1346"/>
                    </a:lnTo>
                    <a:close/>
                    <a:moveTo>
                      <a:pt x="5487" y="502"/>
                    </a:moveTo>
                    <a:lnTo>
                      <a:pt x="5487" y="502"/>
                    </a:lnTo>
                    <a:lnTo>
                      <a:pt x="5464" y="476"/>
                    </a:lnTo>
                    <a:lnTo>
                      <a:pt x="5441" y="451"/>
                    </a:lnTo>
                    <a:lnTo>
                      <a:pt x="5417" y="425"/>
                    </a:lnTo>
                    <a:lnTo>
                      <a:pt x="5394" y="401"/>
                    </a:lnTo>
                    <a:lnTo>
                      <a:pt x="5369" y="378"/>
                    </a:lnTo>
                    <a:lnTo>
                      <a:pt x="5344" y="354"/>
                    </a:lnTo>
                    <a:lnTo>
                      <a:pt x="5319" y="333"/>
                    </a:lnTo>
                    <a:lnTo>
                      <a:pt x="5293" y="311"/>
                    </a:lnTo>
                    <a:lnTo>
                      <a:pt x="5267" y="290"/>
                    </a:lnTo>
                    <a:lnTo>
                      <a:pt x="5240" y="271"/>
                    </a:lnTo>
                    <a:lnTo>
                      <a:pt x="5214" y="250"/>
                    </a:lnTo>
                    <a:lnTo>
                      <a:pt x="5186" y="232"/>
                    </a:lnTo>
                    <a:lnTo>
                      <a:pt x="5159" y="214"/>
                    </a:lnTo>
                    <a:lnTo>
                      <a:pt x="5130" y="197"/>
                    </a:lnTo>
                    <a:lnTo>
                      <a:pt x="5102" y="181"/>
                    </a:lnTo>
                    <a:lnTo>
                      <a:pt x="5073" y="164"/>
                    </a:lnTo>
                    <a:lnTo>
                      <a:pt x="5044" y="149"/>
                    </a:lnTo>
                    <a:lnTo>
                      <a:pt x="5015" y="135"/>
                    </a:lnTo>
                    <a:lnTo>
                      <a:pt x="4985" y="122"/>
                    </a:lnTo>
                    <a:lnTo>
                      <a:pt x="4955" y="109"/>
                    </a:lnTo>
                    <a:lnTo>
                      <a:pt x="4925" y="97"/>
                    </a:lnTo>
                    <a:lnTo>
                      <a:pt x="4895" y="85"/>
                    </a:lnTo>
                    <a:lnTo>
                      <a:pt x="4864" y="74"/>
                    </a:lnTo>
                    <a:lnTo>
                      <a:pt x="4834" y="65"/>
                    </a:lnTo>
                    <a:lnTo>
                      <a:pt x="4803" y="55"/>
                    </a:lnTo>
                    <a:lnTo>
                      <a:pt x="4772" y="47"/>
                    </a:lnTo>
                    <a:lnTo>
                      <a:pt x="4740" y="39"/>
                    </a:lnTo>
                    <a:lnTo>
                      <a:pt x="4709" y="32"/>
                    </a:lnTo>
                    <a:lnTo>
                      <a:pt x="4677" y="25"/>
                    </a:lnTo>
                    <a:lnTo>
                      <a:pt x="4645" y="20"/>
                    </a:lnTo>
                    <a:lnTo>
                      <a:pt x="4613" y="14"/>
                    </a:lnTo>
                    <a:lnTo>
                      <a:pt x="4581" y="10"/>
                    </a:lnTo>
                    <a:lnTo>
                      <a:pt x="4549" y="7"/>
                    </a:lnTo>
                    <a:lnTo>
                      <a:pt x="4518" y="5"/>
                    </a:lnTo>
                    <a:lnTo>
                      <a:pt x="4486" y="3"/>
                    </a:lnTo>
                    <a:lnTo>
                      <a:pt x="4453" y="1"/>
                    </a:lnTo>
                    <a:lnTo>
                      <a:pt x="4420" y="0"/>
                    </a:lnTo>
                    <a:lnTo>
                      <a:pt x="4388" y="1"/>
                    </a:lnTo>
                    <a:lnTo>
                      <a:pt x="4356" y="3"/>
                    </a:lnTo>
                    <a:lnTo>
                      <a:pt x="4324" y="4"/>
                    </a:lnTo>
                    <a:lnTo>
                      <a:pt x="4292" y="7"/>
                    </a:lnTo>
                    <a:lnTo>
                      <a:pt x="4260" y="10"/>
                    </a:lnTo>
                    <a:lnTo>
                      <a:pt x="4227" y="14"/>
                    </a:lnTo>
                    <a:lnTo>
                      <a:pt x="4195" y="19"/>
                    </a:lnTo>
                    <a:lnTo>
                      <a:pt x="4164" y="24"/>
                    </a:lnTo>
                    <a:lnTo>
                      <a:pt x="4132" y="30"/>
                    </a:lnTo>
                    <a:lnTo>
                      <a:pt x="4100" y="38"/>
                    </a:lnTo>
                    <a:lnTo>
                      <a:pt x="4069" y="45"/>
                    </a:lnTo>
                    <a:lnTo>
                      <a:pt x="4037" y="54"/>
                    </a:lnTo>
                    <a:lnTo>
                      <a:pt x="4006" y="64"/>
                    </a:lnTo>
                    <a:lnTo>
                      <a:pt x="3974" y="73"/>
                    </a:lnTo>
                    <a:lnTo>
                      <a:pt x="3943" y="84"/>
                    </a:lnTo>
                    <a:lnTo>
                      <a:pt x="3912" y="96"/>
                    </a:lnTo>
                    <a:lnTo>
                      <a:pt x="3882" y="109"/>
                    </a:lnTo>
                    <a:lnTo>
                      <a:pt x="3852" y="122"/>
                    </a:lnTo>
                    <a:lnTo>
                      <a:pt x="3821" y="135"/>
                    </a:lnTo>
                    <a:lnTo>
                      <a:pt x="3792" y="151"/>
                    </a:lnTo>
                    <a:lnTo>
                      <a:pt x="3762" y="166"/>
                    </a:lnTo>
                    <a:lnTo>
                      <a:pt x="3733" y="182"/>
                    </a:lnTo>
                    <a:lnTo>
                      <a:pt x="3703" y="199"/>
                    </a:lnTo>
                    <a:lnTo>
                      <a:pt x="3675" y="217"/>
                    </a:lnTo>
                    <a:lnTo>
                      <a:pt x="3646" y="235"/>
                    </a:lnTo>
                    <a:lnTo>
                      <a:pt x="3619" y="254"/>
                    </a:lnTo>
                    <a:lnTo>
                      <a:pt x="3591" y="275"/>
                    </a:lnTo>
                    <a:lnTo>
                      <a:pt x="5362" y="2408"/>
                    </a:lnTo>
                    <a:lnTo>
                      <a:pt x="5387" y="2385"/>
                    </a:lnTo>
                    <a:lnTo>
                      <a:pt x="5411" y="2361"/>
                    </a:lnTo>
                    <a:lnTo>
                      <a:pt x="5434" y="2336"/>
                    </a:lnTo>
                    <a:lnTo>
                      <a:pt x="5457" y="2311"/>
                    </a:lnTo>
                    <a:lnTo>
                      <a:pt x="5479" y="2286"/>
                    </a:lnTo>
                    <a:lnTo>
                      <a:pt x="5501" y="2260"/>
                    </a:lnTo>
                    <a:lnTo>
                      <a:pt x="5521" y="2234"/>
                    </a:lnTo>
                    <a:lnTo>
                      <a:pt x="5542" y="2207"/>
                    </a:lnTo>
                    <a:lnTo>
                      <a:pt x="5561" y="2180"/>
                    </a:lnTo>
                    <a:lnTo>
                      <a:pt x="5579" y="2152"/>
                    </a:lnTo>
                    <a:lnTo>
                      <a:pt x="5596" y="2124"/>
                    </a:lnTo>
                    <a:lnTo>
                      <a:pt x="5613" y="2096"/>
                    </a:lnTo>
                    <a:lnTo>
                      <a:pt x="5631" y="2068"/>
                    </a:lnTo>
                    <a:lnTo>
                      <a:pt x="5646" y="2039"/>
                    </a:lnTo>
                    <a:lnTo>
                      <a:pt x="5661" y="2011"/>
                    </a:lnTo>
                    <a:lnTo>
                      <a:pt x="5675" y="1981"/>
                    </a:lnTo>
                    <a:lnTo>
                      <a:pt x="5689" y="1952"/>
                    </a:lnTo>
                    <a:lnTo>
                      <a:pt x="5701" y="1922"/>
                    </a:lnTo>
                    <a:lnTo>
                      <a:pt x="5713" y="1892"/>
                    </a:lnTo>
                    <a:lnTo>
                      <a:pt x="5725" y="1860"/>
                    </a:lnTo>
                    <a:lnTo>
                      <a:pt x="5736" y="1830"/>
                    </a:lnTo>
                    <a:lnTo>
                      <a:pt x="5745" y="1799"/>
                    </a:lnTo>
                    <a:lnTo>
                      <a:pt x="5754" y="1768"/>
                    </a:lnTo>
                    <a:lnTo>
                      <a:pt x="5762" y="1737"/>
                    </a:lnTo>
                    <a:lnTo>
                      <a:pt x="5770" y="1706"/>
                    </a:lnTo>
                    <a:lnTo>
                      <a:pt x="5778" y="1674"/>
                    </a:lnTo>
                    <a:lnTo>
                      <a:pt x="5784" y="1643"/>
                    </a:lnTo>
                    <a:lnTo>
                      <a:pt x="5789" y="1611"/>
                    </a:lnTo>
                    <a:lnTo>
                      <a:pt x="5794" y="1579"/>
                    </a:lnTo>
                    <a:lnTo>
                      <a:pt x="5798" y="1546"/>
                    </a:lnTo>
                    <a:lnTo>
                      <a:pt x="5801" y="1515"/>
                    </a:lnTo>
                    <a:lnTo>
                      <a:pt x="5803" y="1483"/>
                    </a:lnTo>
                    <a:lnTo>
                      <a:pt x="5805" y="1451"/>
                    </a:lnTo>
                    <a:lnTo>
                      <a:pt x="5806" y="1419"/>
                    </a:lnTo>
                    <a:lnTo>
                      <a:pt x="5806" y="1387"/>
                    </a:lnTo>
                    <a:lnTo>
                      <a:pt x="5806" y="1353"/>
                    </a:lnTo>
                    <a:lnTo>
                      <a:pt x="5805" y="1321"/>
                    </a:lnTo>
                    <a:lnTo>
                      <a:pt x="5803" y="1289"/>
                    </a:lnTo>
                    <a:lnTo>
                      <a:pt x="5801" y="1257"/>
                    </a:lnTo>
                    <a:lnTo>
                      <a:pt x="5797" y="1225"/>
                    </a:lnTo>
                    <a:lnTo>
                      <a:pt x="5794" y="1193"/>
                    </a:lnTo>
                    <a:lnTo>
                      <a:pt x="5788" y="1160"/>
                    </a:lnTo>
                    <a:lnTo>
                      <a:pt x="5783" y="1129"/>
                    </a:lnTo>
                    <a:lnTo>
                      <a:pt x="5776" y="1097"/>
                    </a:lnTo>
                    <a:lnTo>
                      <a:pt x="5769" y="1065"/>
                    </a:lnTo>
                    <a:lnTo>
                      <a:pt x="5760" y="1034"/>
                    </a:lnTo>
                    <a:lnTo>
                      <a:pt x="5752" y="1002"/>
                    </a:lnTo>
                    <a:lnTo>
                      <a:pt x="5743" y="971"/>
                    </a:lnTo>
                    <a:lnTo>
                      <a:pt x="5732" y="940"/>
                    </a:lnTo>
                    <a:lnTo>
                      <a:pt x="5722" y="908"/>
                    </a:lnTo>
                    <a:lnTo>
                      <a:pt x="5710" y="878"/>
                    </a:lnTo>
                    <a:lnTo>
                      <a:pt x="5697" y="847"/>
                    </a:lnTo>
                    <a:lnTo>
                      <a:pt x="5684" y="817"/>
                    </a:lnTo>
                    <a:lnTo>
                      <a:pt x="5670" y="787"/>
                    </a:lnTo>
                    <a:lnTo>
                      <a:pt x="5655" y="757"/>
                    </a:lnTo>
                    <a:lnTo>
                      <a:pt x="5639" y="727"/>
                    </a:lnTo>
                    <a:lnTo>
                      <a:pt x="5623" y="698"/>
                    </a:lnTo>
                    <a:lnTo>
                      <a:pt x="5606" y="669"/>
                    </a:lnTo>
                    <a:lnTo>
                      <a:pt x="5588" y="640"/>
                    </a:lnTo>
                    <a:lnTo>
                      <a:pt x="5570" y="613"/>
                    </a:lnTo>
                    <a:lnTo>
                      <a:pt x="5550" y="585"/>
                    </a:lnTo>
                    <a:lnTo>
                      <a:pt x="5530" y="557"/>
                    </a:lnTo>
                    <a:lnTo>
                      <a:pt x="5508" y="529"/>
                    </a:lnTo>
                    <a:lnTo>
                      <a:pt x="5487" y="502"/>
                    </a:lnTo>
                    <a:close/>
                    <a:moveTo>
                      <a:pt x="5108" y="2596"/>
                    </a:moveTo>
                    <a:lnTo>
                      <a:pt x="3360" y="490"/>
                    </a:lnTo>
                    <a:lnTo>
                      <a:pt x="3336" y="519"/>
                    </a:lnTo>
                    <a:lnTo>
                      <a:pt x="3313" y="548"/>
                    </a:lnTo>
                    <a:lnTo>
                      <a:pt x="3292" y="578"/>
                    </a:lnTo>
                    <a:lnTo>
                      <a:pt x="3270" y="608"/>
                    </a:lnTo>
                    <a:lnTo>
                      <a:pt x="3250" y="639"/>
                    </a:lnTo>
                    <a:lnTo>
                      <a:pt x="3230" y="670"/>
                    </a:lnTo>
                    <a:lnTo>
                      <a:pt x="3212" y="702"/>
                    </a:lnTo>
                    <a:lnTo>
                      <a:pt x="3194" y="734"/>
                    </a:lnTo>
                    <a:lnTo>
                      <a:pt x="3178" y="766"/>
                    </a:lnTo>
                    <a:lnTo>
                      <a:pt x="3162" y="798"/>
                    </a:lnTo>
                    <a:lnTo>
                      <a:pt x="3147" y="831"/>
                    </a:lnTo>
                    <a:lnTo>
                      <a:pt x="3133" y="865"/>
                    </a:lnTo>
                    <a:lnTo>
                      <a:pt x="3120" y="898"/>
                    </a:lnTo>
                    <a:lnTo>
                      <a:pt x="3107" y="932"/>
                    </a:lnTo>
                    <a:lnTo>
                      <a:pt x="3096" y="965"/>
                    </a:lnTo>
                    <a:lnTo>
                      <a:pt x="3086" y="1000"/>
                    </a:lnTo>
                    <a:lnTo>
                      <a:pt x="4557" y="2772"/>
                    </a:lnTo>
                    <a:lnTo>
                      <a:pt x="4592" y="2767"/>
                    </a:lnTo>
                    <a:lnTo>
                      <a:pt x="4627" y="2763"/>
                    </a:lnTo>
                    <a:lnTo>
                      <a:pt x="4663" y="2757"/>
                    </a:lnTo>
                    <a:lnTo>
                      <a:pt x="4698" y="2750"/>
                    </a:lnTo>
                    <a:lnTo>
                      <a:pt x="4733" y="2743"/>
                    </a:lnTo>
                    <a:lnTo>
                      <a:pt x="4769" y="2734"/>
                    </a:lnTo>
                    <a:lnTo>
                      <a:pt x="4804" y="2725"/>
                    </a:lnTo>
                    <a:lnTo>
                      <a:pt x="4838" y="2714"/>
                    </a:lnTo>
                    <a:lnTo>
                      <a:pt x="4873" y="2702"/>
                    </a:lnTo>
                    <a:lnTo>
                      <a:pt x="4907" y="2690"/>
                    </a:lnTo>
                    <a:lnTo>
                      <a:pt x="4941" y="2676"/>
                    </a:lnTo>
                    <a:lnTo>
                      <a:pt x="4976" y="2662"/>
                    </a:lnTo>
                    <a:lnTo>
                      <a:pt x="5009" y="2647"/>
                    </a:lnTo>
                    <a:lnTo>
                      <a:pt x="5042" y="2630"/>
                    </a:lnTo>
                    <a:lnTo>
                      <a:pt x="5074" y="2614"/>
                    </a:lnTo>
                    <a:lnTo>
                      <a:pt x="5108" y="2596"/>
                    </a:lnTo>
                    <a:close/>
                  </a:path>
                </a:pathLst>
              </a:custGeom>
              <a:solidFill>
                <a:sysClr val="window" lastClr="FFFFFF"/>
              </a:solidFill>
              <a:ln>
                <a:noFill/>
              </a:ln>
            </p:spPr>
            <p:txBody>
              <a:bodyPr wrap="square" anchor="ctr">
                <a:normAutofit fontScale="90000" lnSpcReduction="10000"/>
              </a:bodyPr>
              <a:lstStyle/>
              <a:p>
                <a:endParaRPr lang="zh-CN" altLang="en-US">
                  <a:solidFill>
                    <a:schemeClr val="tx1"/>
                  </a:solidFill>
                  <a:sym typeface="Arial" panose="020B0604020202020204" pitchFamily="34" charset="0"/>
                </a:endParaRPr>
              </a:p>
            </p:txBody>
          </p:sp>
          <p:sp>
            <p:nvSpPr>
              <p:cNvPr id="66" name="文本框 65"/>
              <p:cNvSpPr txBox="1"/>
              <p:nvPr>
                <p:custDataLst>
                  <p:tags r:id="rId4"/>
                </p:custDataLst>
              </p:nvPr>
            </p:nvSpPr>
            <p:spPr>
              <a:xfrm>
                <a:off x="1633" y="2816"/>
                <a:ext cx="4390" cy="675"/>
              </a:xfrm>
              <a:prstGeom prst="rect">
                <a:avLst/>
              </a:prstGeom>
              <a:noFill/>
            </p:spPr>
            <p:txBody>
              <a:bodyPr wrap="square" rtlCol="0">
                <a:noAutofit/>
              </a:bodyPr>
              <a:lstStyle/>
              <a:p>
                <a:pPr algn="ctr"/>
                <a:r>
                  <a:rPr lang="zh-CN" sz="2400" b="1">
                    <a:solidFill>
                      <a:schemeClr val="tx1"/>
                    </a:solidFill>
                    <a:latin typeface="+mn-ea"/>
                    <a:ea typeface="+mn-ea"/>
                    <a:cs typeface="+mn-ea"/>
                    <a:sym typeface="Arial" panose="020B0604020202020204" pitchFamily="34" charset="0"/>
                  </a:rPr>
                  <a:t>算力租赁服务</a:t>
                </a:r>
                <a:endParaRPr lang="zh-CN" sz="2400" b="1">
                  <a:solidFill>
                    <a:schemeClr val="tx1"/>
                  </a:solidFill>
                  <a:latin typeface="+mn-ea"/>
                  <a:ea typeface="+mn-ea"/>
                  <a:cs typeface="+mn-ea"/>
                  <a:sym typeface="Arial" panose="020B0604020202020204" pitchFamily="34" charset="0"/>
                </a:endParaRPr>
              </a:p>
            </p:txBody>
          </p:sp>
          <p:sp>
            <p:nvSpPr>
              <p:cNvPr id="69" name="文本框 68"/>
              <p:cNvSpPr txBox="1"/>
              <p:nvPr>
                <p:custDataLst>
                  <p:tags r:id="rId5"/>
                </p:custDataLst>
              </p:nvPr>
            </p:nvSpPr>
            <p:spPr>
              <a:xfrm>
                <a:off x="1633" y="3580"/>
                <a:ext cx="5242" cy="1937"/>
              </a:xfrm>
              <a:prstGeom prst="rect">
                <a:avLst/>
              </a:prstGeom>
              <a:noFill/>
            </p:spPr>
            <p:txBody>
              <a:bodyPr wrap="square" rtlCol="0"/>
              <a:lstStyle/>
              <a:p>
                <a:pPr algn="l">
                  <a:lnSpc>
                    <a:spcPct val="150000"/>
                  </a:lnSpc>
                </a:pPr>
                <a:r>
                  <a:rPr lang="zh-CN" altLang="en-US" sz="1600" dirty="0">
                    <a:solidFill>
                      <a:schemeClr val="tx1"/>
                    </a:solidFill>
                    <a:latin typeface="微软雅黑" panose="020B0503020204020204" pitchFamily="34" charset="-122"/>
                    <a:sym typeface="+mn-ea"/>
                  </a:rPr>
                  <a:t>针对个人及中小微企业算力需求，通过灵活的租赁方式，进行算力租赁服务，形成主营收入。</a:t>
                </a:r>
                <a:endParaRPr lang="zh-CN" altLang="en-US" sz="1600" dirty="0">
                  <a:solidFill>
                    <a:schemeClr val="tx1"/>
                  </a:solidFill>
                  <a:latin typeface="微软雅黑" panose="020B0503020204020204" pitchFamily="34" charset="-122"/>
                  <a:sym typeface="+mn-ea"/>
                </a:endParaRPr>
              </a:p>
            </p:txBody>
          </p:sp>
        </p:grpSp>
        <p:grpSp>
          <p:nvGrpSpPr>
            <p:cNvPr id="86" name="组合 85"/>
            <p:cNvGrpSpPr/>
            <p:nvPr/>
          </p:nvGrpSpPr>
          <p:grpSpPr>
            <a:xfrm>
              <a:off x="1540" y="6404"/>
              <a:ext cx="5346" cy="4166"/>
              <a:chOff x="1540" y="6236"/>
              <a:chExt cx="5346" cy="4166"/>
            </a:xfrm>
          </p:grpSpPr>
          <p:sp>
            <p:nvSpPr>
              <p:cNvPr id="59" name="圆角矩形 58"/>
              <p:cNvSpPr/>
              <p:nvPr>
                <p:custDataLst>
                  <p:tags r:id="rId6"/>
                </p:custDataLst>
              </p:nvPr>
            </p:nvSpPr>
            <p:spPr>
              <a:xfrm>
                <a:off x="1540" y="6236"/>
                <a:ext cx="5346" cy="887"/>
              </a:xfrm>
              <a:prstGeom prst="roundRect">
                <a:avLst>
                  <a:gd name="adj" fmla="val 38096"/>
                </a:avLst>
              </a:prstGeom>
              <a:solidFill>
                <a:schemeClr val="accent2">
                  <a:lumMod val="40000"/>
                  <a:lumOff val="60000"/>
                </a:scheme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61" name="任意多边形 60"/>
              <p:cNvSpPr/>
              <p:nvPr>
                <p:custDataLst>
                  <p:tags r:id="rId7"/>
                </p:custDataLst>
              </p:nvPr>
            </p:nvSpPr>
            <p:spPr>
              <a:xfrm>
                <a:off x="5986" y="6236"/>
                <a:ext cx="899" cy="887"/>
              </a:xfrm>
              <a:custGeom>
                <a:avLst/>
                <a:gdLst>
                  <a:gd name="connsiteX0" fmla="*/ 0 w 533190"/>
                  <a:gd name="connsiteY0" fmla="*/ 0 h 526093"/>
                  <a:gd name="connsiteX1" fmla="*/ 332770 w 533190"/>
                  <a:gd name="connsiteY1" fmla="*/ 0 h 526093"/>
                  <a:gd name="connsiteX2" fmla="*/ 533190 w 533190"/>
                  <a:gd name="connsiteY2" fmla="*/ 200420 h 526093"/>
                  <a:gd name="connsiteX3" fmla="*/ 533190 w 533190"/>
                  <a:gd name="connsiteY3" fmla="*/ 325673 h 526093"/>
                  <a:gd name="connsiteX4" fmla="*/ 332770 w 533190"/>
                  <a:gd name="connsiteY4" fmla="*/ 526093 h 526093"/>
                  <a:gd name="connsiteX5" fmla="*/ 0 w 533190"/>
                  <a:gd name="connsiteY5" fmla="*/ 526093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190" h="526093">
                    <a:moveTo>
                      <a:pt x="0" y="0"/>
                    </a:moveTo>
                    <a:lnTo>
                      <a:pt x="332770" y="0"/>
                    </a:lnTo>
                    <a:cubicBezTo>
                      <a:pt x="443459" y="0"/>
                      <a:pt x="533190" y="89731"/>
                      <a:pt x="533190" y="200420"/>
                    </a:cubicBezTo>
                    <a:lnTo>
                      <a:pt x="533190" y="325673"/>
                    </a:lnTo>
                    <a:cubicBezTo>
                      <a:pt x="533190" y="436362"/>
                      <a:pt x="443459" y="526093"/>
                      <a:pt x="332770" y="526093"/>
                    </a:cubicBezTo>
                    <a:lnTo>
                      <a:pt x="0" y="526093"/>
                    </a:lnTo>
                    <a:close/>
                  </a:path>
                </a:pathLst>
              </a:custGeom>
              <a:solidFill>
                <a:sysClr val="window" lastClr="FFFFFF">
                  <a:lumMod val="75000"/>
                </a:sys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63" name="KSO_Shape"/>
              <p:cNvSpPr/>
              <p:nvPr>
                <p:custDataLst>
                  <p:tags r:id="rId8"/>
                </p:custDataLst>
              </p:nvPr>
            </p:nvSpPr>
            <p:spPr>
              <a:xfrm rot="2318691" flipH="1">
                <a:off x="6341" y="6390"/>
                <a:ext cx="189" cy="579"/>
              </a:xfrm>
              <a:custGeom>
                <a:avLst/>
                <a:gdLst>
                  <a:gd name="connsiteX0" fmla="*/ 1125299 w 2250598"/>
                  <a:gd name="connsiteY0" fmla="*/ 5484084 h 6849334"/>
                  <a:gd name="connsiteX1" fmla="*/ 687149 w 2250598"/>
                  <a:gd name="connsiteY1" fmla="*/ 5922234 h 6849334"/>
                  <a:gd name="connsiteX2" fmla="*/ 1125299 w 2250598"/>
                  <a:gd name="connsiteY2" fmla="*/ 6360384 h 6849334"/>
                  <a:gd name="connsiteX3" fmla="*/ 1563449 w 2250598"/>
                  <a:gd name="connsiteY3" fmla="*/ 5922234 h 6849334"/>
                  <a:gd name="connsiteX4" fmla="*/ 1125299 w 2250598"/>
                  <a:gd name="connsiteY4" fmla="*/ 5484084 h 6849334"/>
                  <a:gd name="connsiteX5" fmla="*/ 690080 w 2250598"/>
                  <a:gd name="connsiteY5" fmla="*/ 0 h 6849334"/>
                  <a:gd name="connsiteX6" fmla="*/ 690080 w 2250598"/>
                  <a:gd name="connsiteY6" fmla="*/ 905095 h 6849334"/>
                  <a:gd name="connsiteX7" fmla="*/ 1560516 w 2250598"/>
                  <a:gd name="connsiteY7" fmla="*/ 905095 h 6849334"/>
                  <a:gd name="connsiteX8" fmla="*/ 1560516 w 2250598"/>
                  <a:gd name="connsiteY8" fmla="*/ 0 h 6849334"/>
                  <a:gd name="connsiteX9" fmla="*/ 1563316 w 2250598"/>
                  <a:gd name="connsiteY9" fmla="*/ 869 h 6849334"/>
                  <a:gd name="connsiteX10" fmla="*/ 2250598 w 2250598"/>
                  <a:gd name="connsiteY10" fmla="*/ 1037736 h 6849334"/>
                  <a:gd name="connsiteX11" fmla="*/ 1563316 w 2250598"/>
                  <a:gd name="connsiteY11" fmla="*/ 2074604 h 6849334"/>
                  <a:gd name="connsiteX12" fmla="*/ 1466059 w 2250598"/>
                  <a:gd name="connsiteY12" fmla="*/ 2104794 h 6849334"/>
                  <a:gd name="connsiteX13" fmla="*/ 1466059 w 2250598"/>
                  <a:gd name="connsiteY13" fmla="*/ 5061748 h 6849334"/>
                  <a:gd name="connsiteX14" fmla="*/ 1486168 w 2250598"/>
                  <a:gd name="connsiteY14" fmla="*/ 5067990 h 6849334"/>
                  <a:gd name="connsiteX15" fmla="*/ 2052399 w 2250598"/>
                  <a:gd name="connsiteY15" fmla="*/ 5922234 h 6849334"/>
                  <a:gd name="connsiteX16" fmla="*/ 1125299 w 2250598"/>
                  <a:gd name="connsiteY16" fmla="*/ 6849334 h 6849334"/>
                  <a:gd name="connsiteX17" fmla="*/ 198199 w 2250598"/>
                  <a:gd name="connsiteY17" fmla="*/ 5922234 h 6849334"/>
                  <a:gd name="connsiteX18" fmla="*/ 764430 w 2250598"/>
                  <a:gd name="connsiteY18" fmla="*/ 5067990 h 6849334"/>
                  <a:gd name="connsiteX19" fmla="*/ 784539 w 2250598"/>
                  <a:gd name="connsiteY19" fmla="*/ 5061748 h 6849334"/>
                  <a:gd name="connsiteX20" fmla="*/ 784539 w 2250598"/>
                  <a:gd name="connsiteY20" fmla="*/ 2104794 h 6849334"/>
                  <a:gd name="connsiteX21" fmla="*/ 687282 w 2250598"/>
                  <a:gd name="connsiteY21" fmla="*/ 2074604 h 6849334"/>
                  <a:gd name="connsiteX22" fmla="*/ 0 w 2250598"/>
                  <a:gd name="connsiteY22" fmla="*/ 1037736 h 6849334"/>
                  <a:gd name="connsiteX23" fmla="*/ 687282 w 2250598"/>
                  <a:gd name="connsiteY23" fmla="*/ 869 h 684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50598" h="6849334">
                    <a:moveTo>
                      <a:pt x="1125299" y="5484084"/>
                    </a:moveTo>
                    <a:cubicBezTo>
                      <a:pt x="883315" y="5484084"/>
                      <a:pt x="687149" y="5680250"/>
                      <a:pt x="687149" y="5922234"/>
                    </a:cubicBezTo>
                    <a:cubicBezTo>
                      <a:pt x="687149" y="6164218"/>
                      <a:pt x="883315" y="6360384"/>
                      <a:pt x="1125299" y="6360384"/>
                    </a:cubicBezTo>
                    <a:cubicBezTo>
                      <a:pt x="1367283" y="6360384"/>
                      <a:pt x="1563449" y="6164218"/>
                      <a:pt x="1563449" y="5922234"/>
                    </a:cubicBezTo>
                    <a:cubicBezTo>
                      <a:pt x="1563449" y="5680250"/>
                      <a:pt x="1367283" y="5484084"/>
                      <a:pt x="1125299" y="5484084"/>
                    </a:cubicBezTo>
                    <a:close/>
                    <a:moveTo>
                      <a:pt x="690080" y="0"/>
                    </a:moveTo>
                    <a:lnTo>
                      <a:pt x="690080" y="905095"/>
                    </a:lnTo>
                    <a:lnTo>
                      <a:pt x="1560516" y="905095"/>
                    </a:lnTo>
                    <a:lnTo>
                      <a:pt x="1560516" y="0"/>
                    </a:lnTo>
                    <a:lnTo>
                      <a:pt x="1563316" y="869"/>
                    </a:lnTo>
                    <a:cubicBezTo>
                      <a:pt x="1967203" y="171698"/>
                      <a:pt x="2250598" y="571622"/>
                      <a:pt x="2250598" y="1037736"/>
                    </a:cubicBezTo>
                    <a:cubicBezTo>
                      <a:pt x="2250598" y="1503850"/>
                      <a:pt x="1967203" y="1903774"/>
                      <a:pt x="1563316" y="2074604"/>
                    </a:cubicBezTo>
                    <a:lnTo>
                      <a:pt x="1466059" y="2104794"/>
                    </a:lnTo>
                    <a:lnTo>
                      <a:pt x="1466059" y="5061748"/>
                    </a:lnTo>
                    <a:lnTo>
                      <a:pt x="1486168" y="5067990"/>
                    </a:lnTo>
                    <a:cubicBezTo>
                      <a:pt x="1818918" y="5208732"/>
                      <a:pt x="2052399" y="5538217"/>
                      <a:pt x="2052399" y="5922234"/>
                    </a:cubicBezTo>
                    <a:cubicBezTo>
                      <a:pt x="2052399" y="6434257"/>
                      <a:pt x="1637322" y="6849334"/>
                      <a:pt x="1125299" y="6849334"/>
                    </a:cubicBezTo>
                    <a:cubicBezTo>
                      <a:pt x="613276" y="6849334"/>
                      <a:pt x="198199" y="6434257"/>
                      <a:pt x="198199" y="5922234"/>
                    </a:cubicBezTo>
                    <a:cubicBezTo>
                      <a:pt x="198199" y="5538217"/>
                      <a:pt x="431680" y="5208732"/>
                      <a:pt x="764430" y="5067990"/>
                    </a:cubicBezTo>
                    <a:lnTo>
                      <a:pt x="784539" y="5061748"/>
                    </a:lnTo>
                    <a:lnTo>
                      <a:pt x="784539" y="2104794"/>
                    </a:lnTo>
                    <a:lnTo>
                      <a:pt x="687282" y="2074604"/>
                    </a:lnTo>
                    <a:cubicBezTo>
                      <a:pt x="283395" y="1903774"/>
                      <a:pt x="0" y="1503850"/>
                      <a:pt x="0" y="1037736"/>
                    </a:cubicBezTo>
                    <a:cubicBezTo>
                      <a:pt x="0" y="571622"/>
                      <a:pt x="283396" y="171698"/>
                      <a:pt x="687282" y="869"/>
                    </a:cubicBezTo>
                    <a:close/>
                  </a:path>
                </a:pathLst>
              </a:custGeom>
              <a:solidFill>
                <a:sysClr val="window" lastClr="FFFFFF"/>
              </a:solidFill>
              <a:ln>
                <a:noFill/>
              </a:ln>
            </p:spPr>
            <p:style>
              <a:lnRef idx="2">
                <a:srgbClr val="FC546D">
                  <a:shade val="50000"/>
                </a:srgbClr>
              </a:lnRef>
              <a:fillRef idx="1">
                <a:srgbClr val="FC546D"/>
              </a:fillRef>
              <a:effectRef idx="0">
                <a:srgbClr val="FC546D"/>
              </a:effectRef>
              <a:fontRef idx="minor">
                <a:sysClr val="window" lastClr="FFFFFF"/>
              </a:fontRef>
            </p:style>
            <p:txBody>
              <a:bodyPr wrap="square" anchor="ctr">
                <a:normAutofit/>
                <a:scene3d>
                  <a:camera prst="orthographicFront"/>
                  <a:lightRig rig="threePt" dir="t"/>
                </a:scene3d>
                <a:sp3d>
                  <a:contourClr>
                    <a:srgbClr val="FFFFFF"/>
                  </a:contourClr>
                </a:sp3d>
              </a:bodyPr>
              <a:lstStyle/>
              <a:p>
                <a:pPr algn="ctr" eaLnBrk="1" hangingPunct="1">
                  <a:spcBef>
                    <a:spcPts val="0"/>
                  </a:spcBef>
                  <a:spcAft>
                    <a:spcPts val="0"/>
                  </a:spcAft>
                  <a:defRPr/>
                </a:pPr>
                <a:endParaRPr lang="zh-CN" altLang="en-US">
                  <a:solidFill>
                    <a:schemeClr val="tx1"/>
                  </a:solidFill>
                  <a:sym typeface="Arial" panose="020B0604020202020204" pitchFamily="34" charset="0"/>
                </a:endParaRPr>
              </a:p>
            </p:txBody>
          </p:sp>
          <p:sp>
            <p:nvSpPr>
              <p:cNvPr id="68" name="文本框 67"/>
              <p:cNvSpPr txBox="1"/>
              <p:nvPr>
                <p:custDataLst>
                  <p:tags r:id="rId9"/>
                </p:custDataLst>
              </p:nvPr>
            </p:nvSpPr>
            <p:spPr>
              <a:xfrm>
                <a:off x="1709" y="6342"/>
                <a:ext cx="4153" cy="675"/>
              </a:xfrm>
              <a:prstGeom prst="rect">
                <a:avLst/>
              </a:prstGeom>
              <a:noFill/>
            </p:spPr>
            <p:txBody>
              <a:bodyPr wrap="square" rtlCol="0">
                <a:noAutofit/>
              </a:bodyPr>
              <a:lstStyle/>
              <a:p>
                <a:pPr algn="ctr"/>
                <a:r>
                  <a:rPr lang="zh-CN" altLang="en-US" sz="2400" b="1">
                    <a:solidFill>
                      <a:schemeClr val="tx1"/>
                    </a:solidFill>
                    <a:latin typeface="+mn-ea"/>
                    <a:ea typeface="+mn-ea"/>
                    <a:cs typeface="+mn-ea"/>
                    <a:sym typeface="Arial" panose="020B0604020202020204" pitchFamily="34" charset="0"/>
                  </a:rPr>
                  <a:t>产业价值链服务</a:t>
                </a:r>
                <a:endParaRPr lang="zh-CN" altLang="en-US" sz="2400" b="1">
                  <a:solidFill>
                    <a:schemeClr val="tx1"/>
                  </a:solidFill>
                  <a:latin typeface="+mn-ea"/>
                  <a:ea typeface="+mn-ea"/>
                  <a:cs typeface="+mn-ea"/>
                  <a:sym typeface="Arial" panose="020B0604020202020204" pitchFamily="34" charset="0"/>
                </a:endParaRPr>
              </a:p>
            </p:txBody>
          </p:sp>
          <p:sp>
            <p:nvSpPr>
              <p:cNvPr id="70" name="文本框 69"/>
              <p:cNvSpPr txBox="1"/>
              <p:nvPr>
                <p:custDataLst>
                  <p:tags r:id="rId10"/>
                </p:custDataLst>
              </p:nvPr>
            </p:nvSpPr>
            <p:spPr>
              <a:xfrm>
                <a:off x="1591" y="7072"/>
                <a:ext cx="5243" cy="3330"/>
              </a:xfrm>
              <a:prstGeom prst="rect">
                <a:avLst/>
              </a:prstGeom>
              <a:noFill/>
            </p:spPr>
            <p:txBody>
              <a:bodyPr wrap="square" rtlCol="0">
                <a:noAutofit/>
              </a:bodyPr>
              <a:lstStyle/>
              <a:p>
                <a:pPr lvl="0" algn="l">
                  <a:lnSpc>
                    <a:spcPct val="150000"/>
                  </a:lnSpc>
                </a:pPr>
                <a:r>
                  <a:rPr lang="zh-CN" altLang="en-US" sz="1600" dirty="0">
                    <a:solidFill>
                      <a:schemeClr val="tx1"/>
                    </a:solidFill>
                    <a:latin typeface="微软雅黑" panose="020B0503020204020204" pitchFamily="34" charset="-122"/>
                    <a:sym typeface="+mn-ea"/>
                  </a:rPr>
                  <a:t>依托产业链基础，并向本公司合作的三大运营商、航天、航空等专业领域的用户单位，提供云网游、高性能计算等专业化的算力服务，挖掘产业共生耦合价值。</a:t>
                </a:r>
                <a:endParaRPr lang="zh-CN" altLang="en-US" sz="1600" dirty="0">
                  <a:solidFill>
                    <a:schemeClr val="tx1"/>
                  </a:solidFill>
                  <a:latin typeface="微软雅黑" panose="020B0503020204020204" pitchFamily="34" charset="-122"/>
                  <a:sym typeface="+mn-ea"/>
                </a:endParaRPr>
              </a:p>
            </p:txBody>
          </p:sp>
        </p:grpSp>
        <p:grpSp>
          <p:nvGrpSpPr>
            <p:cNvPr id="82" name="组合 81"/>
            <p:cNvGrpSpPr/>
            <p:nvPr/>
          </p:nvGrpSpPr>
          <p:grpSpPr>
            <a:xfrm>
              <a:off x="11866" y="6404"/>
              <a:ext cx="5346" cy="2911"/>
              <a:chOff x="12013" y="6173"/>
              <a:chExt cx="5346" cy="2911"/>
            </a:xfrm>
          </p:grpSpPr>
          <p:sp>
            <p:nvSpPr>
              <p:cNvPr id="52" name="圆角矩形 51"/>
              <p:cNvSpPr/>
              <p:nvPr>
                <p:custDataLst>
                  <p:tags r:id="rId11"/>
                </p:custDataLst>
              </p:nvPr>
            </p:nvSpPr>
            <p:spPr>
              <a:xfrm flipH="1">
                <a:off x="12013" y="6173"/>
                <a:ext cx="5346" cy="887"/>
              </a:xfrm>
              <a:prstGeom prst="roundRect">
                <a:avLst>
                  <a:gd name="adj" fmla="val 38096"/>
                </a:avLst>
              </a:prstGeom>
              <a:solidFill>
                <a:schemeClr val="accent3">
                  <a:lumMod val="60000"/>
                  <a:lumOff val="40000"/>
                </a:scheme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53" name="任意多边形 52"/>
              <p:cNvSpPr/>
              <p:nvPr>
                <p:custDataLst>
                  <p:tags r:id="rId12"/>
                </p:custDataLst>
              </p:nvPr>
            </p:nvSpPr>
            <p:spPr>
              <a:xfrm flipH="1">
                <a:off x="12013" y="6173"/>
                <a:ext cx="899" cy="887"/>
              </a:xfrm>
              <a:custGeom>
                <a:avLst/>
                <a:gdLst>
                  <a:gd name="connsiteX0" fmla="*/ 0 w 533190"/>
                  <a:gd name="connsiteY0" fmla="*/ 0 h 526093"/>
                  <a:gd name="connsiteX1" fmla="*/ 332770 w 533190"/>
                  <a:gd name="connsiteY1" fmla="*/ 0 h 526093"/>
                  <a:gd name="connsiteX2" fmla="*/ 533190 w 533190"/>
                  <a:gd name="connsiteY2" fmla="*/ 200420 h 526093"/>
                  <a:gd name="connsiteX3" fmla="*/ 533190 w 533190"/>
                  <a:gd name="connsiteY3" fmla="*/ 325673 h 526093"/>
                  <a:gd name="connsiteX4" fmla="*/ 332770 w 533190"/>
                  <a:gd name="connsiteY4" fmla="*/ 526093 h 526093"/>
                  <a:gd name="connsiteX5" fmla="*/ 0 w 533190"/>
                  <a:gd name="connsiteY5" fmla="*/ 526093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190" h="526093">
                    <a:moveTo>
                      <a:pt x="0" y="0"/>
                    </a:moveTo>
                    <a:lnTo>
                      <a:pt x="332770" y="0"/>
                    </a:lnTo>
                    <a:cubicBezTo>
                      <a:pt x="443459" y="0"/>
                      <a:pt x="533190" y="89731"/>
                      <a:pt x="533190" y="200420"/>
                    </a:cubicBezTo>
                    <a:lnTo>
                      <a:pt x="533190" y="325673"/>
                    </a:lnTo>
                    <a:cubicBezTo>
                      <a:pt x="533190" y="436362"/>
                      <a:pt x="443459" y="526093"/>
                      <a:pt x="332770" y="526093"/>
                    </a:cubicBezTo>
                    <a:lnTo>
                      <a:pt x="0" y="526093"/>
                    </a:lnTo>
                    <a:close/>
                  </a:path>
                </a:pathLst>
              </a:custGeom>
              <a:solidFill>
                <a:sysClr val="window" lastClr="FFFFFF">
                  <a:lumMod val="75000"/>
                </a:sys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57" name="KSO_Shape"/>
              <p:cNvSpPr/>
              <p:nvPr>
                <p:custDataLst>
                  <p:tags r:id="rId13"/>
                </p:custDataLst>
              </p:nvPr>
            </p:nvSpPr>
            <p:spPr bwMode="auto">
              <a:xfrm>
                <a:off x="12206" y="6305"/>
                <a:ext cx="515" cy="623"/>
              </a:xfrm>
              <a:custGeom>
                <a:avLst/>
                <a:gdLst>
                  <a:gd name="T0" fmla="*/ 692200 w 11137901"/>
                  <a:gd name="T1" fmla="*/ 1439894 h 13493750"/>
                  <a:gd name="T2" fmla="*/ 793869 w 11137901"/>
                  <a:gd name="T3" fmla="*/ 1439894 h 13493750"/>
                  <a:gd name="T4" fmla="*/ 793869 w 11137901"/>
                  <a:gd name="T5" fmla="*/ 1800397 h 13493750"/>
                  <a:gd name="T6" fmla="*/ 692200 w 11137901"/>
                  <a:gd name="T7" fmla="*/ 1800397 h 13493750"/>
                  <a:gd name="T8" fmla="*/ 1034911 w 11137901"/>
                  <a:gd name="T9" fmla="*/ 1371903 h 13493750"/>
                  <a:gd name="T10" fmla="*/ 1172588 w 11137901"/>
                  <a:gd name="T11" fmla="*/ 1704870 h 13493750"/>
                  <a:gd name="T12" fmla="*/ 1078967 w 11137901"/>
                  <a:gd name="T13" fmla="*/ 1743843 h 13493750"/>
                  <a:gd name="T14" fmla="*/ 940655 w 11137901"/>
                  <a:gd name="T15" fmla="*/ 1410876 h 13493750"/>
                  <a:gd name="T16" fmla="*/ 451370 w 11137901"/>
                  <a:gd name="T17" fmla="*/ 1371903 h 13493750"/>
                  <a:gd name="T18" fmla="*/ 544991 w 11137901"/>
                  <a:gd name="T19" fmla="*/ 1410876 h 13493750"/>
                  <a:gd name="T20" fmla="*/ 407313 w 11137901"/>
                  <a:gd name="T21" fmla="*/ 1743843 h 13493750"/>
                  <a:gd name="T22" fmla="*/ 313693 w 11137901"/>
                  <a:gd name="T23" fmla="*/ 1704870 h 13493750"/>
                  <a:gd name="T24" fmla="*/ 1231260 w 11137901"/>
                  <a:gd name="T25" fmla="*/ 1216645 h 13493750"/>
                  <a:gd name="T26" fmla="*/ 1486069 w 11137901"/>
                  <a:gd name="T27" fmla="*/ 1472089 h 13493750"/>
                  <a:gd name="T28" fmla="*/ 1414477 w 11137901"/>
                  <a:gd name="T29" fmla="*/ 1543682 h 13493750"/>
                  <a:gd name="T30" fmla="*/ 1159668 w 11137901"/>
                  <a:gd name="T31" fmla="*/ 1288661 h 13493750"/>
                  <a:gd name="T32" fmla="*/ 255021 w 11137901"/>
                  <a:gd name="T33" fmla="*/ 1216645 h 13493750"/>
                  <a:gd name="T34" fmla="*/ 326613 w 11137901"/>
                  <a:gd name="T35" fmla="*/ 1288661 h 13493750"/>
                  <a:gd name="T36" fmla="*/ 71592 w 11137901"/>
                  <a:gd name="T37" fmla="*/ 1543682 h 13493750"/>
                  <a:gd name="T38" fmla="*/ 0 w 11137901"/>
                  <a:gd name="T39" fmla="*/ 1472089 h 13493750"/>
                  <a:gd name="T40" fmla="*/ 520984 w 11137901"/>
                  <a:gd name="T41" fmla="*/ 0 h 13493750"/>
                  <a:gd name="T42" fmla="*/ 965297 w 11137901"/>
                  <a:gd name="T43" fmla="*/ 0 h 13493750"/>
                  <a:gd name="T44" fmla="*/ 1034424 w 11137901"/>
                  <a:gd name="T45" fmla="*/ 69090 h 13493750"/>
                  <a:gd name="T46" fmla="*/ 1034424 w 11137901"/>
                  <a:gd name="T47" fmla="*/ 302394 h 13493750"/>
                  <a:gd name="T48" fmla="*/ 1066983 w 11137901"/>
                  <a:gd name="T49" fmla="*/ 364976 h 13493750"/>
                  <a:gd name="T50" fmla="*/ 1292897 w 11137901"/>
                  <a:gd name="T51" fmla="*/ 809054 h 13493750"/>
                  <a:gd name="T52" fmla="*/ 742890 w 11137901"/>
                  <a:gd name="T53" fmla="*/ 1358770 h 13493750"/>
                  <a:gd name="T54" fmla="*/ 193384 w 11137901"/>
                  <a:gd name="T55" fmla="*/ 809054 h 13493750"/>
                  <a:gd name="T56" fmla="*/ 419298 w 11137901"/>
                  <a:gd name="T57" fmla="*/ 364976 h 13493750"/>
                  <a:gd name="T58" fmla="*/ 451857 w 11137901"/>
                  <a:gd name="T59" fmla="*/ 302394 h 13493750"/>
                  <a:gd name="T60" fmla="*/ 451857 w 11137901"/>
                  <a:gd name="T61" fmla="*/ 69090 h 13493750"/>
                  <a:gd name="T62" fmla="*/ 520984 w 11137901"/>
                  <a:gd name="T63" fmla="*/ 0 h 134937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37901" h="13493750">
                    <a:moveTo>
                      <a:pt x="5187950" y="10791825"/>
                    </a:moveTo>
                    <a:lnTo>
                      <a:pt x="5949950" y="10791825"/>
                    </a:lnTo>
                    <a:lnTo>
                      <a:pt x="5949950" y="13493750"/>
                    </a:lnTo>
                    <a:lnTo>
                      <a:pt x="5187950" y="13493750"/>
                    </a:lnTo>
                    <a:lnTo>
                      <a:pt x="5187950" y="10791825"/>
                    </a:lnTo>
                    <a:close/>
                    <a:moveTo>
                      <a:pt x="7756525" y="10282238"/>
                    </a:moveTo>
                    <a:lnTo>
                      <a:pt x="8788401" y="12777788"/>
                    </a:lnTo>
                    <a:lnTo>
                      <a:pt x="8086726" y="13069888"/>
                    </a:lnTo>
                    <a:lnTo>
                      <a:pt x="7050088" y="10574338"/>
                    </a:lnTo>
                    <a:lnTo>
                      <a:pt x="7756525" y="10282238"/>
                    </a:lnTo>
                    <a:close/>
                    <a:moveTo>
                      <a:pt x="3382963" y="10282238"/>
                    </a:moveTo>
                    <a:lnTo>
                      <a:pt x="4084638" y="10574338"/>
                    </a:lnTo>
                    <a:lnTo>
                      <a:pt x="3052763" y="13069888"/>
                    </a:lnTo>
                    <a:lnTo>
                      <a:pt x="2351088" y="12777788"/>
                    </a:lnTo>
                    <a:lnTo>
                      <a:pt x="3382963" y="10282238"/>
                    </a:lnTo>
                    <a:close/>
                    <a:moveTo>
                      <a:pt x="9228138" y="9118600"/>
                    </a:moveTo>
                    <a:lnTo>
                      <a:pt x="11137901" y="11033125"/>
                    </a:lnTo>
                    <a:lnTo>
                      <a:pt x="10601326" y="11569700"/>
                    </a:lnTo>
                    <a:lnTo>
                      <a:pt x="8691563" y="9658350"/>
                    </a:lnTo>
                    <a:lnTo>
                      <a:pt x="9228138" y="9118600"/>
                    </a:lnTo>
                    <a:close/>
                    <a:moveTo>
                      <a:pt x="1911350" y="9118600"/>
                    </a:moveTo>
                    <a:lnTo>
                      <a:pt x="2447925" y="9658350"/>
                    </a:lnTo>
                    <a:lnTo>
                      <a:pt x="536575" y="11569700"/>
                    </a:lnTo>
                    <a:lnTo>
                      <a:pt x="0" y="11033125"/>
                    </a:lnTo>
                    <a:lnTo>
                      <a:pt x="1911350" y="9118600"/>
                    </a:lnTo>
                    <a:close/>
                    <a:moveTo>
                      <a:pt x="3904707" y="0"/>
                    </a:moveTo>
                    <a:cubicBezTo>
                      <a:pt x="4355225" y="0"/>
                      <a:pt x="6900648" y="0"/>
                      <a:pt x="7234781" y="0"/>
                    </a:cubicBezTo>
                    <a:cubicBezTo>
                      <a:pt x="7523863" y="0"/>
                      <a:pt x="7752876" y="232644"/>
                      <a:pt x="7752876" y="517821"/>
                    </a:cubicBezTo>
                    <a:cubicBezTo>
                      <a:pt x="7752876" y="893054"/>
                      <a:pt x="7752876" y="1545958"/>
                      <a:pt x="7752876" y="2266405"/>
                    </a:cubicBezTo>
                    <a:cubicBezTo>
                      <a:pt x="7752876" y="2461526"/>
                      <a:pt x="7850488" y="2630380"/>
                      <a:pt x="7996906" y="2735446"/>
                    </a:cubicBezTo>
                    <a:cubicBezTo>
                      <a:pt x="9025588" y="3485911"/>
                      <a:pt x="9690101" y="4694160"/>
                      <a:pt x="9690101" y="6063759"/>
                    </a:cubicBezTo>
                    <a:cubicBezTo>
                      <a:pt x="9690101" y="8341421"/>
                      <a:pt x="7846734" y="10183813"/>
                      <a:pt x="5567867" y="10183813"/>
                    </a:cubicBezTo>
                    <a:cubicBezTo>
                      <a:pt x="3292755" y="10183813"/>
                      <a:pt x="1449388" y="8341421"/>
                      <a:pt x="1449388" y="6063759"/>
                    </a:cubicBezTo>
                    <a:cubicBezTo>
                      <a:pt x="1449388" y="4694160"/>
                      <a:pt x="2113901" y="3485911"/>
                      <a:pt x="3142583" y="2735446"/>
                    </a:cubicBezTo>
                    <a:cubicBezTo>
                      <a:pt x="3289000" y="2630380"/>
                      <a:pt x="3386613" y="2461526"/>
                      <a:pt x="3386613" y="2266405"/>
                    </a:cubicBezTo>
                    <a:cubicBezTo>
                      <a:pt x="3386613" y="1545958"/>
                      <a:pt x="3386613" y="893054"/>
                      <a:pt x="3386613" y="517821"/>
                    </a:cubicBezTo>
                    <a:cubicBezTo>
                      <a:pt x="3386613" y="232644"/>
                      <a:pt x="3619380" y="0"/>
                      <a:pt x="3904707" y="0"/>
                    </a:cubicBezTo>
                    <a:close/>
                  </a:path>
                </a:pathLst>
              </a:custGeom>
              <a:solidFill>
                <a:sysClr val="window" lastClr="FFFFFF"/>
              </a:solidFill>
              <a:ln>
                <a:noFill/>
              </a:ln>
            </p:spPr>
            <p:txBody>
              <a:bodyPr wrap="square" anchor="ctr" anchorCtr="1">
                <a:normAutofit/>
              </a:bodyPr>
              <a:lstStyle/>
              <a:p>
                <a:endParaRPr lang="zh-CN" altLang="en-US">
                  <a:solidFill>
                    <a:schemeClr val="tx1"/>
                  </a:solidFill>
                  <a:sym typeface="Arial" panose="020B0604020202020204" pitchFamily="34" charset="0"/>
                </a:endParaRPr>
              </a:p>
            </p:txBody>
          </p:sp>
          <p:sp>
            <p:nvSpPr>
              <p:cNvPr id="72" name="文本框 71"/>
              <p:cNvSpPr txBox="1"/>
              <p:nvPr>
                <p:custDataLst>
                  <p:tags r:id="rId14"/>
                </p:custDataLst>
              </p:nvPr>
            </p:nvSpPr>
            <p:spPr>
              <a:xfrm>
                <a:off x="12064" y="7009"/>
                <a:ext cx="5243" cy="2075"/>
              </a:xfrm>
              <a:prstGeom prst="rect">
                <a:avLst/>
              </a:prstGeom>
              <a:noFill/>
            </p:spPr>
            <p:txBody>
              <a:bodyPr wrap="square" rtlCol="0">
                <a:noAutofit/>
              </a:bodyPr>
              <a:lstStyle/>
              <a:p>
                <a:pPr lvl="0" algn="l">
                  <a:lnSpc>
                    <a:spcPct val="150000"/>
                  </a:lnSpc>
                </a:pPr>
                <a:r>
                  <a:rPr lang="zh-CN" altLang="en-US" sz="1600" dirty="0">
                    <a:solidFill>
                      <a:schemeClr val="tx1"/>
                    </a:solidFill>
                    <a:latin typeface="微软雅黑" panose="020B0503020204020204" pitchFamily="34" charset="-122"/>
                    <a:sym typeface="+mn-ea"/>
                  </a:rPr>
                  <a:t>围绕用户</a:t>
                </a:r>
                <a:r>
                  <a:rPr lang="zh-CN" altLang="en-US" sz="1600" dirty="0" smtClean="0">
                    <a:solidFill>
                      <a:schemeClr val="tx1"/>
                    </a:solidFill>
                    <a:latin typeface="微软雅黑" panose="020B0503020204020204" pitchFamily="34" charset="-122"/>
                    <a:sym typeface="+mn-ea"/>
                  </a:rPr>
                  <a:t>工业大</a:t>
                </a:r>
                <a:r>
                  <a:rPr lang="zh-CN" altLang="en-US" sz="1600" dirty="0">
                    <a:solidFill>
                      <a:schemeClr val="tx1"/>
                    </a:solidFill>
                    <a:latin typeface="微软雅黑" panose="020B0503020204020204" pitchFamily="34" charset="-122"/>
                    <a:sym typeface="+mn-ea"/>
                  </a:rPr>
                  <a:t>数据挖掘分析、算力技术支撑、算力平台运维保障</a:t>
                </a:r>
                <a:r>
                  <a:rPr lang="zh-CN" altLang="en-US" sz="1600" dirty="0" smtClean="0">
                    <a:solidFill>
                      <a:schemeClr val="tx1"/>
                    </a:solidFill>
                    <a:latin typeface="微软雅黑" panose="020B0503020204020204" pitchFamily="34" charset="-122"/>
                    <a:sym typeface="+mn-ea"/>
                  </a:rPr>
                  <a:t>等多方面</a:t>
                </a:r>
                <a:r>
                  <a:rPr lang="zh-CN" altLang="en-US" sz="1600" dirty="0">
                    <a:solidFill>
                      <a:schemeClr val="tx1"/>
                    </a:solidFill>
                    <a:latin typeface="微软雅黑" panose="020B0503020204020204" pitchFamily="34" charset="-122"/>
                    <a:sym typeface="+mn-ea"/>
                  </a:rPr>
                  <a:t>拓展应用增值服务。</a:t>
                </a:r>
                <a:endParaRPr lang="zh-CN" altLang="en-US" sz="1600" dirty="0">
                  <a:solidFill>
                    <a:schemeClr val="tx1"/>
                  </a:solidFill>
                  <a:latin typeface="微软雅黑" panose="020B0503020204020204" pitchFamily="34" charset="-122"/>
                  <a:sym typeface="+mn-ea"/>
                </a:endParaRPr>
              </a:p>
            </p:txBody>
          </p:sp>
          <p:sp>
            <p:nvSpPr>
              <p:cNvPr id="73" name="文本框 72"/>
              <p:cNvSpPr txBox="1"/>
              <p:nvPr>
                <p:custDataLst>
                  <p:tags r:id="rId15"/>
                </p:custDataLst>
              </p:nvPr>
            </p:nvSpPr>
            <p:spPr>
              <a:xfrm>
                <a:off x="13007" y="6279"/>
                <a:ext cx="4258" cy="675"/>
              </a:xfrm>
              <a:prstGeom prst="rect">
                <a:avLst/>
              </a:prstGeom>
              <a:noFill/>
            </p:spPr>
            <p:txBody>
              <a:bodyPr wrap="square" rtlCol="0">
                <a:noAutofit/>
              </a:bodyPr>
              <a:lstStyle/>
              <a:p>
                <a:pPr algn="ctr"/>
                <a:r>
                  <a:rPr lang="zh-CN" altLang="en-US" sz="2400" b="1">
                    <a:solidFill>
                      <a:schemeClr val="tx1"/>
                    </a:solidFill>
                    <a:latin typeface="+mn-ea"/>
                    <a:ea typeface="+mn-ea"/>
                    <a:cs typeface="+mn-ea"/>
                    <a:sym typeface="Arial" panose="020B0604020202020204" pitchFamily="34" charset="0"/>
                  </a:rPr>
                  <a:t>拓展应用增值服务</a:t>
                </a:r>
                <a:endParaRPr lang="zh-CN" altLang="en-US" sz="2400" b="1">
                  <a:solidFill>
                    <a:schemeClr val="tx1"/>
                  </a:solidFill>
                  <a:latin typeface="+mn-ea"/>
                  <a:ea typeface="+mn-ea"/>
                  <a:cs typeface="+mn-ea"/>
                  <a:sym typeface="Arial" panose="020B0604020202020204" pitchFamily="34" charset="0"/>
                </a:endParaRPr>
              </a:p>
            </p:txBody>
          </p:sp>
        </p:grpSp>
        <p:grpSp>
          <p:nvGrpSpPr>
            <p:cNvPr id="84" name="组合 83"/>
            <p:cNvGrpSpPr/>
            <p:nvPr/>
          </p:nvGrpSpPr>
          <p:grpSpPr>
            <a:xfrm>
              <a:off x="11866" y="2709"/>
              <a:ext cx="5346" cy="2396"/>
              <a:chOff x="11866" y="2709"/>
              <a:chExt cx="5346" cy="2396"/>
            </a:xfrm>
          </p:grpSpPr>
          <p:sp>
            <p:nvSpPr>
              <p:cNvPr id="48" name="圆角矩形 47"/>
              <p:cNvSpPr/>
              <p:nvPr>
                <p:custDataLst>
                  <p:tags r:id="rId16"/>
                </p:custDataLst>
              </p:nvPr>
            </p:nvSpPr>
            <p:spPr>
              <a:xfrm flipH="1">
                <a:off x="11866" y="2709"/>
                <a:ext cx="5346" cy="887"/>
              </a:xfrm>
              <a:prstGeom prst="roundRect">
                <a:avLst>
                  <a:gd name="adj" fmla="val 38096"/>
                </a:avLst>
              </a:prstGeom>
              <a:solidFill>
                <a:schemeClr val="accent3">
                  <a:lumMod val="20000"/>
                  <a:lumOff val="80000"/>
                </a:scheme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51" name="任意多边形 50"/>
              <p:cNvSpPr/>
              <p:nvPr>
                <p:custDataLst>
                  <p:tags r:id="rId17"/>
                </p:custDataLst>
              </p:nvPr>
            </p:nvSpPr>
            <p:spPr>
              <a:xfrm flipH="1">
                <a:off x="11866" y="2709"/>
                <a:ext cx="899" cy="887"/>
              </a:xfrm>
              <a:custGeom>
                <a:avLst/>
                <a:gdLst>
                  <a:gd name="connsiteX0" fmla="*/ 0 w 533190"/>
                  <a:gd name="connsiteY0" fmla="*/ 0 h 526093"/>
                  <a:gd name="connsiteX1" fmla="*/ 332770 w 533190"/>
                  <a:gd name="connsiteY1" fmla="*/ 0 h 526093"/>
                  <a:gd name="connsiteX2" fmla="*/ 533190 w 533190"/>
                  <a:gd name="connsiteY2" fmla="*/ 200420 h 526093"/>
                  <a:gd name="connsiteX3" fmla="*/ 533190 w 533190"/>
                  <a:gd name="connsiteY3" fmla="*/ 325673 h 526093"/>
                  <a:gd name="connsiteX4" fmla="*/ 332770 w 533190"/>
                  <a:gd name="connsiteY4" fmla="*/ 526093 h 526093"/>
                  <a:gd name="connsiteX5" fmla="*/ 0 w 533190"/>
                  <a:gd name="connsiteY5" fmla="*/ 526093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190" h="526093">
                    <a:moveTo>
                      <a:pt x="0" y="0"/>
                    </a:moveTo>
                    <a:lnTo>
                      <a:pt x="332770" y="0"/>
                    </a:lnTo>
                    <a:cubicBezTo>
                      <a:pt x="443459" y="0"/>
                      <a:pt x="533190" y="89731"/>
                      <a:pt x="533190" y="200420"/>
                    </a:cubicBezTo>
                    <a:lnTo>
                      <a:pt x="533190" y="325673"/>
                    </a:lnTo>
                    <a:cubicBezTo>
                      <a:pt x="533190" y="436362"/>
                      <a:pt x="443459" y="526093"/>
                      <a:pt x="332770" y="526093"/>
                    </a:cubicBezTo>
                    <a:lnTo>
                      <a:pt x="0" y="526093"/>
                    </a:lnTo>
                    <a:close/>
                  </a:path>
                </a:pathLst>
              </a:custGeom>
              <a:solidFill>
                <a:sysClr val="window" lastClr="FFFFFF">
                  <a:lumMod val="75000"/>
                </a:sys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olidFill>
                    <a:schemeClr val="tx1"/>
                  </a:solidFill>
                  <a:sym typeface="Arial" panose="020B0604020202020204" pitchFamily="34" charset="0"/>
                </a:endParaRPr>
              </a:p>
            </p:txBody>
          </p:sp>
          <p:sp>
            <p:nvSpPr>
              <p:cNvPr id="56" name="KSO_Shape"/>
              <p:cNvSpPr/>
              <p:nvPr>
                <p:custDataLst>
                  <p:tags r:id="rId18"/>
                </p:custDataLst>
              </p:nvPr>
            </p:nvSpPr>
            <p:spPr>
              <a:xfrm>
                <a:off x="12061" y="2950"/>
                <a:ext cx="511" cy="406"/>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ysClr val="window" lastClr="FFFFFF"/>
              </a:solidFill>
              <a:ln w="12700">
                <a:noFill/>
              </a:ln>
            </p:spPr>
            <p:style>
              <a:lnRef idx="2">
                <a:srgbClr val="FC546D">
                  <a:shade val="50000"/>
                </a:srgbClr>
              </a:lnRef>
              <a:fillRef idx="1">
                <a:srgbClr val="FC546D"/>
              </a:fillRef>
              <a:effectRef idx="0">
                <a:srgbClr val="FC546D"/>
              </a:effectRef>
              <a:fontRef idx="minor">
                <a:sysClr val="window" lastClr="FFFFFF"/>
              </a:fontRef>
            </p:style>
            <p:txBody>
              <a:bodyPr wrap="square" anchor="ctr">
                <a:normAutofit fontScale="70000" lnSpcReduction="20000"/>
              </a:bodyPr>
              <a:lstStyle/>
              <a:p>
                <a:pPr algn="ctr" eaLnBrk="1" hangingPunct="1">
                  <a:spcBef>
                    <a:spcPts val="0"/>
                  </a:spcBef>
                  <a:spcAft>
                    <a:spcPts val="0"/>
                  </a:spcAft>
                  <a:defRPr/>
                </a:pPr>
                <a:endParaRPr lang="zh-CN" altLang="en-US">
                  <a:solidFill>
                    <a:schemeClr val="tx1"/>
                  </a:solidFill>
                  <a:sym typeface="Arial" panose="020B0604020202020204" pitchFamily="34" charset="0"/>
                </a:endParaRPr>
              </a:p>
            </p:txBody>
          </p:sp>
          <p:sp>
            <p:nvSpPr>
              <p:cNvPr id="71" name="文本框 70"/>
              <p:cNvSpPr txBox="1"/>
              <p:nvPr>
                <p:custDataLst>
                  <p:tags r:id="rId19"/>
                </p:custDataLst>
              </p:nvPr>
            </p:nvSpPr>
            <p:spPr>
              <a:xfrm>
                <a:off x="11917" y="3579"/>
                <a:ext cx="5243" cy="1527"/>
              </a:xfrm>
              <a:prstGeom prst="rect">
                <a:avLst/>
              </a:prstGeom>
              <a:noFill/>
            </p:spPr>
            <p:txBody>
              <a:bodyPr wrap="square" rtlCol="0">
                <a:noAutofit/>
              </a:bodyPr>
              <a:lstStyle/>
              <a:p>
                <a:pPr lvl="0" algn="l">
                  <a:lnSpc>
                    <a:spcPct val="150000"/>
                  </a:lnSpc>
                </a:pPr>
                <a:r>
                  <a:rPr lang="zh-CN" altLang="en-US" sz="1600" dirty="0">
                    <a:solidFill>
                      <a:schemeClr val="tx1"/>
                    </a:solidFill>
                    <a:latin typeface="微软雅黑" panose="020B0503020204020204" pitchFamily="34" charset="-122"/>
                    <a:sym typeface="+mn-ea"/>
                  </a:rPr>
                  <a:t>针对特殊行业的企业需求，提供个性化定制服务，并为其提供私有云部署服务。</a:t>
                </a:r>
                <a:endParaRPr lang="zh-CN" altLang="en-US" sz="1600" dirty="0">
                  <a:solidFill>
                    <a:schemeClr val="tx1"/>
                  </a:solidFill>
                  <a:latin typeface="微软雅黑" panose="020B0503020204020204" pitchFamily="34" charset="-122"/>
                  <a:sym typeface="+mn-ea"/>
                </a:endParaRPr>
              </a:p>
            </p:txBody>
          </p:sp>
          <p:sp>
            <p:nvSpPr>
              <p:cNvPr id="74" name="文本框 73"/>
              <p:cNvSpPr txBox="1"/>
              <p:nvPr>
                <p:custDataLst>
                  <p:tags r:id="rId20"/>
                </p:custDataLst>
              </p:nvPr>
            </p:nvSpPr>
            <p:spPr>
              <a:xfrm>
                <a:off x="12860" y="2816"/>
                <a:ext cx="4258" cy="675"/>
              </a:xfrm>
              <a:prstGeom prst="rect">
                <a:avLst/>
              </a:prstGeom>
              <a:noFill/>
            </p:spPr>
            <p:txBody>
              <a:bodyPr wrap="square" rtlCol="0">
                <a:noAutofit/>
              </a:bodyPr>
              <a:lstStyle/>
              <a:p>
                <a:pPr algn="ctr"/>
                <a:r>
                  <a:rPr lang="zh-CN" altLang="en-US" sz="2400" b="1">
                    <a:solidFill>
                      <a:schemeClr val="tx1"/>
                    </a:solidFill>
                    <a:latin typeface="+mn-ea"/>
                    <a:ea typeface="+mn-ea"/>
                    <a:cs typeface="+mn-ea"/>
                    <a:sym typeface="Arial" panose="020B0604020202020204" pitchFamily="34" charset="0"/>
                  </a:rPr>
                  <a:t>定制化服务</a:t>
                </a:r>
                <a:endParaRPr lang="zh-CN" altLang="en-US" sz="2400" b="1">
                  <a:solidFill>
                    <a:schemeClr val="tx1"/>
                  </a:solidFill>
                  <a:latin typeface="+mn-ea"/>
                  <a:ea typeface="+mn-ea"/>
                  <a:cs typeface="+mn-ea"/>
                  <a:sym typeface="Arial" panose="020B0604020202020204" pitchFamily="34" charset="0"/>
                </a:endParaRPr>
              </a:p>
            </p:txBody>
          </p:sp>
        </p:grpSp>
        <p:cxnSp>
          <p:nvCxnSpPr>
            <p:cNvPr id="75" name="直接箭头连接符 74"/>
            <p:cNvCxnSpPr/>
            <p:nvPr>
              <p:custDataLst>
                <p:tags r:id="rId21"/>
              </p:custDataLst>
            </p:nvPr>
          </p:nvCxnSpPr>
          <p:spPr>
            <a:xfrm flipH="1" flipV="1">
              <a:off x="7109" y="3397"/>
              <a:ext cx="1302" cy="1109"/>
            </a:xfrm>
            <a:prstGeom prst="straightConnector1">
              <a:avLst/>
            </a:prstGeom>
            <a:ln>
              <a:solidFill>
                <a:sysClr val="windowText" lastClr="000000">
                  <a:lumMod val="50000"/>
                  <a:lumOff val="50000"/>
                </a:sysClr>
              </a:solidFill>
              <a:tailEnd type="triangle"/>
            </a:ln>
          </p:spPr>
          <p:style>
            <a:lnRef idx="1">
              <a:srgbClr val="FC546D"/>
            </a:lnRef>
            <a:fillRef idx="0">
              <a:srgbClr val="FC546D"/>
            </a:fillRef>
            <a:effectRef idx="0">
              <a:srgbClr val="FC546D"/>
            </a:effectRef>
            <a:fontRef idx="minor">
              <a:sysClr val="windowText" lastClr="000000"/>
            </a:fontRef>
          </p:style>
        </p:cxnSp>
        <p:cxnSp>
          <p:nvCxnSpPr>
            <p:cNvPr id="78" name="直接箭头连接符 77"/>
            <p:cNvCxnSpPr/>
            <p:nvPr>
              <p:custDataLst>
                <p:tags r:id="rId22"/>
              </p:custDataLst>
            </p:nvPr>
          </p:nvCxnSpPr>
          <p:spPr>
            <a:xfrm flipH="1">
              <a:off x="7045" y="5257"/>
              <a:ext cx="1364" cy="1191"/>
            </a:xfrm>
            <a:prstGeom prst="straightConnector1">
              <a:avLst/>
            </a:prstGeom>
            <a:ln>
              <a:solidFill>
                <a:sysClr val="windowText" lastClr="000000">
                  <a:lumMod val="50000"/>
                  <a:lumOff val="50000"/>
                </a:sysClr>
              </a:solidFill>
              <a:tailEnd type="triangle"/>
            </a:ln>
          </p:spPr>
          <p:style>
            <a:lnRef idx="1">
              <a:srgbClr val="FC546D"/>
            </a:lnRef>
            <a:fillRef idx="0">
              <a:srgbClr val="FC546D"/>
            </a:fillRef>
            <a:effectRef idx="0">
              <a:srgbClr val="FC546D"/>
            </a:effectRef>
            <a:fontRef idx="minor">
              <a:sysClr val="windowText" lastClr="000000"/>
            </a:fontRef>
          </p:style>
        </p:cxnSp>
        <p:cxnSp>
          <p:nvCxnSpPr>
            <p:cNvPr id="81" name="直接箭头连接符 80"/>
            <p:cNvCxnSpPr/>
            <p:nvPr>
              <p:custDataLst>
                <p:tags r:id="rId23"/>
              </p:custDataLst>
            </p:nvPr>
          </p:nvCxnSpPr>
          <p:spPr>
            <a:xfrm flipV="1">
              <a:off x="10201" y="3501"/>
              <a:ext cx="1538" cy="962"/>
            </a:xfrm>
            <a:prstGeom prst="straightConnector1">
              <a:avLst/>
            </a:prstGeom>
            <a:ln>
              <a:solidFill>
                <a:sysClr val="windowText" lastClr="000000">
                  <a:lumMod val="50000"/>
                  <a:lumOff val="50000"/>
                </a:sysClr>
              </a:solidFill>
              <a:tailEnd type="triangle"/>
            </a:ln>
          </p:spPr>
          <p:style>
            <a:lnRef idx="1">
              <a:srgbClr val="FC546D"/>
            </a:lnRef>
            <a:fillRef idx="0">
              <a:srgbClr val="FC546D"/>
            </a:fillRef>
            <a:effectRef idx="0">
              <a:srgbClr val="FC546D"/>
            </a:effectRef>
            <a:fontRef idx="minor">
              <a:sysClr val="windowText" lastClr="000000"/>
            </a:fontRef>
          </p:style>
        </p:cxnSp>
        <p:cxnSp>
          <p:nvCxnSpPr>
            <p:cNvPr id="83" name="直接箭头连接符 82"/>
            <p:cNvCxnSpPr/>
            <p:nvPr>
              <p:custDataLst>
                <p:tags r:id="rId24"/>
              </p:custDataLst>
            </p:nvPr>
          </p:nvCxnSpPr>
          <p:spPr>
            <a:xfrm>
              <a:off x="10354" y="5257"/>
              <a:ext cx="1378" cy="1062"/>
            </a:xfrm>
            <a:prstGeom prst="straightConnector1">
              <a:avLst/>
            </a:prstGeom>
            <a:ln>
              <a:solidFill>
                <a:sysClr val="windowText" lastClr="000000">
                  <a:lumMod val="50000"/>
                  <a:lumOff val="50000"/>
                </a:sysClr>
              </a:solidFill>
              <a:tailEnd type="triangle"/>
            </a:ln>
          </p:spPr>
          <p:style>
            <a:lnRef idx="1">
              <a:srgbClr val="FC546D"/>
            </a:lnRef>
            <a:fillRef idx="0">
              <a:srgbClr val="FC546D"/>
            </a:fillRef>
            <a:effectRef idx="0">
              <a:srgbClr val="FC546D"/>
            </a:effectRef>
            <a:fontRef idx="minor">
              <a:sysClr val="windowText" lastClr="000000"/>
            </a:fontRef>
          </p:style>
        </p:cxnSp>
        <p:grpSp>
          <p:nvGrpSpPr>
            <p:cNvPr id="76" name="组合 75"/>
            <p:cNvGrpSpPr/>
            <p:nvPr>
              <p:custDataLst>
                <p:tags r:id="rId25"/>
              </p:custDataLst>
            </p:nvPr>
          </p:nvGrpSpPr>
          <p:grpSpPr>
            <a:xfrm>
              <a:off x="8624" y="4023"/>
              <a:ext cx="1493" cy="1496"/>
              <a:chOff x="5653414" y="2967202"/>
              <a:chExt cx="885173" cy="886650"/>
            </a:xfrm>
            <a:solidFill>
              <a:sysClr val="window" lastClr="FFFFFF">
                <a:lumMod val="75000"/>
              </a:sysClr>
            </a:solidFill>
          </p:grpSpPr>
          <p:sp>
            <p:nvSpPr>
              <p:cNvPr id="77" name="椭圆 76"/>
              <p:cNvSpPr/>
              <p:nvPr>
                <p:custDataLst>
                  <p:tags r:id="rId26"/>
                </p:custDataLst>
              </p:nvPr>
            </p:nvSpPr>
            <p:spPr>
              <a:xfrm>
                <a:off x="5877474" y="3192000"/>
                <a:ext cx="437053" cy="437053"/>
              </a:xfrm>
              <a:prstGeom prst="ellipse">
                <a:avLst/>
              </a:prstGeom>
              <a:grp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fontScale="90000" lnSpcReduction="10000"/>
              </a:bodyPr>
              <a:lstStyle/>
              <a:p>
                <a:pPr algn="ctr"/>
                <a:endParaRPr lang="zh-CN" altLang="en-US">
                  <a:solidFill>
                    <a:schemeClr val="tx1"/>
                  </a:solidFill>
                  <a:sym typeface="Arial" panose="020B0604020202020204" pitchFamily="34" charset="0"/>
                </a:endParaRPr>
              </a:p>
            </p:txBody>
          </p:sp>
          <p:sp>
            <p:nvSpPr>
              <p:cNvPr id="79" name="KSO_Shape"/>
              <p:cNvSpPr/>
              <p:nvPr>
                <p:custDataLst>
                  <p:tags r:id="rId27"/>
                </p:custDataLst>
              </p:nvPr>
            </p:nvSpPr>
            <p:spPr bwMode="auto">
              <a:xfrm>
                <a:off x="5653414" y="2967202"/>
                <a:ext cx="885173" cy="88665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0070C0"/>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a:solidFill>
                    <a:schemeClr val="tx1"/>
                  </a:solidFill>
                  <a:sym typeface="Arial" panose="020B0604020202020204" pitchFamily="34" charset="0"/>
                </a:endParaRPr>
              </a:p>
            </p:txBody>
          </p:sp>
        </p:grpSp>
        <p:sp>
          <p:nvSpPr>
            <p:cNvPr id="80" name="KSO_Shape"/>
            <p:cNvSpPr/>
            <p:nvPr>
              <p:custDataLst>
                <p:tags r:id="rId28"/>
              </p:custDataLst>
            </p:nvPr>
          </p:nvSpPr>
          <p:spPr bwMode="auto">
            <a:xfrm>
              <a:off x="9062" y="4402"/>
              <a:ext cx="616" cy="605"/>
            </a:xfrm>
            <a:custGeom>
              <a:avLst/>
              <a:gdLst>
                <a:gd name="T0" fmla="*/ 291065635 w 5643"/>
                <a:gd name="T1" fmla="*/ 74701230 h 5531"/>
                <a:gd name="T2" fmla="*/ 0 w 5643"/>
                <a:gd name="T3" fmla="*/ 631761781 h 5531"/>
                <a:gd name="T4" fmla="*/ 124221326 w 5643"/>
                <a:gd name="T5" fmla="*/ 234954587 h 5531"/>
                <a:gd name="T6" fmla="*/ 105986935 w 5643"/>
                <a:gd name="T7" fmla="*/ 239752000 h 5531"/>
                <a:gd name="T8" fmla="*/ 90259798 w 5643"/>
                <a:gd name="T9" fmla="*/ 249346489 h 5531"/>
                <a:gd name="T10" fmla="*/ 77837969 w 5643"/>
                <a:gd name="T11" fmla="*/ 262939104 h 5531"/>
                <a:gd name="T12" fmla="*/ 69860128 w 5643"/>
                <a:gd name="T13" fmla="*/ 279615264 h 5531"/>
                <a:gd name="T14" fmla="*/ 66897132 w 5643"/>
                <a:gd name="T15" fmla="*/ 298576357 h 5531"/>
                <a:gd name="T16" fmla="*/ 68264694 w 5643"/>
                <a:gd name="T17" fmla="*/ 509887056 h 5531"/>
                <a:gd name="T18" fmla="*/ 74760869 w 5643"/>
                <a:gd name="T19" fmla="*/ 527362841 h 5531"/>
                <a:gd name="T20" fmla="*/ 85587265 w 5643"/>
                <a:gd name="T21" fmla="*/ 542211865 h 5531"/>
                <a:gd name="T22" fmla="*/ 100402919 w 5643"/>
                <a:gd name="T23" fmla="*/ 553062763 h 5531"/>
                <a:gd name="T24" fmla="*/ 117839256 w 5643"/>
                <a:gd name="T25" fmla="*/ 559573369 h 5531"/>
                <a:gd name="T26" fmla="*/ 420757212 w 5643"/>
                <a:gd name="T27" fmla="*/ 560944059 h 5531"/>
                <a:gd name="T28" fmla="*/ 439675215 w 5643"/>
                <a:gd name="T29" fmla="*/ 557974457 h 5531"/>
                <a:gd name="T30" fmla="*/ 456314173 w 5643"/>
                <a:gd name="T31" fmla="*/ 549978880 h 5531"/>
                <a:gd name="T32" fmla="*/ 469876031 w 5643"/>
                <a:gd name="T33" fmla="*/ 537528732 h 5531"/>
                <a:gd name="T34" fmla="*/ 479448969 w 5643"/>
                <a:gd name="T35" fmla="*/ 521766140 h 5531"/>
                <a:gd name="T36" fmla="*/ 484121502 w 5643"/>
                <a:gd name="T37" fmla="*/ 503490392 h 5531"/>
                <a:gd name="T38" fmla="*/ 484121502 w 5643"/>
                <a:gd name="T39" fmla="*/ 292065751 h 5531"/>
                <a:gd name="T40" fmla="*/ 479448969 w 5643"/>
                <a:gd name="T41" fmla="*/ 273790002 h 5531"/>
                <a:gd name="T42" fmla="*/ 469876031 w 5643"/>
                <a:gd name="T43" fmla="*/ 257913130 h 5531"/>
                <a:gd name="T44" fmla="*/ 456314173 w 5643"/>
                <a:gd name="T45" fmla="*/ 245577262 h 5531"/>
                <a:gd name="T46" fmla="*/ 439675215 w 5643"/>
                <a:gd name="T47" fmla="*/ 237467405 h 5531"/>
                <a:gd name="T48" fmla="*/ 420757212 w 5643"/>
                <a:gd name="T49" fmla="*/ 234612083 h 5531"/>
                <a:gd name="T50" fmla="*/ 609596624 w 5643"/>
                <a:gd name="T51" fmla="*/ 236210996 h 5531"/>
                <a:gd name="T52" fmla="*/ 609596624 w 5643"/>
                <a:gd name="T53" fmla="*/ 277673510 h 5531"/>
                <a:gd name="T54" fmla="*/ 609596624 w 5643"/>
                <a:gd name="T55" fmla="*/ 318108176 h 5531"/>
                <a:gd name="T56" fmla="*/ 609596624 w 5643"/>
                <a:gd name="T57" fmla="*/ 359570691 h 5531"/>
                <a:gd name="T58" fmla="*/ 549423200 w 5643"/>
                <a:gd name="T59" fmla="*/ 417367200 h 5531"/>
                <a:gd name="T60" fmla="*/ 536089213 w 5643"/>
                <a:gd name="T61" fmla="*/ 422164613 h 5531"/>
                <a:gd name="T62" fmla="*/ 525490688 w 5643"/>
                <a:gd name="T63" fmla="*/ 434957265 h 5531"/>
                <a:gd name="T64" fmla="*/ 523325409 w 5643"/>
                <a:gd name="T65" fmla="*/ 446265285 h 5531"/>
                <a:gd name="T66" fmla="*/ 524578868 w 5643"/>
                <a:gd name="T67" fmla="*/ 455060487 h 5531"/>
                <a:gd name="T68" fmla="*/ 533923934 w 5643"/>
                <a:gd name="T69" fmla="*/ 468767045 h 5531"/>
                <a:gd name="T70" fmla="*/ 547941534 w 5643"/>
                <a:gd name="T71" fmla="*/ 475049090 h 5531"/>
                <a:gd name="T72" fmla="*/ 555349192 w 5643"/>
                <a:gd name="T73" fmla="*/ 475277651 h 5531"/>
                <a:gd name="T74" fmla="*/ 568569413 w 5643"/>
                <a:gd name="T75" fmla="*/ 470480237 h 5531"/>
                <a:gd name="T76" fmla="*/ 579167937 w 5643"/>
                <a:gd name="T77" fmla="*/ 457687586 h 5531"/>
                <a:gd name="T78" fmla="*/ 581447321 w 5643"/>
                <a:gd name="T79" fmla="*/ 446265285 h 5531"/>
                <a:gd name="T80" fmla="*/ 580079758 w 5643"/>
                <a:gd name="T81" fmla="*/ 437584364 h 5531"/>
                <a:gd name="T82" fmla="*/ 570848458 w 5643"/>
                <a:gd name="T83" fmla="*/ 423877806 h 5531"/>
                <a:gd name="T84" fmla="*/ 556830859 w 5643"/>
                <a:gd name="T85" fmla="*/ 417595423 h 5531"/>
                <a:gd name="T86" fmla="*/ 552386196 w 5643"/>
                <a:gd name="T87" fmla="*/ 499264380 h 5531"/>
                <a:gd name="T88" fmla="*/ 541103721 w 5643"/>
                <a:gd name="T89" fmla="*/ 501548638 h 5531"/>
                <a:gd name="T90" fmla="*/ 528225813 w 5643"/>
                <a:gd name="T91" fmla="*/ 512171313 h 5531"/>
                <a:gd name="T92" fmla="*/ 523439176 w 5643"/>
                <a:gd name="T93" fmla="*/ 525535367 h 5531"/>
                <a:gd name="T94" fmla="*/ 523553280 w 5643"/>
                <a:gd name="T95" fmla="*/ 532959879 h 5531"/>
                <a:gd name="T96" fmla="*/ 529935351 w 5643"/>
                <a:gd name="T97" fmla="*/ 546894998 h 5531"/>
                <a:gd name="T98" fmla="*/ 543725080 w 5643"/>
                <a:gd name="T99" fmla="*/ 556260926 h 5531"/>
                <a:gd name="T100" fmla="*/ 552386196 w 5643"/>
                <a:gd name="T101" fmla="*/ 557631615 h 5531"/>
                <a:gd name="T102" fmla="*/ 563782775 w 5643"/>
                <a:gd name="T103" fmla="*/ 555347358 h 5531"/>
                <a:gd name="T104" fmla="*/ 576432812 w 5643"/>
                <a:gd name="T105" fmla="*/ 544724683 h 5531"/>
                <a:gd name="T106" fmla="*/ 581333216 w 5643"/>
                <a:gd name="T107" fmla="*/ 531474909 h 5531"/>
                <a:gd name="T108" fmla="*/ 581105346 w 5643"/>
                <a:gd name="T109" fmla="*/ 524050397 h 5531"/>
                <a:gd name="T110" fmla="*/ 574723275 w 5643"/>
                <a:gd name="T111" fmla="*/ 510000998 h 5531"/>
                <a:gd name="T112" fmla="*/ 561047650 w 5643"/>
                <a:gd name="T113" fmla="*/ 500635070 h 5531"/>
                <a:gd name="T114" fmla="*/ 552386196 w 5643"/>
                <a:gd name="T115" fmla="*/ 499264380 h 5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643" h="5531">
                  <a:moveTo>
                    <a:pt x="0" y="1511"/>
                  </a:moveTo>
                  <a:lnTo>
                    <a:pt x="1627" y="1511"/>
                  </a:lnTo>
                  <a:lnTo>
                    <a:pt x="645" y="270"/>
                  </a:lnTo>
                  <a:lnTo>
                    <a:pt x="987" y="0"/>
                  </a:lnTo>
                  <a:lnTo>
                    <a:pt x="2000" y="1279"/>
                  </a:lnTo>
                  <a:lnTo>
                    <a:pt x="2554" y="654"/>
                  </a:lnTo>
                  <a:lnTo>
                    <a:pt x="2881" y="944"/>
                  </a:lnTo>
                  <a:lnTo>
                    <a:pt x="2379" y="1511"/>
                  </a:lnTo>
                  <a:lnTo>
                    <a:pt x="5643" y="1511"/>
                  </a:lnTo>
                  <a:lnTo>
                    <a:pt x="5643" y="5531"/>
                  </a:lnTo>
                  <a:lnTo>
                    <a:pt x="0" y="5531"/>
                  </a:lnTo>
                  <a:lnTo>
                    <a:pt x="0" y="1511"/>
                  </a:lnTo>
                  <a:close/>
                  <a:moveTo>
                    <a:pt x="1147" y="2054"/>
                  </a:moveTo>
                  <a:lnTo>
                    <a:pt x="1147" y="2054"/>
                  </a:lnTo>
                  <a:lnTo>
                    <a:pt x="1119" y="2055"/>
                  </a:lnTo>
                  <a:lnTo>
                    <a:pt x="1090" y="2057"/>
                  </a:lnTo>
                  <a:lnTo>
                    <a:pt x="1062" y="2060"/>
                  </a:lnTo>
                  <a:lnTo>
                    <a:pt x="1034" y="2066"/>
                  </a:lnTo>
                  <a:lnTo>
                    <a:pt x="1008" y="2072"/>
                  </a:lnTo>
                  <a:lnTo>
                    <a:pt x="981" y="2079"/>
                  </a:lnTo>
                  <a:lnTo>
                    <a:pt x="956" y="2088"/>
                  </a:lnTo>
                  <a:lnTo>
                    <a:pt x="930" y="2099"/>
                  </a:lnTo>
                  <a:lnTo>
                    <a:pt x="905" y="2109"/>
                  </a:lnTo>
                  <a:lnTo>
                    <a:pt x="881" y="2122"/>
                  </a:lnTo>
                  <a:lnTo>
                    <a:pt x="858" y="2136"/>
                  </a:lnTo>
                  <a:lnTo>
                    <a:pt x="834" y="2150"/>
                  </a:lnTo>
                  <a:lnTo>
                    <a:pt x="813" y="2166"/>
                  </a:lnTo>
                  <a:lnTo>
                    <a:pt x="792" y="2183"/>
                  </a:lnTo>
                  <a:lnTo>
                    <a:pt x="772" y="2200"/>
                  </a:lnTo>
                  <a:lnTo>
                    <a:pt x="751" y="2219"/>
                  </a:lnTo>
                  <a:lnTo>
                    <a:pt x="733" y="2238"/>
                  </a:lnTo>
                  <a:lnTo>
                    <a:pt x="715" y="2258"/>
                  </a:lnTo>
                  <a:lnTo>
                    <a:pt x="699" y="2280"/>
                  </a:lnTo>
                  <a:lnTo>
                    <a:pt x="683" y="2302"/>
                  </a:lnTo>
                  <a:lnTo>
                    <a:pt x="668" y="2324"/>
                  </a:lnTo>
                  <a:lnTo>
                    <a:pt x="656" y="2348"/>
                  </a:lnTo>
                  <a:lnTo>
                    <a:pt x="643" y="2372"/>
                  </a:lnTo>
                  <a:lnTo>
                    <a:pt x="631" y="2397"/>
                  </a:lnTo>
                  <a:lnTo>
                    <a:pt x="622" y="2422"/>
                  </a:lnTo>
                  <a:lnTo>
                    <a:pt x="613" y="2448"/>
                  </a:lnTo>
                  <a:lnTo>
                    <a:pt x="604" y="2474"/>
                  </a:lnTo>
                  <a:lnTo>
                    <a:pt x="599" y="2502"/>
                  </a:lnTo>
                  <a:lnTo>
                    <a:pt x="594" y="2530"/>
                  </a:lnTo>
                  <a:lnTo>
                    <a:pt x="591" y="2557"/>
                  </a:lnTo>
                  <a:lnTo>
                    <a:pt x="589" y="2586"/>
                  </a:lnTo>
                  <a:lnTo>
                    <a:pt x="587" y="2614"/>
                  </a:lnTo>
                  <a:lnTo>
                    <a:pt x="587" y="4351"/>
                  </a:lnTo>
                  <a:lnTo>
                    <a:pt x="589" y="4379"/>
                  </a:lnTo>
                  <a:lnTo>
                    <a:pt x="591" y="4408"/>
                  </a:lnTo>
                  <a:lnTo>
                    <a:pt x="594" y="4436"/>
                  </a:lnTo>
                  <a:lnTo>
                    <a:pt x="599" y="4464"/>
                  </a:lnTo>
                  <a:lnTo>
                    <a:pt x="604" y="4490"/>
                  </a:lnTo>
                  <a:lnTo>
                    <a:pt x="613" y="4517"/>
                  </a:lnTo>
                  <a:lnTo>
                    <a:pt x="622" y="4543"/>
                  </a:lnTo>
                  <a:lnTo>
                    <a:pt x="631" y="4568"/>
                  </a:lnTo>
                  <a:lnTo>
                    <a:pt x="643" y="4593"/>
                  </a:lnTo>
                  <a:lnTo>
                    <a:pt x="656" y="4617"/>
                  </a:lnTo>
                  <a:lnTo>
                    <a:pt x="668" y="4640"/>
                  </a:lnTo>
                  <a:lnTo>
                    <a:pt x="683" y="4664"/>
                  </a:lnTo>
                  <a:lnTo>
                    <a:pt x="699" y="4685"/>
                  </a:lnTo>
                  <a:lnTo>
                    <a:pt x="715" y="4706"/>
                  </a:lnTo>
                  <a:lnTo>
                    <a:pt x="733" y="4726"/>
                  </a:lnTo>
                  <a:lnTo>
                    <a:pt x="751" y="4747"/>
                  </a:lnTo>
                  <a:lnTo>
                    <a:pt x="772" y="4765"/>
                  </a:lnTo>
                  <a:lnTo>
                    <a:pt x="792" y="4783"/>
                  </a:lnTo>
                  <a:lnTo>
                    <a:pt x="813" y="4799"/>
                  </a:lnTo>
                  <a:lnTo>
                    <a:pt x="834" y="4815"/>
                  </a:lnTo>
                  <a:lnTo>
                    <a:pt x="858" y="4830"/>
                  </a:lnTo>
                  <a:lnTo>
                    <a:pt x="881" y="4842"/>
                  </a:lnTo>
                  <a:lnTo>
                    <a:pt x="905" y="4855"/>
                  </a:lnTo>
                  <a:lnTo>
                    <a:pt x="930" y="4867"/>
                  </a:lnTo>
                  <a:lnTo>
                    <a:pt x="956" y="4877"/>
                  </a:lnTo>
                  <a:lnTo>
                    <a:pt x="981" y="4885"/>
                  </a:lnTo>
                  <a:lnTo>
                    <a:pt x="1008" y="4894"/>
                  </a:lnTo>
                  <a:lnTo>
                    <a:pt x="1034" y="4899"/>
                  </a:lnTo>
                  <a:lnTo>
                    <a:pt x="1062" y="4904"/>
                  </a:lnTo>
                  <a:lnTo>
                    <a:pt x="1090" y="4907"/>
                  </a:lnTo>
                  <a:lnTo>
                    <a:pt x="1119" y="4911"/>
                  </a:lnTo>
                  <a:lnTo>
                    <a:pt x="1147" y="4911"/>
                  </a:lnTo>
                  <a:lnTo>
                    <a:pt x="3692" y="4911"/>
                  </a:lnTo>
                  <a:lnTo>
                    <a:pt x="3721" y="4911"/>
                  </a:lnTo>
                  <a:lnTo>
                    <a:pt x="3748" y="4907"/>
                  </a:lnTo>
                  <a:lnTo>
                    <a:pt x="3777" y="4904"/>
                  </a:lnTo>
                  <a:lnTo>
                    <a:pt x="3804" y="4899"/>
                  </a:lnTo>
                  <a:lnTo>
                    <a:pt x="3831" y="4894"/>
                  </a:lnTo>
                  <a:lnTo>
                    <a:pt x="3858" y="4885"/>
                  </a:lnTo>
                  <a:lnTo>
                    <a:pt x="3883" y="4877"/>
                  </a:lnTo>
                  <a:lnTo>
                    <a:pt x="3909" y="4867"/>
                  </a:lnTo>
                  <a:lnTo>
                    <a:pt x="3933" y="4855"/>
                  </a:lnTo>
                  <a:lnTo>
                    <a:pt x="3958" y="4842"/>
                  </a:lnTo>
                  <a:lnTo>
                    <a:pt x="3981" y="4830"/>
                  </a:lnTo>
                  <a:lnTo>
                    <a:pt x="4004" y="4815"/>
                  </a:lnTo>
                  <a:lnTo>
                    <a:pt x="4026" y="4799"/>
                  </a:lnTo>
                  <a:lnTo>
                    <a:pt x="4047" y="4783"/>
                  </a:lnTo>
                  <a:lnTo>
                    <a:pt x="4068" y="4765"/>
                  </a:lnTo>
                  <a:lnTo>
                    <a:pt x="4087" y="4747"/>
                  </a:lnTo>
                  <a:lnTo>
                    <a:pt x="4106" y="4726"/>
                  </a:lnTo>
                  <a:lnTo>
                    <a:pt x="4123" y="4706"/>
                  </a:lnTo>
                  <a:lnTo>
                    <a:pt x="4140" y="4685"/>
                  </a:lnTo>
                  <a:lnTo>
                    <a:pt x="4156" y="4664"/>
                  </a:lnTo>
                  <a:lnTo>
                    <a:pt x="4170" y="4640"/>
                  </a:lnTo>
                  <a:lnTo>
                    <a:pt x="4184" y="4617"/>
                  </a:lnTo>
                  <a:lnTo>
                    <a:pt x="4196" y="4593"/>
                  </a:lnTo>
                  <a:lnTo>
                    <a:pt x="4207" y="4568"/>
                  </a:lnTo>
                  <a:lnTo>
                    <a:pt x="4218" y="4543"/>
                  </a:lnTo>
                  <a:lnTo>
                    <a:pt x="4226" y="4517"/>
                  </a:lnTo>
                  <a:lnTo>
                    <a:pt x="4234" y="4490"/>
                  </a:lnTo>
                  <a:lnTo>
                    <a:pt x="4240" y="4464"/>
                  </a:lnTo>
                  <a:lnTo>
                    <a:pt x="4245" y="4436"/>
                  </a:lnTo>
                  <a:lnTo>
                    <a:pt x="4248" y="4408"/>
                  </a:lnTo>
                  <a:lnTo>
                    <a:pt x="4251" y="4379"/>
                  </a:lnTo>
                  <a:lnTo>
                    <a:pt x="4252" y="4351"/>
                  </a:lnTo>
                  <a:lnTo>
                    <a:pt x="4252" y="2614"/>
                  </a:lnTo>
                  <a:lnTo>
                    <a:pt x="4251" y="2586"/>
                  </a:lnTo>
                  <a:lnTo>
                    <a:pt x="4248" y="2557"/>
                  </a:lnTo>
                  <a:lnTo>
                    <a:pt x="4245" y="2530"/>
                  </a:lnTo>
                  <a:lnTo>
                    <a:pt x="4240" y="2502"/>
                  </a:lnTo>
                  <a:lnTo>
                    <a:pt x="4234" y="2474"/>
                  </a:lnTo>
                  <a:lnTo>
                    <a:pt x="4226" y="2448"/>
                  </a:lnTo>
                  <a:lnTo>
                    <a:pt x="4218" y="2422"/>
                  </a:lnTo>
                  <a:lnTo>
                    <a:pt x="4207" y="2397"/>
                  </a:lnTo>
                  <a:lnTo>
                    <a:pt x="4196" y="2372"/>
                  </a:lnTo>
                  <a:lnTo>
                    <a:pt x="4184" y="2348"/>
                  </a:lnTo>
                  <a:lnTo>
                    <a:pt x="4170" y="2324"/>
                  </a:lnTo>
                  <a:lnTo>
                    <a:pt x="4156" y="2302"/>
                  </a:lnTo>
                  <a:lnTo>
                    <a:pt x="4140" y="2280"/>
                  </a:lnTo>
                  <a:lnTo>
                    <a:pt x="4123" y="2258"/>
                  </a:lnTo>
                  <a:lnTo>
                    <a:pt x="4106" y="2238"/>
                  </a:lnTo>
                  <a:lnTo>
                    <a:pt x="4087" y="2219"/>
                  </a:lnTo>
                  <a:lnTo>
                    <a:pt x="4068" y="2200"/>
                  </a:lnTo>
                  <a:lnTo>
                    <a:pt x="4047" y="2183"/>
                  </a:lnTo>
                  <a:lnTo>
                    <a:pt x="4026" y="2166"/>
                  </a:lnTo>
                  <a:lnTo>
                    <a:pt x="4004" y="2150"/>
                  </a:lnTo>
                  <a:lnTo>
                    <a:pt x="3981" y="2136"/>
                  </a:lnTo>
                  <a:lnTo>
                    <a:pt x="3958" y="2122"/>
                  </a:lnTo>
                  <a:lnTo>
                    <a:pt x="3933" y="2109"/>
                  </a:lnTo>
                  <a:lnTo>
                    <a:pt x="3909" y="2099"/>
                  </a:lnTo>
                  <a:lnTo>
                    <a:pt x="3883" y="2088"/>
                  </a:lnTo>
                  <a:lnTo>
                    <a:pt x="3858" y="2079"/>
                  </a:lnTo>
                  <a:lnTo>
                    <a:pt x="3831" y="2072"/>
                  </a:lnTo>
                  <a:lnTo>
                    <a:pt x="3804" y="2066"/>
                  </a:lnTo>
                  <a:lnTo>
                    <a:pt x="3777" y="2060"/>
                  </a:lnTo>
                  <a:lnTo>
                    <a:pt x="3748" y="2057"/>
                  </a:lnTo>
                  <a:lnTo>
                    <a:pt x="3721" y="2055"/>
                  </a:lnTo>
                  <a:lnTo>
                    <a:pt x="3692" y="2054"/>
                  </a:lnTo>
                  <a:lnTo>
                    <a:pt x="1147" y="2054"/>
                  </a:lnTo>
                  <a:close/>
                  <a:moveTo>
                    <a:pt x="4522" y="2068"/>
                  </a:moveTo>
                  <a:lnTo>
                    <a:pt x="4522" y="2268"/>
                  </a:lnTo>
                  <a:lnTo>
                    <a:pt x="5349" y="2268"/>
                  </a:lnTo>
                  <a:lnTo>
                    <a:pt x="5349" y="2068"/>
                  </a:lnTo>
                  <a:lnTo>
                    <a:pt x="4522" y="2068"/>
                  </a:lnTo>
                  <a:close/>
                  <a:moveTo>
                    <a:pt x="4522" y="2431"/>
                  </a:moveTo>
                  <a:lnTo>
                    <a:pt x="4522" y="2632"/>
                  </a:lnTo>
                  <a:lnTo>
                    <a:pt x="5349" y="2632"/>
                  </a:lnTo>
                  <a:lnTo>
                    <a:pt x="5349" y="2431"/>
                  </a:lnTo>
                  <a:lnTo>
                    <a:pt x="4522" y="2431"/>
                  </a:lnTo>
                  <a:close/>
                  <a:moveTo>
                    <a:pt x="4522" y="2785"/>
                  </a:moveTo>
                  <a:lnTo>
                    <a:pt x="4522" y="2985"/>
                  </a:lnTo>
                  <a:lnTo>
                    <a:pt x="5349" y="2985"/>
                  </a:lnTo>
                  <a:lnTo>
                    <a:pt x="5349" y="2785"/>
                  </a:lnTo>
                  <a:lnTo>
                    <a:pt x="4522" y="2785"/>
                  </a:lnTo>
                  <a:close/>
                  <a:moveTo>
                    <a:pt x="4522" y="3148"/>
                  </a:moveTo>
                  <a:lnTo>
                    <a:pt x="4522" y="3349"/>
                  </a:lnTo>
                  <a:lnTo>
                    <a:pt x="5349" y="3349"/>
                  </a:lnTo>
                  <a:lnTo>
                    <a:pt x="5349" y="3148"/>
                  </a:lnTo>
                  <a:lnTo>
                    <a:pt x="4522" y="3148"/>
                  </a:lnTo>
                  <a:close/>
                  <a:moveTo>
                    <a:pt x="4847" y="3653"/>
                  </a:moveTo>
                  <a:lnTo>
                    <a:pt x="4847" y="3653"/>
                  </a:lnTo>
                  <a:lnTo>
                    <a:pt x="4834" y="3653"/>
                  </a:lnTo>
                  <a:lnTo>
                    <a:pt x="4821" y="3654"/>
                  </a:lnTo>
                  <a:lnTo>
                    <a:pt x="4808" y="3656"/>
                  </a:lnTo>
                  <a:lnTo>
                    <a:pt x="4795" y="3658"/>
                  </a:lnTo>
                  <a:lnTo>
                    <a:pt x="4771" y="3664"/>
                  </a:lnTo>
                  <a:lnTo>
                    <a:pt x="4748" y="3673"/>
                  </a:lnTo>
                  <a:lnTo>
                    <a:pt x="4725" y="3683"/>
                  </a:lnTo>
                  <a:lnTo>
                    <a:pt x="4704" y="3696"/>
                  </a:lnTo>
                  <a:lnTo>
                    <a:pt x="4685" y="3711"/>
                  </a:lnTo>
                  <a:lnTo>
                    <a:pt x="4667" y="3727"/>
                  </a:lnTo>
                  <a:lnTo>
                    <a:pt x="4650" y="3745"/>
                  </a:lnTo>
                  <a:lnTo>
                    <a:pt x="4635" y="3764"/>
                  </a:lnTo>
                  <a:lnTo>
                    <a:pt x="4622" y="3786"/>
                  </a:lnTo>
                  <a:lnTo>
                    <a:pt x="4611" y="3808"/>
                  </a:lnTo>
                  <a:lnTo>
                    <a:pt x="4603" y="3831"/>
                  </a:lnTo>
                  <a:lnTo>
                    <a:pt x="4596" y="3856"/>
                  </a:lnTo>
                  <a:lnTo>
                    <a:pt x="4594" y="3869"/>
                  </a:lnTo>
                  <a:lnTo>
                    <a:pt x="4593" y="3881"/>
                  </a:lnTo>
                  <a:lnTo>
                    <a:pt x="4592" y="3894"/>
                  </a:lnTo>
                  <a:lnTo>
                    <a:pt x="4592" y="3907"/>
                  </a:lnTo>
                  <a:lnTo>
                    <a:pt x="4592" y="3921"/>
                  </a:lnTo>
                  <a:lnTo>
                    <a:pt x="4593" y="3934"/>
                  </a:lnTo>
                  <a:lnTo>
                    <a:pt x="4594" y="3946"/>
                  </a:lnTo>
                  <a:lnTo>
                    <a:pt x="4596" y="3959"/>
                  </a:lnTo>
                  <a:lnTo>
                    <a:pt x="4603" y="3984"/>
                  </a:lnTo>
                  <a:lnTo>
                    <a:pt x="4611" y="4007"/>
                  </a:lnTo>
                  <a:lnTo>
                    <a:pt x="4622" y="4029"/>
                  </a:lnTo>
                  <a:lnTo>
                    <a:pt x="4635" y="4051"/>
                  </a:lnTo>
                  <a:lnTo>
                    <a:pt x="4650" y="4070"/>
                  </a:lnTo>
                  <a:lnTo>
                    <a:pt x="4667" y="4088"/>
                  </a:lnTo>
                  <a:lnTo>
                    <a:pt x="4685" y="4104"/>
                  </a:lnTo>
                  <a:lnTo>
                    <a:pt x="4704" y="4119"/>
                  </a:lnTo>
                  <a:lnTo>
                    <a:pt x="4725" y="4131"/>
                  </a:lnTo>
                  <a:lnTo>
                    <a:pt x="4748" y="4142"/>
                  </a:lnTo>
                  <a:lnTo>
                    <a:pt x="4771" y="4151"/>
                  </a:lnTo>
                  <a:lnTo>
                    <a:pt x="4795" y="4157"/>
                  </a:lnTo>
                  <a:lnTo>
                    <a:pt x="4808" y="4159"/>
                  </a:lnTo>
                  <a:lnTo>
                    <a:pt x="4821" y="4161"/>
                  </a:lnTo>
                  <a:lnTo>
                    <a:pt x="4834" y="4162"/>
                  </a:lnTo>
                  <a:lnTo>
                    <a:pt x="4847" y="4162"/>
                  </a:lnTo>
                  <a:lnTo>
                    <a:pt x="4860" y="4162"/>
                  </a:lnTo>
                  <a:lnTo>
                    <a:pt x="4873" y="4161"/>
                  </a:lnTo>
                  <a:lnTo>
                    <a:pt x="4886" y="4159"/>
                  </a:lnTo>
                  <a:lnTo>
                    <a:pt x="4899" y="4157"/>
                  </a:lnTo>
                  <a:lnTo>
                    <a:pt x="4923" y="4151"/>
                  </a:lnTo>
                  <a:lnTo>
                    <a:pt x="4947" y="4142"/>
                  </a:lnTo>
                  <a:lnTo>
                    <a:pt x="4969" y="4131"/>
                  </a:lnTo>
                  <a:lnTo>
                    <a:pt x="4989" y="4119"/>
                  </a:lnTo>
                  <a:lnTo>
                    <a:pt x="5009" y="4104"/>
                  </a:lnTo>
                  <a:lnTo>
                    <a:pt x="5027" y="4088"/>
                  </a:lnTo>
                  <a:lnTo>
                    <a:pt x="5043" y="4070"/>
                  </a:lnTo>
                  <a:lnTo>
                    <a:pt x="5058" y="4051"/>
                  </a:lnTo>
                  <a:lnTo>
                    <a:pt x="5071" y="4029"/>
                  </a:lnTo>
                  <a:lnTo>
                    <a:pt x="5082" y="4007"/>
                  </a:lnTo>
                  <a:lnTo>
                    <a:pt x="5090" y="3984"/>
                  </a:lnTo>
                  <a:lnTo>
                    <a:pt x="5097" y="3959"/>
                  </a:lnTo>
                  <a:lnTo>
                    <a:pt x="5099" y="3946"/>
                  </a:lnTo>
                  <a:lnTo>
                    <a:pt x="5101" y="3934"/>
                  </a:lnTo>
                  <a:lnTo>
                    <a:pt x="5102" y="3921"/>
                  </a:lnTo>
                  <a:lnTo>
                    <a:pt x="5102" y="3907"/>
                  </a:lnTo>
                  <a:lnTo>
                    <a:pt x="5102" y="3894"/>
                  </a:lnTo>
                  <a:lnTo>
                    <a:pt x="5101" y="3881"/>
                  </a:lnTo>
                  <a:lnTo>
                    <a:pt x="5099" y="3869"/>
                  </a:lnTo>
                  <a:lnTo>
                    <a:pt x="5097" y="3856"/>
                  </a:lnTo>
                  <a:lnTo>
                    <a:pt x="5090" y="3831"/>
                  </a:lnTo>
                  <a:lnTo>
                    <a:pt x="5082" y="3808"/>
                  </a:lnTo>
                  <a:lnTo>
                    <a:pt x="5071" y="3786"/>
                  </a:lnTo>
                  <a:lnTo>
                    <a:pt x="5058" y="3764"/>
                  </a:lnTo>
                  <a:lnTo>
                    <a:pt x="5043" y="3745"/>
                  </a:lnTo>
                  <a:lnTo>
                    <a:pt x="5027" y="3727"/>
                  </a:lnTo>
                  <a:lnTo>
                    <a:pt x="5009" y="3711"/>
                  </a:lnTo>
                  <a:lnTo>
                    <a:pt x="4989" y="3696"/>
                  </a:lnTo>
                  <a:lnTo>
                    <a:pt x="4969" y="3683"/>
                  </a:lnTo>
                  <a:lnTo>
                    <a:pt x="4947" y="3673"/>
                  </a:lnTo>
                  <a:lnTo>
                    <a:pt x="4923" y="3664"/>
                  </a:lnTo>
                  <a:lnTo>
                    <a:pt x="4899" y="3658"/>
                  </a:lnTo>
                  <a:lnTo>
                    <a:pt x="4886" y="3656"/>
                  </a:lnTo>
                  <a:lnTo>
                    <a:pt x="4873" y="3654"/>
                  </a:lnTo>
                  <a:lnTo>
                    <a:pt x="4860" y="3653"/>
                  </a:lnTo>
                  <a:lnTo>
                    <a:pt x="4847" y="3653"/>
                  </a:lnTo>
                  <a:close/>
                  <a:moveTo>
                    <a:pt x="4847" y="4371"/>
                  </a:moveTo>
                  <a:lnTo>
                    <a:pt x="4847" y="4371"/>
                  </a:lnTo>
                  <a:lnTo>
                    <a:pt x="4834" y="4372"/>
                  </a:lnTo>
                  <a:lnTo>
                    <a:pt x="4821" y="4373"/>
                  </a:lnTo>
                  <a:lnTo>
                    <a:pt x="4808" y="4374"/>
                  </a:lnTo>
                  <a:lnTo>
                    <a:pt x="4795" y="4376"/>
                  </a:lnTo>
                  <a:lnTo>
                    <a:pt x="4771" y="4383"/>
                  </a:lnTo>
                  <a:lnTo>
                    <a:pt x="4748" y="4391"/>
                  </a:lnTo>
                  <a:lnTo>
                    <a:pt x="4725" y="4402"/>
                  </a:lnTo>
                  <a:lnTo>
                    <a:pt x="4704" y="4415"/>
                  </a:lnTo>
                  <a:lnTo>
                    <a:pt x="4685" y="4430"/>
                  </a:lnTo>
                  <a:lnTo>
                    <a:pt x="4667" y="4447"/>
                  </a:lnTo>
                  <a:lnTo>
                    <a:pt x="4650" y="4465"/>
                  </a:lnTo>
                  <a:lnTo>
                    <a:pt x="4635" y="4484"/>
                  </a:lnTo>
                  <a:lnTo>
                    <a:pt x="4622" y="4505"/>
                  </a:lnTo>
                  <a:lnTo>
                    <a:pt x="4611" y="4527"/>
                  </a:lnTo>
                  <a:lnTo>
                    <a:pt x="4603" y="4551"/>
                  </a:lnTo>
                  <a:lnTo>
                    <a:pt x="4596" y="4575"/>
                  </a:lnTo>
                  <a:lnTo>
                    <a:pt x="4594" y="4588"/>
                  </a:lnTo>
                  <a:lnTo>
                    <a:pt x="4593" y="4601"/>
                  </a:lnTo>
                  <a:lnTo>
                    <a:pt x="4592" y="4614"/>
                  </a:lnTo>
                  <a:lnTo>
                    <a:pt x="4592" y="4626"/>
                  </a:lnTo>
                  <a:lnTo>
                    <a:pt x="4592" y="4639"/>
                  </a:lnTo>
                  <a:lnTo>
                    <a:pt x="4593" y="4653"/>
                  </a:lnTo>
                  <a:lnTo>
                    <a:pt x="4594" y="4666"/>
                  </a:lnTo>
                  <a:lnTo>
                    <a:pt x="4596" y="4677"/>
                  </a:lnTo>
                  <a:lnTo>
                    <a:pt x="4603" y="4702"/>
                  </a:lnTo>
                  <a:lnTo>
                    <a:pt x="4611" y="4725"/>
                  </a:lnTo>
                  <a:lnTo>
                    <a:pt x="4622" y="4748"/>
                  </a:lnTo>
                  <a:lnTo>
                    <a:pt x="4635" y="4769"/>
                  </a:lnTo>
                  <a:lnTo>
                    <a:pt x="4650" y="4788"/>
                  </a:lnTo>
                  <a:lnTo>
                    <a:pt x="4667" y="4807"/>
                  </a:lnTo>
                  <a:lnTo>
                    <a:pt x="4685" y="4823"/>
                  </a:lnTo>
                  <a:lnTo>
                    <a:pt x="4704" y="4838"/>
                  </a:lnTo>
                  <a:lnTo>
                    <a:pt x="4725" y="4851"/>
                  </a:lnTo>
                  <a:lnTo>
                    <a:pt x="4748" y="4862"/>
                  </a:lnTo>
                  <a:lnTo>
                    <a:pt x="4771" y="4870"/>
                  </a:lnTo>
                  <a:lnTo>
                    <a:pt x="4795" y="4877"/>
                  </a:lnTo>
                  <a:lnTo>
                    <a:pt x="4808" y="4879"/>
                  </a:lnTo>
                  <a:lnTo>
                    <a:pt x="4821" y="4880"/>
                  </a:lnTo>
                  <a:lnTo>
                    <a:pt x="4834" y="4881"/>
                  </a:lnTo>
                  <a:lnTo>
                    <a:pt x="4847" y="4882"/>
                  </a:lnTo>
                  <a:lnTo>
                    <a:pt x="4860" y="4881"/>
                  </a:lnTo>
                  <a:lnTo>
                    <a:pt x="4873" y="4880"/>
                  </a:lnTo>
                  <a:lnTo>
                    <a:pt x="4886" y="4879"/>
                  </a:lnTo>
                  <a:lnTo>
                    <a:pt x="4899" y="4877"/>
                  </a:lnTo>
                  <a:lnTo>
                    <a:pt x="4923" y="4870"/>
                  </a:lnTo>
                  <a:lnTo>
                    <a:pt x="4947" y="4862"/>
                  </a:lnTo>
                  <a:lnTo>
                    <a:pt x="4969" y="4851"/>
                  </a:lnTo>
                  <a:lnTo>
                    <a:pt x="4989" y="4838"/>
                  </a:lnTo>
                  <a:lnTo>
                    <a:pt x="5009" y="4823"/>
                  </a:lnTo>
                  <a:lnTo>
                    <a:pt x="5027" y="4807"/>
                  </a:lnTo>
                  <a:lnTo>
                    <a:pt x="5043" y="4788"/>
                  </a:lnTo>
                  <a:lnTo>
                    <a:pt x="5058" y="4769"/>
                  </a:lnTo>
                  <a:lnTo>
                    <a:pt x="5071" y="4748"/>
                  </a:lnTo>
                  <a:lnTo>
                    <a:pt x="5082" y="4725"/>
                  </a:lnTo>
                  <a:lnTo>
                    <a:pt x="5090" y="4702"/>
                  </a:lnTo>
                  <a:lnTo>
                    <a:pt x="5097" y="4677"/>
                  </a:lnTo>
                  <a:lnTo>
                    <a:pt x="5099" y="4666"/>
                  </a:lnTo>
                  <a:lnTo>
                    <a:pt x="5101" y="4653"/>
                  </a:lnTo>
                  <a:lnTo>
                    <a:pt x="5102" y="4639"/>
                  </a:lnTo>
                  <a:lnTo>
                    <a:pt x="5102" y="4626"/>
                  </a:lnTo>
                  <a:lnTo>
                    <a:pt x="5102" y="4614"/>
                  </a:lnTo>
                  <a:lnTo>
                    <a:pt x="5101" y="4601"/>
                  </a:lnTo>
                  <a:lnTo>
                    <a:pt x="5099" y="4588"/>
                  </a:lnTo>
                  <a:lnTo>
                    <a:pt x="5097" y="4575"/>
                  </a:lnTo>
                  <a:lnTo>
                    <a:pt x="5090" y="4551"/>
                  </a:lnTo>
                  <a:lnTo>
                    <a:pt x="5082" y="4527"/>
                  </a:lnTo>
                  <a:lnTo>
                    <a:pt x="5071" y="4505"/>
                  </a:lnTo>
                  <a:lnTo>
                    <a:pt x="5058" y="4484"/>
                  </a:lnTo>
                  <a:lnTo>
                    <a:pt x="5043" y="4465"/>
                  </a:lnTo>
                  <a:lnTo>
                    <a:pt x="5027" y="4447"/>
                  </a:lnTo>
                  <a:lnTo>
                    <a:pt x="5009" y="4430"/>
                  </a:lnTo>
                  <a:lnTo>
                    <a:pt x="4989" y="4415"/>
                  </a:lnTo>
                  <a:lnTo>
                    <a:pt x="4969" y="4402"/>
                  </a:lnTo>
                  <a:lnTo>
                    <a:pt x="4947" y="4391"/>
                  </a:lnTo>
                  <a:lnTo>
                    <a:pt x="4923" y="4383"/>
                  </a:lnTo>
                  <a:lnTo>
                    <a:pt x="4899" y="4376"/>
                  </a:lnTo>
                  <a:lnTo>
                    <a:pt x="4886" y="4374"/>
                  </a:lnTo>
                  <a:lnTo>
                    <a:pt x="4873" y="4373"/>
                  </a:lnTo>
                  <a:lnTo>
                    <a:pt x="4860" y="4372"/>
                  </a:lnTo>
                  <a:lnTo>
                    <a:pt x="4847" y="4371"/>
                  </a:lnTo>
                  <a:close/>
                </a:path>
              </a:pathLst>
            </a:custGeom>
            <a:solidFill>
              <a:sysClr val="window" lastClr="FFFFFF"/>
            </a:solidFill>
            <a:ln>
              <a:noFill/>
            </a:ln>
          </p:spPr>
          <p:txBody>
            <a:bodyPr wrap="square" tIns="504000" rIns="324000" anchor="ctr">
              <a:normAutofit fontScale="25000" lnSpcReduction="20000"/>
            </a:bodyPr>
            <a:lstStyle/>
            <a:p>
              <a:endParaRPr lang="zh-CN" altLang="en-US">
                <a:solidFill>
                  <a:schemeClr val="tx1"/>
                </a:solidFill>
                <a:sym typeface="Arial" panose="020B0604020202020204" pitchFamily="34" charset="0"/>
              </a:endParaRPr>
            </a:p>
          </p:txBody>
        </p:sp>
      </p:grpSp>
      <p:pic>
        <p:nvPicPr>
          <p:cNvPr id="8" name="图片 7"/>
          <p:cNvPicPr>
            <a:picLocks noChangeAspect="1"/>
          </p:cNvPicPr>
          <p:nvPr/>
        </p:nvPicPr>
        <p:blipFill>
          <a:blip r:embed="rId29"/>
          <a:stretch>
            <a:fillRect/>
          </a:stretch>
        </p:blipFill>
        <p:spPr>
          <a:xfrm>
            <a:off x="10124440" y="267335"/>
            <a:ext cx="2078355"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0680" y="346710"/>
            <a:ext cx="6183630" cy="411480"/>
          </a:xfrm>
        </p:spPr>
        <p:txBody>
          <a:bodyPr>
            <a:noAutofit/>
          </a:bodyPr>
          <a:lstStyle/>
          <a:p>
            <a:r>
              <a:rPr lang="en-US" altLang="zh-CN" sz="2400" kern="100" dirty="0" smtClean="0">
                <a:cs typeface="Times New Roman" panose="02020603050405020304" pitchFamily="18" charset="0"/>
                <a:sym typeface="+mn-ea"/>
              </a:rPr>
              <a:t>10.</a:t>
            </a:r>
            <a:r>
              <a:rPr lang="zh-CN" altLang="en-US" sz="2400" kern="100" dirty="0" smtClean="0">
                <a:cs typeface="Times New Roman" panose="02020603050405020304" pitchFamily="18" charset="0"/>
                <a:sym typeface="+mn-ea"/>
              </a:rPr>
              <a:t>产品应用效果</a:t>
            </a:r>
            <a:r>
              <a:rPr lang="en-US" altLang="zh-CN" sz="2400" kern="100" dirty="0" smtClean="0">
                <a:cs typeface="Times New Roman" panose="02020603050405020304" pitchFamily="18" charset="0"/>
                <a:sym typeface="+mn-ea"/>
              </a:rPr>
              <a:t>--</a:t>
            </a:r>
            <a:r>
              <a:rPr lang="zh-CN" altLang="en-US" sz="2400" kern="100" dirty="0" smtClean="0">
                <a:cs typeface="Times New Roman" panose="02020603050405020304" pitchFamily="18" charset="0"/>
                <a:sym typeface="+mn-ea"/>
              </a:rPr>
              <a:t>主界面</a:t>
            </a:r>
            <a:endParaRPr lang="zh-CN" altLang="en-US" sz="2400" b="0" kern="100" dirty="0" smtClean="0">
              <a:solidFill>
                <a:schemeClr val="tx1"/>
              </a:solidFill>
              <a:cs typeface="Times New Roman" panose="02020603050405020304" pitchFamily="18" charset="0"/>
              <a:sym typeface="+mn-ea"/>
            </a:endParaRPr>
          </a:p>
        </p:txBody>
      </p:sp>
      <p:sp>
        <p:nvSpPr>
          <p:cNvPr id="8" name="矩形 7"/>
          <p:cNvSpPr/>
          <p:nvPr/>
        </p:nvSpPr>
        <p:spPr>
          <a:xfrm>
            <a:off x="1049655" y="5745480"/>
            <a:ext cx="9867265" cy="855980"/>
          </a:xfrm>
          <a:prstGeom prst="rect">
            <a:avLst/>
          </a:prstGeom>
          <a:solidFill>
            <a:schemeClr val="bg2"/>
          </a:solidFill>
          <a:ln>
            <a:no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indent="0" algn="just">
              <a:lnSpc>
                <a:spcPct val="130000"/>
              </a:lnSpc>
              <a:buClrTx/>
              <a:buSzTx/>
              <a:buFont typeface="Wingdings" panose="05000000000000000000" charset="0"/>
              <a:buNone/>
            </a:pPr>
            <a:r>
              <a:rPr lang="en-US" altLang="zh-CN" sz="2000" dirty="0" smtClean="0">
                <a:solidFill>
                  <a:schemeClr val="tx1"/>
                </a:solidFill>
                <a:latin typeface="黑体" panose="02010609060101010101" charset="-122"/>
                <a:ea typeface="黑体" panose="02010609060101010101" charset="-122"/>
                <a:cs typeface="黑体" panose="02010609060101010101" charset="-122"/>
              </a:rPr>
              <a:t>    </a:t>
            </a:r>
            <a:r>
              <a:rPr lang="zh-CN" altLang="en-US" sz="2000" dirty="0" smtClean="0">
                <a:solidFill>
                  <a:schemeClr val="tx1"/>
                </a:solidFill>
                <a:latin typeface="黑体" panose="02010609060101010101" charset="-122"/>
                <a:ea typeface="黑体" panose="02010609060101010101" charset="-122"/>
                <a:cs typeface="黑体" panose="02010609060101010101" charset="-122"/>
              </a:rPr>
              <a:t>目前已在云桌面、云网游开展典型算力池化、GPU算力调度、图形图像渲染处理等方面的技术应用研究，已初步取得成效。</a:t>
            </a:r>
            <a:endParaRPr lang="zh-CN" altLang="en-US" sz="2000" dirty="0" smtClean="0">
              <a:solidFill>
                <a:schemeClr val="tx1"/>
              </a:solidFill>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nvPicPr>
        <p:blipFill>
          <a:blip r:embed="rId1"/>
          <a:stretch>
            <a:fillRect/>
          </a:stretch>
        </p:blipFill>
        <p:spPr>
          <a:xfrm>
            <a:off x="10124440" y="267335"/>
            <a:ext cx="2078355" cy="485775"/>
          </a:xfrm>
          <a:prstGeom prst="rect">
            <a:avLst/>
          </a:prstGeom>
        </p:spPr>
      </p:pic>
      <p:pic>
        <p:nvPicPr>
          <p:cNvPr id="4" name="图片 3"/>
          <p:cNvPicPr>
            <a:picLocks noChangeAspect="1"/>
          </p:cNvPicPr>
          <p:nvPr/>
        </p:nvPicPr>
        <p:blipFill>
          <a:blip r:embed="rId2"/>
          <a:stretch>
            <a:fillRect/>
          </a:stretch>
        </p:blipFill>
        <p:spPr>
          <a:xfrm>
            <a:off x="1049655" y="927735"/>
            <a:ext cx="9867265" cy="4747895"/>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矩形标注 8"/>
          <p:cNvSpPr>
            <a:spLocks noChangeArrowheads="1"/>
          </p:cNvSpPr>
          <p:nvPr/>
        </p:nvSpPr>
        <p:spPr bwMode="auto">
          <a:xfrm>
            <a:off x="925513" y="911225"/>
            <a:ext cx="5265738" cy="4454525"/>
          </a:xfrm>
          <a:prstGeom prst="wedgeRectCallout">
            <a:avLst>
              <a:gd name="adj1" fmla="val -50102"/>
              <a:gd name="adj2" fmla="val 690"/>
            </a:avLst>
          </a:prstGeom>
          <a:gradFill rotWithShape="1">
            <a:gsLst>
              <a:gs pos="0">
                <a:srgbClr val="007BD3"/>
              </a:gs>
              <a:gs pos="100000">
                <a:srgbClr val="034373"/>
              </a:gs>
            </a:gsLst>
            <a:lin ang="5400000"/>
          </a:gradFill>
          <a:ln w="44450">
            <a:noFill/>
            <a:miter lim="800000"/>
          </a:ln>
          <a:effectLst>
            <a:outerShdw dist="17961" dir="2700000" algn="ctr" rotWithShape="0">
              <a:srgbClr val="808080"/>
            </a:outerShdw>
          </a:effectLst>
        </p:spPr>
        <p:txBody>
          <a:bodyPr tIns="91440" bIns="91440" anchor="ctr"/>
          <a:lstStyle/>
          <a:p>
            <a:pPr marL="12700" marR="0" lvl="0" indent="-12700" algn="ctr" defTabSz="914400" rtl="0" eaLnBrk="1" fontAlgn="base" latinLnBrk="0" hangingPunct="1">
              <a:lnSpc>
                <a:spcPct val="11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68610" name="图片 4"/>
          <p:cNvPicPr>
            <a:picLocks noChangeAspect="1"/>
          </p:cNvPicPr>
          <p:nvPr/>
        </p:nvPicPr>
        <p:blipFill>
          <a:blip r:embed="rId1"/>
          <a:stretch>
            <a:fillRect/>
          </a:stretch>
        </p:blipFill>
        <p:spPr>
          <a:xfrm>
            <a:off x="1023938" y="1001713"/>
            <a:ext cx="5051425" cy="4244975"/>
          </a:xfrm>
          <a:prstGeom prst="rect">
            <a:avLst/>
          </a:prstGeom>
          <a:noFill/>
          <a:ln w="9525" cap="flat" cmpd="sng">
            <a:solidFill>
              <a:schemeClr val="accent1"/>
            </a:solidFill>
            <a:prstDash val="solid"/>
            <a:round/>
            <a:headEnd type="none" w="med" len="med"/>
            <a:tailEnd type="none" w="med" len="med"/>
          </a:ln>
        </p:spPr>
      </p:pic>
      <p:sp>
        <p:nvSpPr>
          <p:cNvPr id="6" name="右箭头 5"/>
          <p:cNvSpPr/>
          <p:nvPr/>
        </p:nvSpPr>
        <p:spPr>
          <a:xfrm>
            <a:off x="6189663" y="2560638"/>
            <a:ext cx="585788" cy="1065213"/>
          </a:xfrm>
          <a:prstGeom prst="rightArrow">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6"/>
          <p:cNvSpPr/>
          <p:nvPr/>
        </p:nvSpPr>
        <p:spPr>
          <a:xfrm>
            <a:off x="1235075" y="1641475"/>
            <a:ext cx="3144838" cy="2676525"/>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6805" name="矩形标注 8"/>
          <p:cNvSpPr>
            <a:spLocks noChangeArrowheads="1"/>
          </p:cNvSpPr>
          <p:nvPr/>
        </p:nvSpPr>
        <p:spPr bwMode="auto">
          <a:xfrm>
            <a:off x="4581525" y="2181225"/>
            <a:ext cx="1349375" cy="584200"/>
          </a:xfrm>
          <a:prstGeom prst="wedgeRectCallout">
            <a:avLst>
              <a:gd name="adj1" fmla="val -72847"/>
              <a:gd name="adj2" fmla="val -1088"/>
            </a:avLst>
          </a:prstGeom>
          <a:solidFill>
            <a:schemeClr val="bg1"/>
          </a:solidFill>
          <a:ln w="44450">
            <a:noFill/>
            <a:miter lim="800000"/>
          </a:ln>
          <a:effectLst>
            <a:outerShdw dist="17961" dir="2700000" algn="ctr" rotWithShape="0">
              <a:srgbClr val="808080"/>
            </a:outerShdw>
          </a:effectLst>
        </p:spPr>
        <p:txBody>
          <a:bodyPr tIns="91440" bIns="91440" anchor="ctr"/>
          <a:lstStyle/>
          <a:p>
            <a:pPr marL="12700" marR="0" lvl="0" indent="-12700" algn="ctr" defTabSz="914400" rtl="0" eaLnBrk="1" fontAlgn="base" latinLnBrk="0" hangingPunct="1">
              <a:lnSpc>
                <a:spcPct val="11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性能配置</a:t>
            </a:r>
            <a:endParaRPr kumimoji="0" lang="zh-CN" altLang="en-US"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68615" name="图片 10"/>
          <p:cNvPicPr>
            <a:picLocks noChangeAspect="1"/>
          </p:cNvPicPr>
          <p:nvPr/>
        </p:nvPicPr>
        <p:blipFill>
          <a:blip r:embed="rId2"/>
          <a:stretch>
            <a:fillRect/>
          </a:stretch>
        </p:blipFill>
        <p:spPr>
          <a:xfrm>
            <a:off x="6940550" y="950913"/>
            <a:ext cx="3968750" cy="2149475"/>
          </a:xfrm>
          <a:prstGeom prst="rect">
            <a:avLst/>
          </a:prstGeom>
          <a:noFill/>
          <a:ln w="9525">
            <a:noFill/>
          </a:ln>
        </p:spPr>
      </p:pic>
      <p:pic>
        <p:nvPicPr>
          <p:cNvPr id="68616" name="图片 11"/>
          <p:cNvPicPr>
            <a:picLocks noChangeAspect="1"/>
          </p:cNvPicPr>
          <p:nvPr/>
        </p:nvPicPr>
        <p:blipFill>
          <a:blip r:embed="rId3"/>
          <a:stretch>
            <a:fillRect/>
          </a:stretch>
        </p:blipFill>
        <p:spPr>
          <a:xfrm>
            <a:off x="6940550" y="3370263"/>
            <a:ext cx="3968750" cy="2030412"/>
          </a:xfrm>
          <a:prstGeom prst="rect">
            <a:avLst/>
          </a:prstGeom>
          <a:noFill/>
          <a:ln w="9525">
            <a:noFill/>
          </a:ln>
        </p:spPr>
      </p:pic>
      <p:sp>
        <p:nvSpPr>
          <p:cNvPr id="68617" name="文本框 32"/>
          <p:cNvSpPr txBox="1"/>
          <p:nvPr/>
        </p:nvSpPr>
        <p:spPr>
          <a:xfrm>
            <a:off x="10918825" y="950913"/>
            <a:ext cx="704850" cy="2030412"/>
          </a:xfrm>
          <a:prstGeom prst="rect">
            <a:avLst/>
          </a:prstGeom>
          <a:noFill/>
          <a:ln w="9525">
            <a:noFill/>
          </a:ln>
        </p:spPr>
        <p:txBody>
          <a:bodyPr anchor="t" anchorCtr="0">
            <a:spAutoFit/>
          </a:bodyPr>
          <a:lstStyle/>
          <a:p>
            <a:pPr algn="ctr"/>
            <a:r>
              <a:rPr lang="en-US" altLang="zh-CN" dirty="0">
                <a:latin typeface="Arial" panose="020B0604020202020204" pitchFamily="34" charset="0"/>
                <a:ea typeface="微软雅黑" panose="020B0503020204020204" pitchFamily="34" charset="-122"/>
              </a:rPr>
              <a:t>(A) </a:t>
            </a:r>
            <a:r>
              <a:rPr lang="zh-CN" altLang="en-US" dirty="0">
                <a:latin typeface="Arial" panose="020B0604020202020204" pitchFamily="34" charset="0"/>
                <a:ea typeface="微软雅黑" panose="020B0503020204020204" pitchFamily="34" charset="-122"/>
              </a:rPr>
              <a:t>多任务调度应用场景测试</a:t>
            </a:r>
            <a:endParaRPr lang="zh-CN" altLang="en-US" dirty="0">
              <a:latin typeface="Arial" panose="020B0604020202020204" pitchFamily="34" charset="0"/>
              <a:ea typeface="微软雅黑" panose="020B0503020204020204" pitchFamily="34" charset="-122"/>
            </a:endParaRPr>
          </a:p>
        </p:txBody>
      </p:sp>
      <p:sp>
        <p:nvSpPr>
          <p:cNvPr id="68618" name="文本框 32"/>
          <p:cNvSpPr txBox="1"/>
          <p:nvPr/>
        </p:nvSpPr>
        <p:spPr>
          <a:xfrm>
            <a:off x="10909300" y="3343275"/>
            <a:ext cx="706438" cy="2030413"/>
          </a:xfrm>
          <a:prstGeom prst="rect">
            <a:avLst/>
          </a:prstGeom>
          <a:noFill/>
          <a:ln w="9525">
            <a:noFill/>
          </a:ln>
        </p:spPr>
        <p:txBody>
          <a:bodyPr anchor="t" anchorCtr="0">
            <a:spAutoFit/>
          </a:bodyPr>
          <a:lstStyle/>
          <a:p>
            <a:pPr algn="ctr"/>
            <a:r>
              <a:rPr lang="en-US" altLang="zh-CN" dirty="0">
                <a:latin typeface="Arial" panose="020B0604020202020204" pitchFamily="34" charset="0"/>
                <a:ea typeface="微软雅黑" panose="020B0503020204020204" pitchFamily="34" charset="-122"/>
              </a:rPr>
              <a:t>(B) </a:t>
            </a:r>
            <a:r>
              <a:rPr lang="zh-CN" altLang="en-US" dirty="0">
                <a:latin typeface="Arial" panose="020B0604020202020204" pitchFamily="34" charset="0"/>
                <a:ea typeface="微软雅黑" panose="020B0503020204020204" pitchFamily="34" charset="-122"/>
              </a:rPr>
              <a:t>复杂场景图像处理渲染测试</a:t>
            </a:r>
            <a:endParaRPr lang="zh-CN" altLang="en-US" dirty="0">
              <a:latin typeface="Arial" panose="020B0604020202020204" pitchFamily="34" charset="0"/>
              <a:ea typeface="微软雅黑" panose="020B0503020204020204" pitchFamily="34" charset="-122"/>
            </a:endParaRPr>
          </a:p>
        </p:txBody>
      </p:sp>
      <p:sp>
        <p:nvSpPr>
          <p:cNvPr id="2" name="矩形 1"/>
          <p:cNvSpPr/>
          <p:nvPr/>
        </p:nvSpPr>
        <p:spPr>
          <a:xfrm>
            <a:off x="6867525" y="890588"/>
            <a:ext cx="4756150" cy="2239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矩形 3"/>
          <p:cNvSpPr/>
          <p:nvPr/>
        </p:nvSpPr>
        <p:spPr>
          <a:xfrm>
            <a:off x="6867525" y="3263900"/>
            <a:ext cx="4756150" cy="2241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7"/>
          <p:cNvSpPr/>
          <p:nvPr/>
        </p:nvSpPr>
        <p:spPr>
          <a:xfrm>
            <a:off x="450850" y="5645150"/>
            <a:ext cx="11149013" cy="855663"/>
          </a:xfrm>
          <a:prstGeom prst="rect">
            <a:avLst/>
          </a:prstGeom>
          <a:solidFill>
            <a:srgbClr val="F1F9F9"/>
          </a:solidFill>
          <a:ln>
            <a:solidFill>
              <a:srgbClr val="F1F9F9"/>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marL="0" marR="0" lvl="0" indent="0" algn="just" defTabSz="914400" rtl="0" eaLnBrk="1" fontAlgn="auto" latinLnBrk="0" hangingPunct="1">
              <a:lnSpc>
                <a:spcPct val="140000"/>
              </a:lnSpc>
              <a:spcBef>
                <a:spcPct val="0"/>
              </a:spcBef>
              <a:spcAft>
                <a:spcPct val="0"/>
              </a:spcAft>
              <a:buClrTx/>
              <a:buSzTx/>
              <a:buFont typeface="Wingdings" panose="05000000000000000000" charset="0"/>
              <a:buNone/>
              <a:defRPr/>
            </a:pPr>
            <a:r>
              <a:rPr kumimoji="0" lang="en-US" altLang="zh-CN" sz="200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黑体" panose="02010609060101010101" charset="-122"/>
              </a:rPr>
              <a:t>    </a:t>
            </a:r>
            <a:r>
              <a:rPr kumimoji="0" lang="zh-CN" altLang="en-US" sz="200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黑体" panose="02010609060101010101" charset="-122"/>
              </a:rPr>
              <a:t>目前通过云网游完成了</a:t>
            </a:r>
            <a:r>
              <a:rPr kumimoji="0" lang="zh-CN" altLang="en-US" sz="2000" b="0" i="0" u="none" strike="noStrike" kern="1200" cap="none" spc="0" normalizeH="0" baseline="0" noProof="1">
                <a:ln>
                  <a:noFill/>
                </a:ln>
                <a:solidFill>
                  <a:schemeClr val="tx1"/>
                </a:solidFill>
                <a:effectLst/>
                <a:uLnTx/>
                <a:uFillTx/>
                <a:latin typeface="Arial" panose="020B0604020202020204" pitchFamily="34" charset="0"/>
                <a:ea typeface="+mn-ea"/>
                <a:cs typeface="+mn-cs"/>
                <a:sym typeface="+mn-ea"/>
              </a:rPr>
              <a:t>多任务调度应用场景及复杂场景图像渲染测试，在</a:t>
            </a:r>
            <a:r>
              <a:rPr kumimoji="0" lang="zh-CN" altLang="en-US" sz="200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黑体" panose="02010609060101010101" charset="-122"/>
              </a:rPr>
              <a:t>算力池化、GPU算力调度、图形图像渲染处理等方面的技术研究及应用方面，取得成效显著。</a:t>
            </a:r>
            <a:endParaRPr kumimoji="0" lang="zh-CN" altLang="en-US" sz="200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nvPicPr>
        <p:blipFill>
          <a:blip r:embed="rId4"/>
          <a:stretch>
            <a:fillRect/>
          </a:stretch>
        </p:blipFill>
        <p:spPr>
          <a:xfrm>
            <a:off x="10124440" y="267335"/>
            <a:ext cx="2078355" cy="485775"/>
          </a:xfrm>
          <a:prstGeom prst="rect">
            <a:avLst/>
          </a:prstGeom>
        </p:spPr>
      </p:pic>
      <p:sp>
        <p:nvSpPr>
          <p:cNvPr id="5" name="文本占位符 4"/>
          <p:cNvSpPr>
            <a:spLocks noGrp="1"/>
          </p:cNvSpPr>
          <p:nvPr>
            <p:ph type="body" sz="quarter" idx="10"/>
          </p:nvPr>
        </p:nvSpPr>
        <p:spPr>
          <a:xfrm>
            <a:off x="1630680" y="346710"/>
            <a:ext cx="6183630" cy="411480"/>
          </a:xfrm>
        </p:spPr>
        <p:txBody>
          <a:bodyPr>
            <a:noAutofit/>
          </a:bodyPr>
          <a:lstStyle/>
          <a:p>
            <a:r>
              <a:rPr lang="en-US" altLang="zh-CN" sz="2400" kern="100" dirty="0" smtClean="0">
                <a:cs typeface="Times New Roman" panose="02020603050405020304" pitchFamily="18" charset="0"/>
                <a:sym typeface="+mn-ea"/>
              </a:rPr>
              <a:t>10.</a:t>
            </a:r>
            <a:r>
              <a:rPr lang="zh-CN" altLang="en-US" sz="2400" kern="100" dirty="0" smtClean="0">
                <a:cs typeface="Times New Roman" panose="02020603050405020304" pitchFamily="18" charset="0"/>
                <a:sym typeface="+mn-ea"/>
              </a:rPr>
              <a:t>产品应用效果</a:t>
            </a:r>
            <a:r>
              <a:rPr lang="en-US" altLang="zh-CN" sz="2400" kern="100" dirty="0" smtClean="0">
                <a:cs typeface="Times New Roman" panose="02020603050405020304" pitchFamily="18" charset="0"/>
                <a:sym typeface="+mn-ea"/>
              </a:rPr>
              <a:t>--</a:t>
            </a:r>
            <a:r>
              <a:rPr lang="zh-CN" altLang="en-US" sz="2400" kern="100" dirty="0" smtClean="0">
                <a:cs typeface="Times New Roman" panose="02020603050405020304" pitchFamily="18" charset="0"/>
                <a:sym typeface="+mn-ea"/>
              </a:rPr>
              <a:t>测试效果</a:t>
            </a:r>
            <a:endParaRPr lang="zh-CN" altLang="en-US" sz="2400" b="0" kern="100" dirty="0" smtClean="0">
              <a:solidFill>
                <a:schemeClr val="tx1"/>
              </a:solidFill>
              <a:cs typeface="Times New Roman" panose="02020603050405020304" pitchFamily="18" charset="0"/>
              <a:sym typeface="+mn-ea"/>
            </a:endParaRPr>
          </a:p>
        </p:txBody>
      </p:sp>
    </p:spTree>
  </p:cSld>
  <p:clrMapOvr>
    <a:masterClrMapping/>
  </p:clrMapOvr>
  <p:transition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0680" y="346710"/>
            <a:ext cx="4939665" cy="411480"/>
          </a:xfrm>
        </p:spPr>
        <p:txBody>
          <a:bodyPr>
            <a:noAutofit/>
          </a:bodyPr>
          <a:lstStyle/>
          <a:p>
            <a:r>
              <a:rPr lang="en-US" altLang="zh-CN" sz="2400" kern="100" dirty="0" smtClean="0">
                <a:solidFill>
                  <a:schemeClr val="tx1"/>
                </a:solidFill>
                <a:cs typeface="Times New Roman" panose="02020603050405020304" pitchFamily="18" charset="0"/>
                <a:sym typeface="+mn-ea"/>
              </a:rPr>
              <a:t>11.</a:t>
            </a:r>
            <a:r>
              <a:rPr lang="zh-CN" altLang="en-US" sz="2400" kern="100" dirty="0" smtClean="0">
                <a:solidFill>
                  <a:schemeClr val="tx1"/>
                </a:solidFill>
                <a:cs typeface="Times New Roman" panose="02020603050405020304" pitchFamily="18" charset="0"/>
                <a:sym typeface="+mn-ea"/>
              </a:rPr>
              <a:t>产品服务及保障</a:t>
            </a:r>
            <a:endParaRPr lang="zh-CN" altLang="en-US" sz="2400" b="0" kern="100" dirty="0" smtClean="0">
              <a:solidFill>
                <a:schemeClr val="tx1"/>
              </a:solidFill>
              <a:cs typeface="Times New Roman" panose="02020603050405020304" pitchFamily="18" charset="0"/>
              <a:sym typeface="+mn-ea"/>
            </a:endParaRPr>
          </a:p>
        </p:txBody>
      </p:sp>
      <p:pic>
        <p:nvPicPr>
          <p:cNvPr id="8" name="图片 7"/>
          <p:cNvPicPr>
            <a:picLocks noChangeAspect="1"/>
          </p:cNvPicPr>
          <p:nvPr/>
        </p:nvPicPr>
        <p:blipFill>
          <a:blip r:embed="rId1"/>
          <a:stretch>
            <a:fillRect/>
          </a:stretch>
        </p:blipFill>
        <p:spPr>
          <a:xfrm>
            <a:off x="10124440" y="267335"/>
            <a:ext cx="2078355" cy="485775"/>
          </a:xfrm>
          <a:prstGeom prst="rect">
            <a:avLst/>
          </a:prstGeom>
        </p:spPr>
      </p:pic>
      <p:sp>
        <p:nvSpPr>
          <p:cNvPr id="5" name="矩形 4"/>
          <p:cNvSpPr/>
          <p:nvPr/>
        </p:nvSpPr>
        <p:spPr>
          <a:xfrm>
            <a:off x="1556385" y="1935480"/>
            <a:ext cx="2703830" cy="443230"/>
          </a:xfrm>
          <a:prstGeom prst="rect">
            <a:avLst/>
          </a:prstGeom>
          <a:gradFill>
            <a:gsLst>
              <a:gs pos="0">
                <a:srgbClr val="007BD3"/>
              </a:gs>
              <a:gs pos="100000">
                <a:srgbClr val="034373"/>
              </a:gs>
            </a:gsLst>
            <a:lin scaled="0"/>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latin typeface="微软雅黑" panose="020B0503020204020204" pitchFamily="34" charset="-122"/>
                <a:ea typeface="微软雅黑" panose="020B0503020204020204" pitchFamily="34" charset="-122"/>
              </a:rPr>
              <a:t>现场需求解析</a:t>
            </a:r>
            <a:endParaRPr lang="zh-CN" altLang="en-US" sz="2000" b="1" dirty="0">
              <a:latin typeface="微软雅黑" panose="020B0503020204020204" pitchFamily="34" charset="-122"/>
              <a:ea typeface="微软雅黑" panose="020B0503020204020204" pitchFamily="34" charset="-122"/>
            </a:endParaRPr>
          </a:p>
        </p:txBody>
      </p:sp>
      <p:sp>
        <p:nvSpPr>
          <p:cNvPr id="68" name="矩形 67"/>
          <p:cNvSpPr/>
          <p:nvPr/>
        </p:nvSpPr>
        <p:spPr>
          <a:xfrm>
            <a:off x="1556385" y="2869565"/>
            <a:ext cx="2703830" cy="443230"/>
          </a:xfrm>
          <a:prstGeom prst="rect">
            <a:avLst/>
          </a:prstGeom>
          <a:gradFill>
            <a:gsLst>
              <a:gs pos="0">
                <a:srgbClr val="007BD3"/>
              </a:gs>
              <a:gs pos="100000">
                <a:srgbClr val="034373"/>
              </a:gs>
            </a:gsLst>
            <a:lin scaled="0"/>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latin typeface="微软雅黑" panose="020B0503020204020204" pitchFamily="34" charset="-122"/>
                <a:ea typeface="微软雅黑" panose="020B0503020204020204" pitchFamily="34" charset="-122"/>
              </a:rPr>
              <a:t>个性化功能开发</a:t>
            </a:r>
            <a:endParaRPr lang="zh-CN" altLang="en-US" sz="2000" b="1" dirty="0">
              <a:latin typeface="微软雅黑" panose="020B0503020204020204" pitchFamily="34" charset="-122"/>
              <a:ea typeface="微软雅黑" panose="020B0503020204020204" pitchFamily="34" charset="-122"/>
            </a:endParaRPr>
          </a:p>
        </p:txBody>
      </p:sp>
      <p:sp>
        <p:nvSpPr>
          <p:cNvPr id="69" name="矩形 68"/>
          <p:cNvSpPr/>
          <p:nvPr/>
        </p:nvSpPr>
        <p:spPr>
          <a:xfrm>
            <a:off x="1556385" y="3803650"/>
            <a:ext cx="2703830" cy="443230"/>
          </a:xfrm>
          <a:prstGeom prst="rect">
            <a:avLst/>
          </a:prstGeom>
          <a:gradFill>
            <a:gsLst>
              <a:gs pos="0">
                <a:srgbClr val="007BD3"/>
              </a:gs>
              <a:gs pos="100000">
                <a:srgbClr val="034373"/>
              </a:gs>
            </a:gsLst>
            <a:lin scaled="0"/>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latin typeface="微软雅黑" panose="020B0503020204020204" pitchFamily="34" charset="-122"/>
                <a:ea typeface="微软雅黑" panose="020B0503020204020204" pitchFamily="34" charset="-122"/>
                <a:sym typeface="+mn-ea"/>
              </a:rPr>
              <a:t>首次选用，现场培训</a:t>
            </a:r>
            <a:endParaRPr lang="zh-CN" altLang="en-US" sz="2000" b="1" dirty="0">
              <a:latin typeface="微软雅黑" panose="020B0503020204020204" pitchFamily="34" charset="-122"/>
              <a:ea typeface="微软雅黑" panose="020B0503020204020204" pitchFamily="34" charset="-122"/>
            </a:endParaRPr>
          </a:p>
        </p:txBody>
      </p:sp>
      <p:sp>
        <p:nvSpPr>
          <p:cNvPr id="71" name="矩形 70"/>
          <p:cNvSpPr/>
          <p:nvPr/>
        </p:nvSpPr>
        <p:spPr>
          <a:xfrm>
            <a:off x="1556385" y="4737735"/>
            <a:ext cx="2703830" cy="443230"/>
          </a:xfrm>
          <a:prstGeom prst="rect">
            <a:avLst/>
          </a:prstGeom>
          <a:gradFill>
            <a:gsLst>
              <a:gs pos="0">
                <a:srgbClr val="007BD3"/>
              </a:gs>
              <a:gs pos="100000">
                <a:srgbClr val="034373"/>
              </a:gs>
            </a:gsLst>
            <a:lin scaled="0"/>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latin typeface="微软雅黑" panose="020B0503020204020204" pitchFamily="34" charset="-122"/>
                <a:ea typeface="微软雅黑" panose="020B0503020204020204" pitchFamily="34" charset="-122"/>
                <a:sym typeface="+mn-ea"/>
              </a:rPr>
              <a:t>专业化团队运维</a:t>
            </a:r>
            <a:endParaRPr lang="zh-CN" altLang="en-US" sz="2000" b="1" dirty="0">
              <a:latin typeface="微软雅黑" panose="020B0503020204020204" pitchFamily="34" charset="-122"/>
              <a:ea typeface="微软雅黑" panose="020B0503020204020204" pitchFamily="34" charset="-122"/>
            </a:endParaRPr>
          </a:p>
        </p:txBody>
      </p:sp>
      <p:sp>
        <p:nvSpPr>
          <p:cNvPr id="72" name="矩形 71"/>
          <p:cNvSpPr/>
          <p:nvPr/>
        </p:nvSpPr>
        <p:spPr>
          <a:xfrm>
            <a:off x="7927975" y="1935480"/>
            <a:ext cx="2703830" cy="443230"/>
          </a:xfrm>
          <a:prstGeom prst="rect">
            <a:avLst/>
          </a:prstGeom>
          <a:gradFill>
            <a:gsLst>
              <a:gs pos="0">
                <a:srgbClr val="007BD3"/>
              </a:gs>
              <a:gs pos="100000">
                <a:srgbClr val="034373"/>
              </a:gs>
            </a:gsLst>
            <a:lin scaled="0"/>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latin typeface="微软雅黑" panose="020B0503020204020204" pitchFamily="34" charset="-122"/>
                <a:ea typeface="微软雅黑" panose="020B0503020204020204" pitchFamily="34" charset="-122"/>
              </a:rPr>
              <a:t>定制化方案</a:t>
            </a:r>
            <a:endParaRPr lang="zh-CN" altLang="en-US" sz="2000" b="1" dirty="0">
              <a:latin typeface="微软雅黑" panose="020B0503020204020204" pitchFamily="34" charset="-122"/>
              <a:ea typeface="微软雅黑" panose="020B0503020204020204" pitchFamily="34" charset="-122"/>
            </a:endParaRPr>
          </a:p>
        </p:txBody>
      </p:sp>
      <p:sp>
        <p:nvSpPr>
          <p:cNvPr id="73" name="矩形 72"/>
          <p:cNvSpPr/>
          <p:nvPr/>
        </p:nvSpPr>
        <p:spPr>
          <a:xfrm>
            <a:off x="7927975" y="2869565"/>
            <a:ext cx="2703830" cy="443230"/>
          </a:xfrm>
          <a:prstGeom prst="rect">
            <a:avLst/>
          </a:prstGeom>
          <a:gradFill>
            <a:gsLst>
              <a:gs pos="0">
                <a:srgbClr val="007BD3"/>
              </a:gs>
              <a:gs pos="100000">
                <a:srgbClr val="034373"/>
              </a:gs>
            </a:gsLst>
            <a:lin scaled="0"/>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latin typeface="微软雅黑" panose="020B0503020204020204" pitchFamily="34" charset="-122"/>
                <a:ea typeface="微软雅黑" panose="020B0503020204020204" pitchFamily="34" charset="-122"/>
              </a:rPr>
              <a:t>专属化定期业务培训</a:t>
            </a:r>
            <a:endParaRPr lang="zh-CN" altLang="en-US" sz="2000" b="1" dirty="0">
              <a:latin typeface="微软雅黑" panose="020B0503020204020204" pitchFamily="34" charset="-122"/>
              <a:ea typeface="微软雅黑" panose="020B0503020204020204" pitchFamily="34" charset="-122"/>
            </a:endParaRPr>
          </a:p>
        </p:txBody>
      </p:sp>
      <p:sp>
        <p:nvSpPr>
          <p:cNvPr id="74" name="矩形 73"/>
          <p:cNvSpPr/>
          <p:nvPr/>
        </p:nvSpPr>
        <p:spPr>
          <a:xfrm>
            <a:off x="7927975" y="3803650"/>
            <a:ext cx="2703830" cy="443230"/>
          </a:xfrm>
          <a:prstGeom prst="rect">
            <a:avLst/>
          </a:prstGeom>
          <a:gradFill>
            <a:gsLst>
              <a:gs pos="0">
                <a:srgbClr val="007BD3"/>
              </a:gs>
              <a:gs pos="100000">
                <a:srgbClr val="034373"/>
              </a:gs>
            </a:gsLst>
            <a:lin scaled="0"/>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latin typeface="微软雅黑" panose="020B0503020204020204" pitchFamily="34" charset="-122"/>
                <a:ea typeface="微软雅黑" panose="020B0503020204020204" pitchFamily="34" charset="-122"/>
              </a:rPr>
              <a:t>云平台升级</a:t>
            </a:r>
            <a:endParaRPr lang="zh-CN" altLang="en-US" sz="2000" b="1" dirty="0">
              <a:latin typeface="微软雅黑" panose="020B0503020204020204" pitchFamily="34" charset="-122"/>
              <a:ea typeface="微软雅黑" panose="020B0503020204020204" pitchFamily="34" charset="-122"/>
            </a:endParaRPr>
          </a:p>
        </p:txBody>
      </p:sp>
      <p:sp>
        <p:nvSpPr>
          <p:cNvPr id="75" name="矩形 74"/>
          <p:cNvSpPr/>
          <p:nvPr/>
        </p:nvSpPr>
        <p:spPr>
          <a:xfrm>
            <a:off x="7927975" y="4737735"/>
            <a:ext cx="2703830" cy="443230"/>
          </a:xfrm>
          <a:prstGeom prst="rect">
            <a:avLst/>
          </a:prstGeom>
          <a:gradFill>
            <a:gsLst>
              <a:gs pos="0">
                <a:srgbClr val="007BD3"/>
              </a:gs>
              <a:gs pos="100000">
                <a:srgbClr val="034373"/>
              </a:gs>
            </a:gsLst>
            <a:lin scaled="0"/>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latin typeface="微软雅黑" panose="020B0503020204020204" pitchFamily="34" charset="-122"/>
                <a:ea typeface="微软雅黑" panose="020B0503020204020204" pitchFamily="34" charset="-122"/>
                <a:sym typeface="+mn-ea"/>
              </a:rPr>
              <a:t>7X24</a:t>
            </a:r>
            <a:r>
              <a:rPr lang="zh-CN" altLang="en-US" sz="2000" b="1" dirty="0">
                <a:latin typeface="微软雅黑" panose="020B0503020204020204" pitchFamily="34" charset="-122"/>
                <a:ea typeface="微软雅黑" panose="020B0503020204020204" pitchFamily="34" charset="-122"/>
                <a:sym typeface="+mn-ea"/>
              </a:rPr>
              <a:t>小时技术支持</a:t>
            </a:r>
            <a:endParaRPr lang="zh-CN" altLang="en-US" sz="2000" b="1" dirty="0">
              <a:latin typeface="微软雅黑" panose="020B0503020204020204" pitchFamily="34" charset="-122"/>
              <a:ea typeface="微软雅黑" panose="020B0503020204020204" pitchFamily="34" charset="-122"/>
            </a:endParaRPr>
          </a:p>
        </p:txBody>
      </p:sp>
      <p:grpSp>
        <p:nvGrpSpPr>
          <p:cNvPr id="80" name="淘宝店chenying0907 62"/>
          <p:cNvGrpSpPr/>
          <p:nvPr/>
        </p:nvGrpSpPr>
        <p:grpSpPr>
          <a:xfrm>
            <a:off x="5451276" y="2632594"/>
            <a:ext cx="1517506" cy="1345009"/>
            <a:chOff x="3582988" y="1298575"/>
            <a:chExt cx="1992313" cy="1765300"/>
          </a:xfrm>
          <a:solidFill>
            <a:schemeClr val="accent1">
              <a:lumMod val="60000"/>
              <a:lumOff val="40000"/>
            </a:schemeClr>
          </a:solidFill>
        </p:grpSpPr>
        <p:sp>
          <p:nvSpPr>
            <p:cNvPr id="81" name="淘宝店chenying0907 7"/>
            <p:cNvSpPr/>
            <p:nvPr/>
          </p:nvSpPr>
          <p:spPr bwMode="auto">
            <a:xfrm>
              <a:off x="3582988" y="1298575"/>
              <a:ext cx="663575" cy="1765300"/>
            </a:xfrm>
            <a:custGeom>
              <a:avLst/>
              <a:gdLst>
                <a:gd name="T0" fmla="*/ 1516 w 2930"/>
                <a:gd name="T1" fmla="*/ 68 h 7787"/>
                <a:gd name="T2" fmla="*/ 1716 w 2930"/>
                <a:gd name="T3" fmla="*/ 211 h 7787"/>
                <a:gd name="T4" fmla="*/ 2006 w 2930"/>
                <a:gd name="T5" fmla="*/ 436 h 7787"/>
                <a:gd name="T6" fmla="*/ 2290 w 2930"/>
                <a:gd name="T7" fmla="*/ 672 h 7787"/>
                <a:gd name="T8" fmla="*/ 2567 w 2930"/>
                <a:gd name="T9" fmla="*/ 915 h 7787"/>
                <a:gd name="T10" fmla="*/ 2840 w 2930"/>
                <a:gd name="T11" fmla="*/ 1162 h 7787"/>
                <a:gd name="T12" fmla="*/ 2777 w 2930"/>
                <a:gd name="T13" fmla="*/ 1513 h 7787"/>
                <a:gd name="T14" fmla="*/ 2551 w 2930"/>
                <a:gd name="T15" fmla="*/ 1919 h 7787"/>
                <a:gd name="T16" fmla="*/ 2330 w 2930"/>
                <a:gd name="T17" fmla="*/ 2329 h 7787"/>
                <a:gd name="T18" fmla="*/ 2120 w 2930"/>
                <a:gd name="T19" fmla="*/ 2744 h 7787"/>
                <a:gd name="T20" fmla="*/ 1921 w 2930"/>
                <a:gd name="T21" fmla="*/ 3164 h 7787"/>
                <a:gd name="T22" fmla="*/ 1734 w 2930"/>
                <a:gd name="T23" fmla="*/ 3589 h 7787"/>
                <a:gd name="T24" fmla="*/ 1562 w 2930"/>
                <a:gd name="T25" fmla="*/ 4020 h 7787"/>
                <a:gd name="T26" fmla="*/ 1407 w 2930"/>
                <a:gd name="T27" fmla="*/ 4457 h 7787"/>
                <a:gd name="T28" fmla="*/ 1271 w 2930"/>
                <a:gd name="T29" fmla="*/ 4901 h 7787"/>
                <a:gd name="T30" fmla="*/ 1156 w 2930"/>
                <a:gd name="T31" fmla="*/ 5351 h 7787"/>
                <a:gd name="T32" fmla="*/ 1065 w 2930"/>
                <a:gd name="T33" fmla="*/ 5807 h 7787"/>
                <a:gd name="T34" fmla="*/ 1034 w 2930"/>
                <a:gd name="T35" fmla="*/ 5991 h 7787"/>
                <a:gd name="T36" fmla="*/ 1009 w 2930"/>
                <a:gd name="T37" fmla="*/ 6175 h 7787"/>
                <a:gd name="T38" fmla="*/ 992 w 2930"/>
                <a:gd name="T39" fmla="*/ 6361 h 7787"/>
                <a:gd name="T40" fmla="*/ 980 w 2930"/>
                <a:gd name="T41" fmla="*/ 6547 h 7787"/>
                <a:gd name="T42" fmla="*/ 970 w 2930"/>
                <a:gd name="T43" fmla="*/ 6919 h 7787"/>
                <a:gd name="T44" fmla="*/ 974 w 2930"/>
                <a:gd name="T45" fmla="*/ 7291 h 7787"/>
                <a:gd name="T46" fmla="*/ 986 w 2930"/>
                <a:gd name="T47" fmla="*/ 7663 h 7787"/>
                <a:gd name="T48" fmla="*/ 878 w 2930"/>
                <a:gd name="T49" fmla="*/ 7715 h 7787"/>
                <a:gd name="T50" fmla="*/ 707 w 2930"/>
                <a:gd name="T51" fmla="*/ 7609 h 7787"/>
                <a:gd name="T52" fmla="*/ 535 w 2930"/>
                <a:gd name="T53" fmla="*/ 7500 h 7787"/>
                <a:gd name="T54" fmla="*/ 399 w 2930"/>
                <a:gd name="T55" fmla="*/ 7402 h 7787"/>
                <a:gd name="T56" fmla="*/ 320 w 2930"/>
                <a:gd name="T57" fmla="*/ 7339 h 7787"/>
                <a:gd name="T58" fmla="*/ 245 w 2930"/>
                <a:gd name="T59" fmla="*/ 7272 h 7787"/>
                <a:gd name="T60" fmla="*/ 174 w 2930"/>
                <a:gd name="T61" fmla="*/ 7201 h 7787"/>
                <a:gd name="T62" fmla="*/ 117 w 2930"/>
                <a:gd name="T63" fmla="*/ 7127 h 7787"/>
                <a:gd name="T64" fmla="*/ 86 w 2930"/>
                <a:gd name="T65" fmla="*/ 7054 h 7787"/>
                <a:gd name="T66" fmla="*/ 61 w 2930"/>
                <a:gd name="T67" fmla="*/ 6981 h 7787"/>
                <a:gd name="T68" fmla="*/ 42 w 2930"/>
                <a:gd name="T69" fmla="*/ 6904 h 7787"/>
                <a:gd name="T70" fmla="*/ 26 w 2930"/>
                <a:gd name="T71" fmla="*/ 6800 h 7787"/>
                <a:gd name="T72" fmla="*/ 12 w 2930"/>
                <a:gd name="T73" fmla="*/ 6642 h 7787"/>
                <a:gd name="T74" fmla="*/ 7 w 2930"/>
                <a:gd name="T75" fmla="*/ 6483 h 7787"/>
                <a:gd name="T76" fmla="*/ 0 w 2930"/>
                <a:gd name="T77" fmla="*/ 6327 h 7787"/>
                <a:gd name="T78" fmla="*/ 15 w 2930"/>
                <a:gd name="T79" fmla="*/ 5715 h 7787"/>
                <a:gd name="T80" fmla="*/ 59 w 2930"/>
                <a:gd name="T81" fmla="*/ 5105 h 7787"/>
                <a:gd name="T82" fmla="*/ 131 w 2930"/>
                <a:gd name="T83" fmla="*/ 4497 h 7787"/>
                <a:gd name="T84" fmla="*/ 227 w 2930"/>
                <a:gd name="T85" fmla="*/ 3895 h 7787"/>
                <a:gd name="T86" fmla="*/ 350 w 2930"/>
                <a:gd name="T87" fmla="*/ 3295 h 7787"/>
                <a:gd name="T88" fmla="*/ 493 w 2930"/>
                <a:gd name="T89" fmla="*/ 2700 h 7787"/>
                <a:gd name="T90" fmla="*/ 659 w 2930"/>
                <a:gd name="T91" fmla="*/ 2110 h 7787"/>
                <a:gd name="T92" fmla="*/ 842 w 2930"/>
                <a:gd name="T93" fmla="*/ 1526 h 7787"/>
                <a:gd name="T94" fmla="*/ 1044 w 2930"/>
                <a:gd name="T95" fmla="*/ 948 h 7787"/>
                <a:gd name="T96" fmla="*/ 1261 w 2930"/>
                <a:gd name="T97" fmla="*/ 377 h 7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0" h="7787">
                  <a:moveTo>
                    <a:pt x="1414" y="0"/>
                  </a:moveTo>
                  <a:lnTo>
                    <a:pt x="1465" y="34"/>
                  </a:lnTo>
                  <a:lnTo>
                    <a:pt x="1516" y="68"/>
                  </a:lnTo>
                  <a:lnTo>
                    <a:pt x="1566" y="104"/>
                  </a:lnTo>
                  <a:lnTo>
                    <a:pt x="1616" y="140"/>
                  </a:lnTo>
                  <a:lnTo>
                    <a:pt x="1716" y="211"/>
                  </a:lnTo>
                  <a:lnTo>
                    <a:pt x="1814" y="286"/>
                  </a:lnTo>
                  <a:lnTo>
                    <a:pt x="1910" y="360"/>
                  </a:lnTo>
                  <a:lnTo>
                    <a:pt x="2006" y="436"/>
                  </a:lnTo>
                  <a:lnTo>
                    <a:pt x="2102" y="514"/>
                  </a:lnTo>
                  <a:lnTo>
                    <a:pt x="2196" y="592"/>
                  </a:lnTo>
                  <a:lnTo>
                    <a:pt x="2290" y="672"/>
                  </a:lnTo>
                  <a:lnTo>
                    <a:pt x="2382" y="752"/>
                  </a:lnTo>
                  <a:lnTo>
                    <a:pt x="2475" y="833"/>
                  </a:lnTo>
                  <a:lnTo>
                    <a:pt x="2567" y="915"/>
                  </a:lnTo>
                  <a:lnTo>
                    <a:pt x="2659" y="997"/>
                  </a:lnTo>
                  <a:lnTo>
                    <a:pt x="2749" y="1080"/>
                  </a:lnTo>
                  <a:lnTo>
                    <a:pt x="2840" y="1162"/>
                  </a:lnTo>
                  <a:lnTo>
                    <a:pt x="2930" y="1245"/>
                  </a:lnTo>
                  <a:lnTo>
                    <a:pt x="2853" y="1379"/>
                  </a:lnTo>
                  <a:lnTo>
                    <a:pt x="2777" y="1513"/>
                  </a:lnTo>
                  <a:lnTo>
                    <a:pt x="2700" y="1648"/>
                  </a:lnTo>
                  <a:lnTo>
                    <a:pt x="2625" y="1783"/>
                  </a:lnTo>
                  <a:lnTo>
                    <a:pt x="2551" y="1919"/>
                  </a:lnTo>
                  <a:lnTo>
                    <a:pt x="2476" y="2055"/>
                  </a:lnTo>
                  <a:lnTo>
                    <a:pt x="2403" y="2192"/>
                  </a:lnTo>
                  <a:lnTo>
                    <a:pt x="2330" y="2329"/>
                  </a:lnTo>
                  <a:lnTo>
                    <a:pt x="2260" y="2466"/>
                  </a:lnTo>
                  <a:lnTo>
                    <a:pt x="2190" y="2605"/>
                  </a:lnTo>
                  <a:lnTo>
                    <a:pt x="2120" y="2744"/>
                  </a:lnTo>
                  <a:lnTo>
                    <a:pt x="2052" y="2883"/>
                  </a:lnTo>
                  <a:lnTo>
                    <a:pt x="1986" y="3023"/>
                  </a:lnTo>
                  <a:lnTo>
                    <a:pt x="1921" y="3164"/>
                  </a:lnTo>
                  <a:lnTo>
                    <a:pt x="1856" y="3305"/>
                  </a:lnTo>
                  <a:lnTo>
                    <a:pt x="1794" y="3447"/>
                  </a:lnTo>
                  <a:lnTo>
                    <a:pt x="1734" y="3589"/>
                  </a:lnTo>
                  <a:lnTo>
                    <a:pt x="1675" y="3733"/>
                  </a:lnTo>
                  <a:lnTo>
                    <a:pt x="1618" y="3876"/>
                  </a:lnTo>
                  <a:lnTo>
                    <a:pt x="1562" y="4020"/>
                  </a:lnTo>
                  <a:lnTo>
                    <a:pt x="1509" y="4165"/>
                  </a:lnTo>
                  <a:lnTo>
                    <a:pt x="1457" y="4311"/>
                  </a:lnTo>
                  <a:lnTo>
                    <a:pt x="1407" y="4457"/>
                  </a:lnTo>
                  <a:lnTo>
                    <a:pt x="1360" y="4604"/>
                  </a:lnTo>
                  <a:lnTo>
                    <a:pt x="1314" y="4752"/>
                  </a:lnTo>
                  <a:lnTo>
                    <a:pt x="1271" y="4901"/>
                  </a:lnTo>
                  <a:lnTo>
                    <a:pt x="1230" y="5050"/>
                  </a:lnTo>
                  <a:lnTo>
                    <a:pt x="1193" y="5200"/>
                  </a:lnTo>
                  <a:lnTo>
                    <a:pt x="1156" y="5351"/>
                  </a:lnTo>
                  <a:lnTo>
                    <a:pt x="1123" y="5503"/>
                  </a:lnTo>
                  <a:lnTo>
                    <a:pt x="1093" y="5654"/>
                  </a:lnTo>
                  <a:lnTo>
                    <a:pt x="1065" y="5807"/>
                  </a:lnTo>
                  <a:lnTo>
                    <a:pt x="1054" y="5869"/>
                  </a:lnTo>
                  <a:lnTo>
                    <a:pt x="1043" y="5930"/>
                  </a:lnTo>
                  <a:lnTo>
                    <a:pt x="1034" y="5991"/>
                  </a:lnTo>
                  <a:lnTo>
                    <a:pt x="1025" y="6053"/>
                  </a:lnTo>
                  <a:lnTo>
                    <a:pt x="1017" y="6114"/>
                  </a:lnTo>
                  <a:lnTo>
                    <a:pt x="1009" y="6175"/>
                  </a:lnTo>
                  <a:lnTo>
                    <a:pt x="1003" y="6238"/>
                  </a:lnTo>
                  <a:lnTo>
                    <a:pt x="997" y="6299"/>
                  </a:lnTo>
                  <a:lnTo>
                    <a:pt x="992" y="6361"/>
                  </a:lnTo>
                  <a:lnTo>
                    <a:pt x="987" y="6423"/>
                  </a:lnTo>
                  <a:lnTo>
                    <a:pt x="984" y="6484"/>
                  </a:lnTo>
                  <a:lnTo>
                    <a:pt x="980" y="6547"/>
                  </a:lnTo>
                  <a:lnTo>
                    <a:pt x="975" y="6670"/>
                  </a:lnTo>
                  <a:lnTo>
                    <a:pt x="972" y="6794"/>
                  </a:lnTo>
                  <a:lnTo>
                    <a:pt x="970" y="6919"/>
                  </a:lnTo>
                  <a:lnTo>
                    <a:pt x="970" y="7043"/>
                  </a:lnTo>
                  <a:lnTo>
                    <a:pt x="972" y="7166"/>
                  </a:lnTo>
                  <a:lnTo>
                    <a:pt x="974" y="7291"/>
                  </a:lnTo>
                  <a:lnTo>
                    <a:pt x="977" y="7415"/>
                  </a:lnTo>
                  <a:lnTo>
                    <a:pt x="982" y="7540"/>
                  </a:lnTo>
                  <a:lnTo>
                    <a:pt x="986" y="7663"/>
                  </a:lnTo>
                  <a:lnTo>
                    <a:pt x="991" y="7787"/>
                  </a:lnTo>
                  <a:lnTo>
                    <a:pt x="935" y="7751"/>
                  </a:lnTo>
                  <a:lnTo>
                    <a:pt x="878" y="7715"/>
                  </a:lnTo>
                  <a:lnTo>
                    <a:pt x="821" y="7679"/>
                  </a:lnTo>
                  <a:lnTo>
                    <a:pt x="764" y="7645"/>
                  </a:lnTo>
                  <a:lnTo>
                    <a:pt x="707" y="7609"/>
                  </a:lnTo>
                  <a:lnTo>
                    <a:pt x="648" y="7573"/>
                  </a:lnTo>
                  <a:lnTo>
                    <a:pt x="592" y="7537"/>
                  </a:lnTo>
                  <a:lnTo>
                    <a:pt x="535" y="7500"/>
                  </a:lnTo>
                  <a:lnTo>
                    <a:pt x="480" y="7461"/>
                  </a:lnTo>
                  <a:lnTo>
                    <a:pt x="425" y="7422"/>
                  </a:lnTo>
                  <a:lnTo>
                    <a:pt x="399" y="7402"/>
                  </a:lnTo>
                  <a:lnTo>
                    <a:pt x="372" y="7382"/>
                  </a:lnTo>
                  <a:lnTo>
                    <a:pt x="346" y="7360"/>
                  </a:lnTo>
                  <a:lnTo>
                    <a:pt x="320" y="7339"/>
                  </a:lnTo>
                  <a:lnTo>
                    <a:pt x="295" y="7317"/>
                  </a:lnTo>
                  <a:lnTo>
                    <a:pt x="269" y="7295"/>
                  </a:lnTo>
                  <a:lnTo>
                    <a:pt x="245" y="7272"/>
                  </a:lnTo>
                  <a:lnTo>
                    <a:pt x="221" y="7249"/>
                  </a:lnTo>
                  <a:lnTo>
                    <a:pt x="198" y="7226"/>
                  </a:lnTo>
                  <a:lnTo>
                    <a:pt x="174" y="7201"/>
                  </a:lnTo>
                  <a:lnTo>
                    <a:pt x="152" y="7176"/>
                  </a:lnTo>
                  <a:lnTo>
                    <a:pt x="130" y="7150"/>
                  </a:lnTo>
                  <a:lnTo>
                    <a:pt x="117" y="7127"/>
                  </a:lnTo>
                  <a:lnTo>
                    <a:pt x="106" y="7103"/>
                  </a:lnTo>
                  <a:lnTo>
                    <a:pt x="95" y="7079"/>
                  </a:lnTo>
                  <a:lnTo>
                    <a:pt x="86" y="7054"/>
                  </a:lnTo>
                  <a:lnTo>
                    <a:pt x="77" y="7030"/>
                  </a:lnTo>
                  <a:lnTo>
                    <a:pt x="68" y="7005"/>
                  </a:lnTo>
                  <a:lnTo>
                    <a:pt x="61" y="6981"/>
                  </a:lnTo>
                  <a:lnTo>
                    <a:pt x="54" y="6955"/>
                  </a:lnTo>
                  <a:lnTo>
                    <a:pt x="48" y="6930"/>
                  </a:lnTo>
                  <a:lnTo>
                    <a:pt x="42" y="6904"/>
                  </a:lnTo>
                  <a:lnTo>
                    <a:pt x="38" y="6879"/>
                  </a:lnTo>
                  <a:lnTo>
                    <a:pt x="33" y="6852"/>
                  </a:lnTo>
                  <a:lnTo>
                    <a:pt x="26" y="6800"/>
                  </a:lnTo>
                  <a:lnTo>
                    <a:pt x="19" y="6748"/>
                  </a:lnTo>
                  <a:lnTo>
                    <a:pt x="15" y="6695"/>
                  </a:lnTo>
                  <a:lnTo>
                    <a:pt x="12" y="6642"/>
                  </a:lnTo>
                  <a:lnTo>
                    <a:pt x="10" y="6589"/>
                  </a:lnTo>
                  <a:lnTo>
                    <a:pt x="8" y="6536"/>
                  </a:lnTo>
                  <a:lnTo>
                    <a:pt x="7" y="6483"/>
                  </a:lnTo>
                  <a:lnTo>
                    <a:pt x="5" y="6431"/>
                  </a:lnTo>
                  <a:lnTo>
                    <a:pt x="3" y="6378"/>
                  </a:lnTo>
                  <a:lnTo>
                    <a:pt x="0" y="6327"/>
                  </a:lnTo>
                  <a:lnTo>
                    <a:pt x="2" y="6122"/>
                  </a:lnTo>
                  <a:lnTo>
                    <a:pt x="7" y="5919"/>
                  </a:lnTo>
                  <a:lnTo>
                    <a:pt x="15" y="5715"/>
                  </a:lnTo>
                  <a:lnTo>
                    <a:pt x="27" y="5511"/>
                  </a:lnTo>
                  <a:lnTo>
                    <a:pt x="41" y="5308"/>
                  </a:lnTo>
                  <a:lnTo>
                    <a:pt x="59" y="5105"/>
                  </a:lnTo>
                  <a:lnTo>
                    <a:pt x="80" y="4902"/>
                  </a:lnTo>
                  <a:lnTo>
                    <a:pt x="103" y="4699"/>
                  </a:lnTo>
                  <a:lnTo>
                    <a:pt x="131" y="4497"/>
                  </a:lnTo>
                  <a:lnTo>
                    <a:pt x="160" y="4296"/>
                  </a:lnTo>
                  <a:lnTo>
                    <a:pt x="193" y="4095"/>
                  </a:lnTo>
                  <a:lnTo>
                    <a:pt x="227" y="3895"/>
                  </a:lnTo>
                  <a:lnTo>
                    <a:pt x="265" y="3694"/>
                  </a:lnTo>
                  <a:lnTo>
                    <a:pt x="306" y="3494"/>
                  </a:lnTo>
                  <a:lnTo>
                    <a:pt x="350" y="3295"/>
                  </a:lnTo>
                  <a:lnTo>
                    <a:pt x="395" y="3096"/>
                  </a:lnTo>
                  <a:lnTo>
                    <a:pt x="443" y="2898"/>
                  </a:lnTo>
                  <a:lnTo>
                    <a:pt x="493" y="2700"/>
                  </a:lnTo>
                  <a:lnTo>
                    <a:pt x="546" y="2503"/>
                  </a:lnTo>
                  <a:lnTo>
                    <a:pt x="602" y="2306"/>
                  </a:lnTo>
                  <a:lnTo>
                    <a:pt x="659" y="2110"/>
                  </a:lnTo>
                  <a:lnTo>
                    <a:pt x="718" y="1916"/>
                  </a:lnTo>
                  <a:lnTo>
                    <a:pt x="779" y="1721"/>
                  </a:lnTo>
                  <a:lnTo>
                    <a:pt x="842" y="1526"/>
                  </a:lnTo>
                  <a:lnTo>
                    <a:pt x="907" y="1333"/>
                  </a:lnTo>
                  <a:lnTo>
                    <a:pt x="975" y="1140"/>
                  </a:lnTo>
                  <a:lnTo>
                    <a:pt x="1044" y="948"/>
                  </a:lnTo>
                  <a:lnTo>
                    <a:pt x="1114" y="758"/>
                  </a:lnTo>
                  <a:lnTo>
                    <a:pt x="1187" y="567"/>
                  </a:lnTo>
                  <a:lnTo>
                    <a:pt x="1261" y="377"/>
                  </a:lnTo>
                  <a:lnTo>
                    <a:pt x="1336" y="188"/>
                  </a:lnTo>
                  <a:lnTo>
                    <a:pt x="14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fontAlgn="base"/>
              <a:endParaRPr lang="zh-CN" altLang="en-US" strike="noStrike" noProof="1">
                <a:solidFill>
                  <a:schemeClr val="tx1">
                    <a:lumMod val="50000"/>
                    <a:lumOff val="50000"/>
                  </a:schemeClr>
                </a:solidFill>
              </a:endParaRPr>
            </a:p>
          </p:txBody>
        </p:sp>
        <p:sp>
          <p:nvSpPr>
            <p:cNvPr id="82" name="淘宝店chenying0907 9"/>
            <p:cNvSpPr/>
            <p:nvPr/>
          </p:nvSpPr>
          <p:spPr bwMode="auto">
            <a:xfrm>
              <a:off x="4932363" y="1298575"/>
              <a:ext cx="642938" cy="1728788"/>
            </a:xfrm>
            <a:custGeom>
              <a:avLst/>
              <a:gdLst>
                <a:gd name="T0" fmla="*/ 162 w 2835"/>
                <a:gd name="T1" fmla="*/ 1034 h 7622"/>
                <a:gd name="T2" fmla="*/ 414 w 2835"/>
                <a:gd name="T3" fmla="*/ 796 h 7622"/>
                <a:gd name="T4" fmla="*/ 675 w 2835"/>
                <a:gd name="T5" fmla="*/ 569 h 7622"/>
                <a:gd name="T6" fmla="*/ 943 w 2835"/>
                <a:gd name="T7" fmla="*/ 350 h 7622"/>
                <a:gd name="T8" fmla="*/ 1216 w 2835"/>
                <a:gd name="T9" fmla="*/ 138 h 7622"/>
                <a:gd name="T10" fmla="*/ 1435 w 2835"/>
                <a:gd name="T11" fmla="*/ 67 h 7622"/>
                <a:gd name="T12" fmla="*/ 1532 w 2835"/>
                <a:gd name="T13" fmla="*/ 273 h 7622"/>
                <a:gd name="T14" fmla="*/ 1624 w 2835"/>
                <a:gd name="T15" fmla="*/ 482 h 7622"/>
                <a:gd name="T16" fmla="*/ 1710 w 2835"/>
                <a:gd name="T17" fmla="*/ 693 h 7622"/>
                <a:gd name="T18" fmla="*/ 1818 w 2835"/>
                <a:gd name="T19" fmla="*/ 977 h 7622"/>
                <a:gd name="T20" fmla="*/ 1966 w 2835"/>
                <a:gd name="T21" fmla="*/ 1407 h 7622"/>
                <a:gd name="T22" fmla="*/ 2103 w 2835"/>
                <a:gd name="T23" fmla="*/ 1841 h 7622"/>
                <a:gd name="T24" fmla="*/ 2235 w 2835"/>
                <a:gd name="T25" fmla="*/ 2278 h 7622"/>
                <a:gd name="T26" fmla="*/ 2347 w 2835"/>
                <a:gd name="T27" fmla="*/ 2691 h 7622"/>
                <a:gd name="T28" fmla="*/ 2450 w 2835"/>
                <a:gd name="T29" fmla="*/ 3107 h 7622"/>
                <a:gd name="T30" fmla="*/ 2543 w 2835"/>
                <a:gd name="T31" fmla="*/ 3525 h 7622"/>
                <a:gd name="T32" fmla="*/ 2627 w 2835"/>
                <a:gd name="T33" fmla="*/ 3946 h 7622"/>
                <a:gd name="T34" fmla="*/ 2697 w 2835"/>
                <a:gd name="T35" fmla="*/ 4369 h 7622"/>
                <a:gd name="T36" fmla="*/ 2756 w 2835"/>
                <a:gd name="T37" fmla="*/ 4793 h 7622"/>
                <a:gd name="T38" fmla="*/ 2798 w 2835"/>
                <a:gd name="T39" fmla="*/ 5219 h 7622"/>
                <a:gd name="T40" fmla="*/ 2825 w 2835"/>
                <a:gd name="T41" fmla="*/ 5646 h 7622"/>
                <a:gd name="T42" fmla="*/ 2835 w 2835"/>
                <a:gd name="T43" fmla="*/ 6075 h 7622"/>
                <a:gd name="T44" fmla="*/ 2827 w 2835"/>
                <a:gd name="T45" fmla="*/ 6503 h 7622"/>
                <a:gd name="T46" fmla="*/ 2808 w 2835"/>
                <a:gd name="T47" fmla="*/ 6828 h 7622"/>
                <a:gd name="T48" fmla="*/ 2783 w 2835"/>
                <a:gd name="T49" fmla="*/ 6940 h 7622"/>
                <a:gd name="T50" fmla="*/ 2738 w 2835"/>
                <a:gd name="T51" fmla="*/ 7040 h 7622"/>
                <a:gd name="T52" fmla="*/ 2678 w 2835"/>
                <a:gd name="T53" fmla="*/ 7130 h 7622"/>
                <a:gd name="T54" fmla="*/ 2605 w 2835"/>
                <a:gd name="T55" fmla="*/ 7211 h 7622"/>
                <a:gd name="T56" fmla="*/ 2520 w 2835"/>
                <a:gd name="T57" fmla="*/ 7285 h 7622"/>
                <a:gd name="T58" fmla="*/ 2428 w 2835"/>
                <a:gd name="T59" fmla="*/ 7353 h 7622"/>
                <a:gd name="T60" fmla="*/ 2267 w 2835"/>
                <a:gd name="T61" fmla="*/ 7458 h 7622"/>
                <a:gd name="T62" fmla="*/ 2108 w 2835"/>
                <a:gd name="T63" fmla="*/ 7560 h 7622"/>
                <a:gd name="T64" fmla="*/ 2020 w 2835"/>
                <a:gd name="T65" fmla="*/ 7622 h 7622"/>
                <a:gd name="T66" fmla="*/ 2013 w 2835"/>
                <a:gd name="T67" fmla="*/ 7248 h 7622"/>
                <a:gd name="T68" fmla="*/ 2006 w 2835"/>
                <a:gd name="T69" fmla="*/ 6875 h 7622"/>
                <a:gd name="T70" fmla="*/ 1990 w 2835"/>
                <a:gd name="T71" fmla="*/ 6501 h 7622"/>
                <a:gd name="T72" fmla="*/ 1971 w 2835"/>
                <a:gd name="T73" fmla="*/ 6253 h 7622"/>
                <a:gd name="T74" fmla="*/ 1950 w 2835"/>
                <a:gd name="T75" fmla="*/ 6067 h 7622"/>
                <a:gd name="T76" fmla="*/ 1925 w 2835"/>
                <a:gd name="T77" fmla="*/ 5883 h 7622"/>
                <a:gd name="T78" fmla="*/ 1892 w 2835"/>
                <a:gd name="T79" fmla="*/ 5698 h 7622"/>
                <a:gd name="T80" fmla="*/ 1816 w 2835"/>
                <a:gd name="T81" fmla="*/ 5340 h 7622"/>
                <a:gd name="T82" fmla="*/ 1704 w 2835"/>
                <a:gd name="T83" fmla="*/ 4900 h 7622"/>
                <a:gd name="T84" fmla="*/ 1572 w 2835"/>
                <a:gd name="T85" fmla="*/ 4466 h 7622"/>
                <a:gd name="T86" fmla="*/ 1423 w 2835"/>
                <a:gd name="T87" fmla="*/ 4036 h 7622"/>
                <a:gd name="T88" fmla="*/ 1258 w 2835"/>
                <a:gd name="T89" fmla="*/ 3613 h 7622"/>
                <a:gd name="T90" fmla="*/ 1079 w 2835"/>
                <a:gd name="T91" fmla="*/ 3196 h 7622"/>
                <a:gd name="T92" fmla="*/ 885 w 2835"/>
                <a:gd name="T93" fmla="*/ 2784 h 7622"/>
                <a:gd name="T94" fmla="*/ 679 w 2835"/>
                <a:gd name="T95" fmla="*/ 2380 h 7622"/>
                <a:gd name="T96" fmla="*/ 462 w 2835"/>
                <a:gd name="T97" fmla="*/ 1979 h 7622"/>
                <a:gd name="T98" fmla="*/ 236 w 2835"/>
                <a:gd name="T99" fmla="*/ 1585 h 7622"/>
                <a:gd name="T100" fmla="*/ 0 w 2835"/>
                <a:gd name="T101" fmla="*/ 1198 h 7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5" h="7622">
                  <a:moveTo>
                    <a:pt x="0" y="1198"/>
                  </a:moveTo>
                  <a:lnTo>
                    <a:pt x="81" y="1115"/>
                  </a:lnTo>
                  <a:lnTo>
                    <a:pt x="162" y="1034"/>
                  </a:lnTo>
                  <a:lnTo>
                    <a:pt x="245" y="953"/>
                  </a:lnTo>
                  <a:lnTo>
                    <a:pt x="329" y="875"/>
                  </a:lnTo>
                  <a:lnTo>
                    <a:pt x="414" y="796"/>
                  </a:lnTo>
                  <a:lnTo>
                    <a:pt x="500" y="720"/>
                  </a:lnTo>
                  <a:lnTo>
                    <a:pt x="587" y="643"/>
                  </a:lnTo>
                  <a:lnTo>
                    <a:pt x="675" y="569"/>
                  </a:lnTo>
                  <a:lnTo>
                    <a:pt x="764" y="495"/>
                  </a:lnTo>
                  <a:lnTo>
                    <a:pt x="852" y="422"/>
                  </a:lnTo>
                  <a:lnTo>
                    <a:pt x="943" y="350"/>
                  </a:lnTo>
                  <a:lnTo>
                    <a:pt x="1033" y="278"/>
                  </a:lnTo>
                  <a:lnTo>
                    <a:pt x="1125" y="207"/>
                  </a:lnTo>
                  <a:lnTo>
                    <a:pt x="1216" y="138"/>
                  </a:lnTo>
                  <a:lnTo>
                    <a:pt x="1309" y="68"/>
                  </a:lnTo>
                  <a:lnTo>
                    <a:pt x="1402" y="0"/>
                  </a:lnTo>
                  <a:lnTo>
                    <a:pt x="1435" y="67"/>
                  </a:lnTo>
                  <a:lnTo>
                    <a:pt x="1468" y="136"/>
                  </a:lnTo>
                  <a:lnTo>
                    <a:pt x="1501" y="205"/>
                  </a:lnTo>
                  <a:lnTo>
                    <a:pt x="1532" y="273"/>
                  </a:lnTo>
                  <a:lnTo>
                    <a:pt x="1564" y="343"/>
                  </a:lnTo>
                  <a:lnTo>
                    <a:pt x="1594" y="412"/>
                  </a:lnTo>
                  <a:lnTo>
                    <a:pt x="1624" y="482"/>
                  </a:lnTo>
                  <a:lnTo>
                    <a:pt x="1654" y="553"/>
                  </a:lnTo>
                  <a:lnTo>
                    <a:pt x="1682" y="622"/>
                  </a:lnTo>
                  <a:lnTo>
                    <a:pt x="1710" y="693"/>
                  </a:lnTo>
                  <a:lnTo>
                    <a:pt x="1737" y="764"/>
                  </a:lnTo>
                  <a:lnTo>
                    <a:pt x="1765" y="834"/>
                  </a:lnTo>
                  <a:lnTo>
                    <a:pt x="1818" y="977"/>
                  </a:lnTo>
                  <a:lnTo>
                    <a:pt x="1869" y="1119"/>
                  </a:lnTo>
                  <a:lnTo>
                    <a:pt x="1918" y="1263"/>
                  </a:lnTo>
                  <a:lnTo>
                    <a:pt x="1966" y="1407"/>
                  </a:lnTo>
                  <a:lnTo>
                    <a:pt x="2012" y="1552"/>
                  </a:lnTo>
                  <a:lnTo>
                    <a:pt x="2058" y="1697"/>
                  </a:lnTo>
                  <a:lnTo>
                    <a:pt x="2103" y="1841"/>
                  </a:lnTo>
                  <a:lnTo>
                    <a:pt x="2147" y="1987"/>
                  </a:lnTo>
                  <a:lnTo>
                    <a:pt x="2191" y="2133"/>
                  </a:lnTo>
                  <a:lnTo>
                    <a:pt x="2235" y="2278"/>
                  </a:lnTo>
                  <a:lnTo>
                    <a:pt x="2272" y="2415"/>
                  </a:lnTo>
                  <a:lnTo>
                    <a:pt x="2310" y="2553"/>
                  </a:lnTo>
                  <a:lnTo>
                    <a:pt x="2347" y="2691"/>
                  </a:lnTo>
                  <a:lnTo>
                    <a:pt x="2382" y="2829"/>
                  </a:lnTo>
                  <a:lnTo>
                    <a:pt x="2416" y="2968"/>
                  </a:lnTo>
                  <a:lnTo>
                    <a:pt x="2450" y="3107"/>
                  </a:lnTo>
                  <a:lnTo>
                    <a:pt x="2482" y="3245"/>
                  </a:lnTo>
                  <a:lnTo>
                    <a:pt x="2514" y="3385"/>
                  </a:lnTo>
                  <a:lnTo>
                    <a:pt x="2543" y="3525"/>
                  </a:lnTo>
                  <a:lnTo>
                    <a:pt x="2573" y="3665"/>
                  </a:lnTo>
                  <a:lnTo>
                    <a:pt x="2601" y="3805"/>
                  </a:lnTo>
                  <a:lnTo>
                    <a:pt x="2627" y="3946"/>
                  </a:lnTo>
                  <a:lnTo>
                    <a:pt x="2652" y="4086"/>
                  </a:lnTo>
                  <a:lnTo>
                    <a:pt x="2676" y="4227"/>
                  </a:lnTo>
                  <a:lnTo>
                    <a:pt x="2697" y="4369"/>
                  </a:lnTo>
                  <a:lnTo>
                    <a:pt x="2719" y="4511"/>
                  </a:lnTo>
                  <a:lnTo>
                    <a:pt x="2737" y="4651"/>
                  </a:lnTo>
                  <a:lnTo>
                    <a:pt x="2756" y="4793"/>
                  </a:lnTo>
                  <a:lnTo>
                    <a:pt x="2771" y="4936"/>
                  </a:lnTo>
                  <a:lnTo>
                    <a:pt x="2785" y="5077"/>
                  </a:lnTo>
                  <a:lnTo>
                    <a:pt x="2798" y="5219"/>
                  </a:lnTo>
                  <a:lnTo>
                    <a:pt x="2809" y="5362"/>
                  </a:lnTo>
                  <a:lnTo>
                    <a:pt x="2818" y="5504"/>
                  </a:lnTo>
                  <a:lnTo>
                    <a:pt x="2825" y="5646"/>
                  </a:lnTo>
                  <a:lnTo>
                    <a:pt x="2830" y="5789"/>
                  </a:lnTo>
                  <a:lnTo>
                    <a:pt x="2834" y="5932"/>
                  </a:lnTo>
                  <a:lnTo>
                    <a:pt x="2835" y="6075"/>
                  </a:lnTo>
                  <a:lnTo>
                    <a:pt x="2834" y="6217"/>
                  </a:lnTo>
                  <a:lnTo>
                    <a:pt x="2832" y="6360"/>
                  </a:lnTo>
                  <a:lnTo>
                    <a:pt x="2827" y="6503"/>
                  </a:lnTo>
                  <a:lnTo>
                    <a:pt x="2820" y="6645"/>
                  </a:lnTo>
                  <a:lnTo>
                    <a:pt x="2811" y="6788"/>
                  </a:lnTo>
                  <a:lnTo>
                    <a:pt x="2808" y="6828"/>
                  </a:lnTo>
                  <a:lnTo>
                    <a:pt x="2801" y="6867"/>
                  </a:lnTo>
                  <a:lnTo>
                    <a:pt x="2793" y="6904"/>
                  </a:lnTo>
                  <a:lnTo>
                    <a:pt x="2783" y="6940"/>
                  </a:lnTo>
                  <a:lnTo>
                    <a:pt x="2770" y="6975"/>
                  </a:lnTo>
                  <a:lnTo>
                    <a:pt x="2756" y="7008"/>
                  </a:lnTo>
                  <a:lnTo>
                    <a:pt x="2738" y="7040"/>
                  </a:lnTo>
                  <a:lnTo>
                    <a:pt x="2720" y="7072"/>
                  </a:lnTo>
                  <a:lnTo>
                    <a:pt x="2700" y="7101"/>
                  </a:lnTo>
                  <a:lnTo>
                    <a:pt x="2678" y="7130"/>
                  </a:lnTo>
                  <a:lnTo>
                    <a:pt x="2655" y="7158"/>
                  </a:lnTo>
                  <a:lnTo>
                    <a:pt x="2630" y="7185"/>
                  </a:lnTo>
                  <a:lnTo>
                    <a:pt x="2605" y="7211"/>
                  </a:lnTo>
                  <a:lnTo>
                    <a:pt x="2577" y="7236"/>
                  </a:lnTo>
                  <a:lnTo>
                    <a:pt x="2549" y="7260"/>
                  </a:lnTo>
                  <a:lnTo>
                    <a:pt x="2520" y="7285"/>
                  </a:lnTo>
                  <a:lnTo>
                    <a:pt x="2490" y="7308"/>
                  </a:lnTo>
                  <a:lnTo>
                    <a:pt x="2460" y="7331"/>
                  </a:lnTo>
                  <a:lnTo>
                    <a:pt x="2428" y="7353"/>
                  </a:lnTo>
                  <a:lnTo>
                    <a:pt x="2397" y="7374"/>
                  </a:lnTo>
                  <a:lnTo>
                    <a:pt x="2332" y="7417"/>
                  </a:lnTo>
                  <a:lnTo>
                    <a:pt x="2267" y="7458"/>
                  </a:lnTo>
                  <a:lnTo>
                    <a:pt x="2203" y="7499"/>
                  </a:lnTo>
                  <a:lnTo>
                    <a:pt x="2139" y="7540"/>
                  </a:lnTo>
                  <a:lnTo>
                    <a:pt x="2108" y="7560"/>
                  </a:lnTo>
                  <a:lnTo>
                    <a:pt x="2078" y="7580"/>
                  </a:lnTo>
                  <a:lnTo>
                    <a:pt x="2048" y="7601"/>
                  </a:lnTo>
                  <a:lnTo>
                    <a:pt x="2020" y="7622"/>
                  </a:lnTo>
                  <a:lnTo>
                    <a:pt x="2017" y="7498"/>
                  </a:lnTo>
                  <a:lnTo>
                    <a:pt x="2015" y="7373"/>
                  </a:lnTo>
                  <a:lnTo>
                    <a:pt x="2013" y="7248"/>
                  </a:lnTo>
                  <a:lnTo>
                    <a:pt x="2012" y="7124"/>
                  </a:lnTo>
                  <a:lnTo>
                    <a:pt x="2009" y="6999"/>
                  </a:lnTo>
                  <a:lnTo>
                    <a:pt x="2006" y="6875"/>
                  </a:lnTo>
                  <a:lnTo>
                    <a:pt x="2002" y="6749"/>
                  </a:lnTo>
                  <a:lnTo>
                    <a:pt x="1996" y="6625"/>
                  </a:lnTo>
                  <a:lnTo>
                    <a:pt x="1990" y="6501"/>
                  </a:lnTo>
                  <a:lnTo>
                    <a:pt x="1981" y="6377"/>
                  </a:lnTo>
                  <a:lnTo>
                    <a:pt x="1976" y="6315"/>
                  </a:lnTo>
                  <a:lnTo>
                    <a:pt x="1971" y="6253"/>
                  </a:lnTo>
                  <a:lnTo>
                    <a:pt x="1964" y="6191"/>
                  </a:lnTo>
                  <a:lnTo>
                    <a:pt x="1957" y="6130"/>
                  </a:lnTo>
                  <a:lnTo>
                    <a:pt x="1950" y="6067"/>
                  </a:lnTo>
                  <a:lnTo>
                    <a:pt x="1942" y="6005"/>
                  </a:lnTo>
                  <a:lnTo>
                    <a:pt x="1934" y="5944"/>
                  </a:lnTo>
                  <a:lnTo>
                    <a:pt x="1925" y="5883"/>
                  </a:lnTo>
                  <a:lnTo>
                    <a:pt x="1915" y="5821"/>
                  </a:lnTo>
                  <a:lnTo>
                    <a:pt x="1903" y="5759"/>
                  </a:lnTo>
                  <a:lnTo>
                    <a:pt x="1892" y="5698"/>
                  </a:lnTo>
                  <a:lnTo>
                    <a:pt x="1880" y="5637"/>
                  </a:lnTo>
                  <a:lnTo>
                    <a:pt x="1849" y="5488"/>
                  </a:lnTo>
                  <a:lnTo>
                    <a:pt x="1816" y="5340"/>
                  </a:lnTo>
                  <a:lnTo>
                    <a:pt x="1780" y="5193"/>
                  </a:lnTo>
                  <a:lnTo>
                    <a:pt x="1743" y="5047"/>
                  </a:lnTo>
                  <a:lnTo>
                    <a:pt x="1704" y="4900"/>
                  </a:lnTo>
                  <a:lnTo>
                    <a:pt x="1662" y="4755"/>
                  </a:lnTo>
                  <a:lnTo>
                    <a:pt x="1618" y="4609"/>
                  </a:lnTo>
                  <a:lnTo>
                    <a:pt x="1572" y="4466"/>
                  </a:lnTo>
                  <a:lnTo>
                    <a:pt x="1524" y="4322"/>
                  </a:lnTo>
                  <a:lnTo>
                    <a:pt x="1474" y="4179"/>
                  </a:lnTo>
                  <a:lnTo>
                    <a:pt x="1423" y="4036"/>
                  </a:lnTo>
                  <a:lnTo>
                    <a:pt x="1370" y="3895"/>
                  </a:lnTo>
                  <a:lnTo>
                    <a:pt x="1315" y="3754"/>
                  </a:lnTo>
                  <a:lnTo>
                    <a:pt x="1258" y="3613"/>
                  </a:lnTo>
                  <a:lnTo>
                    <a:pt x="1200" y="3474"/>
                  </a:lnTo>
                  <a:lnTo>
                    <a:pt x="1140" y="3335"/>
                  </a:lnTo>
                  <a:lnTo>
                    <a:pt x="1079" y="3196"/>
                  </a:lnTo>
                  <a:lnTo>
                    <a:pt x="1015" y="3059"/>
                  </a:lnTo>
                  <a:lnTo>
                    <a:pt x="951" y="2921"/>
                  </a:lnTo>
                  <a:lnTo>
                    <a:pt x="885" y="2784"/>
                  </a:lnTo>
                  <a:lnTo>
                    <a:pt x="818" y="2649"/>
                  </a:lnTo>
                  <a:lnTo>
                    <a:pt x="749" y="2514"/>
                  </a:lnTo>
                  <a:lnTo>
                    <a:pt x="679" y="2380"/>
                  </a:lnTo>
                  <a:lnTo>
                    <a:pt x="608" y="2245"/>
                  </a:lnTo>
                  <a:lnTo>
                    <a:pt x="535" y="2113"/>
                  </a:lnTo>
                  <a:lnTo>
                    <a:pt x="462" y="1979"/>
                  </a:lnTo>
                  <a:lnTo>
                    <a:pt x="388" y="1847"/>
                  </a:lnTo>
                  <a:lnTo>
                    <a:pt x="312" y="1716"/>
                  </a:lnTo>
                  <a:lnTo>
                    <a:pt x="236" y="1585"/>
                  </a:lnTo>
                  <a:lnTo>
                    <a:pt x="158" y="1456"/>
                  </a:lnTo>
                  <a:lnTo>
                    <a:pt x="80" y="1326"/>
                  </a:lnTo>
                  <a:lnTo>
                    <a:pt x="0" y="1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fontAlgn="base"/>
              <a:endParaRPr lang="zh-CN" altLang="en-US" strike="noStrike" noProof="1">
                <a:solidFill>
                  <a:schemeClr val="tx1">
                    <a:lumMod val="50000"/>
                    <a:lumOff val="50000"/>
                  </a:schemeClr>
                </a:solidFill>
              </a:endParaRPr>
            </a:p>
          </p:txBody>
        </p:sp>
      </p:grpSp>
      <p:grpSp>
        <p:nvGrpSpPr>
          <p:cNvPr id="83" name="淘宝店chenying0907 61"/>
          <p:cNvGrpSpPr/>
          <p:nvPr/>
        </p:nvGrpSpPr>
        <p:grpSpPr>
          <a:xfrm>
            <a:off x="5176792" y="2824910"/>
            <a:ext cx="2058003" cy="1470802"/>
            <a:chOff x="3222626" y="1550988"/>
            <a:chExt cx="2701925" cy="1930400"/>
          </a:xfrm>
          <a:solidFill>
            <a:schemeClr val="accent1"/>
          </a:solidFill>
        </p:grpSpPr>
        <p:sp>
          <p:nvSpPr>
            <p:cNvPr id="84" name="淘宝店chenying0907 11"/>
            <p:cNvSpPr/>
            <p:nvPr/>
          </p:nvSpPr>
          <p:spPr bwMode="auto">
            <a:xfrm>
              <a:off x="3222626" y="1552575"/>
              <a:ext cx="506413" cy="1928813"/>
            </a:xfrm>
            <a:custGeom>
              <a:avLst/>
              <a:gdLst>
                <a:gd name="T0" fmla="*/ 545 w 2233"/>
                <a:gd name="T1" fmla="*/ 126 h 8510"/>
                <a:gd name="T2" fmla="*/ 998 w 2233"/>
                <a:gd name="T3" fmla="*/ 317 h 8510"/>
                <a:gd name="T4" fmla="*/ 1438 w 2233"/>
                <a:gd name="T5" fmla="*/ 532 h 8510"/>
                <a:gd name="T6" fmla="*/ 1869 w 2233"/>
                <a:gd name="T7" fmla="*/ 768 h 8510"/>
                <a:gd name="T8" fmla="*/ 1847 w 2233"/>
                <a:gd name="T9" fmla="*/ 1281 h 8510"/>
                <a:gd name="T10" fmla="*/ 1693 w 2233"/>
                <a:gd name="T11" fmla="*/ 1886 h 8510"/>
                <a:gd name="T12" fmla="*/ 1562 w 2233"/>
                <a:gd name="T13" fmla="*/ 2495 h 8510"/>
                <a:gd name="T14" fmla="*/ 1455 w 2233"/>
                <a:gd name="T15" fmla="*/ 3109 h 8510"/>
                <a:gd name="T16" fmla="*/ 1374 w 2233"/>
                <a:gd name="T17" fmla="*/ 3728 h 8510"/>
                <a:gd name="T18" fmla="*/ 1322 w 2233"/>
                <a:gd name="T19" fmla="*/ 4348 h 8510"/>
                <a:gd name="T20" fmla="*/ 1301 w 2233"/>
                <a:gd name="T21" fmla="*/ 4971 h 8510"/>
                <a:gd name="T22" fmla="*/ 1313 w 2233"/>
                <a:gd name="T23" fmla="*/ 5596 h 8510"/>
                <a:gd name="T24" fmla="*/ 1078 w 2233"/>
                <a:gd name="T25" fmla="*/ 5572 h 8510"/>
                <a:gd name="T26" fmla="*/ 754 w 2233"/>
                <a:gd name="T27" fmla="*/ 5333 h 8510"/>
                <a:gd name="T28" fmla="*/ 606 w 2233"/>
                <a:gd name="T29" fmla="*/ 5457 h 8510"/>
                <a:gd name="T30" fmla="*/ 536 w 2233"/>
                <a:gd name="T31" fmla="*/ 5676 h 8510"/>
                <a:gd name="T32" fmla="*/ 505 w 2233"/>
                <a:gd name="T33" fmla="*/ 5803 h 8510"/>
                <a:gd name="T34" fmla="*/ 486 w 2233"/>
                <a:gd name="T35" fmla="*/ 5931 h 8510"/>
                <a:gd name="T36" fmla="*/ 482 w 2233"/>
                <a:gd name="T37" fmla="*/ 6060 h 8510"/>
                <a:gd name="T38" fmla="*/ 495 w 2233"/>
                <a:gd name="T39" fmla="*/ 6189 h 8510"/>
                <a:gd name="T40" fmla="*/ 535 w 2233"/>
                <a:gd name="T41" fmla="*/ 6337 h 8510"/>
                <a:gd name="T42" fmla="*/ 616 w 2233"/>
                <a:gd name="T43" fmla="*/ 6529 h 8510"/>
                <a:gd name="T44" fmla="*/ 722 w 2233"/>
                <a:gd name="T45" fmla="*/ 6705 h 8510"/>
                <a:gd name="T46" fmla="*/ 847 w 2233"/>
                <a:gd name="T47" fmla="*/ 6868 h 8510"/>
                <a:gd name="T48" fmla="*/ 988 w 2233"/>
                <a:gd name="T49" fmla="*/ 7020 h 8510"/>
                <a:gd name="T50" fmla="*/ 1178 w 2233"/>
                <a:gd name="T51" fmla="*/ 7200 h 8510"/>
                <a:gd name="T52" fmla="*/ 1492 w 2233"/>
                <a:gd name="T53" fmla="*/ 7473 h 8510"/>
                <a:gd name="T54" fmla="*/ 1651 w 2233"/>
                <a:gd name="T55" fmla="*/ 7617 h 8510"/>
                <a:gd name="T56" fmla="*/ 1752 w 2233"/>
                <a:gd name="T57" fmla="*/ 7724 h 8510"/>
                <a:gd name="T58" fmla="*/ 1845 w 2233"/>
                <a:gd name="T59" fmla="*/ 7839 h 8510"/>
                <a:gd name="T60" fmla="*/ 1930 w 2233"/>
                <a:gd name="T61" fmla="*/ 7960 h 8510"/>
                <a:gd name="T62" fmla="*/ 2063 w 2233"/>
                <a:gd name="T63" fmla="*/ 8181 h 8510"/>
                <a:gd name="T64" fmla="*/ 2201 w 2233"/>
                <a:gd name="T65" fmla="*/ 8444 h 8510"/>
                <a:gd name="T66" fmla="*/ 1925 w 2233"/>
                <a:gd name="T67" fmla="*/ 8347 h 8510"/>
                <a:gd name="T68" fmla="*/ 1681 w 2233"/>
                <a:gd name="T69" fmla="*/ 8203 h 8510"/>
                <a:gd name="T70" fmla="*/ 1444 w 2233"/>
                <a:gd name="T71" fmla="*/ 8044 h 8510"/>
                <a:gd name="T72" fmla="*/ 1224 w 2233"/>
                <a:gd name="T73" fmla="*/ 7868 h 8510"/>
                <a:gd name="T74" fmla="*/ 1024 w 2233"/>
                <a:gd name="T75" fmla="*/ 7673 h 8510"/>
                <a:gd name="T76" fmla="*/ 851 w 2233"/>
                <a:gd name="T77" fmla="*/ 7455 h 8510"/>
                <a:gd name="T78" fmla="*/ 712 w 2233"/>
                <a:gd name="T79" fmla="*/ 7212 h 8510"/>
                <a:gd name="T80" fmla="*/ 564 w 2233"/>
                <a:gd name="T81" fmla="*/ 6800 h 8510"/>
                <a:gd name="T82" fmla="*/ 329 w 2233"/>
                <a:gd name="T83" fmla="*/ 5945 h 8510"/>
                <a:gd name="T84" fmla="*/ 162 w 2233"/>
                <a:gd name="T85" fmla="*/ 5078 h 8510"/>
                <a:gd name="T86" fmla="*/ 56 w 2233"/>
                <a:gd name="T87" fmla="*/ 4200 h 8510"/>
                <a:gd name="T88" fmla="*/ 6 w 2233"/>
                <a:gd name="T89" fmla="*/ 3316 h 8510"/>
                <a:gd name="T90" fmla="*/ 4 w 2233"/>
                <a:gd name="T91" fmla="*/ 2428 h 8510"/>
                <a:gd name="T92" fmla="*/ 45 w 2233"/>
                <a:gd name="T93" fmla="*/ 1541 h 8510"/>
                <a:gd name="T94" fmla="*/ 121 w 2233"/>
                <a:gd name="T95" fmla="*/ 658 h 8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3" h="8510">
                  <a:moveTo>
                    <a:pt x="199" y="0"/>
                  </a:moveTo>
                  <a:lnTo>
                    <a:pt x="315" y="40"/>
                  </a:lnTo>
                  <a:lnTo>
                    <a:pt x="430" y="82"/>
                  </a:lnTo>
                  <a:lnTo>
                    <a:pt x="545" y="126"/>
                  </a:lnTo>
                  <a:lnTo>
                    <a:pt x="659" y="171"/>
                  </a:lnTo>
                  <a:lnTo>
                    <a:pt x="773" y="218"/>
                  </a:lnTo>
                  <a:lnTo>
                    <a:pt x="886" y="267"/>
                  </a:lnTo>
                  <a:lnTo>
                    <a:pt x="998" y="317"/>
                  </a:lnTo>
                  <a:lnTo>
                    <a:pt x="1109" y="369"/>
                  </a:lnTo>
                  <a:lnTo>
                    <a:pt x="1219" y="422"/>
                  </a:lnTo>
                  <a:lnTo>
                    <a:pt x="1329" y="476"/>
                  </a:lnTo>
                  <a:lnTo>
                    <a:pt x="1438" y="532"/>
                  </a:lnTo>
                  <a:lnTo>
                    <a:pt x="1547" y="589"/>
                  </a:lnTo>
                  <a:lnTo>
                    <a:pt x="1655" y="648"/>
                  </a:lnTo>
                  <a:lnTo>
                    <a:pt x="1762" y="708"/>
                  </a:lnTo>
                  <a:lnTo>
                    <a:pt x="1869" y="768"/>
                  </a:lnTo>
                  <a:lnTo>
                    <a:pt x="1975" y="830"/>
                  </a:lnTo>
                  <a:lnTo>
                    <a:pt x="1931" y="980"/>
                  </a:lnTo>
                  <a:lnTo>
                    <a:pt x="1888" y="1130"/>
                  </a:lnTo>
                  <a:lnTo>
                    <a:pt x="1847" y="1281"/>
                  </a:lnTo>
                  <a:lnTo>
                    <a:pt x="1806" y="1431"/>
                  </a:lnTo>
                  <a:lnTo>
                    <a:pt x="1767" y="1582"/>
                  </a:lnTo>
                  <a:lnTo>
                    <a:pt x="1730" y="1734"/>
                  </a:lnTo>
                  <a:lnTo>
                    <a:pt x="1693" y="1886"/>
                  </a:lnTo>
                  <a:lnTo>
                    <a:pt x="1657" y="2038"/>
                  </a:lnTo>
                  <a:lnTo>
                    <a:pt x="1624" y="2189"/>
                  </a:lnTo>
                  <a:lnTo>
                    <a:pt x="1592" y="2342"/>
                  </a:lnTo>
                  <a:lnTo>
                    <a:pt x="1562" y="2495"/>
                  </a:lnTo>
                  <a:lnTo>
                    <a:pt x="1532" y="2648"/>
                  </a:lnTo>
                  <a:lnTo>
                    <a:pt x="1504" y="2802"/>
                  </a:lnTo>
                  <a:lnTo>
                    <a:pt x="1479" y="2955"/>
                  </a:lnTo>
                  <a:lnTo>
                    <a:pt x="1455" y="3109"/>
                  </a:lnTo>
                  <a:lnTo>
                    <a:pt x="1431" y="3264"/>
                  </a:lnTo>
                  <a:lnTo>
                    <a:pt x="1411" y="3418"/>
                  </a:lnTo>
                  <a:lnTo>
                    <a:pt x="1391" y="3573"/>
                  </a:lnTo>
                  <a:lnTo>
                    <a:pt x="1374" y="3728"/>
                  </a:lnTo>
                  <a:lnTo>
                    <a:pt x="1358" y="3883"/>
                  </a:lnTo>
                  <a:lnTo>
                    <a:pt x="1343" y="4038"/>
                  </a:lnTo>
                  <a:lnTo>
                    <a:pt x="1332" y="4193"/>
                  </a:lnTo>
                  <a:lnTo>
                    <a:pt x="1322" y="4348"/>
                  </a:lnTo>
                  <a:lnTo>
                    <a:pt x="1314" y="4504"/>
                  </a:lnTo>
                  <a:lnTo>
                    <a:pt x="1308" y="4660"/>
                  </a:lnTo>
                  <a:lnTo>
                    <a:pt x="1303" y="4816"/>
                  </a:lnTo>
                  <a:lnTo>
                    <a:pt x="1301" y="4971"/>
                  </a:lnTo>
                  <a:lnTo>
                    <a:pt x="1301" y="5128"/>
                  </a:lnTo>
                  <a:lnTo>
                    <a:pt x="1303" y="5284"/>
                  </a:lnTo>
                  <a:lnTo>
                    <a:pt x="1307" y="5440"/>
                  </a:lnTo>
                  <a:lnTo>
                    <a:pt x="1313" y="5596"/>
                  </a:lnTo>
                  <a:lnTo>
                    <a:pt x="1322" y="5752"/>
                  </a:lnTo>
                  <a:lnTo>
                    <a:pt x="1240" y="5692"/>
                  </a:lnTo>
                  <a:lnTo>
                    <a:pt x="1160" y="5631"/>
                  </a:lnTo>
                  <a:lnTo>
                    <a:pt x="1078" y="5572"/>
                  </a:lnTo>
                  <a:lnTo>
                    <a:pt x="998" y="5512"/>
                  </a:lnTo>
                  <a:lnTo>
                    <a:pt x="916" y="5452"/>
                  </a:lnTo>
                  <a:lnTo>
                    <a:pt x="836" y="5393"/>
                  </a:lnTo>
                  <a:lnTo>
                    <a:pt x="754" y="5333"/>
                  </a:lnTo>
                  <a:lnTo>
                    <a:pt x="673" y="5274"/>
                  </a:lnTo>
                  <a:lnTo>
                    <a:pt x="651" y="5334"/>
                  </a:lnTo>
                  <a:lnTo>
                    <a:pt x="629" y="5395"/>
                  </a:lnTo>
                  <a:lnTo>
                    <a:pt x="606" y="5457"/>
                  </a:lnTo>
                  <a:lnTo>
                    <a:pt x="585" y="5519"/>
                  </a:lnTo>
                  <a:lnTo>
                    <a:pt x="565" y="5582"/>
                  </a:lnTo>
                  <a:lnTo>
                    <a:pt x="545" y="5645"/>
                  </a:lnTo>
                  <a:lnTo>
                    <a:pt x="536" y="5676"/>
                  </a:lnTo>
                  <a:lnTo>
                    <a:pt x="528" y="5708"/>
                  </a:lnTo>
                  <a:lnTo>
                    <a:pt x="520" y="5740"/>
                  </a:lnTo>
                  <a:lnTo>
                    <a:pt x="513" y="5771"/>
                  </a:lnTo>
                  <a:lnTo>
                    <a:pt x="505" y="5803"/>
                  </a:lnTo>
                  <a:lnTo>
                    <a:pt x="499" y="5835"/>
                  </a:lnTo>
                  <a:lnTo>
                    <a:pt x="494" y="5867"/>
                  </a:lnTo>
                  <a:lnTo>
                    <a:pt x="490" y="5900"/>
                  </a:lnTo>
                  <a:lnTo>
                    <a:pt x="486" y="5931"/>
                  </a:lnTo>
                  <a:lnTo>
                    <a:pt x="484" y="5964"/>
                  </a:lnTo>
                  <a:lnTo>
                    <a:pt x="482" y="5995"/>
                  </a:lnTo>
                  <a:lnTo>
                    <a:pt x="482" y="6028"/>
                  </a:lnTo>
                  <a:lnTo>
                    <a:pt x="482" y="6060"/>
                  </a:lnTo>
                  <a:lnTo>
                    <a:pt x="484" y="6092"/>
                  </a:lnTo>
                  <a:lnTo>
                    <a:pt x="486" y="6125"/>
                  </a:lnTo>
                  <a:lnTo>
                    <a:pt x="490" y="6157"/>
                  </a:lnTo>
                  <a:lnTo>
                    <a:pt x="495" y="6189"/>
                  </a:lnTo>
                  <a:lnTo>
                    <a:pt x="502" y="6222"/>
                  </a:lnTo>
                  <a:lnTo>
                    <a:pt x="511" y="6253"/>
                  </a:lnTo>
                  <a:lnTo>
                    <a:pt x="520" y="6286"/>
                  </a:lnTo>
                  <a:lnTo>
                    <a:pt x="535" y="6337"/>
                  </a:lnTo>
                  <a:lnTo>
                    <a:pt x="552" y="6387"/>
                  </a:lnTo>
                  <a:lnTo>
                    <a:pt x="572" y="6435"/>
                  </a:lnTo>
                  <a:lnTo>
                    <a:pt x="593" y="6483"/>
                  </a:lnTo>
                  <a:lnTo>
                    <a:pt x="616" y="6529"/>
                  </a:lnTo>
                  <a:lnTo>
                    <a:pt x="640" y="6575"/>
                  </a:lnTo>
                  <a:lnTo>
                    <a:pt x="666" y="6619"/>
                  </a:lnTo>
                  <a:lnTo>
                    <a:pt x="693" y="6662"/>
                  </a:lnTo>
                  <a:lnTo>
                    <a:pt x="722" y="6705"/>
                  </a:lnTo>
                  <a:lnTo>
                    <a:pt x="751" y="6747"/>
                  </a:lnTo>
                  <a:lnTo>
                    <a:pt x="782" y="6789"/>
                  </a:lnTo>
                  <a:lnTo>
                    <a:pt x="813" y="6828"/>
                  </a:lnTo>
                  <a:lnTo>
                    <a:pt x="847" y="6868"/>
                  </a:lnTo>
                  <a:lnTo>
                    <a:pt x="881" y="6907"/>
                  </a:lnTo>
                  <a:lnTo>
                    <a:pt x="915" y="6946"/>
                  </a:lnTo>
                  <a:lnTo>
                    <a:pt x="951" y="6983"/>
                  </a:lnTo>
                  <a:lnTo>
                    <a:pt x="988" y="7020"/>
                  </a:lnTo>
                  <a:lnTo>
                    <a:pt x="1024" y="7057"/>
                  </a:lnTo>
                  <a:lnTo>
                    <a:pt x="1062" y="7093"/>
                  </a:lnTo>
                  <a:lnTo>
                    <a:pt x="1101" y="7129"/>
                  </a:lnTo>
                  <a:lnTo>
                    <a:pt x="1178" y="7200"/>
                  </a:lnTo>
                  <a:lnTo>
                    <a:pt x="1257" y="7269"/>
                  </a:lnTo>
                  <a:lnTo>
                    <a:pt x="1335" y="7337"/>
                  </a:lnTo>
                  <a:lnTo>
                    <a:pt x="1414" y="7405"/>
                  </a:lnTo>
                  <a:lnTo>
                    <a:pt x="1492" y="7473"/>
                  </a:lnTo>
                  <a:lnTo>
                    <a:pt x="1569" y="7541"/>
                  </a:lnTo>
                  <a:lnTo>
                    <a:pt x="1597" y="7566"/>
                  </a:lnTo>
                  <a:lnTo>
                    <a:pt x="1625" y="7590"/>
                  </a:lnTo>
                  <a:lnTo>
                    <a:pt x="1651" y="7617"/>
                  </a:lnTo>
                  <a:lnTo>
                    <a:pt x="1678" y="7642"/>
                  </a:lnTo>
                  <a:lnTo>
                    <a:pt x="1703" y="7669"/>
                  </a:lnTo>
                  <a:lnTo>
                    <a:pt x="1728" y="7696"/>
                  </a:lnTo>
                  <a:lnTo>
                    <a:pt x="1752" y="7724"/>
                  </a:lnTo>
                  <a:lnTo>
                    <a:pt x="1777" y="7752"/>
                  </a:lnTo>
                  <a:lnTo>
                    <a:pt x="1800" y="7781"/>
                  </a:lnTo>
                  <a:lnTo>
                    <a:pt x="1823" y="7809"/>
                  </a:lnTo>
                  <a:lnTo>
                    <a:pt x="1845" y="7839"/>
                  </a:lnTo>
                  <a:lnTo>
                    <a:pt x="1866" y="7868"/>
                  </a:lnTo>
                  <a:lnTo>
                    <a:pt x="1888" y="7899"/>
                  </a:lnTo>
                  <a:lnTo>
                    <a:pt x="1909" y="7929"/>
                  </a:lnTo>
                  <a:lnTo>
                    <a:pt x="1930" y="7960"/>
                  </a:lnTo>
                  <a:lnTo>
                    <a:pt x="1949" y="7991"/>
                  </a:lnTo>
                  <a:lnTo>
                    <a:pt x="1989" y="8054"/>
                  </a:lnTo>
                  <a:lnTo>
                    <a:pt x="2026" y="8117"/>
                  </a:lnTo>
                  <a:lnTo>
                    <a:pt x="2063" y="8181"/>
                  </a:lnTo>
                  <a:lnTo>
                    <a:pt x="2098" y="8247"/>
                  </a:lnTo>
                  <a:lnTo>
                    <a:pt x="2132" y="8313"/>
                  </a:lnTo>
                  <a:lnTo>
                    <a:pt x="2167" y="8378"/>
                  </a:lnTo>
                  <a:lnTo>
                    <a:pt x="2201" y="8444"/>
                  </a:lnTo>
                  <a:lnTo>
                    <a:pt x="2233" y="8510"/>
                  </a:lnTo>
                  <a:lnTo>
                    <a:pt x="2111" y="8446"/>
                  </a:lnTo>
                  <a:lnTo>
                    <a:pt x="1987" y="8380"/>
                  </a:lnTo>
                  <a:lnTo>
                    <a:pt x="1925" y="8347"/>
                  </a:lnTo>
                  <a:lnTo>
                    <a:pt x="1863" y="8312"/>
                  </a:lnTo>
                  <a:lnTo>
                    <a:pt x="1802" y="8276"/>
                  </a:lnTo>
                  <a:lnTo>
                    <a:pt x="1741" y="8239"/>
                  </a:lnTo>
                  <a:lnTo>
                    <a:pt x="1681" y="8203"/>
                  </a:lnTo>
                  <a:lnTo>
                    <a:pt x="1621" y="8164"/>
                  </a:lnTo>
                  <a:lnTo>
                    <a:pt x="1562" y="8125"/>
                  </a:lnTo>
                  <a:lnTo>
                    <a:pt x="1502" y="8086"/>
                  </a:lnTo>
                  <a:lnTo>
                    <a:pt x="1444" y="8044"/>
                  </a:lnTo>
                  <a:lnTo>
                    <a:pt x="1388" y="8002"/>
                  </a:lnTo>
                  <a:lnTo>
                    <a:pt x="1332" y="7958"/>
                  </a:lnTo>
                  <a:lnTo>
                    <a:pt x="1277" y="7914"/>
                  </a:lnTo>
                  <a:lnTo>
                    <a:pt x="1224" y="7868"/>
                  </a:lnTo>
                  <a:lnTo>
                    <a:pt x="1171" y="7821"/>
                  </a:lnTo>
                  <a:lnTo>
                    <a:pt x="1121" y="7774"/>
                  </a:lnTo>
                  <a:lnTo>
                    <a:pt x="1071" y="7724"/>
                  </a:lnTo>
                  <a:lnTo>
                    <a:pt x="1024" y="7673"/>
                  </a:lnTo>
                  <a:lnTo>
                    <a:pt x="978" y="7621"/>
                  </a:lnTo>
                  <a:lnTo>
                    <a:pt x="934" y="7567"/>
                  </a:lnTo>
                  <a:lnTo>
                    <a:pt x="892" y="7512"/>
                  </a:lnTo>
                  <a:lnTo>
                    <a:pt x="851" y="7455"/>
                  </a:lnTo>
                  <a:lnTo>
                    <a:pt x="813" y="7396"/>
                  </a:lnTo>
                  <a:lnTo>
                    <a:pt x="778" y="7337"/>
                  </a:lnTo>
                  <a:lnTo>
                    <a:pt x="744" y="7275"/>
                  </a:lnTo>
                  <a:lnTo>
                    <a:pt x="712" y="7212"/>
                  </a:lnTo>
                  <a:lnTo>
                    <a:pt x="684" y="7147"/>
                  </a:lnTo>
                  <a:lnTo>
                    <a:pt x="657" y="7080"/>
                  </a:lnTo>
                  <a:lnTo>
                    <a:pt x="634" y="7011"/>
                  </a:lnTo>
                  <a:lnTo>
                    <a:pt x="564" y="6800"/>
                  </a:lnTo>
                  <a:lnTo>
                    <a:pt x="498" y="6588"/>
                  </a:lnTo>
                  <a:lnTo>
                    <a:pt x="437" y="6375"/>
                  </a:lnTo>
                  <a:lnTo>
                    <a:pt x="381" y="6161"/>
                  </a:lnTo>
                  <a:lnTo>
                    <a:pt x="329" y="5945"/>
                  </a:lnTo>
                  <a:lnTo>
                    <a:pt x="281" y="5730"/>
                  </a:lnTo>
                  <a:lnTo>
                    <a:pt x="237" y="5513"/>
                  </a:lnTo>
                  <a:lnTo>
                    <a:pt x="198" y="5296"/>
                  </a:lnTo>
                  <a:lnTo>
                    <a:pt x="162" y="5078"/>
                  </a:lnTo>
                  <a:lnTo>
                    <a:pt x="130" y="4859"/>
                  </a:lnTo>
                  <a:lnTo>
                    <a:pt x="102" y="4639"/>
                  </a:lnTo>
                  <a:lnTo>
                    <a:pt x="77" y="4420"/>
                  </a:lnTo>
                  <a:lnTo>
                    <a:pt x="56" y="4200"/>
                  </a:lnTo>
                  <a:lnTo>
                    <a:pt x="39" y="3980"/>
                  </a:lnTo>
                  <a:lnTo>
                    <a:pt x="24" y="3759"/>
                  </a:lnTo>
                  <a:lnTo>
                    <a:pt x="14" y="3537"/>
                  </a:lnTo>
                  <a:lnTo>
                    <a:pt x="6" y="3316"/>
                  </a:lnTo>
                  <a:lnTo>
                    <a:pt x="1" y="3094"/>
                  </a:lnTo>
                  <a:lnTo>
                    <a:pt x="0" y="2873"/>
                  </a:lnTo>
                  <a:lnTo>
                    <a:pt x="1" y="2650"/>
                  </a:lnTo>
                  <a:lnTo>
                    <a:pt x="4" y="2428"/>
                  </a:lnTo>
                  <a:lnTo>
                    <a:pt x="11" y="2207"/>
                  </a:lnTo>
                  <a:lnTo>
                    <a:pt x="19" y="1985"/>
                  </a:lnTo>
                  <a:lnTo>
                    <a:pt x="31" y="1763"/>
                  </a:lnTo>
                  <a:lnTo>
                    <a:pt x="45" y="1541"/>
                  </a:lnTo>
                  <a:lnTo>
                    <a:pt x="61" y="1320"/>
                  </a:lnTo>
                  <a:lnTo>
                    <a:pt x="79" y="1100"/>
                  </a:lnTo>
                  <a:lnTo>
                    <a:pt x="99" y="878"/>
                  </a:lnTo>
                  <a:lnTo>
                    <a:pt x="121" y="658"/>
                  </a:lnTo>
                  <a:lnTo>
                    <a:pt x="146" y="439"/>
                  </a:lnTo>
                  <a:lnTo>
                    <a:pt x="171" y="220"/>
                  </a:lnTo>
                  <a:lnTo>
                    <a:pt x="1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fontAlgn="base"/>
              <a:endParaRPr lang="zh-CN" altLang="en-US" strike="noStrike" noProof="1">
                <a:solidFill>
                  <a:schemeClr val="tx1">
                    <a:lumMod val="50000"/>
                    <a:lumOff val="50000"/>
                  </a:schemeClr>
                </a:solidFill>
              </a:endParaRPr>
            </a:p>
          </p:txBody>
        </p:sp>
        <p:sp>
          <p:nvSpPr>
            <p:cNvPr id="85" name="淘宝店chenying0907 13"/>
            <p:cNvSpPr/>
            <p:nvPr/>
          </p:nvSpPr>
          <p:spPr bwMode="auto">
            <a:xfrm>
              <a:off x="5461001" y="1550988"/>
              <a:ext cx="463550" cy="1897063"/>
            </a:xfrm>
            <a:custGeom>
              <a:avLst/>
              <a:gdLst>
                <a:gd name="T0" fmla="*/ 449 w 2048"/>
                <a:gd name="T1" fmla="*/ 617 h 8362"/>
                <a:gd name="T2" fmla="*/ 872 w 2048"/>
                <a:gd name="T3" fmla="*/ 409 h 8362"/>
                <a:gd name="T4" fmla="*/ 1302 w 2048"/>
                <a:gd name="T5" fmla="*/ 215 h 8362"/>
                <a:gd name="T6" fmla="*/ 1740 w 2048"/>
                <a:gd name="T7" fmla="*/ 40 h 8362"/>
                <a:gd name="T8" fmla="*/ 1895 w 2048"/>
                <a:gd name="T9" fmla="*/ 298 h 8362"/>
                <a:gd name="T10" fmla="*/ 1945 w 2048"/>
                <a:gd name="T11" fmla="*/ 698 h 8362"/>
                <a:gd name="T12" fmla="*/ 1984 w 2048"/>
                <a:gd name="T13" fmla="*/ 1097 h 8362"/>
                <a:gd name="T14" fmla="*/ 2013 w 2048"/>
                <a:gd name="T15" fmla="*/ 1499 h 8362"/>
                <a:gd name="T16" fmla="*/ 2032 w 2048"/>
                <a:gd name="T17" fmla="*/ 1901 h 8362"/>
                <a:gd name="T18" fmla="*/ 2048 w 2048"/>
                <a:gd name="T19" fmla="*/ 2604 h 8362"/>
                <a:gd name="T20" fmla="*/ 2044 w 2048"/>
                <a:gd name="T21" fmla="*/ 3321 h 8362"/>
                <a:gd name="T22" fmla="*/ 2028 w 2048"/>
                <a:gd name="T23" fmla="*/ 3773 h 8362"/>
                <a:gd name="T24" fmla="*/ 1998 w 2048"/>
                <a:gd name="T25" fmla="*/ 4223 h 8362"/>
                <a:gd name="T26" fmla="*/ 1953 w 2048"/>
                <a:gd name="T27" fmla="*/ 4674 h 8362"/>
                <a:gd name="T28" fmla="*/ 1891 w 2048"/>
                <a:gd name="T29" fmla="*/ 5122 h 8362"/>
                <a:gd name="T30" fmla="*/ 1814 w 2048"/>
                <a:gd name="T31" fmla="*/ 5567 h 8362"/>
                <a:gd name="T32" fmla="*/ 1719 w 2048"/>
                <a:gd name="T33" fmla="*/ 6010 h 8362"/>
                <a:gd name="T34" fmla="*/ 1607 w 2048"/>
                <a:gd name="T35" fmla="*/ 6447 h 8362"/>
                <a:gd name="T36" fmla="*/ 1491 w 2048"/>
                <a:gd name="T37" fmla="*/ 6843 h 8362"/>
                <a:gd name="T38" fmla="*/ 1390 w 2048"/>
                <a:gd name="T39" fmla="*/ 7110 h 8362"/>
                <a:gd name="T40" fmla="*/ 1253 w 2048"/>
                <a:gd name="T41" fmla="*/ 7356 h 8362"/>
                <a:gd name="T42" fmla="*/ 1086 w 2048"/>
                <a:gd name="T43" fmla="*/ 7582 h 8362"/>
                <a:gd name="T44" fmla="*/ 891 w 2048"/>
                <a:gd name="T45" fmla="*/ 7787 h 8362"/>
                <a:gd name="T46" fmla="*/ 674 w 2048"/>
                <a:gd name="T47" fmla="*/ 7970 h 8362"/>
                <a:gd name="T48" fmla="*/ 440 w 2048"/>
                <a:gd name="T49" fmla="*/ 8132 h 8362"/>
                <a:gd name="T50" fmla="*/ 192 w 2048"/>
                <a:gd name="T51" fmla="*/ 8271 h 8362"/>
                <a:gd name="T52" fmla="*/ 22 w 2048"/>
                <a:gd name="T53" fmla="*/ 8307 h 8362"/>
                <a:gd name="T54" fmla="*/ 112 w 2048"/>
                <a:gd name="T55" fmla="*/ 8090 h 8362"/>
                <a:gd name="T56" fmla="*/ 216 w 2048"/>
                <a:gd name="T57" fmla="*/ 7878 h 8362"/>
                <a:gd name="T58" fmla="*/ 292 w 2048"/>
                <a:gd name="T59" fmla="*/ 7753 h 8362"/>
                <a:gd name="T60" fmla="*/ 361 w 2048"/>
                <a:gd name="T61" fmla="*/ 7659 h 8362"/>
                <a:gd name="T62" fmla="*/ 440 w 2048"/>
                <a:gd name="T63" fmla="*/ 7572 h 8362"/>
                <a:gd name="T64" fmla="*/ 569 w 2048"/>
                <a:gd name="T65" fmla="*/ 7442 h 8362"/>
                <a:gd name="T66" fmla="*/ 837 w 2048"/>
                <a:gd name="T67" fmla="*/ 7195 h 8362"/>
                <a:gd name="T68" fmla="*/ 1026 w 2048"/>
                <a:gd name="T69" fmla="*/ 7016 h 8362"/>
                <a:gd name="T70" fmla="*/ 1168 w 2048"/>
                <a:gd name="T71" fmla="*/ 6865 h 8362"/>
                <a:gd name="T72" fmla="*/ 1295 w 2048"/>
                <a:gd name="T73" fmla="*/ 6704 h 8362"/>
                <a:gd name="T74" fmla="*/ 1402 w 2048"/>
                <a:gd name="T75" fmla="*/ 6530 h 8362"/>
                <a:gd name="T76" fmla="*/ 1485 w 2048"/>
                <a:gd name="T77" fmla="*/ 6339 h 8362"/>
                <a:gd name="T78" fmla="*/ 1524 w 2048"/>
                <a:gd name="T79" fmla="*/ 6191 h 8362"/>
                <a:gd name="T80" fmla="*/ 1538 w 2048"/>
                <a:gd name="T81" fmla="*/ 6063 h 8362"/>
                <a:gd name="T82" fmla="*/ 1533 w 2048"/>
                <a:gd name="T83" fmla="*/ 5934 h 8362"/>
                <a:gd name="T84" fmla="*/ 1513 w 2048"/>
                <a:gd name="T85" fmla="*/ 5807 h 8362"/>
                <a:gd name="T86" fmla="*/ 1483 w 2048"/>
                <a:gd name="T87" fmla="*/ 5680 h 8362"/>
                <a:gd name="T88" fmla="*/ 1411 w 2048"/>
                <a:gd name="T89" fmla="*/ 5462 h 8362"/>
                <a:gd name="T90" fmla="*/ 1276 w 2048"/>
                <a:gd name="T91" fmla="*/ 5329 h 8362"/>
                <a:gd name="T92" fmla="*/ 998 w 2048"/>
                <a:gd name="T93" fmla="*/ 5524 h 8362"/>
                <a:gd name="T94" fmla="*/ 795 w 2048"/>
                <a:gd name="T95" fmla="*/ 5519 h 8362"/>
                <a:gd name="T96" fmla="*/ 798 w 2048"/>
                <a:gd name="T97" fmla="*/ 4903 h 8362"/>
                <a:gd name="T98" fmla="*/ 777 w 2048"/>
                <a:gd name="T99" fmla="*/ 4288 h 8362"/>
                <a:gd name="T100" fmla="*/ 751 w 2048"/>
                <a:gd name="T101" fmla="*/ 3904 h 8362"/>
                <a:gd name="T102" fmla="*/ 719 w 2048"/>
                <a:gd name="T103" fmla="*/ 3598 h 8362"/>
                <a:gd name="T104" fmla="*/ 677 w 2048"/>
                <a:gd name="T105" fmla="*/ 3293 h 8362"/>
                <a:gd name="T106" fmla="*/ 631 w 2048"/>
                <a:gd name="T107" fmla="*/ 2986 h 8362"/>
                <a:gd name="T108" fmla="*/ 576 w 2048"/>
                <a:gd name="T109" fmla="*/ 2678 h 8362"/>
                <a:gd name="T110" fmla="*/ 461 w 2048"/>
                <a:gd name="T111" fmla="*/ 2146 h 8362"/>
                <a:gd name="T112" fmla="*/ 313 w 2048"/>
                <a:gd name="T113" fmla="*/ 1539 h 8362"/>
                <a:gd name="T114" fmla="*/ 168 w 2048"/>
                <a:gd name="T115" fmla="*/ 932 h 8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8" h="8362">
                  <a:moveTo>
                    <a:pt x="135" y="780"/>
                  </a:moveTo>
                  <a:lnTo>
                    <a:pt x="239" y="725"/>
                  </a:lnTo>
                  <a:lnTo>
                    <a:pt x="344" y="671"/>
                  </a:lnTo>
                  <a:lnTo>
                    <a:pt x="449" y="617"/>
                  </a:lnTo>
                  <a:lnTo>
                    <a:pt x="554" y="564"/>
                  </a:lnTo>
                  <a:lnTo>
                    <a:pt x="660" y="512"/>
                  </a:lnTo>
                  <a:lnTo>
                    <a:pt x="766" y="460"/>
                  </a:lnTo>
                  <a:lnTo>
                    <a:pt x="872" y="409"/>
                  </a:lnTo>
                  <a:lnTo>
                    <a:pt x="979" y="359"/>
                  </a:lnTo>
                  <a:lnTo>
                    <a:pt x="1086" y="310"/>
                  </a:lnTo>
                  <a:lnTo>
                    <a:pt x="1194" y="262"/>
                  </a:lnTo>
                  <a:lnTo>
                    <a:pt x="1302" y="215"/>
                  </a:lnTo>
                  <a:lnTo>
                    <a:pt x="1410" y="170"/>
                  </a:lnTo>
                  <a:lnTo>
                    <a:pt x="1519" y="125"/>
                  </a:lnTo>
                  <a:lnTo>
                    <a:pt x="1629" y="82"/>
                  </a:lnTo>
                  <a:lnTo>
                    <a:pt x="1740" y="40"/>
                  </a:lnTo>
                  <a:lnTo>
                    <a:pt x="1851" y="0"/>
                  </a:lnTo>
                  <a:lnTo>
                    <a:pt x="1866" y="99"/>
                  </a:lnTo>
                  <a:lnTo>
                    <a:pt x="1881" y="199"/>
                  </a:lnTo>
                  <a:lnTo>
                    <a:pt x="1895" y="298"/>
                  </a:lnTo>
                  <a:lnTo>
                    <a:pt x="1909" y="398"/>
                  </a:lnTo>
                  <a:lnTo>
                    <a:pt x="1922" y="498"/>
                  </a:lnTo>
                  <a:lnTo>
                    <a:pt x="1934" y="598"/>
                  </a:lnTo>
                  <a:lnTo>
                    <a:pt x="1945" y="698"/>
                  </a:lnTo>
                  <a:lnTo>
                    <a:pt x="1956" y="798"/>
                  </a:lnTo>
                  <a:lnTo>
                    <a:pt x="1966" y="898"/>
                  </a:lnTo>
                  <a:lnTo>
                    <a:pt x="1975" y="998"/>
                  </a:lnTo>
                  <a:lnTo>
                    <a:pt x="1984" y="1097"/>
                  </a:lnTo>
                  <a:lnTo>
                    <a:pt x="1992" y="1197"/>
                  </a:lnTo>
                  <a:lnTo>
                    <a:pt x="1999" y="1298"/>
                  </a:lnTo>
                  <a:lnTo>
                    <a:pt x="2007" y="1398"/>
                  </a:lnTo>
                  <a:lnTo>
                    <a:pt x="2013" y="1499"/>
                  </a:lnTo>
                  <a:lnTo>
                    <a:pt x="2018" y="1599"/>
                  </a:lnTo>
                  <a:lnTo>
                    <a:pt x="2024" y="1699"/>
                  </a:lnTo>
                  <a:lnTo>
                    <a:pt x="2028" y="1800"/>
                  </a:lnTo>
                  <a:lnTo>
                    <a:pt x="2032" y="1901"/>
                  </a:lnTo>
                  <a:lnTo>
                    <a:pt x="2036" y="2001"/>
                  </a:lnTo>
                  <a:lnTo>
                    <a:pt x="2041" y="2202"/>
                  </a:lnTo>
                  <a:lnTo>
                    <a:pt x="2045" y="2404"/>
                  </a:lnTo>
                  <a:lnTo>
                    <a:pt x="2048" y="2604"/>
                  </a:lnTo>
                  <a:lnTo>
                    <a:pt x="2048" y="2805"/>
                  </a:lnTo>
                  <a:lnTo>
                    <a:pt x="2048" y="3007"/>
                  </a:lnTo>
                  <a:lnTo>
                    <a:pt x="2046" y="3208"/>
                  </a:lnTo>
                  <a:lnTo>
                    <a:pt x="2044" y="3321"/>
                  </a:lnTo>
                  <a:lnTo>
                    <a:pt x="2041" y="3433"/>
                  </a:lnTo>
                  <a:lnTo>
                    <a:pt x="2038" y="3546"/>
                  </a:lnTo>
                  <a:lnTo>
                    <a:pt x="2034" y="3660"/>
                  </a:lnTo>
                  <a:lnTo>
                    <a:pt x="2028" y="3773"/>
                  </a:lnTo>
                  <a:lnTo>
                    <a:pt x="2022" y="3886"/>
                  </a:lnTo>
                  <a:lnTo>
                    <a:pt x="2015" y="3998"/>
                  </a:lnTo>
                  <a:lnTo>
                    <a:pt x="2007" y="4111"/>
                  </a:lnTo>
                  <a:lnTo>
                    <a:pt x="1998" y="4223"/>
                  </a:lnTo>
                  <a:lnTo>
                    <a:pt x="1988" y="4337"/>
                  </a:lnTo>
                  <a:lnTo>
                    <a:pt x="1977" y="4449"/>
                  </a:lnTo>
                  <a:lnTo>
                    <a:pt x="1966" y="4562"/>
                  </a:lnTo>
                  <a:lnTo>
                    <a:pt x="1953" y="4674"/>
                  </a:lnTo>
                  <a:lnTo>
                    <a:pt x="1938" y="4786"/>
                  </a:lnTo>
                  <a:lnTo>
                    <a:pt x="1924" y="4898"/>
                  </a:lnTo>
                  <a:lnTo>
                    <a:pt x="1908" y="5010"/>
                  </a:lnTo>
                  <a:lnTo>
                    <a:pt x="1891" y="5122"/>
                  </a:lnTo>
                  <a:lnTo>
                    <a:pt x="1873" y="5234"/>
                  </a:lnTo>
                  <a:lnTo>
                    <a:pt x="1855" y="5345"/>
                  </a:lnTo>
                  <a:lnTo>
                    <a:pt x="1834" y="5456"/>
                  </a:lnTo>
                  <a:lnTo>
                    <a:pt x="1814" y="5567"/>
                  </a:lnTo>
                  <a:lnTo>
                    <a:pt x="1792" y="5678"/>
                  </a:lnTo>
                  <a:lnTo>
                    <a:pt x="1768" y="5789"/>
                  </a:lnTo>
                  <a:lnTo>
                    <a:pt x="1745" y="5900"/>
                  </a:lnTo>
                  <a:lnTo>
                    <a:pt x="1719" y="6010"/>
                  </a:lnTo>
                  <a:lnTo>
                    <a:pt x="1693" y="6120"/>
                  </a:lnTo>
                  <a:lnTo>
                    <a:pt x="1665" y="6229"/>
                  </a:lnTo>
                  <a:lnTo>
                    <a:pt x="1637" y="6338"/>
                  </a:lnTo>
                  <a:lnTo>
                    <a:pt x="1607" y="6447"/>
                  </a:lnTo>
                  <a:lnTo>
                    <a:pt x="1575" y="6556"/>
                  </a:lnTo>
                  <a:lnTo>
                    <a:pt x="1544" y="6665"/>
                  </a:lnTo>
                  <a:lnTo>
                    <a:pt x="1510" y="6773"/>
                  </a:lnTo>
                  <a:lnTo>
                    <a:pt x="1491" y="6843"/>
                  </a:lnTo>
                  <a:lnTo>
                    <a:pt x="1469" y="6911"/>
                  </a:lnTo>
                  <a:lnTo>
                    <a:pt x="1445" y="6979"/>
                  </a:lnTo>
                  <a:lnTo>
                    <a:pt x="1418" y="7044"/>
                  </a:lnTo>
                  <a:lnTo>
                    <a:pt x="1390" y="7110"/>
                  </a:lnTo>
                  <a:lnTo>
                    <a:pt x="1359" y="7173"/>
                  </a:lnTo>
                  <a:lnTo>
                    <a:pt x="1326" y="7235"/>
                  </a:lnTo>
                  <a:lnTo>
                    <a:pt x="1291" y="7296"/>
                  </a:lnTo>
                  <a:lnTo>
                    <a:pt x="1253" y="7356"/>
                  </a:lnTo>
                  <a:lnTo>
                    <a:pt x="1215" y="7415"/>
                  </a:lnTo>
                  <a:lnTo>
                    <a:pt x="1173" y="7472"/>
                  </a:lnTo>
                  <a:lnTo>
                    <a:pt x="1130" y="7528"/>
                  </a:lnTo>
                  <a:lnTo>
                    <a:pt x="1086" y="7582"/>
                  </a:lnTo>
                  <a:lnTo>
                    <a:pt x="1039" y="7635"/>
                  </a:lnTo>
                  <a:lnTo>
                    <a:pt x="991" y="7687"/>
                  </a:lnTo>
                  <a:lnTo>
                    <a:pt x="942" y="7738"/>
                  </a:lnTo>
                  <a:lnTo>
                    <a:pt x="891" y="7787"/>
                  </a:lnTo>
                  <a:lnTo>
                    <a:pt x="839" y="7835"/>
                  </a:lnTo>
                  <a:lnTo>
                    <a:pt x="785" y="7882"/>
                  </a:lnTo>
                  <a:lnTo>
                    <a:pt x="730" y="7926"/>
                  </a:lnTo>
                  <a:lnTo>
                    <a:pt x="674" y="7970"/>
                  </a:lnTo>
                  <a:lnTo>
                    <a:pt x="617" y="8013"/>
                  </a:lnTo>
                  <a:lnTo>
                    <a:pt x="559" y="8054"/>
                  </a:lnTo>
                  <a:lnTo>
                    <a:pt x="500" y="8094"/>
                  </a:lnTo>
                  <a:lnTo>
                    <a:pt x="440" y="8132"/>
                  </a:lnTo>
                  <a:lnTo>
                    <a:pt x="380" y="8169"/>
                  </a:lnTo>
                  <a:lnTo>
                    <a:pt x="318" y="8205"/>
                  </a:lnTo>
                  <a:lnTo>
                    <a:pt x="255" y="8238"/>
                  </a:lnTo>
                  <a:lnTo>
                    <a:pt x="192" y="8271"/>
                  </a:lnTo>
                  <a:lnTo>
                    <a:pt x="129" y="8303"/>
                  </a:lnTo>
                  <a:lnTo>
                    <a:pt x="65" y="8333"/>
                  </a:lnTo>
                  <a:lnTo>
                    <a:pt x="0" y="8362"/>
                  </a:lnTo>
                  <a:lnTo>
                    <a:pt x="22" y="8307"/>
                  </a:lnTo>
                  <a:lnTo>
                    <a:pt x="43" y="8253"/>
                  </a:lnTo>
                  <a:lnTo>
                    <a:pt x="66" y="8198"/>
                  </a:lnTo>
                  <a:lnTo>
                    <a:pt x="88" y="8144"/>
                  </a:lnTo>
                  <a:lnTo>
                    <a:pt x="112" y="8090"/>
                  </a:lnTo>
                  <a:lnTo>
                    <a:pt x="136" y="8035"/>
                  </a:lnTo>
                  <a:lnTo>
                    <a:pt x="162" y="7982"/>
                  </a:lnTo>
                  <a:lnTo>
                    <a:pt x="188" y="7929"/>
                  </a:lnTo>
                  <a:lnTo>
                    <a:pt x="216" y="7878"/>
                  </a:lnTo>
                  <a:lnTo>
                    <a:pt x="245" y="7828"/>
                  </a:lnTo>
                  <a:lnTo>
                    <a:pt x="260" y="7802"/>
                  </a:lnTo>
                  <a:lnTo>
                    <a:pt x="276" y="7778"/>
                  </a:lnTo>
                  <a:lnTo>
                    <a:pt x="292" y="7753"/>
                  </a:lnTo>
                  <a:lnTo>
                    <a:pt x="308" y="7730"/>
                  </a:lnTo>
                  <a:lnTo>
                    <a:pt x="326" y="7705"/>
                  </a:lnTo>
                  <a:lnTo>
                    <a:pt x="343" y="7682"/>
                  </a:lnTo>
                  <a:lnTo>
                    <a:pt x="361" y="7659"/>
                  </a:lnTo>
                  <a:lnTo>
                    <a:pt x="380" y="7637"/>
                  </a:lnTo>
                  <a:lnTo>
                    <a:pt x="399" y="7614"/>
                  </a:lnTo>
                  <a:lnTo>
                    <a:pt x="419" y="7593"/>
                  </a:lnTo>
                  <a:lnTo>
                    <a:pt x="440" y="7572"/>
                  </a:lnTo>
                  <a:lnTo>
                    <a:pt x="461" y="7550"/>
                  </a:lnTo>
                  <a:lnTo>
                    <a:pt x="497" y="7515"/>
                  </a:lnTo>
                  <a:lnTo>
                    <a:pt x="533" y="7478"/>
                  </a:lnTo>
                  <a:lnTo>
                    <a:pt x="569" y="7442"/>
                  </a:lnTo>
                  <a:lnTo>
                    <a:pt x="607" y="7406"/>
                  </a:lnTo>
                  <a:lnTo>
                    <a:pt x="683" y="7336"/>
                  </a:lnTo>
                  <a:lnTo>
                    <a:pt x="760" y="7266"/>
                  </a:lnTo>
                  <a:lnTo>
                    <a:pt x="837" y="7195"/>
                  </a:lnTo>
                  <a:lnTo>
                    <a:pt x="914" y="7125"/>
                  </a:lnTo>
                  <a:lnTo>
                    <a:pt x="952" y="7088"/>
                  </a:lnTo>
                  <a:lnTo>
                    <a:pt x="989" y="7053"/>
                  </a:lnTo>
                  <a:lnTo>
                    <a:pt x="1026" y="7016"/>
                  </a:lnTo>
                  <a:lnTo>
                    <a:pt x="1063" y="6979"/>
                  </a:lnTo>
                  <a:lnTo>
                    <a:pt x="1098" y="6942"/>
                  </a:lnTo>
                  <a:lnTo>
                    <a:pt x="1134" y="6904"/>
                  </a:lnTo>
                  <a:lnTo>
                    <a:pt x="1168" y="6865"/>
                  </a:lnTo>
                  <a:lnTo>
                    <a:pt x="1201" y="6826"/>
                  </a:lnTo>
                  <a:lnTo>
                    <a:pt x="1234" y="6787"/>
                  </a:lnTo>
                  <a:lnTo>
                    <a:pt x="1265" y="6746"/>
                  </a:lnTo>
                  <a:lnTo>
                    <a:pt x="1295" y="6704"/>
                  </a:lnTo>
                  <a:lnTo>
                    <a:pt x="1324" y="6662"/>
                  </a:lnTo>
                  <a:lnTo>
                    <a:pt x="1352" y="6619"/>
                  </a:lnTo>
                  <a:lnTo>
                    <a:pt x="1378" y="6574"/>
                  </a:lnTo>
                  <a:lnTo>
                    <a:pt x="1402" y="6530"/>
                  </a:lnTo>
                  <a:lnTo>
                    <a:pt x="1426" y="6484"/>
                  </a:lnTo>
                  <a:lnTo>
                    <a:pt x="1447" y="6437"/>
                  </a:lnTo>
                  <a:lnTo>
                    <a:pt x="1466" y="6388"/>
                  </a:lnTo>
                  <a:lnTo>
                    <a:pt x="1485" y="6339"/>
                  </a:lnTo>
                  <a:lnTo>
                    <a:pt x="1500" y="6288"/>
                  </a:lnTo>
                  <a:lnTo>
                    <a:pt x="1510" y="6256"/>
                  </a:lnTo>
                  <a:lnTo>
                    <a:pt x="1517" y="6224"/>
                  </a:lnTo>
                  <a:lnTo>
                    <a:pt x="1524" y="6191"/>
                  </a:lnTo>
                  <a:lnTo>
                    <a:pt x="1530" y="6160"/>
                  </a:lnTo>
                  <a:lnTo>
                    <a:pt x="1534" y="6127"/>
                  </a:lnTo>
                  <a:lnTo>
                    <a:pt x="1536" y="6095"/>
                  </a:lnTo>
                  <a:lnTo>
                    <a:pt x="1538" y="6063"/>
                  </a:lnTo>
                  <a:lnTo>
                    <a:pt x="1538" y="6030"/>
                  </a:lnTo>
                  <a:lnTo>
                    <a:pt x="1538" y="5998"/>
                  </a:lnTo>
                  <a:lnTo>
                    <a:pt x="1536" y="5966"/>
                  </a:lnTo>
                  <a:lnTo>
                    <a:pt x="1533" y="5934"/>
                  </a:lnTo>
                  <a:lnTo>
                    <a:pt x="1530" y="5903"/>
                  </a:lnTo>
                  <a:lnTo>
                    <a:pt x="1524" y="5870"/>
                  </a:lnTo>
                  <a:lnTo>
                    <a:pt x="1519" y="5838"/>
                  </a:lnTo>
                  <a:lnTo>
                    <a:pt x="1513" y="5807"/>
                  </a:lnTo>
                  <a:lnTo>
                    <a:pt x="1506" y="5775"/>
                  </a:lnTo>
                  <a:lnTo>
                    <a:pt x="1499" y="5744"/>
                  </a:lnTo>
                  <a:lnTo>
                    <a:pt x="1491" y="5712"/>
                  </a:lnTo>
                  <a:lnTo>
                    <a:pt x="1483" y="5680"/>
                  </a:lnTo>
                  <a:lnTo>
                    <a:pt x="1473" y="5649"/>
                  </a:lnTo>
                  <a:lnTo>
                    <a:pt x="1454" y="5586"/>
                  </a:lnTo>
                  <a:lnTo>
                    <a:pt x="1433" y="5523"/>
                  </a:lnTo>
                  <a:lnTo>
                    <a:pt x="1411" y="5462"/>
                  </a:lnTo>
                  <a:lnTo>
                    <a:pt x="1389" y="5400"/>
                  </a:lnTo>
                  <a:lnTo>
                    <a:pt x="1367" y="5340"/>
                  </a:lnTo>
                  <a:lnTo>
                    <a:pt x="1345" y="5280"/>
                  </a:lnTo>
                  <a:lnTo>
                    <a:pt x="1276" y="5329"/>
                  </a:lnTo>
                  <a:lnTo>
                    <a:pt x="1206" y="5378"/>
                  </a:lnTo>
                  <a:lnTo>
                    <a:pt x="1137" y="5426"/>
                  </a:lnTo>
                  <a:lnTo>
                    <a:pt x="1068" y="5475"/>
                  </a:lnTo>
                  <a:lnTo>
                    <a:pt x="998" y="5524"/>
                  </a:lnTo>
                  <a:lnTo>
                    <a:pt x="929" y="5574"/>
                  </a:lnTo>
                  <a:lnTo>
                    <a:pt x="861" y="5623"/>
                  </a:lnTo>
                  <a:lnTo>
                    <a:pt x="792" y="5673"/>
                  </a:lnTo>
                  <a:lnTo>
                    <a:pt x="795" y="5519"/>
                  </a:lnTo>
                  <a:lnTo>
                    <a:pt x="797" y="5365"/>
                  </a:lnTo>
                  <a:lnTo>
                    <a:pt x="799" y="5211"/>
                  </a:lnTo>
                  <a:lnTo>
                    <a:pt x="799" y="5057"/>
                  </a:lnTo>
                  <a:lnTo>
                    <a:pt x="798" y="4903"/>
                  </a:lnTo>
                  <a:lnTo>
                    <a:pt x="795" y="4749"/>
                  </a:lnTo>
                  <a:lnTo>
                    <a:pt x="790" y="4596"/>
                  </a:lnTo>
                  <a:lnTo>
                    <a:pt x="785" y="4442"/>
                  </a:lnTo>
                  <a:lnTo>
                    <a:pt x="777" y="4288"/>
                  </a:lnTo>
                  <a:lnTo>
                    <a:pt x="768" y="4135"/>
                  </a:lnTo>
                  <a:lnTo>
                    <a:pt x="763" y="4057"/>
                  </a:lnTo>
                  <a:lnTo>
                    <a:pt x="757" y="3981"/>
                  </a:lnTo>
                  <a:lnTo>
                    <a:pt x="751" y="3904"/>
                  </a:lnTo>
                  <a:lnTo>
                    <a:pt x="744" y="3828"/>
                  </a:lnTo>
                  <a:lnTo>
                    <a:pt x="735" y="3751"/>
                  </a:lnTo>
                  <a:lnTo>
                    <a:pt x="727" y="3675"/>
                  </a:lnTo>
                  <a:lnTo>
                    <a:pt x="719" y="3598"/>
                  </a:lnTo>
                  <a:lnTo>
                    <a:pt x="710" y="3522"/>
                  </a:lnTo>
                  <a:lnTo>
                    <a:pt x="700" y="3445"/>
                  </a:lnTo>
                  <a:lnTo>
                    <a:pt x="689" y="3369"/>
                  </a:lnTo>
                  <a:lnTo>
                    <a:pt x="677" y="3293"/>
                  </a:lnTo>
                  <a:lnTo>
                    <a:pt x="666" y="3217"/>
                  </a:lnTo>
                  <a:lnTo>
                    <a:pt x="655" y="3140"/>
                  </a:lnTo>
                  <a:lnTo>
                    <a:pt x="644" y="3062"/>
                  </a:lnTo>
                  <a:lnTo>
                    <a:pt x="631" y="2986"/>
                  </a:lnTo>
                  <a:lnTo>
                    <a:pt x="618" y="2908"/>
                  </a:lnTo>
                  <a:lnTo>
                    <a:pt x="605" y="2832"/>
                  </a:lnTo>
                  <a:lnTo>
                    <a:pt x="591" y="2755"/>
                  </a:lnTo>
                  <a:lnTo>
                    <a:pt x="576" y="2678"/>
                  </a:lnTo>
                  <a:lnTo>
                    <a:pt x="561" y="2601"/>
                  </a:lnTo>
                  <a:lnTo>
                    <a:pt x="530" y="2449"/>
                  </a:lnTo>
                  <a:lnTo>
                    <a:pt x="496" y="2297"/>
                  </a:lnTo>
                  <a:lnTo>
                    <a:pt x="461" y="2146"/>
                  </a:lnTo>
                  <a:lnTo>
                    <a:pt x="425" y="1994"/>
                  </a:lnTo>
                  <a:lnTo>
                    <a:pt x="388" y="1842"/>
                  </a:lnTo>
                  <a:lnTo>
                    <a:pt x="351" y="1691"/>
                  </a:lnTo>
                  <a:lnTo>
                    <a:pt x="313" y="1539"/>
                  </a:lnTo>
                  <a:lnTo>
                    <a:pt x="276" y="1388"/>
                  </a:lnTo>
                  <a:lnTo>
                    <a:pt x="239" y="1236"/>
                  </a:lnTo>
                  <a:lnTo>
                    <a:pt x="203" y="1084"/>
                  </a:lnTo>
                  <a:lnTo>
                    <a:pt x="168" y="932"/>
                  </a:lnTo>
                  <a:lnTo>
                    <a:pt x="135" y="7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fontAlgn="base"/>
              <a:endParaRPr lang="zh-CN" altLang="en-US" strike="noStrike" noProof="1">
                <a:solidFill>
                  <a:schemeClr val="tx1">
                    <a:lumMod val="50000"/>
                    <a:lumOff val="50000"/>
                  </a:schemeClr>
                </a:solidFill>
              </a:endParaRPr>
            </a:p>
          </p:txBody>
        </p:sp>
      </p:grpSp>
      <p:grpSp>
        <p:nvGrpSpPr>
          <p:cNvPr id="86" name="淘宝店chenying0907 60"/>
          <p:cNvGrpSpPr/>
          <p:nvPr/>
        </p:nvGrpSpPr>
        <p:grpSpPr>
          <a:xfrm>
            <a:off x="4796473" y="3136265"/>
            <a:ext cx="2816225" cy="801688"/>
            <a:chOff x="2724151" y="1960563"/>
            <a:chExt cx="3695700" cy="1050925"/>
          </a:xfrm>
        </p:grpSpPr>
        <p:sp>
          <p:nvSpPr>
            <p:cNvPr id="48136" name="淘宝店chenying0907 15"/>
            <p:cNvSpPr/>
            <p:nvPr/>
          </p:nvSpPr>
          <p:spPr>
            <a:xfrm>
              <a:off x="2724151" y="1960563"/>
              <a:ext cx="515938" cy="1050925"/>
            </a:xfrm>
            <a:custGeom>
              <a:avLst/>
              <a:gdLst/>
              <a:ahLst/>
              <a:cxnLst>
                <a:cxn ang="0">
                  <a:pos x="26987" y="2722"/>
                </a:cxn>
                <a:cxn ang="0">
                  <a:pos x="80962" y="9527"/>
                </a:cxn>
                <a:cxn ang="0">
                  <a:pos x="134710" y="17239"/>
                </a:cxn>
                <a:cxn ang="0">
                  <a:pos x="188685" y="25632"/>
                </a:cxn>
                <a:cxn ang="0">
                  <a:pos x="241980" y="34932"/>
                </a:cxn>
                <a:cxn ang="0">
                  <a:pos x="295728" y="45140"/>
                </a:cxn>
                <a:cxn ang="0">
                  <a:pos x="348796" y="56028"/>
                </a:cxn>
                <a:cxn ang="0">
                  <a:pos x="402091" y="67596"/>
                </a:cxn>
                <a:cxn ang="0">
                  <a:pos x="429078" y="107973"/>
                </a:cxn>
                <a:cxn ang="0">
                  <a:pos x="429986" y="177384"/>
                </a:cxn>
                <a:cxn ang="0">
                  <a:pos x="431120" y="246796"/>
                </a:cxn>
                <a:cxn ang="0">
                  <a:pos x="432480" y="316207"/>
                </a:cxn>
                <a:cxn ang="0">
                  <a:pos x="434748" y="385392"/>
                </a:cxn>
                <a:cxn ang="0">
                  <a:pos x="437923" y="454803"/>
                </a:cxn>
                <a:cxn ang="0">
                  <a:pos x="442005" y="523761"/>
                </a:cxn>
                <a:cxn ang="0">
                  <a:pos x="447902" y="592945"/>
                </a:cxn>
                <a:cxn ang="0">
                  <a:pos x="454025" y="653964"/>
                </a:cxn>
                <a:cxn ang="0">
                  <a:pos x="461055" y="707270"/>
                </a:cxn>
                <a:cxn ang="0">
                  <a:pos x="468766" y="760122"/>
                </a:cxn>
                <a:cxn ang="0">
                  <a:pos x="477837" y="812975"/>
                </a:cxn>
                <a:cxn ang="0">
                  <a:pos x="487136" y="865601"/>
                </a:cxn>
                <a:cxn ang="0">
                  <a:pos x="496434" y="918680"/>
                </a:cxn>
                <a:cxn ang="0">
                  <a:pos x="505052" y="971306"/>
                </a:cxn>
                <a:cxn ang="0">
                  <a:pos x="512762" y="1024385"/>
                </a:cxn>
                <a:cxn ang="0">
                  <a:pos x="502557" y="1033231"/>
                </a:cxn>
                <a:cxn ang="0">
                  <a:pos x="476704" y="997392"/>
                </a:cxn>
                <a:cxn ang="0">
                  <a:pos x="452664" y="960417"/>
                </a:cxn>
                <a:cxn ang="0">
                  <a:pos x="430212" y="922763"/>
                </a:cxn>
                <a:cxn ang="0">
                  <a:pos x="409121" y="884201"/>
                </a:cxn>
                <a:cxn ang="0">
                  <a:pos x="389391" y="845185"/>
                </a:cxn>
                <a:cxn ang="0">
                  <a:pos x="370341" y="805263"/>
                </a:cxn>
                <a:cxn ang="0">
                  <a:pos x="352425" y="765113"/>
                </a:cxn>
                <a:cxn ang="0">
                  <a:pos x="326344" y="704321"/>
                </a:cxn>
                <a:cxn ang="0">
                  <a:pos x="293234" y="622434"/>
                </a:cxn>
                <a:cxn ang="0">
                  <a:pos x="259896" y="540547"/>
                </a:cxn>
                <a:cxn ang="0">
                  <a:pos x="234043" y="479755"/>
                </a:cxn>
                <a:cxn ang="0">
                  <a:pos x="215900" y="439605"/>
                </a:cxn>
                <a:cxn ang="0">
                  <a:pos x="203426" y="412385"/>
                </a:cxn>
                <a:cxn ang="0">
                  <a:pos x="196623" y="398094"/>
                </a:cxn>
                <a:cxn ang="0">
                  <a:pos x="188912" y="384257"/>
                </a:cxn>
                <a:cxn ang="0">
                  <a:pos x="180975" y="370194"/>
                </a:cxn>
                <a:cxn ang="0">
                  <a:pos x="168501" y="350232"/>
                </a:cxn>
                <a:cxn ang="0">
                  <a:pos x="150585" y="323919"/>
                </a:cxn>
                <a:cxn ang="0">
                  <a:pos x="131535" y="298514"/>
                </a:cxn>
                <a:cxn ang="0">
                  <a:pos x="112032" y="273789"/>
                </a:cxn>
                <a:cxn ang="0">
                  <a:pos x="91848" y="249291"/>
                </a:cxn>
                <a:cxn ang="0">
                  <a:pos x="71437" y="224793"/>
                </a:cxn>
                <a:cxn ang="0">
                  <a:pos x="56696" y="207326"/>
                </a:cxn>
                <a:cxn ang="0">
                  <a:pos x="48305" y="195758"/>
                </a:cxn>
                <a:cxn ang="0">
                  <a:pos x="41275" y="183736"/>
                </a:cxn>
                <a:cxn ang="0">
                  <a:pos x="34925" y="171260"/>
                </a:cxn>
                <a:cxn ang="0">
                  <a:pos x="29708" y="158330"/>
                </a:cxn>
                <a:cxn ang="0">
                  <a:pos x="24946" y="145401"/>
                </a:cxn>
                <a:cxn ang="0">
                  <a:pos x="21091" y="132017"/>
                </a:cxn>
                <a:cxn ang="0">
                  <a:pos x="17916" y="118407"/>
                </a:cxn>
                <a:cxn ang="0">
                  <a:pos x="13607" y="97538"/>
                </a:cxn>
                <a:cxn ang="0">
                  <a:pos x="9525" y="69638"/>
                </a:cxn>
                <a:cxn ang="0">
                  <a:pos x="5896" y="41510"/>
                </a:cxn>
                <a:cxn ang="0">
                  <a:pos x="2041" y="13610"/>
                </a:cxn>
              </a:cxnLst>
              <a:rect l="0" t="0" r="0" b="0"/>
              <a:pathLst>
                <a:path w="2275" h="4633">
                  <a:moveTo>
                    <a:pt x="0" y="0"/>
                  </a:moveTo>
                  <a:lnTo>
                    <a:pt x="119" y="12"/>
                  </a:lnTo>
                  <a:lnTo>
                    <a:pt x="239" y="27"/>
                  </a:lnTo>
                  <a:lnTo>
                    <a:pt x="357" y="42"/>
                  </a:lnTo>
                  <a:lnTo>
                    <a:pt x="476" y="58"/>
                  </a:lnTo>
                  <a:lnTo>
                    <a:pt x="594" y="76"/>
                  </a:lnTo>
                  <a:lnTo>
                    <a:pt x="714" y="94"/>
                  </a:lnTo>
                  <a:lnTo>
                    <a:pt x="832" y="113"/>
                  </a:lnTo>
                  <a:lnTo>
                    <a:pt x="950" y="134"/>
                  </a:lnTo>
                  <a:lnTo>
                    <a:pt x="1067" y="154"/>
                  </a:lnTo>
                  <a:lnTo>
                    <a:pt x="1186" y="176"/>
                  </a:lnTo>
                  <a:lnTo>
                    <a:pt x="1304" y="199"/>
                  </a:lnTo>
                  <a:lnTo>
                    <a:pt x="1421" y="223"/>
                  </a:lnTo>
                  <a:lnTo>
                    <a:pt x="1538" y="247"/>
                  </a:lnTo>
                  <a:lnTo>
                    <a:pt x="1656" y="272"/>
                  </a:lnTo>
                  <a:lnTo>
                    <a:pt x="1773" y="298"/>
                  </a:lnTo>
                  <a:lnTo>
                    <a:pt x="1890" y="323"/>
                  </a:lnTo>
                  <a:lnTo>
                    <a:pt x="1892" y="476"/>
                  </a:lnTo>
                  <a:lnTo>
                    <a:pt x="1894" y="629"/>
                  </a:lnTo>
                  <a:lnTo>
                    <a:pt x="1896" y="782"/>
                  </a:lnTo>
                  <a:lnTo>
                    <a:pt x="1898" y="935"/>
                  </a:lnTo>
                  <a:lnTo>
                    <a:pt x="1901" y="1088"/>
                  </a:lnTo>
                  <a:lnTo>
                    <a:pt x="1904" y="1241"/>
                  </a:lnTo>
                  <a:lnTo>
                    <a:pt x="1907" y="1394"/>
                  </a:lnTo>
                  <a:lnTo>
                    <a:pt x="1911" y="1546"/>
                  </a:lnTo>
                  <a:lnTo>
                    <a:pt x="1917" y="1699"/>
                  </a:lnTo>
                  <a:lnTo>
                    <a:pt x="1924" y="1852"/>
                  </a:lnTo>
                  <a:lnTo>
                    <a:pt x="1931" y="2005"/>
                  </a:lnTo>
                  <a:lnTo>
                    <a:pt x="1939" y="2156"/>
                  </a:lnTo>
                  <a:lnTo>
                    <a:pt x="1949" y="2309"/>
                  </a:lnTo>
                  <a:lnTo>
                    <a:pt x="1961" y="2461"/>
                  </a:lnTo>
                  <a:lnTo>
                    <a:pt x="1975" y="2614"/>
                  </a:lnTo>
                  <a:lnTo>
                    <a:pt x="1991" y="2766"/>
                  </a:lnTo>
                  <a:lnTo>
                    <a:pt x="2002" y="2883"/>
                  </a:lnTo>
                  <a:lnTo>
                    <a:pt x="2016" y="3001"/>
                  </a:lnTo>
                  <a:lnTo>
                    <a:pt x="2033" y="3118"/>
                  </a:lnTo>
                  <a:lnTo>
                    <a:pt x="2049" y="3235"/>
                  </a:lnTo>
                  <a:lnTo>
                    <a:pt x="2067" y="3351"/>
                  </a:lnTo>
                  <a:lnTo>
                    <a:pt x="2087" y="3468"/>
                  </a:lnTo>
                  <a:lnTo>
                    <a:pt x="2107" y="3584"/>
                  </a:lnTo>
                  <a:lnTo>
                    <a:pt x="2128" y="3700"/>
                  </a:lnTo>
                  <a:lnTo>
                    <a:pt x="2148" y="3816"/>
                  </a:lnTo>
                  <a:lnTo>
                    <a:pt x="2168" y="3932"/>
                  </a:lnTo>
                  <a:lnTo>
                    <a:pt x="2189" y="4050"/>
                  </a:lnTo>
                  <a:lnTo>
                    <a:pt x="2208" y="4166"/>
                  </a:lnTo>
                  <a:lnTo>
                    <a:pt x="2227" y="4282"/>
                  </a:lnTo>
                  <a:lnTo>
                    <a:pt x="2245" y="4399"/>
                  </a:lnTo>
                  <a:lnTo>
                    <a:pt x="2261" y="4516"/>
                  </a:lnTo>
                  <a:lnTo>
                    <a:pt x="2275" y="4633"/>
                  </a:lnTo>
                  <a:lnTo>
                    <a:pt x="2216" y="4555"/>
                  </a:lnTo>
                  <a:lnTo>
                    <a:pt x="2158" y="4477"/>
                  </a:lnTo>
                  <a:lnTo>
                    <a:pt x="2102" y="4397"/>
                  </a:lnTo>
                  <a:lnTo>
                    <a:pt x="2048" y="4316"/>
                  </a:lnTo>
                  <a:lnTo>
                    <a:pt x="1996" y="4234"/>
                  </a:lnTo>
                  <a:lnTo>
                    <a:pt x="1946" y="4152"/>
                  </a:lnTo>
                  <a:lnTo>
                    <a:pt x="1897" y="4068"/>
                  </a:lnTo>
                  <a:lnTo>
                    <a:pt x="1850" y="3983"/>
                  </a:lnTo>
                  <a:lnTo>
                    <a:pt x="1804" y="3898"/>
                  </a:lnTo>
                  <a:lnTo>
                    <a:pt x="1760" y="3812"/>
                  </a:lnTo>
                  <a:lnTo>
                    <a:pt x="1717" y="3726"/>
                  </a:lnTo>
                  <a:lnTo>
                    <a:pt x="1674" y="3638"/>
                  </a:lnTo>
                  <a:lnTo>
                    <a:pt x="1633" y="3550"/>
                  </a:lnTo>
                  <a:lnTo>
                    <a:pt x="1593" y="3461"/>
                  </a:lnTo>
                  <a:lnTo>
                    <a:pt x="1554" y="3373"/>
                  </a:lnTo>
                  <a:lnTo>
                    <a:pt x="1515" y="3284"/>
                  </a:lnTo>
                  <a:lnTo>
                    <a:pt x="1439" y="3105"/>
                  </a:lnTo>
                  <a:lnTo>
                    <a:pt x="1365" y="2924"/>
                  </a:lnTo>
                  <a:lnTo>
                    <a:pt x="1293" y="2744"/>
                  </a:lnTo>
                  <a:lnTo>
                    <a:pt x="1219" y="2563"/>
                  </a:lnTo>
                  <a:lnTo>
                    <a:pt x="1146" y="2383"/>
                  </a:lnTo>
                  <a:lnTo>
                    <a:pt x="1070" y="2204"/>
                  </a:lnTo>
                  <a:lnTo>
                    <a:pt x="1032" y="2115"/>
                  </a:lnTo>
                  <a:lnTo>
                    <a:pt x="993" y="2026"/>
                  </a:lnTo>
                  <a:lnTo>
                    <a:pt x="952" y="1938"/>
                  </a:lnTo>
                  <a:lnTo>
                    <a:pt x="911" y="1851"/>
                  </a:lnTo>
                  <a:lnTo>
                    <a:pt x="897" y="1818"/>
                  </a:lnTo>
                  <a:lnTo>
                    <a:pt x="882" y="1786"/>
                  </a:lnTo>
                  <a:lnTo>
                    <a:pt x="867" y="1755"/>
                  </a:lnTo>
                  <a:lnTo>
                    <a:pt x="850" y="1724"/>
                  </a:lnTo>
                  <a:lnTo>
                    <a:pt x="833" y="1694"/>
                  </a:lnTo>
                  <a:lnTo>
                    <a:pt x="816" y="1663"/>
                  </a:lnTo>
                  <a:lnTo>
                    <a:pt x="798" y="1632"/>
                  </a:lnTo>
                  <a:lnTo>
                    <a:pt x="780" y="1603"/>
                  </a:lnTo>
                  <a:lnTo>
                    <a:pt x="743" y="1544"/>
                  </a:lnTo>
                  <a:lnTo>
                    <a:pt x="704" y="1486"/>
                  </a:lnTo>
                  <a:lnTo>
                    <a:pt x="664" y="1428"/>
                  </a:lnTo>
                  <a:lnTo>
                    <a:pt x="623" y="1372"/>
                  </a:lnTo>
                  <a:lnTo>
                    <a:pt x="580" y="1316"/>
                  </a:lnTo>
                  <a:lnTo>
                    <a:pt x="537" y="1261"/>
                  </a:lnTo>
                  <a:lnTo>
                    <a:pt x="494" y="1207"/>
                  </a:lnTo>
                  <a:lnTo>
                    <a:pt x="449" y="1153"/>
                  </a:lnTo>
                  <a:lnTo>
                    <a:pt x="405" y="1099"/>
                  </a:lnTo>
                  <a:lnTo>
                    <a:pt x="360" y="1045"/>
                  </a:lnTo>
                  <a:lnTo>
                    <a:pt x="315" y="991"/>
                  </a:lnTo>
                  <a:lnTo>
                    <a:pt x="270" y="938"/>
                  </a:lnTo>
                  <a:lnTo>
                    <a:pt x="250" y="914"/>
                  </a:lnTo>
                  <a:lnTo>
                    <a:pt x="232" y="888"/>
                  </a:lnTo>
                  <a:lnTo>
                    <a:pt x="213" y="863"/>
                  </a:lnTo>
                  <a:lnTo>
                    <a:pt x="197" y="836"/>
                  </a:lnTo>
                  <a:lnTo>
                    <a:pt x="182" y="810"/>
                  </a:lnTo>
                  <a:lnTo>
                    <a:pt x="167" y="782"/>
                  </a:lnTo>
                  <a:lnTo>
                    <a:pt x="154" y="755"/>
                  </a:lnTo>
                  <a:lnTo>
                    <a:pt x="142" y="727"/>
                  </a:lnTo>
                  <a:lnTo>
                    <a:pt x="131" y="698"/>
                  </a:lnTo>
                  <a:lnTo>
                    <a:pt x="119" y="670"/>
                  </a:lnTo>
                  <a:lnTo>
                    <a:pt x="110" y="641"/>
                  </a:lnTo>
                  <a:lnTo>
                    <a:pt x="101" y="612"/>
                  </a:lnTo>
                  <a:lnTo>
                    <a:pt x="93" y="582"/>
                  </a:lnTo>
                  <a:lnTo>
                    <a:pt x="86" y="552"/>
                  </a:lnTo>
                  <a:lnTo>
                    <a:pt x="79" y="522"/>
                  </a:lnTo>
                  <a:lnTo>
                    <a:pt x="71" y="492"/>
                  </a:lnTo>
                  <a:lnTo>
                    <a:pt x="60" y="430"/>
                  </a:lnTo>
                  <a:lnTo>
                    <a:pt x="50" y="369"/>
                  </a:lnTo>
                  <a:lnTo>
                    <a:pt x="42" y="307"/>
                  </a:lnTo>
                  <a:lnTo>
                    <a:pt x="34" y="245"/>
                  </a:lnTo>
                  <a:lnTo>
                    <a:pt x="26" y="183"/>
                  </a:lnTo>
                  <a:lnTo>
                    <a:pt x="17" y="121"/>
                  </a:lnTo>
                  <a:lnTo>
                    <a:pt x="9" y="60"/>
                  </a:lnTo>
                  <a:lnTo>
                    <a:pt x="0" y="0"/>
                  </a:lnTo>
                  <a:close/>
                </a:path>
              </a:pathLst>
            </a:custGeom>
            <a:solidFill>
              <a:schemeClr val="accent2"/>
            </a:solidFill>
            <a:ln w="9525">
              <a:noFill/>
            </a:ln>
          </p:spPr>
          <p:txBody>
            <a:bodyPr/>
            <a:lstStyle/>
            <a:p>
              <a:endParaRPr lang="zh-CN" altLang="en-US"/>
            </a:p>
          </p:txBody>
        </p:sp>
        <p:sp>
          <p:nvSpPr>
            <p:cNvPr id="48137" name="淘宝店chenying0907 17"/>
            <p:cNvSpPr/>
            <p:nvPr/>
          </p:nvSpPr>
          <p:spPr>
            <a:xfrm>
              <a:off x="5907088" y="1963738"/>
              <a:ext cx="512763" cy="1044575"/>
            </a:xfrm>
            <a:custGeom>
              <a:avLst/>
              <a:gdLst/>
              <a:ahLst/>
              <a:cxnLst>
                <a:cxn ang="0">
                  <a:pos x="112662" y="64888"/>
                </a:cxn>
                <a:cxn ang="0">
                  <a:pos x="165480" y="52864"/>
                </a:cxn>
                <a:cxn ang="0">
                  <a:pos x="218298" y="41519"/>
                </a:cxn>
                <a:cxn ang="0">
                  <a:pos x="271569" y="31083"/>
                </a:cxn>
                <a:cxn ang="0">
                  <a:pos x="324613" y="21554"/>
                </a:cxn>
                <a:cxn ang="0">
                  <a:pos x="378338" y="13386"/>
                </a:cxn>
                <a:cxn ang="0">
                  <a:pos x="431836" y="7033"/>
                </a:cxn>
                <a:cxn ang="0">
                  <a:pos x="485787" y="2041"/>
                </a:cxn>
                <a:cxn ang="0">
                  <a:pos x="510722" y="13839"/>
                </a:cxn>
                <a:cxn ang="0">
                  <a:pos x="506869" y="41292"/>
                </a:cxn>
                <a:cxn ang="0">
                  <a:pos x="503015" y="68745"/>
                </a:cxn>
                <a:cxn ang="0">
                  <a:pos x="498255" y="96652"/>
                </a:cxn>
                <a:cxn ang="0">
                  <a:pos x="493721" y="116845"/>
                </a:cxn>
                <a:cxn ang="0">
                  <a:pos x="490094" y="130231"/>
                </a:cxn>
                <a:cxn ang="0">
                  <a:pos x="486014" y="143163"/>
                </a:cxn>
                <a:cxn ang="0">
                  <a:pos x="480800" y="156323"/>
                </a:cxn>
                <a:cxn ang="0">
                  <a:pos x="475133" y="168801"/>
                </a:cxn>
                <a:cxn ang="0">
                  <a:pos x="468559" y="180826"/>
                </a:cxn>
                <a:cxn ang="0">
                  <a:pos x="461078" y="192397"/>
                </a:cxn>
                <a:cxn ang="0">
                  <a:pos x="452464" y="203515"/>
                </a:cxn>
                <a:cxn ang="0">
                  <a:pos x="435689" y="222119"/>
                </a:cxn>
                <a:cxn ang="0">
                  <a:pos x="412794" y="249118"/>
                </a:cxn>
                <a:cxn ang="0">
                  <a:pos x="390579" y="277025"/>
                </a:cxn>
                <a:cxn ang="0">
                  <a:pos x="368817" y="305386"/>
                </a:cxn>
                <a:cxn ang="0">
                  <a:pos x="348415" y="334654"/>
                </a:cxn>
                <a:cxn ang="0">
                  <a:pos x="334134" y="356662"/>
                </a:cxn>
                <a:cxn ang="0">
                  <a:pos x="324840" y="372090"/>
                </a:cxn>
                <a:cxn ang="0">
                  <a:pos x="315999" y="387518"/>
                </a:cxn>
                <a:cxn ang="0">
                  <a:pos x="307839" y="403173"/>
                </a:cxn>
                <a:cxn ang="0">
                  <a:pos x="299905" y="419282"/>
                </a:cxn>
                <a:cxn ang="0">
                  <a:pos x="292424" y="435617"/>
                </a:cxn>
                <a:cxn ang="0">
                  <a:pos x="272702" y="482128"/>
                </a:cxn>
                <a:cxn ang="0">
                  <a:pos x="240966" y="559496"/>
                </a:cxn>
                <a:cxn ang="0">
                  <a:pos x="209457" y="636864"/>
                </a:cxn>
                <a:cxn ang="0">
                  <a:pos x="177494" y="714231"/>
                </a:cxn>
                <a:cxn ang="0">
                  <a:pos x="152559" y="771860"/>
                </a:cxn>
                <a:cxn ang="0">
                  <a:pos x="135104" y="809749"/>
                </a:cxn>
                <a:cxn ang="0">
                  <a:pos x="117196" y="847185"/>
                </a:cxn>
                <a:cxn ang="0">
                  <a:pos x="98381" y="884394"/>
                </a:cxn>
                <a:cxn ang="0">
                  <a:pos x="78433" y="921149"/>
                </a:cxn>
                <a:cxn ang="0">
                  <a:pos x="57804" y="957224"/>
                </a:cxn>
                <a:cxn ang="0">
                  <a:pos x="35589" y="992618"/>
                </a:cxn>
                <a:cxn ang="0">
                  <a:pos x="12241" y="1027331"/>
                </a:cxn>
                <a:cxn ang="0">
                  <a:pos x="3853" y="1018483"/>
                </a:cxn>
                <a:cxn ang="0">
                  <a:pos x="12467" y="966980"/>
                </a:cxn>
                <a:cxn ang="0">
                  <a:pos x="21761" y="915250"/>
                </a:cxn>
                <a:cxn ang="0">
                  <a:pos x="30829" y="863521"/>
                </a:cxn>
                <a:cxn ang="0">
                  <a:pos x="40123" y="812018"/>
                </a:cxn>
                <a:cxn ang="0">
                  <a:pos x="48964" y="760515"/>
                </a:cxn>
                <a:cxn ang="0">
                  <a:pos x="56898" y="708559"/>
                </a:cxn>
                <a:cxn ang="0">
                  <a:pos x="63698" y="656602"/>
                </a:cxn>
                <a:cxn ang="0">
                  <a:pos x="68685" y="613041"/>
                </a:cxn>
                <a:cxn ang="0">
                  <a:pos x="72312" y="578327"/>
                </a:cxn>
                <a:cxn ang="0">
                  <a:pos x="76619" y="526144"/>
                </a:cxn>
                <a:cxn ang="0">
                  <a:pos x="81153" y="456264"/>
                </a:cxn>
                <a:cxn ang="0">
                  <a:pos x="84100" y="386156"/>
                </a:cxn>
                <a:cxn ang="0">
                  <a:pos x="85913" y="316276"/>
                </a:cxn>
                <a:cxn ang="0">
                  <a:pos x="86593" y="246169"/>
                </a:cxn>
                <a:cxn ang="0">
                  <a:pos x="86820" y="176062"/>
                </a:cxn>
                <a:cxn ang="0">
                  <a:pos x="86593" y="105954"/>
                </a:cxn>
              </a:cxnLst>
              <a:rect l="0" t="0" r="0" b="0"/>
              <a:pathLst>
                <a:path w="2262" h="4604">
                  <a:moveTo>
                    <a:pt x="381" y="313"/>
                  </a:moveTo>
                  <a:lnTo>
                    <a:pt x="497" y="286"/>
                  </a:lnTo>
                  <a:lnTo>
                    <a:pt x="614" y="258"/>
                  </a:lnTo>
                  <a:lnTo>
                    <a:pt x="730" y="233"/>
                  </a:lnTo>
                  <a:lnTo>
                    <a:pt x="846" y="207"/>
                  </a:lnTo>
                  <a:lnTo>
                    <a:pt x="963" y="183"/>
                  </a:lnTo>
                  <a:lnTo>
                    <a:pt x="1080" y="159"/>
                  </a:lnTo>
                  <a:lnTo>
                    <a:pt x="1198" y="137"/>
                  </a:lnTo>
                  <a:lnTo>
                    <a:pt x="1315" y="116"/>
                  </a:lnTo>
                  <a:lnTo>
                    <a:pt x="1432" y="95"/>
                  </a:lnTo>
                  <a:lnTo>
                    <a:pt x="1550" y="77"/>
                  </a:lnTo>
                  <a:lnTo>
                    <a:pt x="1669" y="59"/>
                  </a:lnTo>
                  <a:lnTo>
                    <a:pt x="1787" y="44"/>
                  </a:lnTo>
                  <a:lnTo>
                    <a:pt x="1905" y="31"/>
                  </a:lnTo>
                  <a:lnTo>
                    <a:pt x="2024" y="19"/>
                  </a:lnTo>
                  <a:lnTo>
                    <a:pt x="2143" y="9"/>
                  </a:lnTo>
                  <a:lnTo>
                    <a:pt x="2262" y="0"/>
                  </a:lnTo>
                  <a:lnTo>
                    <a:pt x="2253" y="61"/>
                  </a:lnTo>
                  <a:lnTo>
                    <a:pt x="2245" y="121"/>
                  </a:lnTo>
                  <a:lnTo>
                    <a:pt x="2236" y="182"/>
                  </a:lnTo>
                  <a:lnTo>
                    <a:pt x="2228" y="242"/>
                  </a:lnTo>
                  <a:lnTo>
                    <a:pt x="2219" y="303"/>
                  </a:lnTo>
                  <a:lnTo>
                    <a:pt x="2209" y="364"/>
                  </a:lnTo>
                  <a:lnTo>
                    <a:pt x="2198" y="426"/>
                  </a:lnTo>
                  <a:lnTo>
                    <a:pt x="2185" y="486"/>
                  </a:lnTo>
                  <a:lnTo>
                    <a:pt x="2178" y="515"/>
                  </a:lnTo>
                  <a:lnTo>
                    <a:pt x="2170" y="545"/>
                  </a:lnTo>
                  <a:lnTo>
                    <a:pt x="2162" y="574"/>
                  </a:lnTo>
                  <a:lnTo>
                    <a:pt x="2153" y="603"/>
                  </a:lnTo>
                  <a:lnTo>
                    <a:pt x="2144" y="631"/>
                  </a:lnTo>
                  <a:lnTo>
                    <a:pt x="2132" y="660"/>
                  </a:lnTo>
                  <a:lnTo>
                    <a:pt x="2121" y="689"/>
                  </a:lnTo>
                  <a:lnTo>
                    <a:pt x="2109" y="716"/>
                  </a:lnTo>
                  <a:lnTo>
                    <a:pt x="2096" y="744"/>
                  </a:lnTo>
                  <a:lnTo>
                    <a:pt x="2082" y="770"/>
                  </a:lnTo>
                  <a:lnTo>
                    <a:pt x="2067" y="797"/>
                  </a:lnTo>
                  <a:lnTo>
                    <a:pt x="2051" y="822"/>
                  </a:lnTo>
                  <a:lnTo>
                    <a:pt x="2034" y="848"/>
                  </a:lnTo>
                  <a:lnTo>
                    <a:pt x="2015" y="872"/>
                  </a:lnTo>
                  <a:lnTo>
                    <a:pt x="1996" y="897"/>
                  </a:lnTo>
                  <a:lnTo>
                    <a:pt x="1974" y="920"/>
                  </a:lnTo>
                  <a:lnTo>
                    <a:pt x="1922" y="979"/>
                  </a:lnTo>
                  <a:lnTo>
                    <a:pt x="1871" y="1039"/>
                  </a:lnTo>
                  <a:lnTo>
                    <a:pt x="1821" y="1098"/>
                  </a:lnTo>
                  <a:lnTo>
                    <a:pt x="1772" y="1160"/>
                  </a:lnTo>
                  <a:lnTo>
                    <a:pt x="1723" y="1221"/>
                  </a:lnTo>
                  <a:lnTo>
                    <a:pt x="1675" y="1283"/>
                  </a:lnTo>
                  <a:lnTo>
                    <a:pt x="1627" y="1346"/>
                  </a:lnTo>
                  <a:lnTo>
                    <a:pt x="1582" y="1409"/>
                  </a:lnTo>
                  <a:lnTo>
                    <a:pt x="1537" y="1475"/>
                  </a:lnTo>
                  <a:lnTo>
                    <a:pt x="1494" y="1540"/>
                  </a:lnTo>
                  <a:lnTo>
                    <a:pt x="1474" y="1572"/>
                  </a:lnTo>
                  <a:lnTo>
                    <a:pt x="1454" y="1606"/>
                  </a:lnTo>
                  <a:lnTo>
                    <a:pt x="1433" y="1640"/>
                  </a:lnTo>
                  <a:lnTo>
                    <a:pt x="1414" y="1674"/>
                  </a:lnTo>
                  <a:lnTo>
                    <a:pt x="1394" y="1708"/>
                  </a:lnTo>
                  <a:lnTo>
                    <a:pt x="1376" y="1743"/>
                  </a:lnTo>
                  <a:lnTo>
                    <a:pt x="1358" y="1777"/>
                  </a:lnTo>
                  <a:lnTo>
                    <a:pt x="1340" y="1813"/>
                  </a:lnTo>
                  <a:lnTo>
                    <a:pt x="1323" y="1848"/>
                  </a:lnTo>
                  <a:lnTo>
                    <a:pt x="1307" y="1883"/>
                  </a:lnTo>
                  <a:lnTo>
                    <a:pt x="1290" y="1920"/>
                  </a:lnTo>
                  <a:lnTo>
                    <a:pt x="1275" y="1957"/>
                  </a:lnTo>
                  <a:lnTo>
                    <a:pt x="1203" y="2125"/>
                  </a:lnTo>
                  <a:lnTo>
                    <a:pt x="1132" y="2295"/>
                  </a:lnTo>
                  <a:lnTo>
                    <a:pt x="1063" y="2466"/>
                  </a:lnTo>
                  <a:lnTo>
                    <a:pt x="994" y="2636"/>
                  </a:lnTo>
                  <a:lnTo>
                    <a:pt x="924" y="2807"/>
                  </a:lnTo>
                  <a:lnTo>
                    <a:pt x="854" y="2977"/>
                  </a:lnTo>
                  <a:lnTo>
                    <a:pt x="783" y="3148"/>
                  </a:lnTo>
                  <a:lnTo>
                    <a:pt x="710" y="3317"/>
                  </a:lnTo>
                  <a:lnTo>
                    <a:pt x="673" y="3402"/>
                  </a:lnTo>
                  <a:lnTo>
                    <a:pt x="635" y="3485"/>
                  </a:lnTo>
                  <a:lnTo>
                    <a:pt x="596" y="3569"/>
                  </a:lnTo>
                  <a:lnTo>
                    <a:pt x="557" y="3651"/>
                  </a:lnTo>
                  <a:lnTo>
                    <a:pt x="517" y="3734"/>
                  </a:lnTo>
                  <a:lnTo>
                    <a:pt x="476" y="3817"/>
                  </a:lnTo>
                  <a:lnTo>
                    <a:pt x="434" y="3898"/>
                  </a:lnTo>
                  <a:lnTo>
                    <a:pt x="390" y="3980"/>
                  </a:lnTo>
                  <a:lnTo>
                    <a:pt x="346" y="4060"/>
                  </a:lnTo>
                  <a:lnTo>
                    <a:pt x="301" y="4140"/>
                  </a:lnTo>
                  <a:lnTo>
                    <a:pt x="255" y="4219"/>
                  </a:lnTo>
                  <a:lnTo>
                    <a:pt x="207" y="4298"/>
                  </a:lnTo>
                  <a:lnTo>
                    <a:pt x="157" y="4375"/>
                  </a:lnTo>
                  <a:lnTo>
                    <a:pt x="106" y="4453"/>
                  </a:lnTo>
                  <a:lnTo>
                    <a:pt x="54" y="4528"/>
                  </a:lnTo>
                  <a:lnTo>
                    <a:pt x="0" y="4604"/>
                  </a:lnTo>
                  <a:lnTo>
                    <a:pt x="17" y="4489"/>
                  </a:lnTo>
                  <a:lnTo>
                    <a:pt x="36" y="4375"/>
                  </a:lnTo>
                  <a:lnTo>
                    <a:pt x="55" y="4262"/>
                  </a:lnTo>
                  <a:lnTo>
                    <a:pt x="75" y="4148"/>
                  </a:lnTo>
                  <a:lnTo>
                    <a:pt x="96" y="4034"/>
                  </a:lnTo>
                  <a:lnTo>
                    <a:pt x="116" y="3921"/>
                  </a:lnTo>
                  <a:lnTo>
                    <a:pt x="136" y="3806"/>
                  </a:lnTo>
                  <a:lnTo>
                    <a:pt x="157" y="3693"/>
                  </a:lnTo>
                  <a:lnTo>
                    <a:pt x="177" y="3579"/>
                  </a:lnTo>
                  <a:lnTo>
                    <a:pt x="197" y="3466"/>
                  </a:lnTo>
                  <a:lnTo>
                    <a:pt x="216" y="3352"/>
                  </a:lnTo>
                  <a:lnTo>
                    <a:pt x="233" y="3237"/>
                  </a:lnTo>
                  <a:lnTo>
                    <a:pt x="251" y="3123"/>
                  </a:lnTo>
                  <a:lnTo>
                    <a:pt x="267" y="3009"/>
                  </a:lnTo>
                  <a:lnTo>
                    <a:pt x="281" y="2894"/>
                  </a:lnTo>
                  <a:lnTo>
                    <a:pt x="294" y="2780"/>
                  </a:lnTo>
                  <a:lnTo>
                    <a:pt x="303" y="2702"/>
                  </a:lnTo>
                  <a:lnTo>
                    <a:pt x="311" y="2626"/>
                  </a:lnTo>
                  <a:lnTo>
                    <a:pt x="319" y="2549"/>
                  </a:lnTo>
                  <a:lnTo>
                    <a:pt x="326" y="2472"/>
                  </a:lnTo>
                  <a:lnTo>
                    <a:pt x="338" y="2319"/>
                  </a:lnTo>
                  <a:lnTo>
                    <a:pt x="350" y="2165"/>
                  </a:lnTo>
                  <a:lnTo>
                    <a:pt x="358" y="2011"/>
                  </a:lnTo>
                  <a:lnTo>
                    <a:pt x="366" y="1856"/>
                  </a:lnTo>
                  <a:lnTo>
                    <a:pt x="371" y="1702"/>
                  </a:lnTo>
                  <a:lnTo>
                    <a:pt x="376" y="1548"/>
                  </a:lnTo>
                  <a:lnTo>
                    <a:pt x="379" y="1394"/>
                  </a:lnTo>
                  <a:lnTo>
                    <a:pt x="381" y="1239"/>
                  </a:lnTo>
                  <a:lnTo>
                    <a:pt x="382" y="1085"/>
                  </a:lnTo>
                  <a:lnTo>
                    <a:pt x="383" y="931"/>
                  </a:lnTo>
                  <a:lnTo>
                    <a:pt x="383" y="776"/>
                  </a:lnTo>
                  <a:lnTo>
                    <a:pt x="382" y="622"/>
                  </a:lnTo>
                  <a:lnTo>
                    <a:pt x="382" y="467"/>
                  </a:lnTo>
                  <a:lnTo>
                    <a:pt x="381" y="313"/>
                  </a:lnTo>
                  <a:close/>
                </a:path>
              </a:pathLst>
            </a:custGeom>
            <a:solidFill>
              <a:schemeClr val="accent2"/>
            </a:solidFill>
            <a:ln w="9525">
              <a:noFill/>
            </a:ln>
          </p:spPr>
          <p:txBody>
            <a:bodyPr/>
            <a:lstStyle/>
            <a:p>
              <a:endParaRPr lang="zh-CN" altLang="en-US"/>
            </a:p>
          </p:txBody>
        </p:sp>
      </p:grpSp>
      <p:sp>
        <p:nvSpPr>
          <p:cNvPr id="87" name="淘宝店chenying0907 19"/>
          <p:cNvSpPr/>
          <p:nvPr/>
        </p:nvSpPr>
        <p:spPr>
          <a:xfrm>
            <a:off x="4817110" y="3350578"/>
            <a:ext cx="1358900" cy="1684337"/>
          </a:xfrm>
          <a:custGeom>
            <a:avLst/>
            <a:gdLst/>
            <a:ahLst/>
            <a:cxnLst>
              <a:cxn ang="0">
                <a:pos x="37330" y="360307"/>
              </a:cxn>
              <a:cxn ang="0">
                <a:pos x="19356" y="281333"/>
              </a:cxn>
              <a:cxn ang="0">
                <a:pos x="6567" y="201495"/>
              </a:cxn>
              <a:cxn ang="0">
                <a:pos x="345" y="120966"/>
              </a:cxn>
              <a:cxn ang="0">
                <a:pos x="2419" y="40264"/>
              </a:cxn>
              <a:cxn ang="0">
                <a:pos x="33701" y="34043"/>
              </a:cxn>
              <a:cxn ang="0">
                <a:pos x="78981" y="107314"/>
              </a:cxn>
              <a:cxn ang="0">
                <a:pos x="116657" y="184560"/>
              </a:cxn>
              <a:cxn ang="0">
                <a:pos x="177146" y="330929"/>
              </a:cxn>
              <a:cxn ang="0">
                <a:pos x="222254" y="431677"/>
              </a:cxn>
              <a:cxn ang="0">
                <a:pos x="291039" y="561802"/>
              </a:cxn>
              <a:cxn ang="0">
                <a:pos x="371230" y="686743"/>
              </a:cxn>
              <a:cxn ang="0">
                <a:pos x="464383" y="801316"/>
              </a:cxn>
              <a:cxn ang="0">
                <a:pos x="572572" y="900163"/>
              </a:cxn>
              <a:cxn ang="0">
                <a:pos x="697353" y="977927"/>
              </a:cxn>
              <a:cxn ang="0">
                <a:pos x="751793" y="999182"/>
              </a:cxn>
              <a:cxn ang="0">
                <a:pos x="791197" y="1006095"/>
              </a:cxn>
              <a:cxn ang="0">
                <a:pos x="837860" y="1008514"/>
              </a:cxn>
              <a:cxn ang="0">
                <a:pos x="918397" y="1004194"/>
              </a:cxn>
              <a:cxn ang="0">
                <a:pos x="909410" y="956671"/>
              </a:cxn>
              <a:cxn ang="0">
                <a:pos x="879339" y="908630"/>
              </a:cxn>
              <a:cxn ang="0">
                <a:pos x="859118" y="885474"/>
              </a:cxn>
              <a:cxn ang="0">
                <a:pos x="830083" y="860244"/>
              </a:cxn>
              <a:cxn ang="0">
                <a:pos x="738831" y="792848"/>
              </a:cxn>
              <a:cxn ang="0">
                <a:pos x="646887" y="725625"/>
              </a:cxn>
              <a:cxn ang="0">
                <a:pos x="589855" y="676720"/>
              </a:cxn>
              <a:cxn ang="0">
                <a:pos x="539044" y="620903"/>
              </a:cxn>
              <a:cxn ang="0">
                <a:pos x="518478" y="590834"/>
              </a:cxn>
              <a:cxn ang="0">
                <a:pos x="507590" y="565258"/>
              </a:cxn>
              <a:cxn ang="0">
                <a:pos x="499640" y="533807"/>
              </a:cxn>
              <a:cxn ang="0">
                <a:pos x="491517" y="478163"/>
              </a:cxn>
              <a:cxn ang="0">
                <a:pos x="676614" y="601203"/>
              </a:cxn>
              <a:cxn ang="0">
                <a:pos x="900423" y="759669"/>
              </a:cxn>
              <a:cxn ang="0">
                <a:pos x="1098309" y="892386"/>
              </a:cxn>
              <a:cxn ang="0">
                <a:pos x="1144627" y="926084"/>
              </a:cxn>
              <a:cxn ang="0">
                <a:pos x="1186969" y="964966"/>
              </a:cxn>
              <a:cxn ang="0">
                <a:pos x="1224645" y="1008169"/>
              </a:cxn>
              <a:cxn ang="0">
                <a:pos x="1256964" y="1055345"/>
              </a:cxn>
              <a:cxn ang="0">
                <a:pos x="1283060" y="1106497"/>
              </a:cxn>
              <a:cxn ang="0">
                <a:pos x="1319008" y="1200505"/>
              </a:cxn>
              <a:cxn ang="0">
                <a:pos x="1343549" y="1305746"/>
              </a:cxn>
              <a:cxn ang="0">
                <a:pos x="1355993" y="1413233"/>
              </a:cxn>
              <a:cxn ang="0">
                <a:pos x="1360314" y="1522103"/>
              </a:cxn>
              <a:cxn ang="0">
                <a:pos x="1342512" y="1674348"/>
              </a:cxn>
              <a:cxn ang="0">
                <a:pos x="1197166" y="1583450"/>
              </a:cxn>
              <a:cxn ang="0">
                <a:pos x="998416" y="1470779"/>
              </a:cxn>
              <a:cxn ang="0">
                <a:pos x="809517" y="1372969"/>
              </a:cxn>
              <a:cxn ang="0">
                <a:pos x="702365" y="1315596"/>
              </a:cxn>
              <a:cxn ang="0">
                <a:pos x="645678" y="1280689"/>
              </a:cxn>
              <a:cxn ang="0">
                <a:pos x="591929" y="1241979"/>
              </a:cxn>
              <a:cxn ang="0">
                <a:pos x="541636" y="1198950"/>
              </a:cxn>
              <a:cxn ang="0">
                <a:pos x="499985" y="1155056"/>
              </a:cxn>
              <a:cxn ang="0">
                <a:pos x="464210" y="1108052"/>
              </a:cxn>
              <a:cxn ang="0">
                <a:pos x="404067" y="1017673"/>
              </a:cxn>
              <a:cxn ang="0">
                <a:pos x="363626" y="961683"/>
              </a:cxn>
              <a:cxn ang="0">
                <a:pos x="308840" y="896361"/>
              </a:cxn>
              <a:cxn ang="0">
                <a:pos x="242474" y="807019"/>
              </a:cxn>
              <a:cxn ang="0">
                <a:pos x="183022" y="713010"/>
              </a:cxn>
              <a:cxn ang="0">
                <a:pos x="131002" y="614682"/>
              </a:cxn>
              <a:cxn ang="0">
                <a:pos x="86585" y="512552"/>
              </a:cxn>
            </a:cxnLst>
            <a:rect l="0" t="0" r="0" b="0"/>
            <a:pathLst>
              <a:path w="7871" h="9750">
                <a:moveTo>
                  <a:pt x="320" y="2460"/>
                </a:moveTo>
                <a:lnTo>
                  <a:pt x="299" y="2385"/>
                </a:lnTo>
                <a:lnTo>
                  <a:pt x="278" y="2311"/>
                </a:lnTo>
                <a:lnTo>
                  <a:pt x="257" y="2236"/>
                </a:lnTo>
                <a:lnTo>
                  <a:pt x="237" y="2160"/>
                </a:lnTo>
                <a:lnTo>
                  <a:pt x="216" y="2085"/>
                </a:lnTo>
                <a:lnTo>
                  <a:pt x="198" y="2009"/>
                </a:lnTo>
                <a:lnTo>
                  <a:pt x="179" y="1934"/>
                </a:lnTo>
                <a:lnTo>
                  <a:pt x="161" y="1857"/>
                </a:lnTo>
                <a:lnTo>
                  <a:pt x="144" y="1781"/>
                </a:lnTo>
                <a:lnTo>
                  <a:pt x="128" y="1704"/>
                </a:lnTo>
                <a:lnTo>
                  <a:pt x="112" y="1628"/>
                </a:lnTo>
                <a:lnTo>
                  <a:pt x="97" y="1551"/>
                </a:lnTo>
                <a:lnTo>
                  <a:pt x="84" y="1475"/>
                </a:lnTo>
                <a:lnTo>
                  <a:pt x="71" y="1397"/>
                </a:lnTo>
                <a:lnTo>
                  <a:pt x="58" y="1320"/>
                </a:lnTo>
                <a:lnTo>
                  <a:pt x="47" y="1244"/>
                </a:lnTo>
                <a:lnTo>
                  <a:pt x="38" y="1166"/>
                </a:lnTo>
                <a:lnTo>
                  <a:pt x="29" y="1089"/>
                </a:lnTo>
                <a:lnTo>
                  <a:pt x="21" y="1011"/>
                </a:lnTo>
                <a:lnTo>
                  <a:pt x="15" y="934"/>
                </a:lnTo>
                <a:lnTo>
                  <a:pt x="9" y="855"/>
                </a:lnTo>
                <a:lnTo>
                  <a:pt x="4" y="778"/>
                </a:lnTo>
                <a:lnTo>
                  <a:pt x="2" y="700"/>
                </a:lnTo>
                <a:lnTo>
                  <a:pt x="0" y="623"/>
                </a:lnTo>
                <a:lnTo>
                  <a:pt x="0" y="544"/>
                </a:lnTo>
                <a:lnTo>
                  <a:pt x="1" y="467"/>
                </a:lnTo>
                <a:lnTo>
                  <a:pt x="4" y="389"/>
                </a:lnTo>
                <a:lnTo>
                  <a:pt x="8" y="311"/>
                </a:lnTo>
                <a:lnTo>
                  <a:pt x="14" y="233"/>
                </a:lnTo>
                <a:lnTo>
                  <a:pt x="22" y="155"/>
                </a:lnTo>
                <a:lnTo>
                  <a:pt x="30" y="77"/>
                </a:lnTo>
                <a:lnTo>
                  <a:pt x="41" y="0"/>
                </a:lnTo>
                <a:lnTo>
                  <a:pt x="94" y="65"/>
                </a:lnTo>
                <a:lnTo>
                  <a:pt x="145" y="130"/>
                </a:lnTo>
                <a:lnTo>
                  <a:pt x="195" y="197"/>
                </a:lnTo>
                <a:lnTo>
                  <a:pt x="243" y="266"/>
                </a:lnTo>
                <a:lnTo>
                  <a:pt x="289" y="335"/>
                </a:lnTo>
                <a:lnTo>
                  <a:pt x="333" y="405"/>
                </a:lnTo>
                <a:lnTo>
                  <a:pt x="375" y="476"/>
                </a:lnTo>
                <a:lnTo>
                  <a:pt x="417" y="548"/>
                </a:lnTo>
                <a:lnTo>
                  <a:pt x="457" y="621"/>
                </a:lnTo>
                <a:lnTo>
                  <a:pt x="497" y="694"/>
                </a:lnTo>
                <a:lnTo>
                  <a:pt x="533" y="767"/>
                </a:lnTo>
                <a:lnTo>
                  <a:pt x="570" y="842"/>
                </a:lnTo>
                <a:lnTo>
                  <a:pt x="606" y="916"/>
                </a:lnTo>
                <a:lnTo>
                  <a:pt x="641" y="992"/>
                </a:lnTo>
                <a:lnTo>
                  <a:pt x="675" y="1068"/>
                </a:lnTo>
                <a:lnTo>
                  <a:pt x="709" y="1145"/>
                </a:lnTo>
                <a:lnTo>
                  <a:pt x="773" y="1298"/>
                </a:lnTo>
                <a:lnTo>
                  <a:pt x="836" y="1451"/>
                </a:lnTo>
                <a:lnTo>
                  <a:pt x="899" y="1606"/>
                </a:lnTo>
                <a:lnTo>
                  <a:pt x="962" y="1761"/>
                </a:lnTo>
                <a:lnTo>
                  <a:pt x="1025" y="1915"/>
                </a:lnTo>
                <a:lnTo>
                  <a:pt x="1089" y="2069"/>
                </a:lnTo>
                <a:lnTo>
                  <a:pt x="1122" y="2145"/>
                </a:lnTo>
                <a:lnTo>
                  <a:pt x="1155" y="2221"/>
                </a:lnTo>
                <a:lnTo>
                  <a:pt x="1189" y="2297"/>
                </a:lnTo>
                <a:lnTo>
                  <a:pt x="1225" y="2372"/>
                </a:lnTo>
                <a:lnTo>
                  <a:pt x="1286" y="2498"/>
                </a:lnTo>
                <a:lnTo>
                  <a:pt x="1348" y="2624"/>
                </a:lnTo>
                <a:lnTo>
                  <a:pt x="1412" y="2750"/>
                </a:lnTo>
                <a:lnTo>
                  <a:pt x="1477" y="2876"/>
                </a:lnTo>
                <a:lnTo>
                  <a:pt x="1545" y="3001"/>
                </a:lnTo>
                <a:lnTo>
                  <a:pt x="1614" y="3127"/>
                </a:lnTo>
                <a:lnTo>
                  <a:pt x="1684" y="3251"/>
                </a:lnTo>
                <a:lnTo>
                  <a:pt x="1757" y="3374"/>
                </a:lnTo>
                <a:lnTo>
                  <a:pt x="1831" y="3497"/>
                </a:lnTo>
                <a:lnTo>
                  <a:pt x="1908" y="3618"/>
                </a:lnTo>
                <a:lnTo>
                  <a:pt x="1986" y="3738"/>
                </a:lnTo>
                <a:lnTo>
                  <a:pt x="2066" y="3857"/>
                </a:lnTo>
                <a:lnTo>
                  <a:pt x="2148" y="3974"/>
                </a:lnTo>
                <a:lnTo>
                  <a:pt x="2233" y="4089"/>
                </a:lnTo>
                <a:lnTo>
                  <a:pt x="2319" y="4203"/>
                </a:lnTo>
                <a:lnTo>
                  <a:pt x="2408" y="4314"/>
                </a:lnTo>
                <a:lnTo>
                  <a:pt x="2499" y="4424"/>
                </a:lnTo>
                <a:lnTo>
                  <a:pt x="2592" y="4532"/>
                </a:lnTo>
                <a:lnTo>
                  <a:pt x="2687" y="4637"/>
                </a:lnTo>
                <a:lnTo>
                  <a:pt x="2785" y="4740"/>
                </a:lnTo>
                <a:lnTo>
                  <a:pt x="2886" y="4839"/>
                </a:lnTo>
                <a:lnTo>
                  <a:pt x="2989" y="4936"/>
                </a:lnTo>
                <a:lnTo>
                  <a:pt x="3094" y="5030"/>
                </a:lnTo>
                <a:lnTo>
                  <a:pt x="3202" y="5121"/>
                </a:lnTo>
                <a:lnTo>
                  <a:pt x="3313" y="5209"/>
                </a:lnTo>
                <a:lnTo>
                  <a:pt x="3426" y="5293"/>
                </a:lnTo>
                <a:lnTo>
                  <a:pt x="3543" y="5374"/>
                </a:lnTo>
                <a:lnTo>
                  <a:pt x="3661" y="5451"/>
                </a:lnTo>
                <a:lnTo>
                  <a:pt x="3783" y="5525"/>
                </a:lnTo>
                <a:lnTo>
                  <a:pt x="3908" y="5594"/>
                </a:lnTo>
                <a:lnTo>
                  <a:pt x="4035" y="5659"/>
                </a:lnTo>
                <a:lnTo>
                  <a:pt x="4165" y="5720"/>
                </a:lnTo>
                <a:lnTo>
                  <a:pt x="4202" y="5736"/>
                </a:lnTo>
                <a:lnTo>
                  <a:pt x="4239" y="5749"/>
                </a:lnTo>
                <a:lnTo>
                  <a:pt x="4276" y="5761"/>
                </a:lnTo>
                <a:lnTo>
                  <a:pt x="4313" y="5772"/>
                </a:lnTo>
                <a:lnTo>
                  <a:pt x="4350" y="5782"/>
                </a:lnTo>
                <a:lnTo>
                  <a:pt x="4388" y="5791"/>
                </a:lnTo>
                <a:lnTo>
                  <a:pt x="4425" y="5799"/>
                </a:lnTo>
                <a:lnTo>
                  <a:pt x="4463" y="5806"/>
                </a:lnTo>
                <a:lnTo>
                  <a:pt x="4502" y="5812"/>
                </a:lnTo>
                <a:lnTo>
                  <a:pt x="4540" y="5818"/>
                </a:lnTo>
                <a:lnTo>
                  <a:pt x="4578" y="5822"/>
                </a:lnTo>
                <a:lnTo>
                  <a:pt x="4616" y="5826"/>
                </a:lnTo>
                <a:lnTo>
                  <a:pt x="4655" y="5829"/>
                </a:lnTo>
                <a:lnTo>
                  <a:pt x="4693" y="5831"/>
                </a:lnTo>
                <a:lnTo>
                  <a:pt x="4732" y="5834"/>
                </a:lnTo>
                <a:lnTo>
                  <a:pt x="4771" y="5835"/>
                </a:lnTo>
                <a:lnTo>
                  <a:pt x="4848" y="5836"/>
                </a:lnTo>
                <a:lnTo>
                  <a:pt x="4926" y="5835"/>
                </a:lnTo>
                <a:lnTo>
                  <a:pt x="5004" y="5831"/>
                </a:lnTo>
                <a:lnTo>
                  <a:pt x="5082" y="5827"/>
                </a:lnTo>
                <a:lnTo>
                  <a:pt x="5159" y="5822"/>
                </a:lnTo>
                <a:lnTo>
                  <a:pt x="5237" y="5817"/>
                </a:lnTo>
                <a:lnTo>
                  <a:pt x="5314" y="5811"/>
                </a:lnTo>
                <a:lnTo>
                  <a:pt x="5391" y="5806"/>
                </a:lnTo>
                <a:lnTo>
                  <a:pt x="5367" y="5751"/>
                </a:lnTo>
                <a:lnTo>
                  <a:pt x="5342" y="5697"/>
                </a:lnTo>
                <a:lnTo>
                  <a:pt x="5316" y="5643"/>
                </a:lnTo>
                <a:lnTo>
                  <a:pt x="5290" y="5589"/>
                </a:lnTo>
                <a:lnTo>
                  <a:pt x="5262" y="5536"/>
                </a:lnTo>
                <a:lnTo>
                  <a:pt x="5234" y="5484"/>
                </a:lnTo>
                <a:lnTo>
                  <a:pt x="5204" y="5432"/>
                </a:lnTo>
                <a:lnTo>
                  <a:pt x="5173" y="5381"/>
                </a:lnTo>
                <a:lnTo>
                  <a:pt x="5140" y="5331"/>
                </a:lnTo>
                <a:lnTo>
                  <a:pt x="5106" y="5282"/>
                </a:lnTo>
                <a:lnTo>
                  <a:pt x="5088" y="5258"/>
                </a:lnTo>
                <a:lnTo>
                  <a:pt x="5070" y="5235"/>
                </a:lnTo>
                <a:lnTo>
                  <a:pt x="5051" y="5212"/>
                </a:lnTo>
                <a:lnTo>
                  <a:pt x="5032" y="5189"/>
                </a:lnTo>
                <a:lnTo>
                  <a:pt x="5013" y="5167"/>
                </a:lnTo>
                <a:lnTo>
                  <a:pt x="4992" y="5145"/>
                </a:lnTo>
                <a:lnTo>
                  <a:pt x="4971" y="5124"/>
                </a:lnTo>
                <a:lnTo>
                  <a:pt x="4950" y="5102"/>
                </a:lnTo>
                <a:lnTo>
                  <a:pt x="4928" y="5082"/>
                </a:lnTo>
                <a:lnTo>
                  <a:pt x="4906" y="5062"/>
                </a:lnTo>
                <a:lnTo>
                  <a:pt x="4883" y="5042"/>
                </a:lnTo>
                <a:lnTo>
                  <a:pt x="4859" y="5024"/>
                </a:lnTo>
                <a:lnTo>
                  <a:pt x="4803" y="4978"/>
                </a:lnTo>
                <a:lnTo>
                  <a:pt x="4745" y="4932"/>
                </a:lnTo>
                <a:lnTo>
                  <a:pt x="4688" y="4888"/>
                </a:lnTo>
                <a:lnTo>
                  <a:pt x="4630" y="4845"/>
                </a:lnTo>
                <a:lnTo>
                  <a:pt x="4513" y="4758"/>
                </a:lnTo>
                <a:lnTo>
                  <a:pt x="4394" y="4672"/>
                </a:lnTo>
                <a:lnTo>
                  <a:pt x="4275" y="4588"/>
                </a:lnTo>
                <a:lnTo>
                  <a:pt x="4155" y="4503"/>
                </a:lnTo>
                <a:lnTo>
                  <a:pt x="4036" y="4418"/>
                </a:lnTo>
                <a:lnTo>
                  <a:pt x="3918" y="4332"/>
                </a:lnTo>
                <a:lnTo>
                  <a:pt x="3860" y="4288"/>
                </a:lnTo>
                <a:lnTo>
                  <a:pt x="3802" y="4244"/>
                </a:lnTo>
                <a:lnTo>
                  <a:pt x="3743" y="4199"/>
                </a:lnTo>
                <a:lnTo>
                  <a:pt x="3687" y="4154"/>
                </a:lnTo>
                <a:lnTo>
                  <a:pt x="3630" y="4108"/>
                </a:lnTo>
                <a:lnTo>
                  <a:pt x="3575" y="4062"/>
                </a:lnTo>
                <a:lnTo>
                  <a:pt x="3520" y="4014"/>
                </a:lnTo>
                <a:lnTo>
                  <a:pt x="3466" y="3965"/>
                </a:lnTo>
                <a:lnTo>
                  <a:pt x="3413" y="3916"/>
                </a:lnTo>
                <a:lnTo>
                  <a:pt x="3361" y="3865"/>
                </a:lnTo>
                <a:lnTo>
                  <a:pt x="3310" y="3813"/>
                </a:lnTo>
                <a:lnTo>
                  <a:pt x="3260" y="3760"/>
                </a:lnTo>
                <a:lnTo>
                  <a:pt x="3212" y="3706"/>
                </a:lnTo>
                <a:lnTo>
                  <a:pt x="3164" y="3650"/>
                </a:lnTo>
                <a:lnTo>
                  <a:pt x="3119" y="3593"/>
                </a:lnTo>
                <a:lnTo>
                  <a:pt x="3074" y="3533"/>
                </a:lnTo>
                <a:lnTo>
                  <a:pt x="3057" y="3512"/>
                </a:lnTo>
                <a:lnTo>
                  <a:pt x="3042" y="3490"/>
                </a:lnTo>
                <a:lnTo>
                  <a:pt x="3027" y="3466"/>
                </a:lnTo>
                <a:lnTo>
                  <a:pt x="3013" y="3443"/>
                </a:lnTo>
                <a:lnTo>
                  <a:pt x="3000" y="3419"/>
                </a:lnTo>
                <a:lnTo>
                  <a:pt x="2988" y="3396"/>
                </a:lnTo>
                <a:lnTo>
                  <a:pt x="2976" y="3371"/>
                </a:lnTo>
                <a:lnTo>
                  <a:pt x="2966" y="3347"/>
                </a:lnTo>
                <a:lnTo>
                  <a:pt x="2955" y="3322"/>
                </a:lnTo>
                <a:lnTo>
                  <a:pt x="2946" y="3297"/>
                </a:lnTo>
                <a:lnTo>
                  <a:pt x="2937" y="3271"/>
                </a:lnTo>
                <a:lnTo>
                  <a:pt x="2929" y="3246"/>
                </a:lnTo>
                <a:lnTo>
                  <a:pt x="2922" y="3220"/>
                </a:lnTo>
                <a:lnTo>
                  <a:pt x="2915" y="3194"/>
                </a:lnTo>
                <a:lnTo>
                  <a:pt x="2908" y="3168"/>
                </a:lnTo>
                <a:lnTo>
                  <a:pt x="2901" y="3142"/>
                </a:lnTo>
                <a:lnTo>
                  <a:pt x="2891" y="3089"/>
                </a:lnTo>
                <a:lnTo>
                  <a:pt x="2881" y="3035"/>
                </a:lnTo>
                <a:lnTo>
                  <a:pt x="2873" y="2981"/>
                </a:lnTo>
                <a:lnTo>
                  <a:pt x="2866" y="2928"/>
                </a:lnTo>
                <a:lnTo>
                  <a:pt x="2859" y="2874"/>
                </a:lnTo>
                <a:lnTo>
                  <a:pt x="2851" y="2820"/>
                </a:lnTo>
                <a:lnTo>
                  <a:pt x="2844" y="2767"/>
                </a:lnTo>
                <a:lnTo>
                  <a:pt x="2837" y="2714"/>
                </a:lnTo>
                <a:lnTo>
                  <a:pt x="3053" y="2866"/>
                </a:lnTo>
                <a:lnTo>
                  <a:pt x="3268" y="3019"/>
                </a:lnTo>
                <a:lnTo>
                  <a:pt x="3485" y="3172"/>
                </a:lnTo>
                <a:lnTo>
                  <a:pt x="3700" y="3325"/>
                </a:lnTo>
                <a:lnTo>
                  <a:pt x="3915" y="3479"/>
                </a:lnTo>
                <a:lnTo>
                  <a:pt x="4130" y="3633"/>
                </a:lnTo>
                <a:lnTo>
                  <a:pt x="4346" y="3786"/>
                </a:lnTo>
                <a:lnTo>
                  <a:pt x="4561" y="3940"/>
                </a:lnTo>
                <a:lnTo>
                  <a:pt x="4777" y="4092"/>
                </a:lnTo>
                <a:lnTo>
                  <a:pt x="4994" y="4244"/>
                </a:lnTo>
                <a:lnTo>
                  <a:pt x="5210" y="4396"/>
                </a:lnTo>
                <a:lnTo>
                  <a:pt x="5428" y="4546"/>
                </a:lnTo>
                <a:lnTo>
                  <a:pt x="5647" y="4695"/>
                </a:lnTo>
                <a:lnTo>
                  <a:pt x="5866" y="4843"/>
                </a:lnTo>
                <a:lnTo>
                  <a:pt x="6087" y="4989"/>
                </a:lnTo>
                <a:lnTo>
                  <a:pt x="6308" y="5134"/>
                </a:lnTo>
                <a:lnTo>
                  <a:pt x="6355" y="5164"/>
                </a:lnTo>
                <a:lnTo>
                  <a:pt x="6401" y="5194"/>
                </a:lnTo>
                <a:lnTo>
                  <a:pt x="6447" y="5226"/>
                </a:lnTo>
                <a:lnTo>
                  <a:pt x="6492" y="5258"/>
                </a:lnTo>
                <a:lnTo>
                  <a:pt x="6537" y="5291"/>
                </a:lnTo>
                <a:lnTo>
                  <a:pt x="6580" y="5325"/>
                </a:lnTo>
                <a:lnTo>
                  <a:pt x="6623" y="5359"/>
                </a:lnTo>
                <a:lnTo>
                  <a:pt x="6666" y="5395"/>
                </a:lnTo>
                <a:lnTo>
                  <a:pt x="6708" y="5431"/>
                </a:lnTo>
                <a:lnTo>
                  <a:pt x="6749" y="5469"/>
                </a:lnTo>
                <a:lnTo>
                  <a:pt x="6789" y="5506"/>
                </a:lnTo>
                <a:lnTo>
                  <a:pt x="6829" y="5544"/>
                </a:lnTo>
                <a:lnTo>
                  <a:pt x="6868" y="5584"/>
                </a:lnTo>
                <a:lnTo>
                  <a:pt x="6907" y="5623"/>
                </a:lnTo>
                <a:lnTo>
                  <a:pt x="6944" y="5664"/>
                </a:lnTo>
                <a:lnTo>
                  <a:pt x="6981" y="5705"/>
                </a:lnTo>
                <a:lnTo>
                  <a:pt x="7017" y="5747"/>
                </a:lnTo>
                <a:lnTo>
                  <a:pt x="7051" y="5790"/>
                </a:lnTo>
                <a:lnTo>
                  <a:pt x="7086" y="5834"/>
                </a:lnTo>
                <a:lnTo>
                  <a:pt x="7120" y="5877"/>
                </a:lnTo>
                <a:lnTo>
                  <a:pt x="7152" y="5922"/>
                </a:lnTo>
                <a:lnTo>
                  <a:pt x="7184" y="5967"/>
                </a:lnTo>
                <a:lnTo>
                  <a:pt x="7214" y="6013"/>
                </a:lnTo>
                <a:lnTo>
                  <a:pt x="7244" y="6060"/>
                </a:lnTo>
                <a:lnTo>
                  <a:pt x="7273" y="6107"/>
                </a:lnTo>
                <a:lnTo>
                  <a:pt x="7300" y="6155"/>
                </a:lnTo>
                <a:lnTo>
                  <a:pt x="7328" y="6204"/>
                </a:lnTo>
                <a:lnTo>
                  <a:pt x="7353" y="6253"/>
                </a:lnTo>
                <a:lnTo>
                  <a:pt x="7378" y="6302"/>
                </a:lnTo>
                <a:lnTo>
                  <a:pt x="7402" y="6352"/>
                </a:lnTo>
                <a:lnTo>
                  <a:pt x="7424" y="6403"/>
                </a:lnTo>
                <a:lnTo>
                  <a:pt x="7446" y="6454"/>
                </a:lnTo>
                <a:lnTo>
                  <a:pt x="7489" y="6551"/>
                </a:lnTo>
                <a:lnTo>
                  <a:pt x="7529" y="6649"/>
                </a:lnTo>
                <a:lnTo>
                  <a:pt x="7566" y="6748"/>
                </a:lnTo>
                <a:lnTo>
                  <a:pt x="7601" y="6847"/>
                </a:lnTo>
                <a:lnTo>
                  <a:pt x="7632" y="6947"/>
                </a:lnTo>
                <a:lnTo>
                  <a:pt x="7662" y="7047"/>
                </a:lnTo>
                <a:lnTo>
                  <a:pt x="7688" y="7148"/>
                </a:lnTo>
                <a:lnTo>
                  <a:pt x="7714" y="7249"/>
                </a:lnTo>
                <a:lnTo>
                  <a:pt x="7736" y="7351"/>
                </a:lnTo>
                <a:lnTo>
                  <a:pt x="7757" y="7453"/>
                </a:lnTo>
                <a:lnTo>
                  <a:pt x="7774" y="7556"/>
                </a:lnTo>
                <a:lnTo>
                  <a:pt x="7790" y="7658"/>
                </a:lnTo>
                <a:lnTo>
                  <a:pt x="7806" y="7761"/>
                </a:lnTo>
                <a:lnTo>
                  <a:pt x="7818" y="7865"/>
                </a:lnTo>
                <a:lnTo>
                  <a:pt x="7829" y="7969"/>
                </a:lnTo>
                <a:lnTo>
                  <a:pt x="7838" y="8073"/>
                </a:lnTo>
                <a:lnTo>
                  <a:pt x="7846" y="8178"/>
                </a:lnTo>
                <a:lnTo>
                  <a:pt x="7854" y="8282"/>
                </a:lnTo>
                <a:lnTo>
                  <a:pt x="7859" y="8387"/>
                </a:lnTo>
                <a:lnTo>
                  <a:pt x="7864" y="8492"/>
                </a:lnTo>
                <a:lnTo>
                  <a:pt x="7867" y="8598"/>
                </a:lnTo>
                <a:lnTo>
                  <a:pt x="7869" y="8703"/>
                </a:lnTo>
                <a:lnTo>
                  <a:pt x="7871" y="8808"/>
                </a:lnTo>
                <a:lnTo>
                  <a:pt x="7871" y="8913"/>
                </a:lnTo>
                <a:lnTo>
                  <a:pt x="7871" y="9123"/>
                </a:lnTo>
                <a:lnTo>
                  <a:pt x="7868" y="9333"/>
                </a:lnTo>
                <a:lnTo>
                  <a:pt x="7865" y="9542"/>
                </a:lnTo>
                <a:lnTo>
                  <a:pt x="7861" y="9750"/>
                </a:lnTo>
                <a:lnTo>
                  <a:pt x="7768" y="9689"/>
                </a:lnTo>
                <a:lnTo>
                  <a:pt x="7676" y="9629"/>
                </a:lnTo>
                <a:lnTo>
                  <a:pt x="7583" y="9569"/>
                </a:lnTo>
                <a:lnTo>
                  <a:pt x="7490" y="9510"/>
                </a:lnTo>
                <a:lnTo>
                  <a:pt x="7303" y="9393"/>
                </a:lnTo>
                <a:lnTo>
                  <a:pt x="7116" y="9278"/>
                </a:lnTo>
                <a:lnTo>
                  <a:pt x="6927" y="9163"/>
                </a:lnTo>
                <a:lnTo>
                  <a:pt x="6737" y="9051"/>
                </a:lnTo>
                <a:lnTo>
                  <a:pt x="6547" y="8940"/>
                </a:lnTo>
                <a:lnTo>
                  <a:pt x="6355" y="8831"/>
                </a:lnTo>
                <a:lnTo>
                  <a:pt x="6163" y="8723"/>
                </a:lnTo>
                <a:lnTo>
                  <a:pt x="5971" y="8616"/>
                </a:lnTo>
                <a:lnTo>
                  <a:pt x="5777" y="8511"/>
                </a:lnTo>
                <a:lnTo>
                  <a:pt x="5582" y="8407"/>
                </a:lnTo>
                <a:lnTo>
                  <a:pt x="5388" y="8304"/>
                </a:lnTo>
                <a:lnTo>
                  <a:pt x="5192" y="8202"/>
                </a:lnTo>
                <a:lnTo>
                  <a:pt x="4995" y="8101"/>
                </a:lnTo>
                <a:lnTo>
                  <a:pt x="4798" y="8002"/>
                </a:lnTo>
                <a:lnTo>
                  <a:pt x="4684" y="7945"/>
                </a:lnTo>
                <a:lnTo>
                  <a:pt x="4570" y="7887"/>
                </a:lnTo>
                <a:lnTo>
                  <a:pt x="4457" y="7828"/>
                </a:lnTo>
                <a:lnTo>
                  <a:pt x="4344" y="7768"/>
                </a:lnTo>
                <a:lnTo>
                  <a:pt x="4231" y="7706"/>
                </a:lnTo>
                <a:lnTo>
                  <a:pt x="4119" y="7644"/>
                </a:lnTo>
                <a:lnTo>
                  <a:pt x="4064" y="7613"/>
                </a:lnTo>
                <a:lnTo>
                  <a:pt x="4007" y="7580"/>
                </a:lnTo>
                <a:lnTo>
                  <a:pt x="3952" y="7547"/>
                </a:lnTo>
                <a:lnTo>
                  <a:pt x="3898" y="7514"/>
                </a:lnTo>
                <a:lnTo>
                  <a:pt x="3844" y="7480"/>
                </a:lnTo>
                <a:lnTo>
                  <a:pt x="3790" y="7445"/>
                </a:lnTo>
                <a:lnTo>
                  <a:pt x="3736" y="7411"/>
                </a:lnTo>
                <a:lnTo>
                  <a:pt x="3683" y="7375"/>
                </a:lnTo>
                <a:lnTo>
                  <a:pt x="3630" y="7339"/>
                </a:lnTo>
                <a:lnTo>
                  <a:pt x="3578" y="7303"/>
                </a:lnTo>
                <a:lnTo>
                  <a:pt x="3526" y="7265"/>
                </a:lnTo>
                <a:lnTo>
                  <a:pt x="3475" y="7226"/>
                </a:lnTo>
                <a:lnTo>
                  <a:pt x="3425" y="7187"/>
                </a:lnTo>
                <a:lnTo>
                  <a:pt x="3374" y="7148"/>
                </a:lnTo>
                <a:lnTo>
                  <a:pt x="3325" y="7108"/>
                </a:lnTo>
                <a:lnTo>
                  <a:pt x="3277" y="7066"/>
                </a:lnTo>
                <a:lnTo>
                  <a:pt x="3229" y="7024"/>
                </a:lnTo>
                <a:lnTo>
                  <a:pt x="3181" y="6982"/>
                </a:lnTo>
                <a:lnTo>
                  <a:pt x="3134" y="6938"/>
                </a:lnTo>
                <a:lnTo>
                  <a:pt x="3088" y="6893"/>
                </a:lnTo>
                <a:lnTo>
                  <a:pt x="3046" y="6852"/>
                </a:lnTo>
                <a:lnTo>
                  <a:pt x="3006" y="6811"/>
                </a:lnTo>
                <a:lnTo>
                  <a:pt x="2968" y="6769"/>
                </a:lnTo>
                <a:lnTo>
                  <a:pt x="2930" y="6727"/>
                </a:lnTo>
                <a:lnTo>
                  <a:pt x="2893" y="6684"/>
                </a:lnTo>
                <a:lnTo>
                  <a:pt x="2857" y="6639"/>
                </a:lnTo>
                <a:lnTo>
                  <a:pt x="2821" y="6595"/>
                </a:lnTo>
                <a:lnTo>
                  <a:pt x="2786" y="6549"/>
                </a:lnTo>
                <a:lnTo>
                  <a:pt x="2753" y="6504"/>
                </a:lnTo>
                <a:lnTo>
                  <a:pt x="2719" y="6457"/>
                </a:lnTo>
                <a:lnTo>
                  <a:pt x="2686" y="6412"/>
                </a:lnTo>
                <a:lnTo>
                  <a:pt x="2654" y="6365"/>
                </a:lnTo>
                <a:lnTo>
                  <a:pt x="2589" y="6270"/>
                </a:lnTo>
                <a:lnTo>
                  <a:pt x="2526" y="6175"/>
                </a:lnTo>
                <a:lnTo>
                  <a:pt x="2464" y="6079"/>
                </a:lnTo>
                <a:lnTo>
                  <a:pt x="2401" y="5983"/>
                </a:lnTo>
                <a:lnTo>
                  <a:pt x="2338" y="5889"/>
                </a:lnTo>
                <a:lnTo>
                  <a:pt x="2273" y="5794"/>
                </a:lnTo>
                <a:lnTo>
                  <a:pt x="2241" y="5748"/>
                </a:lnTo>
                <a:lnTo>
                  <a:pt x="2207" y="5701"/>
                </a:lnTo>
                <a:lnTo>
                  <a:pt x="2174" y="5655"/>
                </a:lnTo>
                <a:lnTo>
                  <a:pt x="2140" y="5610"/>
                </a:lnTo>
                <a:lnTo>
                  <a:pt x="2104" y="5565"/>
                </a:lnTo>
                <a:lnTo>
                  <a:pt x="2069" y="5521"/>
                </a:lnTo>
                <a:lnTo>
                  <a:pt x="2032" y="5477"/>
                </a:lnTo>
                <a:lnTo>
                  <a:pt x="1994" y="5434"/>
                </a:lnTo>
                <a:lnTo>
                  <a:pt x="1924" y="5352"/>
                </a:lnTo>
                <a:lnTo>
                  <a:pt x="1856" y="5271"/>
                </a:lnTo>
                <a:lnTo>
                  <a:pt x="1787" y="5187"/>
                </a:lnTo>
                <a:lnTo>
                  <a:pt x="1720" y="5104"/>
                </a:lnTo>
                <a:lnTo>
                  <a:pt x="1655" y="5018"/>
                </a:lnTo>
                <a:lnTo>
                  <a:pt x="1589" y="4932"/>
                </a:lnTo>
                <a:lnTo>
                  <a:pt x="1526" y="4847"/>
                </a:lnTo>
                <a:lnTo>
                  <a:pt x="1464" y="4759"/>
                </a:lnTo>
                <a:lnTo>
                  <a:pt x="1403" y="4670"/>
                </a:lnTo>
                <a:lnTo>
                  <a:pt x="1343" y="4582"/>
                </a:lnTo>
                <a:lnTo>
                  <a:pt x="1284" y="4492"/>
                </a:lnTo>
                <a:lnTo>
                  <a:pt x="1226" y="4402"/>
                </a:lnTo>
                <a:lnTo>
                  <a:pt x="1170" y="4310"/>
                </a:lnTo>
                <a:lnTo>
                  <a:pt x="1113" y="4219"/>
                </a:lnTo>
                <a:lnTo>
                  <a:pt x="1059" y="4126"/>
                </a:lnTo>
                <a:lnTo>
                  <a:pt x="1006" y="4033"/>
                </a:lnTo>
                <a:lnTo>
                  <a:pt x="954" y="3939"/>
                </a:lnTo>
                <a:lnTo>
                  <a:pt x="903" y="3844"/>
                </a:lnTo>
                <a:lnTo>
                  <a:pt x="854" y="3749"/>
                </a:lnTo>
                <a:lnTo>
                  <a:pt x="806" y="3653"/>
                </a:lnTo>
                <a:lnTo>
                  <a:pt x="758" y="3557"/>
                </a:lnTo>
                <a:lnTo>
                  <a:pt x="712" y="3460"/>
                </a:lnTo>
                <a:lnTo>
                  <a:pt x="667" y="3362"/>
                </a:lnTo>
                <a:lnTo>
                  <a:pt x="623" y="3263"/>
                </a:lnTo>
                <a:lnTo>
                  <a:pt x="581" y="3165"/>
                </a:lnTo>
                <a:lnTo>
                  <a:pt x="541" y="3065"/>
                </a:lnTo>
                <a:lnTo>
                  <a:pt x="501" y="2966"/>
                </a:lnTo>
                <a:lnTo>
                  <a:pt x="462" y="2866"/>
                </a:lnTo>
                <a:lnTo>
                  <a:pt x="424" y="2765"/>
                </a:lnTo>
                <a:lnTo>
                  <a:pt x="389" y="2664"/>
                </a:lnTo>
                <a:lnTo>
                  <a:pt x="354" y="2562"/>
                </a:lnTo>
                <a:lnTo>
                  <a:pt x="320" y="2460"/>
                </a:lnTo>
                <a:close/>
              </a:path>
            </a:pathLst>
          </a:custGeom>
          <a:gradFill>
            <a:gsLst>
              <a:gs pos="0">
                <a:srgbClr val="007BD3"/>
              </a:gs>
              <a:gs pos="100000">
                <a:srgbClr val="034373"/>
              </a:gs>
            </a:gsLst>
            <a:lin scaled="0"/>
          </a:gradFill>
          <a:ln w="9525">
            <a:noFill/>
          </a:ln>
        </p:spPr>
        <p:txBody>
          <a:bodyPr/>
          <a:lstStyle/>
          <a:p>
            <a:endParaRPr lang="zh-CN" altLang="en-US"/>
          </a:p>
        </p:txBody>
      </p:sp>
      <p:sp>
        <p:nvSpPr>
          <p:cNvPr id="88" name="淘宝店chenying0907 21"/>
          <p:cNvSpPr/>
          <p:nvPr/>
        </p:nvSpPr>
        <p:spPr>
          <a:xfrm>
            <a:off x="6223635" y="3353753"/>
            <a:ext cx="1363663" cy="1682750"/>
          </a:xfrm>
          <a:custGeom>
            <a:avLst/>
            <a:gdLst/>
            <a:ahLst/>
            <a:cxnLst>
              <a:cxn ang="0">
                <a:pos x="1176620" y="358542"/>
              </a:cxn>
              <a:cxn ang="0">
                <a:pos x="1227079" y="233441"/>
              </a:cxn>
              <a:cxn ang="0">
                <a:pos x="1269243" y="137714"/>
              </a:cxn>
              <a:cxn ang="0">
                <a:pos x="1312962" y="60131"/>
              </a:cxn>
              <a:cxn ang="0">
                <a:pos x="1360311" y="21598"/>
              </a:cxn>
              <a:cxn ang="0">
                <a:pos x="1362730" y="151192"/>
              </a:cxn>
              <a:cxn ang="0">
                <a:pos x="1346832" y="279403"/>
              </a:cxn>
              <a:cxn ang="0">
                <a:pos x="1315727" y="405541"/>
              </a:cxn>
              <a:cxn ang="0">
                <a:pos x="1271835" y="528051"/>
              </a:cxn>
              <a:cxn ang="0">
                <a:pos x="1217920" y="645722"/>
              </a:cxn>
              <a:cxn ang="0">
                <a:pos x="1177139" y="720368"/>
              </a:cxn>
              <a:cxn ang="0">
                <a:pos x="1107153" y="826980"/>
              </a:cxn>
              <a:cxn ang="0">
                <a:pos x="1028527" y="927372"/>
              </a:cxn>
              <a:cxn ang="0">
                <a:pos x="984981" y="980764"/>
              </a:cxn>
              <a:cxn ang="0">
                <a:pos x="936941" y="1051609"/>
              </a:cxn>
              <a:cxn ang="0">
                <a:pos x="889248" y="1122626"/>
              </a:cxn>
              <a:cxn ang="0">
                <a:pos x="853304" y="1166861"/>
              </a:cxn>
              <a:cxn ang="0">
                <a:pos x="808203" y="1210577"/>
              </a:cxn>
              <a:cxn ang="0">
                <a:pos x="754806" y="1253257"/>
              </a:cxn>
              <a:cxn ang="0">
                <a:pos x="698127" y="1291444"/>
              </a:cxn>
              <a:cxn ang="0">
                <a:pos x="628832" y="1331877"/>
              </a:cxn>
              <a:cxn ang="0">
                <a:pos x="493700" y="1401166"/>
              </a:cxn>
              <a:cxn ang="0">
                <a:pos x="294284" y="1507779"/>
              </a:cxn>
              <a:cxn ang="0">
                <a:pos x="99189" y="1622858"/>
              </a:cxn>
              <a:cxn ang="0">
                <a:pos x="1036" y="1623031"/>
              </a:cxn>
              <a:cxn ang="0">
                <a:pos x="864" y="1500349"/>
              </a:cxn>
              <a:cxn ang="0">
                <a:pos x="10022" y="1377839"/>
              </a:cxn>
              <a:cxn ang="0">
                <a:pos x="31450" y="1257404"/>
              </a:cxn>
              <a:cxn ang="0">
                <a:pos x="67739" y="1140942"/>
              </a:cxn>
              <a:cxn ang="0">
                <a:pos x="118197" y="1037440"/>
              </a:cxn>
              <a:cxn ang="0">
                <a:pos x="164163" y="976617"/>
              </a:cxn>
              <a:cxn ang="0">
                <a:pos x="219633" y="925471"/>
              </a:cxn>
              <a:cxn ang="0">
                <a:pos x="281151" y="880200"/>
              </a:cxn>
              <a:cxn ang="0">
                <a:pos x="387771" y="810046"/>
              </a:cxn>
              <a:cxn ang="0">
                <a:pos x="505450" y="729180"/>
              </a:cxn>
              <a:cxn ang="0">
                <a:pos x="676181" y="606671"/>
              </a:cxn>
              <a:cxn ang="0">
                <a:pos x="847083" y="485025"/>
              </a:cxn>
              <a:cxn ang="0">
                <a:pos x="868684" y="514746"/>
              </a:cxn>
              <a:cxn ang="0">
                <a:pos x="858834" y="558635"/>
              </a:cxn>
              <a:cxn ang="0">
                <a:pos x="847775" y="586454"/>
              </a:cxn>
              <a:cxn ang="0">
                <a:pos x="832222" y="612027"/>
              </a:cxn>
              <a:cxn ang="0">
                <a:pos x="787121" y="663346"/>
              </a:cxn>
              <a:cxn ang="0">
                <a:pos x="730787" y="713456"/>
              </a:cxn>
              <a:cxn ang="0">
                <a:pos x="660110" y="766330"/>
              </a:cxn>
              <a:cxn ang="0">
                <a:pos x="567660" y="832509"/>
              </a:cxn>
              <a:cxn ang="0">
                <a:pos x="514782" y="875016"/>
              </a:cxn>
              <a:cxn ang="0">
                <a:pos x="494045" y="895405"/>
              </a:cxn>
              <a:cxn ang="0">
                <a:pos x="474173" y="922534"/>
              </a:cxn>
              <a:cxn ang="0">
                <a:pos x="447043" y="973680"/>
              </a:cxn>
              <a:cxn ang="0">
                <a:pos x="484023" y="1003573"/>
              </a:cxn>
              <a:cxn ang="0">
                <a:pos x="541739" y="1004091"/>
              </a:cxn>
              <a:cxn ang="0">
                <a:pos x="590470" y="999599"/>
              </a:cxn>
              <a:cxn ang="0">
                <a:pos x="637818" y="988367"/>
              </a:cxn>
              <a:cxn ang="0">
                <a:pos x="683093" y="968842"/>
              </a:cxn>
              <a:cxn ang="0">
                <a:pos x="784356" y="903354"/>
              </a:cxn>
              <a:cxn ang="0">
                <a:pos x="884582" y="815057"/>
              </a:cxn>
              <a:cxn ang="0">
                <a:pos x="972366" y="713801"/>
              </a:cxn>
              <a:cxn ang="0">
                <a:pos x="1049091" y="602869"/>
              </a:cxn>
              <a:cxn ang="0">
                <a:pos x="1115448" y="485889"/>
              </a:cxn>
            </a:cxnLst>
            <a:rect l="0" t="0" r="0" b="0"/>
            <a:pathLst>
              <a:path w="7893" h="9744">
                <a:moveTo>
                  <a:pt x="6627" y="2466"/>
                </a:moveTo>
                <a:lnTo>
                  <a:pt x="6666" y="2389"/>
                </a:lnTo>
                <a:lnTo>
                  <a:pt x="6703" y="2311"/>
                </a:lnTo>
                <a:lnTo>
                  <a:pt x="6739" y="2233"/>
                </a:lnTo>
                <a:lnTo>
                  <a:pt x="6774" y="2154"/>
                </a:lnTo>
                <a:lnTo>
                  <a:pt x="6809" y="2075"/>
                </a:lnTo>
                <a:lnTo>
                  <a:pt x="6842" y="1995"/>
                </a:lnTo>
                <a:lnTo>
                  <a:pt x="6876" y="1915"/>
                </a:lnTo>
                <a:lnTo>
                  <a:pt x="6908" y="1834"/>
                </a:lnTo>
                <a:lnTo>
                  <a:pt x="6973" y="1673"/>
                </a:lnTo>
                <a:lnTo>
                  <a:pt x="7037" y="1512"/>
                </a:lnTo>
                <a:lnTo>
                  <a:pt x="7101" y="1351"/>
                </a:lnTo>
                <a:lnTo>
                  <a:pt x="7167" y="1191"/>
                </a:lnTo>
                <a:lnTo>
                  <a:pt x="7201" y="1111"/>
                </a:lnTo>
                <a:lnTo>
                  <a:pt x="7236" y="1032"/>
                </a:lnTo>
                <a:lnTo>
                  <a:pt x="7271" y="953"/>
                </a:lnTo>
                <a:lnTo>
                  <a:pt x="7307" y="875"/>
                </a:lnTo>
                <a:lnTo>
                  <a:pt x="7345" y="797"/>
                </a:lnTo>
                <a:lnTo>
                  <a:pt x="7383" y="720"/>
                </a:lnTo>
                <a:lnTo>
                  <a:pt x="7423" y="643"/>
                </a:lnTo>
                <a:lnTo>
                  <a:pt x="7464" y="568"/>
                </a:lnTo>
                <a:lnTo>
                  <a:pt x="7507" y="494"/>
                </a:lnTo>
                <a:lnTo>
                  <a:pt x="7552" y="420"/>
                </a:lnTo>
                <a:lnTo>
                  <a:pt x="7598" y="348"/>
                </a:lnTo>
                <a:lnTo>
                  <a:pt x="7645" y="275"/>
                </a:lnTo>
                <a:lnTo>
                  <a:pt x="7695" y="205"/>
                </a:lnTo>
                <a:lnTo>
                  <a:pt x="7747" y="136"/>
                </a:lnTo>
                <a:lnTo>
                  <a:pt x="7801" y="67"/>
                </a:lnTo>
                <a:lnTo>
                  <a:pt x="7859" y="0"/>
                </a:lnTo>
                <a:lnTo>
                  <a:pt x="7872" y="125"/>
                </a:lnTo>
                <a:lnTo>
                  <a:pt x="7882" y="251"/>
                </a:lnTo>
                <a:lnTo>
                  <a:pt x="7889" y="375"/>
                </a:lnTo>
                <a:lnTo>
                  <a:pt x="7893" y="501"/>
                </a:lnTo>
                <a:lnTo>
                  <a:pt x="7893" y="625"/>
                </a:lnTo>
                <a:lnTo>
                  <a:pt x="7891" y="750"/>
                </a:lnTo>
                <a:lnTo>
                  <a:pt x="7886" y="875"/>
                </a:lnTo>
                <a:lnTo>
                  <a:pt x="7877" y="999"/>
                </a:lnTo>
                <a:lnTo>
                  <a:pt x="7866" y="1124"/>
                </a:lnTo>
                <a:lnTo>
                  <a:pt x="7852" y="1247"/>
                </a:lnTo>
                <a:lnTo>
                  <a:pt x="7835" y="1371"/>
                </a:lnTo>
                <a:lnTo>
                  <a:pt x="7817" y="1495"/>
                </a:lnTo>
                <a:lnTo>
                  <a:pt x="7794" y="1617"/>
                </a:lnTo>
                <a:lnTo>
                  <a:pt x="7770" y="1740"/>
                </a:lnTo>
                <a:lnTo>
                  <a:pt x="7743" y="1863"/>
                </a:lnTo>
                <a:lnTo>
                  <a:pt x="7715" y="1984"/>
                </a:lnTo>
                <a:lnTo>
                  <a:pt x="7683" y="2105"/>
                </a:lnTo>
                <a:lnTo>
                  <a:pt x="7650" y="2227"/>
                </a:lnTo>
                <a:lnTo>
                  <a:pt x="7614" y="2347"/>
                </a:lnTo>
                <a:lnTo>
                  <a:pt x="7576" y="2466"/>
                </a:lnTo>
                <a:lnTo>
                  <a:pt x="7537" y="2586"/>
                </a:lnTo>
                <a:lnTo>
                  <a:pt x="7496" y="2704"/>
                </a:lnTo>
                <a:lnTo>
                  <a:pt x="7452" y="2822"/>
                </a:lnTo>
                <a:lnTo>
                  <a:pt x="7407" y="2939"/>
                </a:lnTo>
                <a:lnTo>
                  <a:pt x="7360" y="3056"/>
                </a:lnTo>
                <a:lnTo>
                  <a:pt x="7312" y="3171"/>
                </a:lnTo>
                <a:lnTo>
                  <a:pt x="7262" y="3286"/>
                </a:lnTo>
                <a:lnTo>
                  <a:pt x="7210" y="3400"/>
                </a:lnTo>
                <a:lnTo>
                  <a:pt x="7157" y="3513"/>
                </a:lnTo>
                <a:lnTo>
                  <a:pt x="7103" y="3626"/>
                </a:lnTo>
                <a:lnTo>
                  <a:pt x="7048" y="3737"/>
                </a:lnTo>
                <a:lnTo>
                  <a:pt x="6991" y="3847"/>
                </a:lnTo>
                <a:lnTo>
                  <a:pt x="6962" y="3902"/>
                </a:lnTo>
                <a:lnTo>
                  <a:pt x="6933" y="3956"/>
                </a:lnTo>
                <a:lnTo>
                  <a:pt x="6903" y="4010"/>
                </a:lnTo>
                <a:lnTo>
                  <a:pt x="6873" y="4063"/>
                </a:lnTo>
                <a:lnTo>
                  <a:pt x="6812" y="4169"/>
                </a:lnTo>
                <a:lnTo>
                  <a:pt x="6747" y="4275"/>
                </a:lnTo>
                <a:lnTo>
                  <a:pt x="6682" y="4379"/>
                </a:lnTo>
                <a:lnTo>
                  <a:pt x="6616" y="4482"/>
                </a:lnTo>
                <a:lnTo>
                  <a:pt x="6548" y="4584"/>
                </a:lnTo>
                <a:lnTo>
                  <a:pt x="6477" y="4686"/>
                </a:lnTo>
                <a:lnTo>
                  <a:pt x="6407" y="4786"/>
                </a:lnTo>
                <a:lnTo>
                  <a:pt x="6334" y="4885"/>
                </a:lnTo>
                <a:lnTo>
                  <a:pt x="6260" y="4984"/>
                </a:lnTo>
                <a:lnTo>
                  <a:pt x="6185" y="5080"/>
                </a:lnTo>
                <a:lnTo>
                  <a:pt x="6108" y="5177"/>
                </a:lnTo>
                <a:lnTo>
                  <a:pt x="6031" y="5273"/>
                </a:lnTo>
                <a:lnTo>
                  <a:pt x="5952" y="5367"/>
                </a:lnTo>
                <a:lnTo>
                  <a:pt x="5872" y="5461"/>
                </a:lnTo>
                <a:lnTo>
                  <a:pt x="5836" y="5503"/>
                </a:lnTo>
                <a:lnTo>
                  <a:pt x="5801" y="5545"/>
                </a:lnTo>
                <a:lnTo>
                  <a:pt x="5767" y="5588"/>
                </a:lnTo>
                <a:lnTo>
                  <a:pt x="5733" y="5632"/>
                </a:lnTo>
                <a:lnTo>
                  <a:pt x="5700" y="5676"/>
                </a:lnTo>
                <a:lnTo>
                  <a:pt x="5668" y="5721"/>
                </a:lnTo>
                <a:lnTo>
                  <a:pt x="5636" y="5766"/>
                </a:lnTo>
                <a:lnTo>
                  <a:pt x="5605" y="5810"/>
                </a:lnTo>
                <a:lnTo>
                  <a:pt x="5544" y="5902"/>
                </a:lnTo>
                <a:lnTo>
                  <a:pt x="5482" y="5994"/>
                </a:lnTo>
                <a:lnTo>
                  <a:pt x="5422" y="6086"/>
                </a:lnTo>
                <a:lnTo>
                  <a:pt x="5363" y="6179"/>
                </a:lnTo>
                <a:lnTo>
                  <a:pt x="5302" y="6270"/>
                </a:lnTo>
                <a:lnTo>
                  <a:pt x="5241" y="6362"/>
                </a:lnTo>
                <a:lnTo>
                  <a:pt x="5209" y="6407"/>
                </a:lnTo>
                <a:lnTo>
                  <a:pt x="5178" y="6452"/>
                </a:lnTo>
                <a:lnTo>
                  <a:pt x="5146" y="6497"/>
                </a:lnTo>
                <a:lnTo>
                  <a:pt x="5113" y="6540"/>
                </a:lnTo>
                <a:lnTo>
                  <a:pt x="5080" y="6584"/>
                </a:lnTo>
                <a:lnTo>
                  <a:pt x="5045" y="6627"/>
                </a:lnTo>
                <a:lnTo>
                  <a:pt x="5010" y="6670"/>
                </a:lnTo>
                <a:lnTo>
                  <a:pt x="4975" y="6712"/>
                </a:lnTo>
                <a:lnTo>
                  <a:pt x="4938" y="6753"/>
                </a:lnTo>
                <a:lnTo>
                  <a:pt x="4900" y="6792"/>
                </a:lnTo>
                <a:lnTo>
                  <a:pt x="4863" y="6832"/>
                </a:lnTo>
                <a:lnTo>
                  <a:pt x="4823" y="6871"/>
                </a:lnTo>
                <a:lnTo>
                  <a:pt x="4775" y="6917"/>
                </a:lnTo>
                <a:lnTo>
                  <a:pt x="4726" y="6962"/>
                </a:lnTo>
                <a:lnTo>
                  <a:pt x="4677" y="7006"/>
                </a:lnTo>
                <a:lnTo>
                  <a:pt x="4627" y="7049"/>
                </a:lnTo>
                <a:lnTo>
                  <a:pt x="4576" y="7092"/>
                </a:lnTo>
                <a:lnTo>
                  <a:pt x="4525" y="7134"/>
                </a:lnTo>
                <a:lnTo>
                  <a:pt x="4473" y="7175"/>
                </a:lnTo>
                <a:lnTo>
                  <a:pt x="4420" y="7214"/>
                </a:lnTo>
                <a:lnTo>
                  <a:pt x="4368" y="7253"/>
                </a:lnTo>
                <a:lnTo>
                  <a:pt x="4314" y="7292"/>
                </a:lnTo>
                <a:lnTo>
                  <a:pt x="4260" y="7330"/>
                </a:lnTo>
                <a:lnTo>
                  <a:pt x="4206" y="7367"/>
                </a:lnTo>
                <a:lnTo>
                  <a:pt x="4151" y="7404"/>
                </a:lnTo>
                <a:lnTo>
                  <a:pt x="4095" y="7440"/>
                </a:lnTo>
                <a:lnTo>
                  <a:pt x="4040" y="7474"/>
                </a:lnTo>
                <a:lnTo>
                  <a:pt x="3984" y="7510"/>
                </a:lnTo>
                <a:lnTo>
                  <a:pt x="3927" y="7544"/>
                </a:lnTo>
                <a:lnTo>
                  <a:pt x="3870" y="7577"/>
                </a:lnTo>
                <a:lnTo>
                  <a:pt x="3813" y="7611"/>
                </a:lnTo>
                <a:lnTo>
                  <a:pt x="3756" y="7644"/>
                </a:lnTo>
                <a:lnTo>
                  <a:pt x="3639" y="7708"/>
                </a:lnTo>
                <a:lnTo>
                  <a:pt x="3523" y="7770"/>
                </a:lnTo>
                <a:lnTo>
                  <a:pt x="3406" y="7832"/>
                </a:lnTo>
                <a:lnTo>
                  <a:pt x="3288" y="7892"/>
                </a:lnTo>
                <a:lnTo>
                  <a:pt x="3170" y="7951"/>
                </a:lnTo>
                <a:lnTo>
                  <a:pt x="3052" y="8010"/>
                </a:lnTo>
                <a:lnTo>
                  <a:pt x="2857" y="8109"/>
                </a:lnTo>
                <a:lnTo>
                  <a:pt x="2663" y="8208"/>
                </a:lnTo>
                <a:lnTo>
                  <a:pt x="2469" y="8309"/>
                </a:lnTo>
                <a:lnTo>
                  <a:pt x="2276" y="8412"/>
                </a:lnTo>
                <a:lnTo>
                  <a:pt x="2085" y="8515"/>
                </a:lnTo>
                <a:lnTo>
                  <a:pt x="1893" y="8620"/>
                </a:lnTo>
                <a:lnTo>
                  <a:pt x="1703" y="8726"/>
                </a:lnTo>
                <a:lnTo>
                  <a:pt x="1512" y="8834"/>
                </a:lnTo>
                <a:lnTo>
                  <a:pt x="1323" y="8942"/>
                </a:lnTo>
                <a:lnTo>
                  <a:pt x="1135" y="9054"/>
                </a:lnTo>
                <a:lnTo>
                  <a:pt x="947" y="9165"/>
                </a:lnTo>
                <a:lnTo>
                  <a:pt x="760" y="9278"/>
                </a:lnTo>
                <a:lnTo>
                  <a:pt x="574" y="9392"/>
                </a:lnTo>
                <a:lnTo>
                  <a:pt x="389" y="9508"/>
                </a:lnTo>
                <a:lnTo>
                  <a:pt x="205" y="9626"/>
                </a:lnTo>
                <a:lnTo>
                  <a:pt x="22" y="9744"/>
                </a:lnTo>
                <a:lnTo>
                  <a:pt x="15" y="9628"/>
                </a:lnTo>
                <a:lnTo>
                  <a:pt x="10" y="9510"/>
                </a:lnTo>
                <a:lnTo>
                  <a:pt x="6" y="9393"/>
                </a:lnTo>
                <a:lnTo>
                  <a:pt x="3" y="9275"/>
                </a:lnTo>
                <a:lnTo>
                  <a:pt x="1" y="9157"/>
                </a:lnTo>
                <a:lnTo>
                  <a:pt x="0" y="9038"/>
                </a:lnTo>
                <a:lnTo>
                  <a:pt x="0" y="8920"/>
                </a:lnTo>
                <a:lnTo>
                  <a:pt x="2" y="8802"/>
                </a:lnTo>
                <a:lnTo>
                  <a:pt x="5" y="8683"/>
                </a:lnTo>
                <a:lnTo>
                  <a:pt x="9" y="8564"/>
                </a:lnTo>
                <a:lnTo>
                  <a:pt x="16" y="8446"/>
                </a:lnTo>
                <a:lnTo>
                  <a:pt x="24" y="8328"/>
                </a:lnTo>
                <a:lnTo>
                  <a:pt x="34" y="8209"/>
                </a:lnTo>
                <a:lnTo>
                  <a:pt x="45" y="8091"/>
                </a:lnTo>
                <a:lnTo>
                  <a:pt x="58" y="7974"/>
                </a:lnTo>
                <a:lnTo>
                  <a:pt x="74" y="7856"/>
                </a:lnTo>
                <a:lnTo>
                  <a:pt x="91" y="7739"/>
                </a:lnTo>
                <a:lnTo>
                  <a:pt x="110" y="7622"/>
                </a:lnTo>
                <a:lnTo>
                  <a:pt x="132" y="7507"/>
                </a:lnTo>
                <a:lnTo>
                  <a:pt x="155" y="7391"/>
                </a:lnTo>
                <a:lnTo>
                  <a:pt x="182" y="7277"/>
                </a:lnTo>
                <a:lnTo>
                  <a:pt x="210" y="7162"/>
                </a:lnTo>
                <a:lnTo>
                  <a:pt x="241" y="7048"/>
                </a:lnTo>
                <a:lnTo>
                  <a:pt x="274" y="6936"/>
                </a:lnTo>
                <a:lnTo>
                  <a:pt x="311" y="6824"/>
                </a:lnTo>
                <a:lnTo>
                  <a:pt x="350" y="6713"/>
                </a:lnTo>
                <a:lnTo>
                  <a:pt x="392" y="6603"/>
                </a:lnTo>
                <a:lnTo>
                  <a:pt x="436" y="6495"/>
                </a:lnTo>
                <a:lnTo>
                  <a:pt x="484" y="6386"/>
                </a:lnTo>
                <a:lnTo>
                  <a:pt x="535" y="6279"/>
                </a:lnTo>
                <a:lnTo>
                  <a:pt x="589" y="6173"/>
                </a:lnTo>
                <a:lnTo>
                  <a:pt x="646" y="6069"/>
                </a:lnTo>
                <a:lnTo>
                  <a:pt x="684" y="6004"/>
                </a:lnTo>
                <a:lnTo>
                  <a:pt x="724" y="5941"/>
                </a:lnTo>
                <a:lnTo>
                  <a:pt x="766" y="5880"/>
                </a:lnTo>
                <a:lnTo>
                  <a:pt x="810" y="5821"/>
                </a:lnTo>
                <a:lnTo>
                  <a:pt x="854" y="5763"/>
                </a:lnTo>
                <a:lnTo>
                  <a:pt x="901" y="5706"/>
                </a:lnTo>
                <a:lnTo>
                  <a:pt x="950" y="5652"/>
                </a:lnTo>
                <a:lnTo>
                  <a:pt x="1000" y="5599"/>
                </a:lnTo>
                <a:lnTo>
                  <a:pt x="1052" y="5548"/>
                </a:lnTo>
                <a:lnTo>
                  <a:pt x="1105" y="5498"/>
                </a:lnTo>
                <a:lnTo>
                  <a:pt x="1159" y="5450"/>
                </a:lnTo>
                <a:lnTo>
                  <a:pt x="1215" y="5402"/>
                </a:lnTo>
                <a:lnTo>
                  <a:pt x="1271" y="5356"/>
                </a:lnTo>
                <a:lnTo>
                  <a:pt x="1328" y="5310"/>
                </a:lnTo>
                <a:lnTo>
                  <a:pt x="1387" y="5265"/>
                </a:lnTo>
                <a:lnTo>
                  <a:pt x="1446" y="5221"/>
                </a:lnTo>
                <a:lnTo>
                  <a:pt x="1506" y="5178"/>
                </a:lnTo>
                <a:lnTo>
                  <a:pt x="1566" y="5136"/>
                </a:lnTo>
                <a:lnTo>
                  <a:pt x="1627" y="5094"/>
                </a:lnTo>
                <a:lnTo>
                  <a:pt x="1688" y="5053"/>
                </a:lnTo>
                <a:lnTo>
                  <a:pt x="1812" y="4971"/>
                </a:lnTo>
                <a:lnTo>
                  <a:pt x="1936" y="4890"/>
                </a:lnTo>
                <a:lnTo>
                  <a:pt x="2060" y="4809"/>
                </a:lnTo>
                <a:lnTo>
                  <a:pt x="2183" y="4729"/>
                </a:lnTo>
                <a:lnTo>
                  <a:pt x="2244" y="4688"/>
                </a:lnTo>
                <a:lnTo>
                  <a:pt x="2304" y="4646"/>
                </a:lnTo>
                <a:lnTo>
                  <a:pt x="2364" y="4604"/>
                </a:lnTo>
                <a:lnTo>
                  <a:pt x="2423" y="4563"/>
                </a:lnTo>
                <a:lnTo>
                  <a:pt x="2591" y="4449"/>
                </a:lnTo>
                <a:lnTo>
                  <a:pt x="2759" y="4335"/>
                </a:lnTo>
                <a:lnTo>
                  <a:pt x="2925" y="4220"/>
                </a:lnTo>
                <a:lnTo>
                  <a:pt x="3091" y="4103"/>
                </a:lnTo>
                <a:lnTo>
                  <a:pt x="3256" y="3985"/>
                </a:lnTo>
                <a:lnTo>
                  <a:pt x="3420" y="3867"/>
                </a:lnTo>
                <a:lnTo>
                  <a:pt x="3584" y="3749"/>
                </a:lnTo>
                <a:lnTo>
                  <a:pt x="3748" y="3630"/>
                </a:lnTo>
                <a:lnTo>
                  <a:pt x="3913" y="3511"/>
                </a:lnTo>
                <a:lnTo>
                  <a:pt x="4077" y="3392"/>
                </a:lnTo>
                <a:lnTo>
                  <a:pt x="4241" y="3274"/>
                </a:lnTo>
                <a:lnTo>
                  <a:pt x="4405" y="3156"/>
                </a:lnTo>
                <a:lnTo>
                  <a:pt x="4570" y="3038"/>
                </a:lnTo>
                <a:lnTo>
                  <a:pt x="4736" y="2922"/>
                </a:lnTo>
                <a:lnTo>
                  <a:pt x="4902" y="2807"/>
                </a:lnTo>
                <a:lnTo>
                  <a:pt x="5070" y="2693"/>
                </a:lnTo>
                <a:lnTo>
                  <a:pt x="5061" y="2749"/>
                </a:lnTo>
                <a:lnTo>
                  <a:pt x="5053" y="2806"/>
                </a:lnTo>
                <a:lnTo>
                  <a:pt x="5045" y="2864"/>
                </a:lnTo>
                <a:lnTo>
                  <a:pt x="5037" y="2921"/>
                </a:lnTo>
                <a:lnTo>
                  <a:pt x="5027" y="2979"/>
                </a:lnTo>
                <a:lnTo>
                  <a:pt x="5016" y="3036"/>
                </a:lnTo>
                <a:lnTo>
                  <a:pt x="5005" y="3093"/>
                </a:lnTo>
                <a:lnTo>
                  <a:pt x="4992" y="3149"/>
                </a:lnTo>
                <a:lnTo>
                  <a:pt x="4985" y="3178"/>
                </a:lnTo>
                <a:lnTo>
                  <a:pt x="4978" y="3206"/>
                </a:lnTo>
                <a:lnTo>
                  <a:pt x="4970" y="3233"/>
                </a:lnTo>
                <a:lnTo>
                  <a:pt x="4960" y="3261"/>
                </a:lnTo>
                <a:lnTo>
                  <a:pt x="4951" y="3288"/>
                </a:lnTo>
                <a:lnTo>
                  <a:pt x="4941" y="3315"/>
                </a:lnTo>
                <a:lnTo>
                  <a:pt x="4930" y="3341"/>
                </a:lnTo>
                <a:lnTo>
                  <a:pt x="4919" y="3368"/>
                </a:lnTo>
                <a:lnTo>
                  <a:pt x="4906" y="3394"/>
                </a:lnTo>
                <a:lnTo>
                  <a:pt x="4893" y="3420"/>
                </a:lnTo>
                <a:lnTo>
                  <a:pt x="4880" y="3444"/>
                </a:lnTo>
                <a:lnTo>
                  <a:pt x="4865" y="3470"/>
                </a:lnTo>
                <a:lnTo>
                  <a:pt x="4849" y="3494"/>
                </a:lnTo>
                <a:lnTo>
                  <a:pt x="4833" y="3517"/>
                </a:lnTo>
                <a:lnTo>
                  <a:pt x="4816" y="3542"/>
                </a:lnTo>
                <a:lnTo>
                  <a:pt x="4797" y="3564"/>
                </a:lnTo>
                <a:lnTo>
                  <a:pt x="4751" y="3622"/>
                </a:lnTo>
                <a:lnTo>
                  <a:pt x="4704" y="3679"/>
                </a:lnTo>
                <a:lnTo>
                  <a:pt x="4656" y="3734"/>
                </a:lnTo>
                <a:lnTo>
                  <a:pt x="4606" y="3787"/>
                </a:lnTo>
                <a:lnTo>
                  <a:pt x="4555" y="3839"/>
                </a:lnTo>
                <a:lnTo>
                  <a:pt x="4503" y="3890"/>
                </a:lnTo>
                <a:lnTo>
                  <a:pt x="4450" y="3940"/>
                </a:lnTo>
                <a:lnTo>
                  <a:pt x="4396" y="3989"/>
                </a:lnTo>
                <a:lnTo>
                  <a:pt x="4341" y="4036"/>
                </a:lnTo>
                <a:lnTo>
                  <a:pt x="4286" y="4083"/>
                </a:lnTo>
                <a:lnTo>
                  <a:pt x="4229" y="4129"/>
                </a:lnTo>
                <a:lnTo>
                  <a:pt x="4172" y="4174"/>
                </a:lnTo>
                <a:lnTo>
                  <a:pt x="4114" y="4219"/>
                </a:lnTo>
                <a:lnTo>
                  <a:pt x="4056" y="4263"/>
                </a:lnTo>
                <a:lnTo>
                  <a:pt x="3998" y="4307"/>
                </a:lnTo>
                <a:lnTo>
                  <a:pt x="3939" y="4349"/>
                </a:lnTo>
                <a:lnTo>
                  <a:pt x="3820" y="4435"/>
                </a:lnTo>
                <a:lnTo>
                  <a:pt x="3700" y="4520"/>
                </a:lnTo>
                <a:lnTo>
                  <a:pt x="3581" y="4604"/>
                </a:lnTo>
                <a:lnTo>
                  <a:pt x="3462" y="4689"/>
                </a:lnTo>
                <a:lnTo>
                  <a:pt x="3403" y="4732"/>
                </a:lnTo>
                <a:lnTo>
                  <a:pt x="3344" y="4776"/>
                </a:lnTo>
                <a:lnTo>
                  <a:pt x="3285" y="4818"/>
                </a:lnTo>
                <a:lnTo>
                  <a:pt x="3226" y="4863"/>
                </a:lnTo>
                <a:lnTo>
                  <a:pt x="3169" y="4907"/>
                </a:lnTo>
                <a:lnTo>
                  <a:pt x="3112" y="4953"/>
                </a:lnTo>
                <a:lnTo>
                  <a:pt x="3056" y="4999"/>
                </a:lnTo>
                <a:lnTo>
                  <a:pt x="3000" y="5046"/>
                </a:lnTo>
                <a:lnTo>
                  <a:pt x="2979" y="5064"/>
                </a:lnTo>
                <a:lnTo>
                  <a:pt x="2957" y="5082"/>
                </a:lnTo>
                <a:lnTo>
                  <a:pt x="2937" y="5102"/>
                </a:lnTo>
                <a:lnTo>
                  <a:pt x="2917" y="5121"/>
                </a:lnTo>
                <a:lnTo>
                  <a:pt x="2897" y="5141"/>
                </a:lnTo>
                <a:lnTo>
                  <a:pt x="2878" y="5162"/>
                </a:lnTo>
                <a:lnTo>
                  <a:pt x="2859" y="5182"/>
                </a:lnTo>
                <a:lnTo>
                  <a:pt x="2842" y="5204"/>
                </a:lnTo>
                <a:lnTo>
                  <a:pt x="2825" y="5225"/>
                </a:lnTo>
                <a:lnTo>
                  <a:pt x="2808" y="5248"/>
                </a:lnTo>
                <a:lnTo>
                  <a:pt x="2791" y="5270"/>
                </a:lnTo>
                <a:lnTo>
                  <a:pt x="2775" y="5293"/>
                </a:lnTo>
                <a:lnTo>
                  <a:pt x="2744" y="5339"/>
                </a:lnTo>
                <a:lnTo>
                  <a:pt x="2716" y="5386"/>
                </a:lnTo>
                <a:lnTo>
                  <a:pt x="2687" y="5435"/>
                </a:lnTo>
                <a:lnTo>
                  <a:pt x="2661" y="5484"/>
                </a:lnTo>
                <a:lnTo>
                  <a:pt x="2635" y="5534"/>
                </a:lnTo>
                <a:lnTo>
                  <a:pt x="2611" y="5584"/>
                </a:lnTo>
                <a:lnTo>
                  <a:pt x="2587" y="5635"/>
                </a:lnTo>
                <a:lnTo>
                  <a:pt x="2564" y="5686"/>
                </a:lnTo>
                <a:lnTo>
                  <a:pt x="2541" y="5737"/>
                </a:lnTo>
                <a:lnTo>
                  <a:pt x="2519" y="5788"/>
                </a:lnTo>
                <a:lnTo>
                  <a:pt x="2613" y="5796"/>
                </a:lnTo>
                <a:lnTo>
                  <a:pt x="2707" y="5803"/>
                </a:lnTo>
                <a:lnTo>
                  <a:pt x="2801" y="5808"/>
                </a:lnTo>
                <a:lnTo>
                  <a:pt x="2897" y="5812"/>
                </a:lnTo>
                <a:lnTo>
                  <a:pt x="2944" y="5814"/>
                </a:lnTo>
                <a:lnTo>
                  <a:pt x="2992" y="5814"/>
                </a:lnTo>
                <a:lnTo>
                  <a:pt x="3040" y="5814"/>
                </a:lnTo>
                <a:lnTo>
                  <a:pt x="3088" y="5812"/>
                </a:lnTo>
                <a:lnTo>
                  <a:pt x="3135" y="5811"/>
                </a:lnTo>
                <a:lnTo>
                  <a:pt x="3183" y="5809"/>
                </a:lnTo>
                <a:lnTo>
                  <a:pt x="3230" y="5806"/>
                </a:lnTo>
                <a:lnTo>
                  <a:pt x="3276" y="5802"/>
                </a:lnTo>
                <a:lnTo>
                  <a:pt x="3324" y="5797"/>
                </a:lnTo>
                <a:lnTo>
                  <a:pt x="3371" y="5791"/>
                </a:lnTo>
                <a:lnTo>
                  <a:pt x="3417" y="5785"/>
                </a:lnTo>
                <a:lnTo>
                  <a:pt x="3464" y="5777"/>
                </a:lnTo>
                <a:lnTo>
                  <a:pt x="3510" y="5768"/>
                </a:lnTo>
                <a:lnTo>
                  <a:pt x="3556" y="5757"/>
                </a:lnTo>
                <a:lnTo>
                  <a:pt x="3602" y="5746"/>
                </a:lnTo>
                <a:lnTo>
                  <a:pt x="3646" y="5734"/>
                </a:lnTo>
                <a:lnTo>
                  <a:pt x="3691" y="5720"/>
                </a:lnTo>
                <a:lnTo>
                  <a:pt x="3736" y="5704"/>
                </a:lnTo>
                <a:lnTo>
                  <a:pt x="3781" y="5688"/>
                </a:lnTo>
                <a:lnTo>
                  <a:pt x="3825" y="5670"/>
                </a:lnTo>
                <a:lnTo>
                  <a:pt x="3868" y="5650"/>
                </a:lnTo>
                <a:lnTo>
                  <a:pt x="3910" y="5629"/>
                </a:lnTo>
                <a:lnTo>
                  <a:pt x="3953" y="5607"/>
                </a:lnTo>
                <a:lnTo>
                  <a:pt x="3995" y="5582"/>
                </a:lnTo>
                <a:lnTo>
                  <a:pt x="4108" y="5518"/>
                </a:lnTo>
                <a:lnTo>
                  <a:pt x="4219" y="5450"/>
                </a:lnTo>
                <a:lnTo>
                  <a:pt x="4328" y="5378"/>
                </a:lnTo>
                <a:lnTo>
                  <a:pt x="4434" y="5305"/>
                </a:lnTo>
                <a:lnTo>
                  <a:pt x="4539" y="5228"/>
                </a:lnTo>
                <a:lnTo>
                  <a:pt x="4641" y="5149"/>
                </a:lnTo>
                <a:lnTo>
                  <a:pt x="4741" y="5067"/>
                </a:lnTo>
                <a:lnTo>
                  <a:pt x="4839" y="4984"/>
                </a:lnTo>
                <a:lnTo>
                  <a:pt x="4934" y="4897"/>
                </a:lnTo>
                <a:lnTo>
                  <a:pt x="5028" y="4808"/>
                </a:lnTo>
                <a:lnTo>
                  <a:pt x="5119" y="4717"/>
                </a:lnTo>
                <a:lnTo>
                  <a:pt x="5209" y="4624"/>
                </a:lnTo>
                <a:lnTo>
                  <a:pt x="5297" y="4529"/>
                </a:lnTo>
                <a:lnTo>
                  <a:pt x="5382" y="4432"/>
                </a:lnTo>
                <a:lnTo>
                  <a:pt x="5466" y="4333"/>
                </a:lnTo>
                <a:lnTo>
                  <a:pt x="5548" y="4233"/>
                </a:lnTo>
                <a:lnTo>
                  <a:pt x="5627" y="4131"/>
                </a:lnTo>
                <a:lnTo>
                  <a:pt x="5706" y="4027"/>
                </a:lnTo>
                <a:lnTo>
                  <a:pt x="5782" y="3922"/>
                </a:lnTo>
                <a:lnTo>
                  <a:pt x="5856" y="3815"/>
                </a:lnTo>
                <a:lnTo>
                  <a:pt x="5930" y="3708"/>
                </a:lnTo>
                <a:lnTo>
                  <a:pt x="6000" y="3599"/>
                </a:lnTo>
                <a:lnTo>
                  <a:pt x="6071" y="3489"/>
                </a:lnTo>
                <a:lnTo>
                  <a:pt x="6138" y="3378"/>
                </a:lnTo>
                <a:lnTo>
                  <a:pt x="6204" y="3267"/>
                </a:lnTo>
                <a:lnTo>
                  <a:pt x="6269" y="3154"/>
                </a:lnTo>
                <a:lnTo>
                  <a:pt x="6333" y="3040"/>
                </a:lnTo>
                <a:lnTo>
                  <a:pt x="6395" y="2926"/>
                </a:lnTo>
                <a:lnTo>
                  <a:pt x="6455" y="2812"/>
                </a:lnTo>
                <a:lnTo>
                  <a:pt x="6514" y="2697"/>
                </a:lnTo>
                <a:lnTo>
                  <a:pt x="6571" y="2582"/>
                </a:lnTo>
                <a:lnTo>
                  <a:pt x="6627" y="2466"/>
                </a:lnTo>
                <a:close/>
              </a:path>
            </a:pathLst>
          </a:custGeom>
          <a:gradFill>
            <a:gsLst>
              <a:gs pos="0">
                <a:srgbClr val="007BD3"/>
              </a:gs>
              <a:gs pos="100000">
                <a:srgbClr val="034373"/>
              </a:gs>
            </a:gsLst>
            <a:lin scaled="0"/>
          </a:gradFill>
          <a:ln w="9525">
            <a:noFill/>
          </a:ln>
        </p:spPr>
        <p:txBody>
          <a:bodyPr/>
          <a:lstStyle/>
          <a:p>
            <a:endParaRPr lang="zh-CN" altLang="en-US"/>
          </a:p>
        </p:txBody>
      </p:sp>
      <p:sp>
        <p:nvSpPr>
          <p:cNvPr id="91" name="文本框 90"/>
          <p:cNvSpPr txBox="1"/>
          <p:nvPr/>
        </p:nvSpPr>
        <p:spPr>
          <a:xfrm>
            <a:off x="5878195" y="3228975"/>
            <a:ext cx="756920" cy="706755"/>
          </a:xfrm>
          <a:prstGeom prst="rect">
            <a:avLst/>
          </a:prstGeom>
          <a:noFill/>
        </p:spPr>
        <p:txBody>
          <a:bodyPr wrap="square" rtlCol="0" anchor="t">
            <a:spAutoFit/>
          </a:bodyPr>
          <a:lstStyle/>
          <a:p>
            <a:pPr algn="ctr"/>
            <a:r>
              <a:rPr lang="zh-CN" altLang="en-US" sz="2000" kern="100" dirty="0" smtClean="0">
                <a:cs typeface="Times New Roman" panose="02020603050405020304" pitchFamily="18" charset="0"/>
                <a:sym typeface="+mn-ea"/>
              </a:rPr>
              <a:t>服务保障</a:t>
            </a:r>
            <a:endParaRPr lang="zh-CN" altLang="en-US" sz="2000" kern="100" dirty="0" smtClean="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5" y="1960880"/>
            <a:ext cx="12190095" cy="2935605"/>
            <a:chOff x="3" y="3713"/>
            <a:chExt cx="19195" cy="4623"/>
          </a:xfrm>
        </p:grpSpPr>
        <p:sp>
          <p:nvSpPr>
            <p:cNvPr id="24" name="矩形 23"/>
            <p:cNvSpPr/>
            <p:nvPr/>
          </p:nvSpPr>
          <p:spPr>
            <a:xfrm>
              <a:off x="3" y="3713"/>
              <a:ext cx="19195" cy="4623"/>
            </a:xfrm>
            <a:prstGeom prst="rect">
              <a:avLst/>
            </a:prstGeom>
            <a:gradFill>
              <a:gsLst>
                <a:gs pos="100000">
                  <a:srgbClr val="002060"/>
                </a:gs>
                <a:gs pos="0">
                  <a:srgbClr val="0070C0"/>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57" tIns="43327" rIns="86657" bIns="43327"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FFFFFF"/>
                </a:solidFill>
                <a:effectLst/>
                <a:uLnTx/>
                <a:uFillTx/>
                <a:latin typeface="Impact" panose="020B0806030902050204"/>
                <a:ea typeface="微软雅黑" panose="020B0503020204020204" pitchFamily="34" charset="-122"/>
                <a:cs typeface="+mn-ea"/>
                <a:sym typeface="+mn-lt"/>
              </a:endParaRPr>
            </a:p>
          </p:txBody>
        </p:sp>
        <p:sp>
          <p:nvSpPr>
            <p:cNvPr id="67" name="圆角矩形 66"/>
            <p:cNvSpPr/>
            <p:nvPr/>
          </p:nvSpPr>
          <p:spPr>
            <a:xfrm>
              <a:off x="4413" y="5134"/>
              <a:ext cx="10732" cy="2735"/>
            </a:xfrm>
            <a:prstGeom prst="roundRect">
              <a:avLst>
                <a:gd name="adj" fmla="val 42270"/>
              </a:avLst>
            </a:prstGeom>
            <a:solidFill>
              <a:schemeClr val="bg1"/>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FFFFFF"/>
                </a:solidFill>
                <a:effectLst/>
                <a:uLnTx/>
                <a:uFillTx/>
                <a:latin typeface="Impact" panose="020B0806030902050204"/>
                <a:ea typeface="微软雅黑" panose="020B0503020204020204" pitchFamily="34" charset="-122"/>
                <a:cs typeface="+mn-ea"/>
                <a:sym typeface="+mn-lt"/>
              </a:endParaRPr>
            </a:p>
          </p:txBody>
        </p:sp>
        <p:sp>
          <p:nvSpPr>
            <p:cNvPr id="68" name="TextBox 25"/>
            <p:cNvSpPr txBox="1"/>
            <p:nvPr/>
          </p:nvSpPr>
          <p:spPr>
            <a:xfrm>
              <a:off x="4414" y="5134"/>
              <a:ext cx="10732" cy="247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4000" b="1" i="0" u="none" strike="noStrike" kern="1200" cap="all" spc="0" normalizeH="0" baseline="0" noProof="0" dirty="0">
                  <a:ln>
                    <a:noFill/>
                  </a:ln>
                  <a:gradFill>
                    <a:gsLst>
                      <a:gs pos="100000">
                        <a:srgbClr val="002060"/>
                      </a:gs>
                      <a:gs pos="0">
                        <a:srgbClr val="0070C0"/>
                      </a:gs>
                    </a:gsLst>
                    <a:lin ang="2700000" scaled="0"/>
                  </a:gradFill>
                  <a:effectLst/>
                  <a:uLnTx/>
                  <a:uFillTx/>
                  <a:latin typeface="Impact" panose="020B0806030902050204"/>
                  <a:ea typeface="微软雅黑" panose="020B0503020204020204" pitchFamily="34" charset="-122"/>
                  <a:cs typeface="+mn-ea"/>
                  <a:sym typeface="+mn-lt"/>
                </a:rPr>
                <a:t>欢迎垂询</a:t>
              </a:r>
              <a:endParaRPr kumimoji="0" lang="zh-CN" altLang="en-US" sz="4000" b="1" i="0" u="none" strike="noStrike" kern="1200" cap="all" spc="0" normalizeH="0" baseline="0" noProof="0" dirty="0">
                <a:ln>
                  <a:noFill/>
                </a:ln>
                <a:gradFill>
                  <a:gsLst>
                    <a:gs pos="100000">
                      <a:srgbClr val="002060"/>
                    </a:gs>
                    <a:gs pos="0">
                      <a:srgbClr val="0070C0"/>
                    </a:gs>
                  </a:gsLst>
                  <a:lin ang="2700000" scaled="0"/>
                </a:gradFill>
                <a:effectLst/>
                <a:uLnTx/>
                <a:uFillTx/>
                <a:latin typeface="Impact" panose="020B0806030902050204"/>
                <a:ea typeface="微软雅黑" panose="020B0503020204020204" pitchFamily="34" charset="-122"/>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4000" b="1" i="0" u="none" strike="noStrike" kern="1200" cap="all" spc="0" normalizeH="0" baseline="0" noProof="0" dirty="0">
                  <a:ln>
                    <a:noFill/>
                  </a:ln>
                  <a:gradFill>
                    <a:gsLst>
                      <a:gs pos="100000">
                        <a:srgbClr val="002060"/>
                      </a:gs>
                      <a:gs pos="0">
                        <a:srgbClr val="0070C0"/>
                      </a:gs>
                    </a:gsLst>
                    <a:lin ang="2700000" scaled="0"/>
                  </a:gradFill>
                  <a:effectLst/>
                  <a:uLnTx/>
                  <a:uFillTx/>
                  <a:latin typeface="Impact" panose="020B0806030902050204"/>
                  <a:ea typeface="微软雅黑" panose="020B0503020204020204" pitchFamily="34" charset="-122"/>
                  <a:cs typeface="+mn-ea"/>
                  <a:sym typeface="+mn-lt"/>
                </a:rPr>
                <a:t>  </a:t>
              </a:r>
              <a:r>
                <a:rPr kumimoji="0" lang="zh-CN" altLang="en-US" sz="4000" b="1" i="0" u="none" strike="noStrike" kern="1200" cap="all" spc="0" normalizeH="0" baseline="0" noProof="0" dirty="0">
                  <a:ln>
                    <a:noFill/>
                  </a:ln>
                  <a:gradFill>
                    <a:gsLst>
                      <a:gs pos="100000">
                        <a:srgbClr val="002060"/>
                      </a:gs>
                      <a:gs pos="0">
                        <a:srgbClr val="0070C0"/>
                      </a:gs>
                    </a:gsLst>
                    <a:lin ang="2700000" scaled="0"/>
                  </a:gradFill>
                  <a:effectLst/>
                  <a:uLnTx/>
                  <a:uFillTx/>
                  <a:latin typeface="Impact" panose="020B0806030902050204"/>
                  <a:ea typeface="微软雅黑" panose="020B0503020204020204" pitchFamily="34" charset="-122"/>
                  <a:cs typeface="+mn-ea"/>
                  <a:sym typeface="+mn-lt"/>
                </a:rPr>
                <a:t>诚挚为您提供最优质的服务</a:t>
              </a:r>
              <a:r>
                <a:rPr kumimoji="0" lang="en-US" altLang="zh-CN" sz="4000" b="1" i="0" u="none" strike="noStrike" kern="1200" cap="all" spc="0" normalizeH="0" baseline="0" noProof="0" dirty="0">
                  <a:ln>
                    <a:noFill/>
                  </a:ln>
                  <a:gradFill>
                    <a:gsLst>
                      <a:gs pos="100000">
                        <a:srgbClr val="002060"/>
                      </a:gs>
                      <a:gs pos="0">
                        <a:srgbClr val="0070C0"/>
                      </a:gs>
                    </a:gsLst>
                    <a:lin ang="2700000" scaled="0"/>
                  </a:gradFill>
                  <a:effectLst/>
                  <a:uLnTx/>
                  <a:uFillTx/>
                  <a:latin typeface="Impact" panose="020B0806030902050204"/>
                  <a:ea typeface="微软雅黑" panose="020B0503020204020204" pitchFamily="34" charset="-122"/>
                  <a:cs typeface="+mn-ea"/>
                  <a:sym typeface="+mn-lt"/>
                </a:rPr>
                <a:t>            </a:t>
              </a:r>
              <a:endParaRPr kumimoji="0" lang="en-US" altLang="zh-CN" sz="4000" b="1" i="0" u="none" strike="noStrike" kern="1200" cap="all" spc="0" normalizeH="0" baseline="0" noProof="0" dirty="0">
                <a:ln>
                  <a:noFill/>
                </a:ln>
                <a:gradFill>
                  <a:gsLst>
                    <a:gs pos="100000">
                      <a:srgbClr val="002060"/>
                    </a:gs>
                    <a:gs pos="0">
                      <a:srgbClr val="0070C0"/>
                    </a:gs>
                  </a:gsLst>
                  <a:lin ang="2700000" scaled="0"/>
                </a:gradFill>
                <a:effectLst/>
                <a:uLnTx/>
                <a:uFillTx/>
                <a:latin typeface="Impact" panose="020B0806030902050204"/>
                <a:ea typeface="微软雅黑" panose="020B0503020204020204" pitchFamily="34" charset="-122"/>
                <a:cs typeface="+mn-ea"/>
                <a:sym typeface="+mn-lt"/>
              </a:endParaRPr>
            </a:p>
          </p:txBody>
        </p:sp>
      </p:grpSp>
      <p:grpSp>
        <p:nvGrpSpPr>
          <p:cNvPr id="2" name="组合 1"/>
          <p:cNvGrpSpPr/>
          <p:nvPr/>
        </p:nvGrpSpPr>
        <p:grpSpPr>
          <a:xfrm>
            <a:off x="90805" y="45085"/>
            <a:ext cx="7122581" cy="930910"/>
            <a:chOff x="0" y="0"/>
            <a:chExt cx="6454" cy="835"/>
          </a:xfrm>
        </p:grpSpPr>
        <p:sp>
          <p:nvSpPr>
            <p:cNvPr id="96" name="TextBox 43"/>
            <p:cNvSpPr txBox="1"/>
            <p:nvPr/>
          </p:nvSpPr>
          <p:spPr>
            <a:xfrm>
              <a:off x="1335" y="237"/>
              <a:ext cx="5119" cy="468"/>
            </a:xfrm>
            <a:prstGeom prst="rect">
              <a:avLst/>
            </a:prstGeom>
            <a:noFill/>
          </p:spPr>
          <p:txBody>
            <a:bodyPr wrap="square" rtlCol="0">
              <a:spAutoFit/>
            </a:bodyPr>
            <a:lstStyle/>
            <a:p>
              <a:r>
                <a:rPr lang="zh-CN" altLang="en-US" sz="2800" b="1" dirty="0" smtClean="0">
                  <a:solidFill>
                    <a:schemeClr val="accent1">
                      <a:lumMod val="75000"/>
                    </a:schemeClr>
                  </a:solidFill>
                  <a:latin typeface="微软雅黑" panose="020B0503020204020204" pitchFamily="34" charset="-122"/>
                  <a:ea typeface="微软雅黑" panose="020B0503020204020204" pitchFamily="34" charset="-122"/>
                </a:rPr>
                <a:t>中国航天科工集团有限公司</a:t>
              </a:r>
              <a:endParaRPr lang="zh-CN" altLang="en-US" sz="2800" b="1" dirty="0" smtClean="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12" name="Picture 2" descr="d:\我的文档\桌面\其他\250x200a0a0.jpg"/>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0" y="0"/>
              <a:ext cx="1237" cy="835"/>
            </a:xfrm>
            <a:prstGeom prst="rect">
              <a:avLst/>
            </a:prstGeom>
            <a:noFill/>
          </p:spPr>
        </p:pic>
      </p:grpSp>
      <p:sp>
        <p:nvSpPr>
          <p:cNvPr id="4" name="矩形 3"/>
          <p:cNvSpPr/>
          <p:nvPr/>
        </p:nvSpPr>
        <p:spPr>
          <a:xfrm>
            <a:off x="-10795" y="1129665"/>
            <a:ext cx="12212955" cy="198120"/>
          </a:xfrm>
          <a:prstGeom prst="rect">
            <a:avLst/>
          </a:prstGeom>
          <a:gradFill>
            <a:gsLst>
              <a:gs pos="0">
                <a:srgbClr val="007BD3"/>
              </a:gs>
              <a:gs pos="100000">
                <a:srgbClr val="034373"/>
              </a:gs>
            </a:gsLst>
            <a:lin scaled="0"/>
          </a:gradFill>
          <a:ln w="6350" algn="ctr">
            <a:noFill/>
            <a:miter lim="800000"/>
            <a:headEnd type="none" w="sm" len="sm"/>
            <a:tailEnd type="none" w="sm" len="sm"/>
          </a:ln>
          <a:effectLst>
            <a:outerShdw dist="17961" dir="2700000" algn="ctr" rotWithShape="0">
              <a:srgbClr val="808080"/>
            </a:outerShdw>
          </a:effectLst>
        </p:spPr>
        <p:txBody>
          <a:bodyPr tIns="91440" bIns="91440" rtlCol="0" anchor="ctr"/>
          <a:lstStyle/>
          <a:p>
            <a:pPr marL="12700" indent="-12700" algn="ctr">
              <a:lnSpc>
                <a:spcPct val="110000"/>
              </a:lnSpc>
            </a:pPr>
            <a:endParaRPr lang="zh-CN" altLang="en-US" sz="1400" dirty="0" smtClean="0">
              <a:latin typeface="微软雅黑" panose="020B0503020204020204" pitchFamily="34" charset="-122"/>
              <a:ea typeface="微软雅黑" panose="020B0503020204020204" pitchFamily="34" charset="-122"/>
            </a:endParaRPr>
          </a:p>
        </p:txBody>
      </p:sp>
      <p:sp>
        <p:nvSpPr>
          <p:cNvPr id="5" name="文本框 4"/>
          <p:cNvSpPr txBox="1"/>
          <p:nvPr/>
        </p:nvSpPr>
        <p:spPr>
          <a:xfrm>
            <a:off x="3547745" y="5071745"/>
            <a:ext cx="6744335" cy="1383665"/>
          </a:xfrm>
          <a:prstGeom prst="rect">
            <a:avLst/>
          </a:prstGeom>
          <a:solidFill>
            <a:schemeClr val="bg1">
              <a:lumMod val="85000"/>
            </a:schemeClr>
          </a:solidFill>
        </p:spPr>
        <p:txBody>
          <a:bodyPr wrap="square" rtlCol="0">
            <a:spAutoFit/>
          </a:bodyPr>
          <a:lstStyle/>
          <a:p>
            <a:pPr algn="ctr">
              <a:lnSpc>
                <a:spcPct val="150000"/>
              </a:lnSpc>
            </a:pPr>
            <a:r>
              <a:rPr lang="zh-CN" altLang="en-US" sz="2800" b="1">
                <a:solidFill>
                  <a:schemeClr val="tx1"/>
                </a:solidFill>
                <a:latin typeface="黑体" panose="02010609060101010101" charset="-122"/>
                <a:ea typeface="黑体" panose="02010609060101010101" charset="-122"/>
                <a:cs typeface="黑体" panose="02010609060101010101" charset="-122"/>
              </a:rPr>
              <a:t>贵州江南航天信息网络通信有限公司</a:t>
            </a:r>
            <a:endParaRPr lang="zh-CN" altLang="en-US" sz="2800" b="1">
              <a:solidFill>
                <a:schemeClr val="tx1"/>
              </a:solidFill>
              <a:latin typeface="黑体" panose="02010609060101010101" charset="-122"/>
              <a:ea typeface="黑体" panose="02010609060101010101" charset="-122"/>
              <a:cs typeface="黑体" panose="02010609060101010101" charset="-122"/>
            </a:endParaRPr>
          </a:p>
          <a:p>
            <a:pPr algn="ctr">
              <a:lnSpc>
                <a:spcPct val="150000"/>
              </a:lnSpc>
            </a:pPr>
            <a:r>
              <a:rPr lang="zh-CN" altLang="en-US" sz="2800" b="1">
                <a:solidFill>
                  <a:schemeClr val="tx1"/>
                </a:solidFill>
                <a:latin typeface="黑体" panose="02010609060101010101" charset="-122"/>
                <a:ea typeface="黑体" panose="02010609060101010101" charset="-122"/>
                <a:cs typeface="黑体" panose="02010609060101010101" charset="-122"/>
              </a:rPr>
              <a:t>联系电话：</a:t>
            </a:r>
            <a:r>
              <a:rPr lang="en-US" altLang="zh-CN" sz="2800" b="1">
                <a:solidFill>
                  <a:schemeClr val="tx1"/>
                </a:solidFill>
                <a:latin typeface="黑体" panose="02010609060101010101" charset="-122"/>
                <a:ea typeface="黑体" panose="02010609060101010101" charset="-122"/>
                <a:cs typeface="黑体" panose="02010609060101010101" charset="-122"/>
              </a:rPr>
              <a:t>0851-28690681</a:t>
            </a:r>
            <a:endParaRPr lang="en-US" altLang="zh-CN" sz="2800" b="1">
              <a:solidFill>
                <a:schemeClr val="tx1"/>
              </a:solidFill>
              <a:latin typeface="黑体" panose="02010609060101010101" charset="-122"/>
              <a:ea typeface="黑体" panose="02010609060101010101" charset="-122"/>
              <a:cs typeface="黑体" panose="02010609060101010101" charset="-122"/>
            </a:endParaRPr>
          </a:p>
        </p:txBody>
      </p:sp>
      <p:pic>
        <p:nvPicPr>
          <p:cNvPr id="37" name="图片 36"/>
          <p:cNvPicPr>
            <a:picLocks noChangeAspect="1"/>
          </p:cNvPicPr>
          <p:nvPr/>
        </p:nvPicPr>
        <p:blipFill>
          <a:blip r:embed="rId2"/>
          <a:stretch>
            <a:fillRect/>
          </a:stretch>
        </p:blipFill>
        <p:spPr>
          <a:xfrm>
            <a:off x="2169795" y="5077460"/>
            <a:ext cx="1377950" cy="1377950"/>
          </a:xfrm>
          <a:prstGeom prst="rect">
            <a:avLst/>
          </a:prstGeom>
          <a:ln>
            <a:solidFill>
              <a:schemeClr val="accent1"/>
            </a:solidFill>
          </a:ln>
        </p:spPr>
      </p:pic>
      <p:sp>
        <p:nvSpPr>
          <p:cNvPr id="38" name="文本框 37"/>
          <p:cNvSpPr txBox="1"/>
          <p:nvPr/>
        </p:nvSpPr>
        <p:spPr>
          <a:xfrm>
            <a:off x="1763395" y="5351780"/>
            <a:ext cx="406400" cy="922020"/>
          </a:xfrm>
          <a:prstGeom prst="rect">
            <a:avLst/>
          </a:prstGeom>
          <a:noFill/>
        </p:spPr>
        <p:txBody>
          <a:bodyPr wrap="square" rtlCol="0" anchor="t">
            <a:spAutoFit/>
          </a:bodyPr>
          <a:lstStyle/>
          <a:p>
            <a:r>
              <a:rPr lang="zh-CN" b="1" cap="all" dirty="0">
                <a:solidFill>
                  <a:schemeClr val="tx1"/>
                </a:solidFill>
                <a:sym typeface="+mn-ea"/>
              </a:rPr>
              <a:t>官</a:t>
            </a:r>
            <a:endParaRPr lang="zh-CN" b="1" cap="all" dirty="0">
              <a:solidFill>
                <a:schemeClr val="tx1"/>
              </a:solidFill>
              <a:sym typeface="+mn-ea"/>
            </a:endParaRPr>
          </a:p>
          <a:p>
            <a:endParaRPr lang="zh-CN" b="1" cap="all" dirty="0">
              <a:solidFill>
                <a:schemeClr val="tx1"/>
              </a:solidFill>
              <a:sym typeface="+mn-ea"/>
            </a:endParaRPr>
          </a:p>
          <a:p>
            <a:r>
              <a:rPr lang="zh-CN" b="1" cap="all" dirty="0">
                <a:solidFill>
                  <a:schemeClr val="tx1"/>
                </a:solidFill>
                <a:sym typeface="+mn-ea"/>
              </a:rPr>
              <a:t>微</a:t>
            </a:r>
            <a:endParaRPr lang="zh-CN" altLang="en-US" b="1" cap="all" dirty="0">
              <a:solidFill>
                <a:schemeClr val="tx1"/>
              </a:solidFill>
              <a:sym typeface="+mn-ea"/>
            </a:endParaRPr>
          </a:p>
        </p:txBody>
      </p:sp>
      <p:pic>
        <p:nvPicPr>
          <p:cNvPr id="8" name="图片 7"/>
          <p:cNvPicPr>
            <a:picLocks noChangeAspect="1"/>
          </p:cNvPicPr>
          <p:nvPr/>
        </p:nvPicPr>
        <p:blipFill>
          <a:blip r:embed="rId3"/>
          <a:stretch>
            <a:fillRect/>
          </a:stretch>
        </p:blipFill>
        <p:spPr>
          <a:xfrm>
            <a:off x="10124440" y="267335"/>
            <a:ext cx="2078355"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0887" y="346626"/>
            <a:ext cx="3627992" cy="411734"/>
          </a:xfrm>
        </p:spPr>
        <p:txBody>
          <a:bodyPr>
            <a:noAutofit/>
          </a:bodyPr>
          <a:lstStyle/>
          <a:p>
            <a:r>
              <a:rPr lang="en-US" altLang="zh-CN" sz="2400" kern="100" dirty="0" smtClean="0">
                <a:solidFill>
                  <a:schemeClr val="tx1"/>
                </a:solidFill>
                <a:cs typeface="Times New Roman" panose="02020603050405020304" pitchFamily="18" charset="0"/>
                <a:sym typeface="+mn-ea"/>
              </a:rPr>
              <a:t>1.</a:t>
            </a:r>
            <a:r>
              <a:rPr lang="zh-CN" altLang="en-US" sz="2400" kern="100" dirty="0" smtClean="0">
                <a:solidFill>
                  <a:schemeClr val="tx1"/>
                </a:solidFill>
                <a:cs typeface="Times New Roman" panose="02020603050405020304" pitchFamily="18" charset="0"/>
                <a:sym typeface="+mn-ea"/>
              </a:rPr>
              <a:t>公司简介</a:t>
            </a:r>
            <a:endParaRPr lang="zh-CN" altLang="en-US" sz="2000" b="0" dirty="0" smtClean="0"/>
          </a:p>
        </p:txBody>
      </p:sp>
      <p:pic>
        <p:nvPicPr>
          <p:cNvPr id="3" name="图片 2"/>
          <p:cNvPicPr>
            <a:picLocks noChangeAspect="1"/>
          </p:cNvPicPr>
          <p:nvPr>
            <p:custDataLst>
              <p:tags r:id="rId1"/>
            </p:custDataLst>
          </p:nvPr>
        </p:nvPicPr>
        <p:blipFill>
          <a:blip r:embed="rId2"/>
          <a:stretch>
            <a:fillRect/>
          </a:stretch>
        </p:blipFill>
        <p:spPr>
          <a:xfrm>
            <a:off x="408940" y="942340"/>
            <a:ext cx="4210685" cy="2454910"/>
          </a:xfrm>
          <a:prstGeom prst="roundRect">
            <a:avLst/>
          </a:prstGeom>
        </p:spPr>
      </p:pic>
      <p:sp>
        <p:nvSpPr>
          <p:cNvPr id="5" name="椭圆 4"/>
          <p:cNvSpPr/>
          <p:nvPr/>
        </p:nvSpPr>
        <p:spPr>
          <a:xfrm>
            <a:off x="607695" y="3542665"/>
            <a:ext cx="1019175" cy="990600"/>
          </a:xfrm>
          <a:prstGeom prst="ellipse">
            <a:avLst/>
          </a:prstGeom>
          <a:blipFill dpi="0" rotWithShape="1">
            <a:blip r:embed="rId3" cstate="print">
              <a:extLst>
                <a:ext uri="{28A0092B-C50C-407E-A947-70E740481C1C}">
                  <a14:useLocalDpi xmlns:a14="http://schemas.microsoft.com/office/drawing/2010/main" val="0"/>
                </a:ext>
              </a:extLst>
            </a:blip>
            <a:srcRect/>
            <a:stretch>
              <a:fillRect l="-24981" r="-24981"/>
            </a:stretch>
          </a:blipFill>
          <a:ln>
            <a:solidFill>
              <a:schemeClr val="bg1"/>
            </a:solidFill>
          </a:ln>
          <a:effectLst>
            <a:outerShdw blurRad="50800" dist="38100" dir="2700000" algn="tl" rotWithShape="0">
              <a:prstClr val="black">
                <a:alpha val="40000"/>
              </a:prstClr>
            </a:outerShdw>
            <a:reflection blurRad="6350" stA="52000" endA="3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ea typeface="微软雅黑" panose="020B0503020204020204" pitchFamily="34" charset="-122"/>
            </a:endParaRPr>
          </a:p>
        </p:txBody>
      </p:sp>
      <p:sp>
        <p:nvSpPr>
          <p:cNvPr id="7" name="椭圆 6"/>
          <p:cNvSpPr/>
          <p:nvPr/>
        </p:nvSpPr>
        <p:spPr>
          <a:xfrm>
            <a:off x="1985645" y="3543300"/>
            <a:ext cx="1045210" cy="1046480"/>
          </a:xfrm>
          <a:prstGeom prst="ellipse">
            <a:avLst/>
          </a:prstGeom>
          <a:blipFill dpi="0" rotWithShape="1">
            <a:blip r:embed="rId4" cstate="print">
              <a:extLst>
                <a:ext uri="{28A0092B-C50C-407E-A947-70E740481C1C}">
                  <a14:useLocalDpi xmlns:a14="http://schemas.microsoft.com/office/drawing/2010/main" val="0"/>
                </a:ext>
              </a:extLst>
            </a:blip>
            <a:srcRect/>
            <a:stretch>
              <a:fillRect l="-24981" r="-24981"/>
            </a:stretch>
          </a:blipFill>
          <a:ln>
            <a:solidFill>
              <a:schemeClr val="bg1"/>
            </a:solidFill>
          </a:ln>
          <a:effectLst>
            <a:outerShdw blurRad="50800" dist="38100" dir="2700000" algn="tl" rotWithShape="0">
              <a:prstClr val="black">
                <a:alpha val="40000"/>
              </a:prstClr>
            </a:outerShdw>
            <a:reflection blurRad="6350" stA="52000" endA="3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ea typeface="微软雅黑" panose="020B0503020204020204" pitchFamily="34" charset="-122"/>
            </a:endParaRPr>
          </a:p>
        </p:txBody>
      </p:sp>
      <p:sp>
        <p:nvSpPr>
          <p:cNvPr id="9" name="椭圆 8"/>
          <p:cNvSpPr/>
          <p:nvPr/>
        </p:nvSpPr>
        <p:spPr>
          <a:xfrm>
            <a:off x="3390900" y="3542665"/>
            <a:ext cx="1059180" cy="1047115"/>
          </a:xfrm>
          <a:prstGeom prst="ellipse">
            <a:avLst/>
          </a:prstGeom>
          <a:blipFill dpi="0" rotWithShape="1">
            <a:blip r:embed="rId5" cstate="print">
              <a:extLst>
                <a:ext uri="{28A0092B-C50C-407E-A947-70E740481C1C}">
                  <a14:useLocalDpi xmlns:a14="http://schemas.microsoft.com/office/drawing/2010/main" val="0"/>
                </a:ext>
              </a:extLst>
            </a:blip>
            <a:srcRect/>
            <a:stretch>
              <a:fillRect l="-25000" r="-25000"/>
            </a:stretch>
          </a:blipFill>
          <a:ln>
            <a:solidFill>
              <a:schemeClr val="bg1"/>
            </a:solidFill>
          </a:ln>
          <a:effectLst>
            <a:reflection blurRad="6350" stA="52000" endA="3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ea typeface="微软雅黑" panose="020B0503020204020204" pitchFamily="34" charset="-122"/>
            </a:endParaRPr>
          </a:p>
        </p:txBody>
      </p:sp>
      <p:sp>
        <p:nvSpPr>
          <p:cNvPr id="11" name="矩形 10"/>
          <p:cNvSpPr/>
          <p:nvPr/>
        </p:nvSpPr>
        <p:spPr>
          <a:xfrm>
            <a:off x="410210" y="880110"/>
            <a:ext cx="4284663" cy="5476875"/>
          </a:xfrm>
          <a:prstGeom prst="rect">
            <a:avLst/>
          </a:prstGeom>
          <a:noFill/>
          <a:ln w="9525"/>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050" name="TextBox 15"/>
          <p:cNvSpPr txBox="1"/>
          <p:nvPr/>
        </p:nvSpPr>
        <p:spPr>
          <a:xfrm>
            <a:off x="4796790" y="934720"/>
            <a:ext cx="7010400" cy="5369560"/>
          </a:xfrm>
          <a:prstGeom prst="rect">
            <a:avLst/>
          </a:prstGeom>
          <a:solidFill>
            <a:srgbClr val="F1F9F9"/>
          </a:solidFill>
          <a:ln w="9525">
            <a:noFill/>
          </a:ln>
        </p:spPr>
        <p:txBody>
          <a:bodyPr wrap="square" anchor="t">
            <a:spAutoFit/>
          </a:bodyPr>
          <a:lstStyle/>
          <a:p>
            <a:pPr algn="just">
              <a:lnSpc>
                <a:spcPct val="130000"/>
              </a:lnSpc>
            </a:pPr>
            <a:r>
              <a:rPr lang="en-US" altLang="zh-CN" sz="2200" dirty="0">
                <a:latin typeface="楷体" panose="02010609060101010101" charset="-122"/>
                <a:ea typeface="楷体" panose="02010609060101010101" charset="-122"/>
              </a:rPr>
              <a:t>    </a:t>
            </a:r>
            <a:r>
              <a:rPr lang="zh-CN" altLang="en-US" sz="2200" dirty="0">
                <a:latin typeface="楷体" panose="02010609060101010101" charset="-122"/>
                <a:ea typeface="楷体" panose="02010609060101010101" charset="-122"/>
              </a:rPr>
              <a:t>贵州江南航天信息网络通信有限公司成立于2006年，注册资本为3400万元，隶属于中国航天科工集团第十研究院，系国有全资企业。拥有院士工作站1个，控股子公司1个，分级子公司3个，形成了集GPU云计算、工业大数据处理、智能制造数字化管控等“先进技术研究+技术服务“主营业务。</a:t>
            </a:r>
            <a:endParaRPr lang="zh-CN" altLang="en-US" sz="2200" dirty="0">
              <a:latin typeface="楷体" panose="02010609060101010101" charset="-122"/>
              <a:ea typeface="楷体" panose="02010609060101010101" charset="-122"/>
            </a:endParaRPr>
          </a:p>
          <a:p>
            <a:pPr algn="just">
              <a:lnSpc>
                <a:spcPct val="130000"/>
              </a:lnSpc>
            </a:pPr>
            <a:r>
              <a:rPr lang="zh-CN" altLang="en-US" sz="2200" dirty="0">
                <a:latin typeface="楷体" panose="02010609060101010101" charset="-122"/>
                <a:ea typeface="楷体" panose="02010609060101010101" charset="-122"/>
              </a:rPr>
              <a:t>    连续三年评为3A级信用企业，是</a:t>
            </a:r>
            <a:r>
              <a:rPr lang="zh-CN" altLang="en-US" sz="2200" dirty="0">
                <a:latin typeface="楷体" panose="02010609060101010101" charset="-122"/>
                <a:ea typeface="楷体" panose="02010609060101010101" charset="-122"/>
                <a:sym typeface="宋体" panose="02010600030101010101" pitchFamily="2" charset="-122"/>
              </a:rPr>
              <a:t>高新技术企业、</a:t>
            </a:r>
            <a:r>
              <a:rPr lang="zh-CN" altLang="en-US" sz="2200" dirty="0">
                <a:latin typeface="楷体" panose="02010609060101010101" charset="-122"/>
                <a:ea typeface="楷体" panose="02010609060101010101" charset="-122"/>
              </a:rPr>
              <a:t>贵州省信息技术服务业协会理事成员单位、贵州省科技型小巨人企业和贵州省安全技术防范行业协会常务理事单位及贵州省智能制造系统解决方案供应商之一。</a:t>
            </a:r>
            <a:endParaRPr lang="zh-CN" altLang="en-US" sz="2200" dirty="0">
              <a:latin typeface="楷体" panose="02010609060101010101" charset="-122"/>
              <a:ea typeface="楷体" panose="02010609060101010101" charset="-122"/>
            </a:endParaRPr>
          </a:p>
          <a:p>
            <a:pPr algn="just">
              <a:lnSpc>
                <a:spcPct val="130000"/>
              </a:lnSpc>
            </a:pPr>
            <a:r>
              <a:rPr lang="zh-CN" altLang="en-US" sz="2200" dirty="0">
                <a:latin typeface="楷体" panose="02010609060101010101" charset="-122"/>
                <a:ea typeface="楷体" panose="02010609060101010101" charset="-122"/>
              </a:rPr>
              <a:t>    2020年公司两款产品入选国家科技部火炬中心第二批疫情防控名单。</a:t>
            </a:r>
            <a:endParaRPr lang="zh-CN" altLang="en-US" sz="2200" dirty="0">
              <a:latin typeface="楷体" panose="02010609060101010101" charset="-122"/>
              <a:ea typeface="楷体" panose="02010609060101010101" charset="-122"/>
            </a:endParaRPr>
          </a:p>
        </p:txBody>
      </p:sp>
      <p:pic>
        <p:nvPicPr>
          <p:cNvPr id="19" name="图片 18"/>
          <p:cNvPicPr>
            <a:picLocks noChangeAspect="1"/>
          </p:cNvPicPr>
          <p:nvPr/>
        </p:nvPicPr>
        <p:blipFill>
          <a:blip r:embed="rId6"/>
          <a:stretch>
            <a:fillRect/>
          </a:stretch>
        </p:blipFill>
        <p:spPr>
          <a:xfrm>
            <a:off x="539750" y="4589780"/>
            <a:ext cx="3949065" cy="1710690"/>
          </a:xfrm>
          <a:prstGeom prst="roundRect">
            <a:avLst/>
          </a:prstGeom>
        </p:spPr>
      </p:pic>
      <p:pic>
        <p:nvPicPr>
          <p:cNvPr id="8" name="图片 7"/>
          <p:cNvPicPr>
            <a:picLocks noChangeAspect="1"/>
          </p:cNvPicPr>
          <p:nvPr/>
        </p:nvPicPr>
        <p:blipFill>
          <a:blip r:embed="rId7"/>
          <a:stretch>
            <a:fillRect/>
          </a:stretch>
        </p:blipFill>
        <p:spPr>
          <a:xfrm>
            <a:off x="10124440" y="267335"/>
            <a:ext cx="2078355"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0680" y="346710"/>
            <a:ext cx="5122545" cy="411480"/>
          </a:xfrm>
        </p:spPr>
        <p:txBody>
          <a:bodyPr>
            <a:noAutofit/>
          </a:bodyPr>
          <a:lstStyle/>
          <a:p>
            <a:r>
              <a:rPr lang="en-US" altLang="zh-CN" sz="2400" kern="100" dirty="0" smtClean="0">
                <a:solidFill>
                  <a:schemeClr val="tx1"/>
                </a:solidFill>
                <a:cs typeface="Times New Roman" panose="02020603050405020304" pitchFamily="18" charset="0"/>
                <a:sym typeface="+mn-ea"/>
              </a:rPr>
              <a:t>2.GPU</a:t>
            </a:r>
            <a:r>
              <a:rPr lang="zh-CN" altLang="en-US" sz="2400" kern="100" dirty="0" smtClean="0">
                <a:solidFill>
                  <a:schemeClr val="tx1"/>
                </a:solidFill>
                <a:cs typeface="Times New Roman" panose="02020603050405020304" pitchFamily="18" charset="0"/>
                <a:sym typeface="+mn-ea"/>
              </a:rPr>
              <a:t>云品台简介及架构</a:t>
            </a:r>
            <a:endParaRPr lang="zh-CN" sz="2400" b="0" kern="100" dirty="0" smtClean="0">
              <a:solidFill>
                <a:schemeClr val="tx1"/>
              </a:solidFill>
              <a:cs typeface="Times New Roman" panose="02020603050405020304" pitchFamily="18" charset="0"/>
              <a:sym typeface="+mn-ea"/>
            </a:endParaRPr>
          </a:p>
        </p:txBody>
      </p:sp>
      <p:pic>
        <p:nvPicPr>
          <p:cNvPr id="25605" name="Picture 197" descr="C:\Users\ckx\Desktop\微信截图_20200507175559.png"/>
          <p:cNvPicPr>
            <a:picLocks noChangeAspect="1"/>
          </p:cNvPicPr>
          <p:nvPr>
            <p:custDataLst>
              <p:tags r:id="rId1"/>
            </p:custDataLst>
          </p:nvPr>
        </p:nvPicPr>
        <p:blipFill>
          <a:blip r:embed="rId2"/>
          <a:stretch>
            <a:fillRect/>
          </a:stretch>
        </p:blipFill>
        <p:spPr>
          <a:xfrm>
            <a:off x="6168708" y="116205"/>
            <a:ext cx="5888037" cy="6624638"/>
          </a:xfrm>
          <a:prstGeom prst="rect">
            <a:avLst/>
          </a:prstGeom>
          <a:noFill/>
          <a:ln w="9525">
            <a:noFill/>
          </a:ln>
        </p:spPr>
      </p:pic>
      <p:sp>
        <p:nvSpPr>
          <p:cNvPr id="3" name="矩形 2"/>
          <p:cNvSpPr/>
          <p:nvPr/>
        </p:nvSpPr>
        <p:spPr>
          <a:xfrm>
            <a:off x="445135" y="892810"/>
            <a:ext cx="5394960" cy="5608955"/>
          </a:xfrm>
          <a:prstGeom prst="rect">
            <a:avLst/>
          </a:prstGeom>
          <a:solidFill>
            <a:schemeClr val="bg2"/>
          </a:solidFill>
          <a:ln>
            <a:no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indent="0" algn="just">
              <a:lnSpc>
                <a:spcPct val="150000"/>
              </a:lnSpc>
              <a:buClrTx/>
              <a:buSzTx/>
              <a:buFont typeface="Wingdings" panose="05000000000000000000" charset="0"/>
              <a:buNone/>
            </a:pPr>
            <a:r>
              <a:rPr lang="zh-CN" altLang="en-US" sz="2400" dirty="0" smtClean="0">
                <a:solidFill>
                  <a:schemeClr val="tx1"/>
                </a:solidFill>
                <a:latin typeface="黑体" panose="02010609060101010101" charset="-122"/>
                <a:ea typeface="黑体" panose="02010609060101010101" charset="-122"/>
                <a:cs typeface="黑体" panose="02010609060101010101" charset="-122"/>
              </a:rPr>
              <a:t>航慧智GPU云综合算力服务平台是集高端显卡、高频内存、海量存储阵列等硬件于一体且配有高效管理和调度系统的云服务平台,较CPU算力平台而言，具有超强的并行计算能力，尤其针对图形图像计算具有高效的处理优势，可为用户提供云桌面、工程计算、大数据处理、可视化渲染等服务。应用场景主要在云制造、云教育、云办公、云游戏、云医疗等行业领域。</a:t>
            </a:r>
            <a:endParaRPr lang="zh-CN" altLang="en-US" sz="2400" dirty="0" smtClean="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0680" y="346710"/>
            <a:ext cx="4632325" cy="411480"/>
          </a:xfrm>
        </p:spPr>
        <p:txBody>
          <a:bodyPr>
            <a:noAutofit/>
          </a:bodyPr>
          <a:lstStyle/>
          <a:p>
            <a:r>
              <a:rPr lang="en-US" sz="2400" kern="100" dirty="0" smtClean="0">
                <a:solidFill>
                  <a:schemeClr val="tx1"/>
                </a:solidFill>
                <a:cs typeface="Times New Roman" panose="02020603050405020304" pitchFamily="18" charset="0"/>
                <a:sym typeface="+mn-ea"/>
              </a:rPr>
              <a:t>3.GPU</a:t>
            </a:r>
            <a:r>
              <a:rPr lang="zh-CN" altLang="en-US" sz="2400" kern="100" dirty="0" smtClean="0">
                <a:solidFill>
                  <a:schemeClr val="tx1"/>
                </a:solidFill>
                <a:cs typeface="Times New Roman" panose="02020603050405020304" pitchFamily="18" charset="0"/>
                <a:sym typeface="+mn-ea"/>
              </a:rPr>
              <a:t>云平台功能</a:t>
            </a:r>
            <a:endParaRPr lang="zh-CN" altLang="en-US" sz="2400" b="0" kern="100" dirty="0" smtClean="0">
              <a:solidFill>
                <a:schemeClr val="tx1"/>
              </a:solidFill>
              <a:cs typeface="Times New Roman" panose="02020603050405020304" pitchFamily="18" charset="0"/>
              <a:sym typeface="+mn-ea"/>
            </a:endParaRPr>
          </a:p>
        </p:txBody>
      </p:sp>
      <p:sp>
        <p:nvSpPr>
          <p:cNvPr id="28" name="矩形 27"/>
          <p:cNvSpPr/>
          <p:nvPr/>
        </p:nvSpPr>
        <p:spPr>
          <a:xfrm>
            <a:off x="589915" y="887730"/>
            <a:ext cx="9581515" cy="5665470"/>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673735" y="960755"/>
            <a:ext cx="9420225" cy="1004570"/>
          </a:xfrm>
          <a:prstGeom prst="roundRect">
            <a:avLst/>
          </a:prstGeom>
          <a:solidFill>
            <a:schemeClr val="bg1">
              <a:lumMod val="95000"/>
            </a:schemeClr>
          </a:solidFill>
          <a:ln w="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5025" y="1030605"/>
            <a:ext cx="387350" cy="829945"/>
          </a:xfrm>
          <a:prstGeom prst="rect">
            <a:avLst/>
          </a:prstGeom>
          <a:noFill/>
          <a:ln>
            <a:noFill/>
          </a:ln>
        </p:spPr>
        <p:txBody>
          <a:bodyPr wrap="square" rtlCol="0">
            <a:spAutoFit/>
          </a:bodyPr>
          <a:lstStyle/>
          <a:p>
            <a:pPr algn="ctr"/>
            <a:r>
              <a:rPr lang="zh-CN" altLang="en-US" sz="1600" b="1">
                <a:latin typeface="微软雅黑" panose="020B0503020204020204" pitchFamily="34" charset="-122"/>
                <a:ea typeface="微软雅黑" panose="020B0503020204020204" pitchFamily="34" charset="-122"/>
              </a:rPr>
              <a:t>终端层</a:t>
            </a:r>
            <a:endParaRPr lang="zh-CN" altLang="en-US" sz="1600" b="1">
              <a:latin typeface="微软雅黑" panose="020B0503020204020204" pitchFamily="34" charset="-122"/>
              <a:ea typeface="微软雅黑" panose="020B0503020204020204" pitchFamily="34" charset="-122"/>
            </a:endParaRPr>
          </a:p>
        </p:txBody>
      </p:sp>
      <p:sp>
        <p:nvSpPr>
          <p:cNvPr id="31" name="文本框 30"/>
          <p:cNvSpPr txBox="1"/>
          <p:nvPr/>
        </p:nvSpPr>
        <p:spPr>
          <a:xfrm>
            <a:off x="1172845" y="165862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智慧政务</a:t>
            </a:r>
            <a:endParaRPr lang="zh-CN" altLang="en-US" sz="1400">
              <a:latin typeface="黑体" panose="02010609060101010101" charset="-122"/>
              <a:ea typeface="黑体" panose="02010609060101010101" charset="-122"/>
            </a:endParaRPr>
          </a:p>
        </p:txBody>
      </p:sp>
      <p:pic>
        <p:nvPicPr>
          <p:cNvPr id="32" name="图片 31"/>
          <p:cNvPicPr>
            <a:picLocks noChangeAspect="1"/>
          </p:cNvPicPr>
          <p:nvPr/>
        </p:nvPicPr>
        <p:blipFill>
          <a:blip r:embed="rId1"/>
          <a:stretch>
            <a:fillRect/>
          </a:stretch>
        </p:blipFill>
        <p:spPr>
          <a:xfrm>
            <a:off x="1346835" y="1030605"/>
            <a:ext cx="896620" cy="606425"/>
          </a:xfrm>
          <a:prstGeom prst="rect">
            <a:avLst/>
          </a:prstGeom>
        </p:spPr>
      </p:pic>
      <p:pic>
        <p:nvPicPr>
          <p:cNvPr id="33" name="图片 32"/>
          <p:cNvPicPr>
            <a:picLocks noChangeAspect="1"/>
          </p:cNvPicPr>
          <p:nvPr/>
        </p:nvPicPr>
        <p:blipFill>
          <a:blip r:embed="rId2"/>
          <a:stretch>
            <a:fillRect/>
          </a:stretch>
        </p:blipFill>
        <p:spPr>
          <a:xfrm>
            <a:off x="2442210" y="1030605"/>
            <a:ext cx="913130" cy="605790"/>
          </a:xfrm>
          <a:prstGeom prst="rect">
            <a:avLst/>
          </a:prstGeom>
        </p:spPr>
      </p:pic>
      <p:pic>
        <p:nvPicPr>
          <p:cNvPr id="34" name="图片 33"/>
          <p:cNvPicPr>
            <a:picLocks noChangeAspect="1"/>
          </p:cNvPicPr>
          <p:nvPr/>
        </p:nvPicPr>
        <p:blipFill>
          <a:blip r:embed="rId3"/>
          <a:stretch>
            <a:fillRect/>
          </a:stretch>
        </p:blipFill>
        <p:spPr>
          <a:xfrm>
            <a:off x="4612005" y="1036320"/>
            <a:ext cx="868680" cy="622300"/>
          </a:xfrm>
          <a:prstGeom prst="rect">
            <a:avLst/>
          </a:prstGeom>
        </p:spPr>
      </p:pic>
      <p:pic>
        <p:nvPicPr>
          <p:cNvPr id="35" name="图片 34"/>
          <p:cNvPicPr>
            <a:picLocks noChangeAspect="1"/>
          </p:cNvPicPr>
          <p:nvPr/>
        </p:nvPicPr>
        <p:blipFill>
          <a:blip r:embed="rId4"/>
          <a:stretch>
            <a:fillRect/>
          </a:stretch>
        </p:blipFill>
        <p:spPr>
          <a:xfrm flipH="1">
            <a:off x="3563620" y="1013460"/>
            <a:ext cx="859155" cy="622935"/>
          </a:xfrm>
          <a:prstGeom prst="rect">
            <a:avLst/>
          </a:prstGeom>
        </p:spPr>
      </p:pic>
      <p:pic>
        <p:nvPicPr>
          <p:cNvPr id="36" name="图片 35"/>
          <p:cNvPicPr>
            <a:picLocks noChangeAspect="1"/>
          </p:cNvPicPr>
          <p:nvPr/>
        </p:nvPicPr>
        <p:blipFill>
          <a:blip r:embed="rId5"/>
          <a:stretch>
            <a:fillRect/>
          </a:stretch>
        </p:blipFill>
        <p:spPr>
          <a:xfrm>
            <a:off x="7931150" y="1030605"/>
            <a:ext cx="960755" cy="628015"/>
          </a:xfrm>
          <a:prstGeom prst="rect">
            <a:avLst/>
          </a:prstGeom>
        </p:spPr>
      </p:pic>
      <p:pic>
        <p:nvPicPr>
          <p:cNvPr id="37" name="图片 36"/>
          <p:cNvPicPr>
            <a:picLocks noChangeAspect="1"/>
          </p:cNvPicPr>
          <p:nvPr/>
        </p:nvPicPr>
        <p:blipFill>
          <a:blip r:embed="rId6"/>
          <a:stretch>
            <a:fillRect/>
          </a:stretch>
        </p:blipFill>
        <p:spPr>
          <a:xfrm>
            <a:off x="5679440" y="1030605"/>
            <a:ext cx="956945" cy="622935"/>
          </a:xfrm>
          <a:prstGeom prst="rect">
            <a:avLst/>
          </a:prstGeom>
        </p:spPr>
      </p:pic>
      <p:pic>
        <p:nvPicPr>
          <p:cNvPr id="38" name="图片 37"/>
          <p:cNvPicPr>
            <a:picLocks noChangeAspect="1"/>
          </p:cNvPicPr>
          <p:nvPr/>
        </p:nvPicPr>
        <p:blipFill>
          <a:blip r:embed="rId7"/>
          <a:stretch>
            <a:fillRect/>
          </a:stretch>
        </p:blipFill>
        <p:spPr>
          <a:xfrm>
            <a:off x="9090660" y="1030605"/>
            <a:ext cx="887730" cy="622935"/>
          </a:xfrm>
          <a:prstGeom prst="rect">
            <a:avLst/>
          </a:prstGeom>
        </p:spPr>
      </p:pic>
      <p:pic>
        <p:nvPicPr>
          <p:cNvPr id="39" name="图片 38"/>
          <p:cNvPicPr>
            <a:picLocks noChangeAspect="1"/>
          </p:cNvPicPr>
          <p:nvPr/>
        </p:nvPicPr>
        <p:blipFill>
          <a:blip r:embed="rId8"/>
          <a:stretch>
            <a:fillRect/>
          </a:stretch>
        </p:blipFill>
        <p:spPr>
          <a:xfrm>
            <a:off x="6835140" y="1030605"/>
            <a:ext cx="897255" cy="622300"/>
          </a:xfrm>
          <a:prstGeom prst="rect">
            <a:avLst/>
          </a:prstGeom>
        </p:spPr>
      </p:pic>
      <p:sp>
        <p:nvSpPr>
          <p:cNvPr id="40" name="文本框 39"/>
          <p:cNvSpPr txBox="1"/>
          <p:nvPr/>
        </p:nvSpPr>
        <p:spPr>
          <a:xfrm>
            <a:off x="2286000" y="165862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云制造</a:t>
            </a:r>
            <a:endParaRPr lang="zh-CN" altLang="en-US" sz="1400">
              <a:latin typeface="黑体" panose="02010609060101010101" charset="-122"/>
              <a:ea typeface="黑体" panose="02010609060101010101" charset="-122"/>
            </a:endParaRPr>
          </a:p>
        </p:txBody>
      </p:sp>
      <p:sp>
        <p:nvSpPr>
          <p:cNvPr id="45" name="文本框 44"/>
          <p:cNvSpPr txBox="1"/>
          <p:nvPr/>
        </p:nvSpPr>
        <p:spPr>
          <a:xfrm>
            <a:off x="4422775" y="165862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云教育</a:t>
            </a:r>
            <a:endParaRPr lang="zh-CN" altLang="en-US" sz="1400">
              <a:latin typeface="黑体" panose="02010609060101010101" charset="-122"/>
              <a:ea typeface="黑体" panose="02010609060101010101" charset="-122"/>
            </a:endParaRPr>
          </a:p>
        </p:txBody>
      </p:sp>
      <p:sp>
        <p:nvSpPr>
          <p:cNvPr id="46" name="文本框 45"/>
          <p:cNvSpPr txBox="1"/>
          <p:nvPr/>
        </p:nvSpPr>
        <p:spPr>
          <a:xfrm>
            <a:off x="3419475" y="1652905"/>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远程医疗</a:t>
            </a:r>
            <a:endParaRPr lang="zh-CN" altLang="en-US" sz="1400">
              <a:latin typeface="黑体" panose="02010609060101010101" charset="-122"/>
              <a:ea typeface="黑体" panose="02010609060101010101" charset="-122"/>
            </a:endParaRPr>
          </a:p>
        </p:txBody>
      </p:sp>
      <p:sp>
        <p:nvSpPr>
          <p:cNvPr id="47" name="文本框 46"/>
          <p:cNvSpPr txBox="1"/>
          <p:nvPr/>
        </p:nvSpPr>
        <p:spPr>
          <a:xfrm>
            <a:off x="5625465" y="165862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智能交通</a:t>
            </a:r>
            <a:endParaRPr lang="zh-CN" altLang="en-US" sz="1400">
              <a:latin typeface="黑体" panose="02010609060101010101" charset="-122"/>
              <a:ea typeface="黑体" panose="02010609060101010101" charset="-122"/>
            </a:endParaRPr>
          </a:p>
        </p:txBody>
      </p:sp>
      <p:sp>
        <p:nvSpPr>
          <p:cNvPr id="48" name="文本框 47"/>
          <p:cNvSpPr txBox="1"/>
          <p:nvPr/>
        </p:nvSpPr>
        <p:spPr>
          <a:xfrm>
            <a:off x="6738620" y="165862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惠农科技</a:t>
            </a:r>
            <a:endParaRPr lang="zh-CN" altLang="en-US" sz="1400">
              <a:latin typeface="黑体" panose="02010609060101010101" charset="-122"/>
              <a:ea typeface="黑体" panose="02010609060101010101" charset="-122"/>
            </a:endParaRPr>
          </a:p>
        </p:txBody>
      </p:sp>
      <p:sp>
        <p:nvSpPr>
          <p:cNvPr id="49" name="文本框 48"/>
          <p:cNvSpPr txBox="1"/>
          <p:nvPr/>
        </p:nvSpPr>
        <p:spPr>
          <a:xfrm>
            <a:off x="7851775" y="1658620"/>
            <a:ext cx="1133475" cy="306705"/>
          </a:xfrm>
          <a:prstGeom prst="rect">
            <a:avLst/>
          </a:prstGeom>
          <a:noFill/>
          <a:ln>
            <a:noFill/>
          </a:ln>
        </p:spPr>
        <p:txBody>
          <a:bodyPr wrap="square" rtlCol="0">
            <a:spAutoFit/>
          </a:bodyPr>
          <a:lstStyle/>
          <a:p>
            <a:pPr algn="ctr"/>
            <a:r>
              <a:rPr lang="en-US" altLang="zh-CN" sz="1400">
                <a:latin typeface="黑体" panose="02010609060101010101" charset="-122"/>
                <a:ea typeface="黑体" panose="02010609060101010101" charset="-122"/>
              </a:rPr>
              <a:t>AR/VR</a:t>
            </a:r>
            <a:endParaRPr lang="zh-CN" altLang="en-US" sz="1400">
              <a:latin typeface="黑体" panose="02010609060101010101" charset="-122"/>
              <a:ea typeface="黑体" panose="02010609060101010101" charset="-122"/>
            </a:endParaRPr>
          </a:p>
        </p:txBody>
      </p:sp>
      <p:sp>
        <p:nvSpPr>
          <p:cNvPr id="50" name="文本框 49"/>
          <p:cNvSpPr txBox="1"/>
          <p:nvPr/>
        </p:nvSpPr>
        <p:spPr>
          <a:xfrm>
            <a:off x="8964930" y="165862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云网游</a:t>
            </a:r>
            <a:endParaRPr lang="zh-CN" altLang="en-US" sz="1400">
              <a:latin typeface="黑体" panose="02010609060101010101" charset="-122"/>
              <a:ea typeface="黑体" panose="02010609060101010101" charset="-122"/>
            </a:endParaRPr>
          </a:p>
        </p:txBody>
      </p:sp>
      <p:sp>
        <p:nvSpPr>
          <p:cNvPr id="53" name="圆角矩形 52"/>
          <p:cNvSpPr/>
          <p:nvPr/>
        </p:nvSpPr>
        <p:spPr>
          <a:xfrm>
            <a:off x="678180" y="2042795"/>
            <a:ext cx="9420225" cy="506095"/>
          </a:xfrm>
          <a:prstGeom prst="roundRect">
            <a:avLst/>
          </a:prstGeom>
          <a:solidFill>
            <a:schemeClr val="bg1">
              <a:lumMod val="95000"/>
            </a:schemeClr>
          </a:solidFill>
          <a:ln w="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785495" y="2007870"/>
            <a:ext cx="387350" cy="583565"/>
          </a:xfrm>
          <a:prstGeom prst="rect">
            <a:avLst/>
          </a:prstGeom>
          <a:noFill/>
          <a:ln>
            <a:noFill/>
          </a:ln>
        </p:spPr>
        <p:txBody>
          <a:bodyPr wrap="square" rtlCol="0">
            <a:spAutoFit/>
          </a:bodyPr>
          <a:lstStyle/>
          <a:p>
            <a:pPr algn="ctr"/>
            <a:r>
              <a:rPr lang="zh-CN" altLang="en-US" sz="1600" b="1">
                <a:latin typeface="微软雅黑" panose="020B0503020204020204" pitchFamily="34" charset="-122"/>
                <a:ea typeface="微软雅黑" panose="020B0503020204020204" pitchFamily="34" charset="-122"/>
              </a:rPr>
              <a:t>网络</a:t>
            </a:r>
            <a:endParaRPr lang="zh-CN" altLang="en-US" sz="1600" b="1">
              <a:latin typeface="微软雅黑" panose="020B0503020204020204" pitchFamily="34" charset="-122"/>
              <a:ea typeface="微软雅黑" panose="020B0503020204020204" pitchFamily="34" charset="-122"/>
            </a:endParaRPr>
          </a:p>
        </p:txBody>
      </p:sp>
      <p:sp>
        <p:nvSpPr>
          <p:cNvPr id="57" name="云形 56"/>
          <p:cNvSpPr/>
          <p:nvPr/>
        </p:nvSpPr>
        <p:spPr>
          <a:xfrm rot="10800000">
            <a:off x="3721100" y="2099945"/>
            <a:ext cx="1324610" cy="398780"/>
          </a:xfrm>
          <a:prstGeom prst="clou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云形 116"/>
          <p:cNvSpPr/>
          <p:nvPr/>
        </p:nvSpPr>
        <p:spPr>
          <a:xfrm rot="10800000">
            <a:off x="5786120" y="2099945"/>
            <a:ext cx="1324610" cy="398780"/>
          </a:xfrm>
          <a:prstGeom prst="clou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云形 117"/>
          <p:cNvSpPr/>
          <p:nvPr/>
        </p:nvSpPr>
        <p:spPr>
          <a:xfrm rot="10800000">
            <a:off x="7851140" y="2099945"/>
            <a:ext cx="1324610" cy="398780"/>
          </a:xfrm>
          <a:prstGeom prst="clou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p:cNvSpPr txBox="1"/>
          <p:nvPr/>
        </p:nvSpPr>
        <p:spPr>
          <a:xfrm>
            <a:off x="3810635" y="214630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互联网</a:t>
            </a:r>
            <a:endParaRPr lang="zh-CN" altLang="en-US" sz="1400">
              <a:latin typeface="黑体" panose="02010609060101010101" charset="-122"/>
              <a:ea typeface="黑体" panose="02010609060101010101" charset="-122"/>
            </a:endParaRPr>
          </a:p>
        </p:txBody>
      </p:sp>
      <p:sp>
        <p:nvSpPr>
          <p:cNvPr id="124" name="文本框 123"/>
          <p:cNvSpPr txBox="1"/>
          <p:nvPr/>
        </p:nvSpPr>
        <p:spPr>
          <a:xfrm>
            <a:off x="5926455" y="214630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广电网</a:t>
            </a:r>
            <a:endParaRPr lang="zh-CN" altLang="en-US" sz="1400">
              <a:latin typeface="黑体" panose="02010609060101010101" charset="-122"/>
              <a:ea typeface="黑体" panose="02010609060101010101" charset="-122"/>
            </a:endParaRPr>
          </a:p>
        </p:txBody>
      </p:sp>
      <p:sp>
        <p:nvSpPr>
          <p:cNvPr id="125" name="文本框 124"/>
          <p:cNvSpPr txBox="1"/>
          <p:nvPr/>
        </p:nvSpPr>
        <p:spPr>
          <a:xfrm>
            <a:off x="8042275" y="214630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通讯网</a:t>
            </a:r>
            <a:endParaRPr lang="zh-CN" altLang="en-US" sz="1400">
              <a:latin typeface="黑体" panose="02010609060101010101" charset="-122"/>
              <a:ea typeface="黑体" panose="02010609060101010101" charset="-122"/>
            </a:endParaRPr>
          </a:p>
        </p:txBody>
      </p:sp>
      <p:sp>
        <p:nvSpPr>
          <p:cNvPr id="126" name="云形 125"/>
          <p:cNvSpPr/>
          <p:nvPr/>
        </p:nvSpPr>
        <p:spPr>
          <a:xfrm rot="10800000">
            <a:off x="1656080" y="2099945"/>
            <a:ext cx="1324610" cy="398780"/>
          </a:xfrm>
          <a:prstGeom prst="clou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文本框 126"/>
          <p:cNvSpPr txBox="1"/>
          <p:nvPr/>
        </p:nvSpPr>
        <p:spPr>
          <a:xfrm>
            <a:off x="1694815" y="214630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物联网</a:t>
            </a:r>
            <a:endParaRPr lang="zh-CN" altLang="en-US" sz="1400">
              <a:latin typeface="黑体" panose="02010609060101010101" charset="-122"/>
              <a:ea typeface="黑体" panose="02010609060101010101" charset="-122"/>
            </a:endParaRPr>
          </a:p>
        </p:txBody>
      </p:sp>
      <p:sp>
        <p:nvSpPr>
          <p:cNvPr id="128" name="圆角矩形 127"/>
          <p:cNvSpPr/>
          <p:nvPr/>
        </p:nvSpPr>
        <p:spPr>
          <a:xfrm>
            <a:off x="673735" y="2590800"/>
            <a:ext cx="9420225" cy="1438275"/>
          </a:xfrm>
          <a:prstGeom prst="roundRect">
            <a:avLst/>
          </a:prstGeom>
          <a:solidFill>
            <a:schemeClr val="bg1">
              <a:lumMod val="95000"/>
            </a:schemeClr>
          </a:solidFill>
          <a:ln w="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文本框 128"/>
          <p:cNvSpPr txBox="1"/>
          <p:nvPr/>
        </p:nvSpPr>
        <p:spPr>
          <a:xfrm>
            <a:off x="644525" y="3035935"/>
            <a:ext cx="669290" cy="583565"/>
          </a:xfrm>
          <a:prstGeom prst="rect">
            <a:avLst/>
          </a:prstGeom>
          <a:noFill/>
          <a:ln>
            <a:noFill/>
          </a:ln>
        </p:spPr>
        <p:txBody>
          <a:bodyPr wrap="square" rtlCol="0">
            <a:spAutoFit/>
          </a:bodyPr>
          <a:lstStyle/>
          <a:p>
            <a:pPr algn="ctr"/>
            <a:r>
              <a:rPr lang="en-US" altLang="zh-CN" sz="1600" b="1">
                <a:latin typeface="微软雅黑" panose="020B0503020204020204" pitchFamily="34" charset="-122"/>
                <a:ea typeface="微软雅黑" panose="020B0503020204020204" pitchFamily="34" charset="-122"/>
              </a:rPr>
              <a:t>Saas</a:t>
            </a:r>
            <a:endParaRPr lang="en-US" altLang="zh-CN"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层</a:t>
            </a:r>
            <a:endParaRPr lang="zh-CN" altLang="en-US" sz="1600" b="1">
              <a:latin typeface="微软雅黑" panose="020B0503020204020204" pitchFamily="34" charset="-122"/>
              <a:ea typeface="微软雅黑" panose="020B0503020204020204" pitchFamily="34" charset="-122"/>
            </a:endParaRPr>
          </a:p>
        </p:txBody>
      </p:sp>
      <p:sp>
        <p:nvSpPr>
          <p:cNvPr id="130" name="矩形 129"/>
          <p:cNvSpPr/>
          <p:nvPr/>
        </p:nvSpPr>
        <p:spPr>
          <a:xfrm>
            <a:off x="1402080" y="2656840"/>
            <a:ext cx="1962150" cy="13131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文本框 130"/>
          <p:cNvSpPr txBox="1"/>
          <p:nvPr/>
        </p:nvSpPr>
        <p:spPr>
          <a:xfrm>
            <a:off x="1830705" y="265684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电子政务</a:t>
            </a:r>
            <a:endParaRPr lang="zh-CN" altLang="en-US" sz="1400">
              <a:latin typeface="黑体" panose="02010609060101010101" charset="-122"/>
              <a:ea typeface="黑体" panose="02010609060101010101" charset="-122"/>
            </a:endParaRPr>
          </a:p>
        </p:txBody>
      </p:sp>
      <p:sp>
        <p:nvSpPr>
          <p:cNvPr id="132" name="文本框 131"/>
          <p:cNvSpPr txBox="1"/>
          <p:nvPr/>
        </p:nvSpPr>
        <p:spPr>
          <a:xfrm>
            <a:off x="1447165" y="2963545"/>
            <a:ext cx="859155" cy="275590"/>
          </a:xfrm>
          <a:prstGeom prst="rect">
            <a:avLst/>
          </a:prstGeom>
          <a:solidFill>
            <a:schemeClr val="bg1"/>
          </a:solidFill>
          <a:ln>
            <a:noFill/>
          </a:ln>
        </p:spPr>
        <p:txBody>
          <a:bodyPr wrap="square" rtlCol="0">
            <a:spAutoFit/>
          </a:bodyPr>
          <a:lstStyle/>
          <a:p>
            <a:pPr algn="ctr"/>
            <a:r>
              <a:rPr lang="en-US" altLang="zh-CN" sz="1200">
                <a:latin typeface="黑体" panose="02010609060101010101" charset="-122"/>
                <a:ea typeface="黑体" panose="02010609060101010101" charset="-122"/>
              </a:rPr>
              <a:t>OA</a:t>
            </a:r>
            <a:r>
              <a:rPr lang="zh-CN" altLang="en-US" sz="1200">
                <a:latin typeface="黑体" panose="02010609060101010101" charset="-122"/>
                <a:ea typeface="黑体" panose="02010609060101010101" charset="-122"/>
              </a:rPr>
              <a:t>办公</a:t>
            </a:r>
            <a:endParaRPr lang="zh-CN" altLang="en-US" sz="1200">
              <a:latin typeface="黑体" panose="02010609060101010101" charset="-122"/>
              <a:ea typeface="黑体" panose="02010609060101010101" charset="-122"/>
            </a:endParaRPr>
          </a:p>
        </p:txBody>
      </p:sp>
      <p:sp>
        <p:nvSpPr>
          <p:cNvPr id="133" name="文本框 132"/>
          <p:cNvSpPr txBox="1"/>
          <p:nvPr/>
        </p:nvSpPr>
        <p:spPr>
          <a:xfrm>
            <a:off x="2366645" y="296354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公文审批</a:t>
            </a:r>
            <a:endParaRPr lang="zh-CN" altLang="en-US" sz="1200">
              <a:latin typeface="黑体" panose="02010609060101010101" charset="-122"/>
              <a:ea typeface="黑体" panose="02010609060101010101" charset="-122"/>
            </a:endParaRPr>
          </a:p>
        </p:txBody>
      </p:sp>
      <p:sp>
        <p:nvSpPr>
          <p:cNvPr id="134" name="文本框 133"/>
          <p:cNvSpPr txBox="1"/>
          <p:nvPr/>
        </p:nvSpPr>
        <p:spPr>
          <a:xfrm>
            <a:off x="1447165" y="3304540"/>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行政审批</a:t>
            </a:r>
            <a:endParaRPr lang="zh-CN" altLang="en-US" sz="1200">
              <a:latin typeface="黑体" panose="02010609060101010101" charset="-122"/>
              <a:ea typeface="黑体" panose="02010609060101010101" charset="-122"/>
            </a:endParaRPr>
          </a:p>
        </p:txBody>
      </p:sp>
      <p:sp>
        <p:nvSpPr>
          <p:cNvPr id="135" name="文本框 134"/>
          <p:cNvSpPr txBox="1"/>
          <p:nvPr/>
        </p:nvSpPr>
        <p:spPr>
          <a:xfrm>
            <a:off x="2366645" y="3304540"/>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公示通告</a:t>
            </a:r>
            <a:endParaRPr lang="zh-CN" altLang="en-US" sz="1200">
              <a:latin typeface="黑体" panose="02010609060101010101" charset="-122"/>
              <a:ea typeface="黑体" panose="02010609060101010101" charset="-122"/>
            </a:endParaRPr>
          </a:p>
        </p:txBody>
      </p:sp>
      <p:sp>
        <p:nvSpPr>
          <p:cNvPr id="136" name="文本框 135"/>
          <p:cNvSpPr txBox="1"/>
          <p:nvPr/>
        </p:nvSpPr>
        <p:spPr>
          <a:xfrm>
            <a:off x="1447165" y="3625850"/>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政务公开</a:t>
            </a:r>
            <a:endParaRPr lang="zh-CN" altLang="en-US" sz="1200">
              <a:latin typeface="黑体" panose="02010609060101010101" charset="-122"/>
              <a:ea typeface="黑体" panose="02010609060101010101" charset="-122"/>
            </a:endParaRPr>
          </a:p>
        </p:txBody>
      </p:sp>
      <p:sp>
        <p:nvSpPr>
          <p:cNvPr id="137" name="文本框 136"/>
          <p:cNvSpPr txBox="1"/>
          <p:nvPr/>
        </p:nvSpPr>
        <p:spPr>
          <a:xfrm>
            <a:off x="2366645" y="3619500"/>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协同办公</a:t>
            </a:r>
            <a:endParaRPr lang="zh-CN" altLang="en-US" sz="1200">
              <a:latin typeface="黑体" panose="02010609060101010101" charset="-122"/>
              <a:ea typeface="黑体" panose="02010609060101010101" charset="-122"/>
            </a:endParaRPr>
          </a:p>
        </p:txBody>
      </p:sp>
      <p:sp>
        <p:nvSpPr>
          <p:cNvPr id="138" name="矩形 137"/>
          <p:cNvSpPr/>
          <p:nvPr/>
        </p:nvSpPr>
        <p:spPr>
          <a:xfrm>
            <a:off x="3563620" y="2653665"/>
            <a:ext cx="2035810" cy="13131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文本框 138"/>
          <p:cNvSpPr txBox="1"/>
          <p:nvPr/>
        </p:nvSpPr>
        <p:spPr>
          <a:xfrm>
            <a:off x="3992245" y="2653665"/>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智能制造</a:t>
            </a:r>
            <a:endParaRPr lang="zh-CN" altLang="en-US" sz="1400">
              <a:latin typeface="黑体" panose="02010609060101010101" charset="-122"/>
              <a:ea typeface="黑体" panose="02010609060101010101" charset="-122"/>
            </a:endParaRPr>
          </a:p>
        </p:txBody>
      </p:sp>
      <p:sp>
        <p:nvSpPr>
          <p:cNvPr id="140" name="文本框 139"/>
          <p:cNvSpPr txBox="1"/>
          <p:nvPr/>
        </p:nvSpPr>
        <p:spPr>
          <a:xfrm>
            <a:off x="3702050" y="2960370"/>
            <a:ext cx="859155" cy="275590"/>
          </a:xfrm>
          <a:prstGeom prst="rect">
            <a:avLst/>
          </a:prstGeom>
          <a:solidFill>
            <a:schemeClr val="bg1"/>
          </a:solidFill>
          <a:ln>
            <a:noFill/>
          </a:ln>
        </p:spPr>
        <p:txBody>
          <a:bodyPr wrap="square" rtlCol="0">
            <a:spAutoFit/>
          </a:bodyPr>
          <a:lstStyle/>
          <a:p>
            <a:pPr algn="ctr"/>
            <a:r>
              <a:rPr lang="zh-CN" sz="1200">
                <a:latin typeface="黑体" panose="02010609060101010101" charset="-122"/>
                <a:ea typeface="黑体" panose="02010609060101010101" charset="-122"/>
              </a:rPr>
              <a:t>生产在线</a:t>
            </a:r>
            <a:endParaRPr lang="zh-CN" sz="1200">
              <a:latin typeface="黑体" panose="02010609060101010101" charset="-122"/>
              <a:ea typeface="黑体" panose="02010609060101010101" charset="-122"/>
            </a:endParaRPr>
          </a:p>
        </p:txBody>
      </p:sp>
      <p:sp>
        <p:nvSpPr>
          <p:cNvPr id="141" name="文本框 140"/>
          <p:cNvSpPr txBox="1"/>
          <p:nvPr/>
        </p:nvSpPr>
        <p:spPr>
          <a:xfrm>
            <a:off x="4621530" y="2960370"/>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质量管理</a:t>
            </a:r>
            <a:endParaRPr lang="zh-CN" altLang="en-US" sz="1200">
              <a:latin typeface="黑体" panose="02010609060101010101" charset="-122"/>
              <a:ea typeface="黑体" panose="02010609060101010101" charset="-122"/>
            </a:endParaRPr>
          </a:p>
        </p:txBody>
      </p:sp>
      <p:sp>
        <p:nvSpPr>
          <p:cNvPr id="142" name="文本框 141"/>
          <p:cNvSpPr txBox="1"/>
          <p:nvPr/>
        </p:nvSpPr>
        <p:spPr>
          <a:xfrm>
            <a:off x="3702050" y="330136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资源管理</a:t>
            </a:r>
            <a:endParaRPr lang="zh-CN" altLang="en-US" sz="1200">
              <a:latin typeface="黑体" panose="02010609060101010101" charset="-122"/>
              <a:ea typeface="黑体" panose="02010609060101010101" charset="-122"/>
            </a:endParaRPr>
          </a:p>
        </p:txBody>
      </p:sp>
      <p:sp>
        <p:nvSpPr>
          <p:cNvPr id="143" name="文本框 142"/>
          <p:cNvSpPr txBox="1"/>
          <p:nvPr/>
        </p:nvSpPr>
        <p:spPr>
          <a:xfrm>
            <a:off x="4621530" y="330136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商务管理</a:t>
            </a:r>
            <a:endParaRPr lang="zh-CN" altLang="en-US" sz="1200">
              <a:latin typeface="黑体" panose="02010609060101010101" charset="-122"/>
              <a:ea typeface="黑体" panose="02010609060101010101" charset="-122"/>
            </a:endParaRPr>
          </a:p>
        </p:txBody>
      </p:sp>
      <p:sp>
        <p:nvSpPr>
          <p:cNvPr id="144" name="文本框 143"/>
          <p:cNvSpPr txBox="1"/>
          <p:nvPr/>
        </p:nvSpPr>
        <p:spPr>
          <a:xfrm>
            <a:off x="3702050" y="362267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供</a:t>
            </a:r>
            <a:r>
              <a:rPr lang="en-US" altLang="zh-CN" sz="1200">
                <a:latin typeface="黑体" panose="02010609060101010101" charset="-122"/>
                <a:ea typeface="黑体" panose="02010609060101010101" charset="-122"/>
              </a:rPr>
              <a:t>-</a:t>
            </a:r>
            <a:r>
              <a:rPr lang="zh-CN" altLang="en-US" sz="1200">
                <a:latin typeface="黑体" panose="02010609060101010101" charset="-122"/>
                <a:ea typeface="黑体" panose="02010609060101010101" charset="-122"/>
              </a:rPr>
              <a:t>存</a:t>
            </a:r>
            <a:r>
              <a:rPr lang="en-US" altLang="zh-CN" sz="1200">
                <a:latin typeface="黑体" panose="02010609060101010101" charset="-122"/>
                <a:ea typeface="黑体" panose="02010609060101010101" charset="-122"/>
              </a:rPr>
              <a:t>-</a:t>
            </a:r>
            <a:r>
              <a:rPr lang="zh-CN" altLang="en-US" sz="1200">
                <a:latin typeface="黑体" panose="02010609060101010101" charset="-122"/>
                <a:ea typeface="黑体" panose="02010609060101010101" charset="-122"/>
              </a:rPr>
              <a:t>销</a:t>
            </a:r>
            <a:endParaRPr lang="zh-CN" altLang="en-US" sz="1200">
              <a:latin typeface="黑体" panose="02010609060101010101" charset="-122"/>
              <a:ea typeface="黑体" panose="02010609060101010101" charset="-122"/>
            </a:endParaRPr>
          </a:p>
        </p:txBody>
      </p:sp>
      <p:sp>
        <p:nvSpPr>
          <p:cNvPr id="145" name="文本框 144"/>
          <p:cNvSpPr txBox="1"/>
          <p:nvPr/>
        </p:nvSpPr>
        <p:spPr>
          <a:xfrm>
            <a:off x="4621530" y="361632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市场预测</a:t>
            </a:r>
            <a:endParaRPr lang="zh-CN" altLang="en-US" sz="1200">
              <a:latin typeface="黑体" panose="02010609060101010101" charset="-122"/>
              <a:ea typeface="黑体" panose="02010609060101010101" charset="-122"/>
            </a:endParaRPr>
          </a:p>
        </p:txBody>
      </p:sp>
      <p:sp>
        <p:nvSpPr>
          <p:cNvPr id="146" name="矩形 145"/>
          <p:cNvSpPr/>
          <p:nvPr/>
        </p:nvSpPr>
        <p:spPr>
          <a:xfrm>
            <a:off x="5767705" y="2656840"/>
            <a:ext cx="2007235" cy="13131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文本框 146"/>
          <p:cNvSpPr txBox="1"/>
          <p:nvPr/>
        </p:nvSpPr>
        <p:spPr>
          <a:xfrm>
            <a:off x="6153150" y="265684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远程医疗</a:t>
            </a:r>
            <a:endParaRPr lang="zh-CN" altLang="en-US" sz="1400">
              <a:latin typeface="黑体" panose="02010609060101010101" charset="-122"/>
              <a:ea typeface="黑体" panose="02010609060101010101" charset="-122"/>
            </a:endParaRPr>
          </a:p>
        </p:txBody>
      </p:sp>
      <p:sp>
        <p:nvSpPr>
          <p:cNvPr id="172" name="文本框 171"/>
          <p:cNvSpPr txBox="1"/>
          <p:nvPr/>
        </p:nvSpPr>
        <p:spPr>
          <a:xfrm>
            <a:off x="5915660" y="2960370"/>
            <a:ext cx="859155" cy="275590"/>
          </a:xfrm>
          <a:prstGeom prst="rect">
            <a:avLst/>
          </a:prstGeom>
          <a:solidFill>
            <a:schemeClr val="bg1"/>
          </a:solidFill>
          <a:ln>
            <a:noFill/>
          </a:ln>
        </p:spPr>
        <p:txBody>
          <a:bodyPr wrap="square" rtlCol="0">
            <a:spAutoFit/>
          </a:bodyPr>
          <a:lstStyle/>
          <a:p>
            <a:pPr algn="ctr"/>
            <a:r>
              <a:rPr lang="zh-CN" sz="1200">
                <a:latin typeface="黑体" panose="02010609060101010101" charset="-122"/>
                <a:ea typeface="黑体" panose="02010609060101010101" charset="-122"/>
              </a:rPr>
              <a:t>物资管理</a:t>
            </a:r>
            <a:endParaRPr lang="zh-CN" sz="1200">
              <a:latin typeface="黑体" panose="02010609060101010101" charset="-122"/>
              <a:ea typeface="黑体" panose="02010609060101010101" charset="-122"/>
            </a:endParaRPr>
          </a:p>
        </p:txBody>
      </p:sp>
      <p:sp>
        <p:nvSpPr>
          <p:cNvPr id="173" name="文本框 172"/>
          <p:cNvSpPr txBox="1"/>
          <p:nvPr/>
        </p:nvSpPr>
        <p:spPr>
          <a:xfrm>
            <a:off x="6835140" y="2960370"/>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医疗调度</a:t>
            </a:r>
            <a:endParaRPr lang="zh-CN" altLang="en-US" sz="1200">
              <a:latin typeface="黑体" panose="02010609060101010101" charset="-122"/>
              <a:ea typeface="黑体" panose="02010609060101010101" charset="-122"/>
            </a:endParaRPr>
          </a:p>
        </p:txBody>
      </p:sp>
      <p:sp>
        <p:nvSpPr>
          <p:cNvPr id="174" name="文本框 173"/>
          <p:cNvSpPr txBox="1"/>
          <p:nvPr/>
        </p:nvSpPr>
        <p:spPr>
          <a:xfrm>
            <a:off x="5915660" y="330136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远程会诊</a:t>
            </a:r>
            <a:endParaRPr lang="zh-CN" altLang="en-US" sz="1200">
              <a:latin typeface="黑体" panose="02010609060101010101" charset="-122"/>
              <a:ea typeface="黑体" panose="02010609060101010101" charset="-122"/>
            </a:endParaRPr>
          </a:p>
        </p:txBody>
      </p:sp>
      <p:sp>
        <p:nvSpPr>
          <p:cNvPr id="175" name="文本框 174"/>
          <p:cNvSpPr txBox="1"/>
          <p:nvPr/>
        </p:nvSpPr>
        <p:spPr>
          <a:xfrm>
            <a:off x="6835140" y="330136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病历分析</a:t>
            </a:r>
            <a:endParaRPr lang="zh-CN" altLang="en-US" sz="1200">
              <a:latin typeface="黑体" panose="02010609060101010101" charset="-122"/>
              <a:ea typeface="黑体" panose="02010609060101010101" charset="-122"/>
            </a:endParaRPr>
          </a:p>
        </p:txBody>
      </p:sp>
      <p:sp>
        <p:nvSpPr>
          <p:cNvPr id="176" name="文本框 175"/>
          <p:cNvSpPr txBox="1"/>
          <p:nvPr/>
        </p:nvSpPr>
        <p:spPr>
          <a:xfrm>
            <a:off x="5915660" y="3622675"/>
            <a:ext cx="859155" cy="275590"/>
          </a:xfrm>
          <a:prstGeom prst="rect">
            <a:avLst/>
          </a:prstGeom>
          <a:solidFill>
            <a:schemeClr val="bg1"/>
          </a:solidFill>
          <a:ln>
            <a:noFill/>
          </a:ln>
        </p:spPr>
        <p:txBody>
          <a:bodyPr wrap="square" rtlCol="0">
            <a:spAutoFit/>
          </a:bodyPr>
          <a:lstStyle/>
          <a:p>
            <a:pPr algn="ctr"/>
            <a:r>
              <a:rPr lang="zh-CN" sz="1200">
                <a:latin typeface="黑体" panose="02010609060101010101" charset="-122"/>
                <a:ea typeface="黑体" panose="02010609060101010101" charset="-122"/>
              </a:rPr>
              <a:t>协同手术</a:t>
            </a:r>
            <a:endParaRPr lang="zh-CN" sz="1200">
              <a:latin typeface="黑体" panose="02010609060101010101" charset="-122"/>
              <a:ea typeface="黑体" panose="02010609060101010101" charset="-122"/>
            </a:endParaRPr>
          </a:p>
        </p:txBody>
      </p:sp>
      <p:sp>
        <p:nvSpPr>
          <p:cNvPr id="177" name="文本框 176"/>
          <p:cNvSpPr txBox="1"/>
          <p:nvPr/>
        </p:nvSpPr>
        <p:spPr>
          <a:xfrm>
            <a:off x="6835140" y="361632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病原预测</a:t>
            </a:r>
            <a:endParaRPr lang="zh-CN" altLang="en-US" sz="1200">
              <a:latin typeface="黑体" panose="02010609060101010101" charset="-122"/>
              <a:ea typeface="黑体" panose="02010609060101010101" charset="-122"/>
            </a:endParaRPr>
          </a:p>
        </p:txBody>
      </p:sp>
      <p:sp>
        <p:nvSpPr>
          <p:cNvPr id="178" name="矩形 177"/>
          <p:cNvSpPr/>
          <p:nvPr/>
        </p:nvSpPr>
        <p:spPr>
          <a:xfrm>
            <a:off x="7931785" y="2653665"/>
            <a:ext cx="2046605" cy="13131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文本框 178"/>
          <p:cNvSpPr txBox="1"/>
          <p:nvPr/>
        </p:nvSpPr>
        <p:spPr>
          <a:xfrm>
            <a:off x="8444865" y="2653665"/>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其他行业</a:t>
            </a:r>
            <a:endParaRPr lang="zh-CN" altLang="en-US" sz="1400">
              <a:latin typeface="黑体" panose="02010609060101010101" charset="-122"/>
              <a:ea typeface="黑体" panose="02010609060101010101" charset="-122"/>
            </a:endParaRPr>
          </a:p>
        </p:txBody>
      </p:sp>
      <p:sp>
        <p:nvSpPr>
          <p:cNvPr id="181" name="文本框 180"/>
          <p:cNvSpPr txBox="1"/>
          <p:nvPr/>
        </p:nvSpPr>
        <p:spPr>
          <a:xfrm>
            <a:off x="8061325" y="2960370"/>
            <a:ext cx="859155" cy="275590"/>
          </a:xfrm>
          <a:prstGeom prst="rect">
            <a:avLst/>
          </a:prstGeom>
          <a:solidFill>
            <a:schemeClr val="bg1"/>
          </a:solidFill>
          <a:ln>
            <a:noFill/>
          </a:ln>
        </p:spPr>
        <p:txBody>
          <a:bodyPr wrap="square" rtlCol="0">
            <a:spAutoFit/>
          </a:bodyPr>
          <a:lstStyle/>
          <a:p>
            <a:pPr algn="ctr"/>
            <a:r>
              <a:rPr lang="zh-CN" sz="1200">
                <a:latin typeface="黑体" panose="02010609060101010101" charset="-122"/>
                <a:ea typeface="黑体" panose="02010609060101010101" charset="-122"/>
              </a:rPr>
              <a:t>交通调度</a:t>
            </a:r>
            <a:endParaRPr lang="zh-CN" sz="1200">
              <a:latin typeface="黑体" panose="02010609060101010101" charset="-122"/>
              <a:ea typeface="黑体" panose="02010609060101010101" charset="-122"/>
            </a:endParaRPr>
          </a:p>
        </p:txBody>
      </p:sp>
      <p:sp>
        <p:nvSpPr>
          <p:cNvPr id="182" name="文本框 181"/>
          <p:cNvSpPr txBox="1"/>
          <p:nvPr/>
        </p:nvSpPr>
        <p:spPr>
          <a:xfrm>
            <a:off x="8980805" y="2960370"/>
            <a:ext cx="859155" cy="275590"/>
          </a:xfrm>
          <a:prstGeom prst="rect">
            <a:avLst/>
          </a:prstGeom>
          <a:solidFill>
            <a:schemeClr val="bg1"/>
          </a:solidFill>
          <a:ln>
            <a:noFill/>
          </a:ln>
        </p:spPr>
        <p:txBody>
          <a:bodyPr wrap="square" rtlCol="0">
            <a:spAutoFit/>
          </a:bodyPr>
          <a:lstStyle/>
          <a:p>
            <a:pPr algn="ctr"/>
            <a:r>
              <a:rPr lang="en-US" altLang="zh-CN" sz="1200">
                <a:latin typeface="黑体" panose="02010609060101010101" charset="-122"/>
                <a:ea typeface="黑体" panose="02010609060101010101" charset="-122"/>
              </a:rPr>
              <a:t>3D</a:t>
            </a:r>
            <a:r>
              <a:rPr lang="zh-CN" altLang="en-US" sz="1200">
                <a:latin typeface="黑体" panose="02010609060101010101" charset="-122"/>
                <a:ea typeface="黑体" panose="02010609060101010101" charset="-122"/>
              </a:rPr>
              <a:t>可视化</a:t>
            </a:r>
            <a:endParaRPr lang="zh-CN" altLang="en-US" sz="1200">
              <a:latin typeface="黑体" panose="02010609060101010101" charset="-122"/>
              <a:ea typeface="黑体" panose="02010609060101010101" charset="-122"/>
            </a:endParaRPr>
          </a:p>
        </p:txBody>
      </p:sp>
      <p:sp>
        <p:nvSpPr>
          <p:cNvPr id="183" name="文本框 182"/>
          <p:cNvSpPr txBox="1"/>
          <p:nvPr/>
        </p:nvSpPr>
        <p:spPr>
          <a:xfrm>
            <a:off x="8061325" y="330136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云桌面</a:t>
            </a:r>
            <a:endParaRPr lang="zh-CN" altLang="en-US" sz="1200">
              <a:latin typeface="黑体" panose="02010609060101010101" charset="-122"/>
              <a:ea typeface="黑体" panose="02010609060101010101" charset="-122"/>
            </a:endParaRPr>
          </a:p>
        </p:txBody>
      </p:sp>
      <p:sp>
        <p:nvSpPr>
          <p:cNvPr id="184" name="文本框 183"/>
          <p:cNvSpPr txBox="1"/>
          <p:nvPr/>
        </p:nvSpPr>
        <p:spPr>
          <a:xfrm>
            <a:off x="8980805" y="330136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云灌溉</a:t>
            </a:r>
            <a:endParaRPr lang="zh-CN" altLang="en-US" sz="1200">
              <a:latin typeface="黑体" panose="02010609060101010101" charset="-122"/>
              <a:ea typeface="黑体" panose="02010609060101010101" charset="-122"/>
            </a:endParaRPr>
          </a:p>
        </p:txBody>
      </p:sp>
      <p:sp>
        <p:nvSpPr>
          <p:cNvPr id="185" name="文本框 184"/>
          <p:cNvSpPr txBox="1"/>
          <p:nvPr/>
        </p:nvSpPr>
        <p:spPr>
          <a:xfrm>
            <a:off x="8061325" y="3622675"/>
            <a:ext cx="859155" cy="275590"/>
          </a:xfrm>
          <a:prstGeom prst="rect">
            <a:avLst/>
          </a:prstGeom>
          <a:solidFill>
            <a:schemeClr val="bg1"/>
          </a:solidFill>
          <a:ln>
            <a:noFill/>
          </a:ln>
        </p:spPr>
        <p:txBody>
          <a:bodyPr wrap="square" rtlCol="0">
            <a:spAutoFit/>
          </a:bodyPr>
          <a:lstStyle/>
          <a:p>
            <a:pPr algn="ctr"/>
            <a:r>
              <a:rPr lang="zh-CN" sz="1200">
                <a:latin typeface="黑体" panose="02010609060101010101" charset="-122"/>
                <a:ea typeface="黑体" panose="02010609060101010101" charset="-122"/>
              </a:rPr>
              <a:t>安全</a:t>
            </a:r>
            <a:endParaRPr lang="zh-CN" sz="1200">
              <a:latin typeface="黑体" panose="02010609060101010101" charset="-122"/>
              <a:ea typeface="黑体" panose="02010609060101010101" charset="-122"/>
            </a:endParaRPr>
          </a:p>
        </p:txBody>
      </p:sp>
      <p:sp>
        <p:nvSpPr>
          <p:cNvPr id="186" name="文本框 185"/>
          <p:cNvSpPr txBox="1"/>
          <p:nvPr/>
        </p:nvSpPr>
        <p:spPr>
          <a:xfrm>
            <a:off x="8980805" y="361632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其它</a:t>
            </a:r>
            <a:endParaRPr lang="zh-CN" altLang="en-US" sz="1200">
              <a:latin typeface="黑体" panose="02010609060101010101" charset="-122"/>
              <a:ea typeface="黑体" panose="02010609060101010101" charset="-122"/>
            </a:endParaRPr>
          </a:p>
        </p:txBody>
      </p:sp>
      <p:sp>
        <p:nvSpPr>
          <p:cNvPr id="187" name="圆角矩形 186"/>
          <p:cNvSpPr/>
          <p:nvPr/>
        </p:nvSpPr>
        <p:spPr>
          <a:xfrm>
            <a:off x="673735" y="4117340"/>
            <a:ext cx="9420225" cy="850900"/>
          </a:xfrm>
          <a:prstGeom prst="roundRect">
            <a:avLst/>
          </a:prstGeom>
          <a:solidFill>
            <a:schemeClr val="bg1">
              <a:lumMod val="95000"/>
            </a:schemeClr>
          </a:solidFill>
          <a:ln w="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文本框 187"/>
          <p:cNvSpPr txBox="1"/>
          <p:nvPr/>
        </p:nvSpPr>
        <p:spPr>
          <a:xfrm>
            <a:off x="644525" y="4232275"/>
            <a:ext cx="669290" cy="583565"/>
          </a:xfrm>
          <a:prstGeom prst="rect">
            <a:avLst/>
          </a:prstGeom>
          <a:noFill/>
          <a:ln>
            <a:noFill/>
          </a:ln>
        </p:spPr>
        <p:txBody>
          <a:bodyPr wrap="square" rtlCol="0">
            <a:spAutoFit/>
          </a:bodyPr>
          <a:lstStyle/>
          <a:p>
            <a:pPr algn="ctr"/>
            <a:r>
              <a:rPr lang="en-US" altLang="zh-CN" sz="1600" b="1">
                <a:latin typeface="微软雅黑" panose="020B0503020204020204" pitchFamily="34" charset="-122"/>
                <a:ea typeface="微软雅黑" panose="020B0503020204020204" pitchFamily="34" charset="-122"/>
              </a:rPr>
              <a:t>Paas</a:t>
            </a:r>
            <a:endParaRPr lang="en-US" altLang="zh-CN"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层</a:t>
            </a:r>
            <a:endParaRPr lang="zh-CN" altLang="en-US" sz="1600" b="1">
              <a:latin typeface="微软雅黑" panose="020B0503020204020204" pitchFamily="34" charset="-122"/>
              <a:ea typeface="微软雅黑" panose="020B0503020204020204" pitchFamily="34" charset="-122"/>
            </a:endParaRPr>
          </a:p>
        </p:txBody>
      </p:sp>
      <p:sp>
        <p:nvSpPr>
          <p:cNvPr id="189" name="矩形 188"/>
          <p:cNvSpPr/>
          <p:nvPr/>
        </p:nvSpPr>
        <p:spPr>
          <a:xfrm>
            <a:off x="1402080" y="4160520"/>
            <a:ext cx="2787015" cy="7372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文本框 189"/>
          <p:cNvSpPr txBox="1"/>
          <p:nvPr/>
        </p:nvSpPr>
        <p:spPr>
          <a:xfrm>
            <a:off x="1447165" y="4232275"/>
            <a:ext cx="124968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身份认证</a:t>
            </a:r>
            <a:endParaRPr lang="zh-CN" altLang="en-US" sz="1200">
              <a:latin typeface="黑体" panose="02010609060101010101" charset="-122"/>
              <a:ea typeface="黑体" panose="02010609060101010101" charset="-122"/>
            </a:endParaRPr>
          </a:p>
        </p:txBody>
      </p:sp>
      <p:sp>
        <p:nvSpPr>
          <p:cNvPr id="191" name="文本框 190"/>
          <p:cNvSpPr txBox="1"/>
          <p:nvPr/>
        </p:nvSpPr>
        <p:spPr>
          <a:xfrm>
            <a:off x="2821940" y="4232275"/>
            <a:ext cx="128524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租户管理</a:t>
            </a:r>
            <a:endParaRPr lang="zh-CN" altLang="en-US" sz="1200">
              <a:latin typeface="黑体" panose="02010609060101010101" charset="-122"/>
              <a:ea typeface="黑体" panose="02010609060101010101" charset="-122"/>
            </a:endParaRPr>
          </a:p>
        </p:txBody>
      </p:sp>
      <p:sp>
        <p:nvSpPr>
          <p:cNvPr id="193" name="文本框 192"/>
          <p:cNvSpPr txBox="1"/>
          <p:nvPr/>
        </p:nvSpPr>
        <p:spPr>
          <a:xfrm>
            <a:off x="1447165" y="4553585"/>
            <a:ext cx="124968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访问控制</a:t>
            </a:r>
            <a:endParaRPr lang="zh-CN" altLang="en-US" sz="1200">
              <a:latin typeface="黑体" panose="02010609060101010101" charset="-122"/>
              <a:ea typeface="黑体" panose="02010609060101010101" charset="-122"/>
            </a:endParaRPr>
          </a:p>
        </p:txBody>
      </p:sp>
      <p:sp>
        <p:nvSpPr>
          <p:cNvPr id="194" name="文本框 193"/>
          <p:cNvSpPr txBox="1"/>
          <p:nvPr/>
        </p:nvSpPr>
        <p:spPr>
          <a:xfrm>
            <a:off x="2821940" y="4547235"/>
            <a:ext cx="128524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权限管理</a:t>
            </a:r>
            <a:endParaRPr lang="zh-CN" altLang="en-US" sz="1200">
              <a:latin typeface="黑体" panose="02010609060101010101" charset="-122"/>
              <a:ea typeface="黑体" panose="02010609060101010101" charset="-122"/>
            </a:endParaRPr>
          </a:p>
        </p:txBody>
      </p:sp>
      <p:sp>
        <p:nvSpPr>
          <p:cNvPr id="195" name="矩形 194"/>
          <p:cNvSpPr/>
          <p:nvPr/>
        </p:nvSpPr>
        <p:spPr>
          <a:xfrm>
            <a:off x="4304665" y="4160520"/>
            <a:ext cx="2787015" cy="7372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文本框 195"/>
          <p:cNvSpPr txBox="1"/>
          <p:nvPr/>
        </p:nvSpPr>
        <p:spPr>
          <a:xfrm>
            <a:off x="4349750" y="4232275"/>
            <a:ext cx="124968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算力配置</a:t>
            </a:r>
            <a:endParaRPr lang="zh-CN" altLang="en-US" sz="1200">
              <a:latin typeface="黑体" panose="02010609060101010101" charset="-122"/>
              <a:ea typeface="黑体" panose="02010609060101010101" charset="-122"/>
            </a:endParaRPr>
          </a:p>
        </p:txBody>
      </p:sp>
      <p:sp>
        <p:nvSpPr>
          <p:cNvPr id="197" name="文本框 196"/>
          <p:cNvSpPr txBox="1"/>
          <p:nvPr/>
        </p:nvSpPr>
        <p:spPr>
          <a:xfrm>
            <a:off x="5724525" y="4232275"/>
            <a:ext cx="1285240" cy="275590"/>
          </a:xfrm>
          <a:prstGeom prst="rect">
            <a:avLst/>
          </a:prstGeom>
          <a:solidFill>
            <a:schemeClr val="bg1"/>
          </a:solidFill>
          <a:ln>
            <a:noFill/>
          </a:ln>
        </p:spPr>
        <p:txBody>
          <a:bodyPr wrap="square" rtlCol="0">
            <a:spAutoFit/>
          </a:bodyPr>
          <a:lstStyle/>
          <a:p>
            <a:pPr algn="ctr"/>
            <a:r>
              <a:rPr lang="en-US" altLang="zh-CN" sz="1200">
                <a:latin typeface="黑体" panose="02010609060101010101" charset="-122"/>
                <a:ea typeface="黑体" panose="02010609060101010101" charset="-122"/>
              </a:rPr>
              <a:t>Web</a:t>
            </a:r>
            <a:r>
              <a:rPr lang="zh-CN" altLang="en-US" sz="1200">
                <a:latin typeface="黑体" panose="02010609060101010101" charset="-122"/>
                <a:ea typeface="黑体" panose="02010609060101010101" charset="-122"/>
              </a:rPr>
              <a:t>容器</a:t>
            </a:r>
            <a:endParaRPr lang="zh-CN" altLang="en-US" sz="1200">
              <a:latin typeface="黑体" panose="02010609060101010101" charset="-122"/>
              <a:ea typeface="黑体" panose="02010609060101010101" charset="-122"/>
            </a:endParaRPr>
          </a:p>
        </p:txBody>
      </p:sp>
      <p:sp>
        <p:nvSpPr>
          <p:cNvPr id="199" name="文本框 198"/>
          <p:cNvSpPr txBox="1"/>
          <p:nvPr/>
        </p:nvSpPr>
        <p:spPr>
          <a:xfrm>
            <a:off x="4349750" y="4553585"/>
            <a:ext cx="124968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分布式缓存</a:t>
            </a:r>
            <a:endParaRPr lang="zh-CN" altLang="en-US" sz="1200">
              <a:latin typeface="黑体" panose="02010609060101010101" charset="-122"/>
              <a:ea typeface="黑体" panose="02010609060101010101" charset="-122"/>
            </a:endParaRPr>
          </a:p>
        </p:txBody>
      </p:sp>
      <p:sp>
        <p:nvSpPr>
          <p:cNvPr id="200" name="文本框 199"/>
          <p:cNvSpPr txBox="1"/>
          <p:nvPr/>
        </p:nvSpPr>
        <p:spPr>
          <a:xfrm>
            <a:off x="5724525" y="4547235"/>
            <a:ext cx="128524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消息管理</a:t>
            </a:r>
            <a:endParaRPr lang="zh-CN" altLang="en-US" sz="1200">
              <a:latin typeface="黑体" panose="02010609060101010101" charset="-122"/>
              <a:ea typeface="黑体" panose="02010609060101010101" charset="-122"/>
            </a:endParaRPr>
          </a:p>
        </p:txBody>
      </p:sp>
      <p:sp>
        <p:nvSpPr>
          <p:cNvPr id="209" name="矩形 208"/>
          <p:cNvSpPr/>
          <p:nvPr/>
        </p:nvSpPr>
        <p:spPr>
          <a:xfrm>
            <a:off x="7203440" y="4160520"/>
            <a:ext cx="2775585" cy="7372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文本框 209"/>
          <p:cNvSpPr txBox="1"/>
          <p:nvPr/>
        </p:nvSpPr>
        <p:spPr>
          <a:xfrm>
            <a:off x="7248525" y="4232275"/>
            <a:ext cx="124968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服务优化</a:t>
            </a:r>
            <a:endParaRPr lang="zh-CN" altLang="en-US" sz="1200">
              <a:latin typeface="黑体" panose="02010609060101010101" charset="-122"/>
              <a:ea typeface="黑体" panose="02010609060101010101" charset="-122"/>
            </a:endParaRPr>
          </a:p>
        </p:txBody>
      </p:sp>
      <p:sp>
        <p:nvSpPr>
          <p:cNvPr id="211" name="文本框 210"/>
          <p:cNvSpPr txBox="1"/>
          <p:nvPr/>
        </p:nvSpPr>
        <p:spPr>
          <a:xfrm>
            <a:off x="8623300" y="4232275"/>
            <a:ext cx="128524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存储优化</a:t>
            </a:r>
            <a:endParaRPr lang="zh-CN" altLang="en-US" sz="1200">
              <a:latin typeface="黑体" panose="02010609060101010101" charset="-122"/>
              <a:ea typeface="黑体" panose="02010609060101010101" charset="-122"/>
            </a:endParaRPr>
          </a:p>
        </p:txBody>
      </p:sp>
      <p:sp>
        <p:nvSpPr>
          <p:cNvPr id="212" name="文本框 211"/>
          <p:cNvSpPr txBox="1"/>
          <p:nvPr/>
        </p:nvSpPr>
        <p:spPr>
          <a:xfrm>
            <a:off x="7248525" y="4553585"/>
            <a:ext cx="124968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算力优化</a:t>
            </a:r>
            <a:endParaRPr lang="zh-CN" altLang="en-US" sz="1200">
              <a:latin typeface="黑体" panose="02010609060101010101" charset="-122"/>
              <a:ea typeface="黑体" panose="02010609060101010101" charset="-122"/>
            </a:endParaRPr>
          </a:p>
        </p:txBody>
      </p:sp>
      <p:sp>
        <p:nvSpPr>
          <p:cNvPr id="213" name="文本框 212"/>
          <p:cNvSpPr txBox="1"/>
          <p:nvPr/>
        </p:nvSpPr>
        <p:spPr>
          <a:xfrm>
            <a:off x="8623300" y="4547235"/>
            <a:ext cx="128524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平台管理优化</a:t>
            </a:r>
            <a:endParaRPr lang="zh-CN" altLang="en-US" sz="1200">
              <a:latin typeface="黑体" panose="02010609060101010101" charset="-122"/>
              <a:ea typeface="黑体" panose="02010609060101010101" charset="-122"/>
            </a:endParaRPr>
          </a:p>
        </p:txBody>
      </p:sp>
      <p:sp>
        <p:nvSpPr>
          <p:cNvPr id="214" name="圆角矩形 213"/>
          <p:cNvSpPr/>
          <p:nvPr/>
        </p:nvSpPr>
        <p:spPr>
          <a:xfrm>
            <a:off x="673735" y="5052060"/>
            <a:ext cx="9420225" cy="1438275"/>
          </a:xfrm>
          <a:prstGeom prst="roundRect">
            <a:avLst/>
          </a:prstGeom>
          <a:solidFill>
            <a:schemeClr val="bg1">
              <a:lumMod val="95000"/>
            </a:schemeClr>
          </a:solidFill>
          <a:ln w="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文本框 214"/>
          <p:cNvSpPr txBox="1"/>
          <p:nvPr/>
        </p:nvSpPr>
        <p:spPr>
          <a:xfrm>
            <a:off x="644525" y="5497195"/>
            <a:ext cx="669290" cy="583565"/>
          </a:xfrm>
          <a:prstGeom prst="rect">
            <a:avLst/>
          </a:prstGeom>
          <a:noFill/>
          <a:ln>
            <a:noFill/>
          </a:ln>
        </p:spPr>
        <p:txBody>
          <a:bodyPr wrap="square" rtlCol="0">
            <a:spAutoFit/>
          </a:bodyPr>
          <a:lstStyle/>
          <a:p>
            <a:pPr algn="ctr"/>
            <a:r>
              <a:rPr lang="en-US" altLang="zh-CN" sz="1600" b="1">
                <a:latin typeface="微软雅黑" panose="020B0503020204020204" pitchFamily="34" charset="-122"/>
                <a:ea typeface="微软雅黑" panose="020B0503020204020204" pitchFamily="34" charset="-122"/>
              </a:rPr>
              <a:t>Iaas</a:t>
            </a:r>
            <a:endParaRPr lang="en-US" altLang="zh-CN" sz="1600" b="1">
              <a:latin typeface="微软雅黑" panose="020B0503020204020204" pitchFamily="34" charset="-122"/>
              <a:ea typeface="微软雅黑" panose="020B0503020204020204" pitchFamily="34" charset="-122"/>
            </a:endParaRPr>
          </a:p>
          <a:p>
            <a:pPr algn="ctr"/>
            <a:r>
              <a:rPr lang="zh-CN" altLang="en-US" sz="1600" b="1">
                <a:latin typeface="微软雅黑" panose="020B0503020204020204" pitchFamily="34" charset="-122"/>
                <a:ea typeface="微软雅黑" panose="020B0503020204020204" pitchFamily="34" charset="-122"/>
              </a:rPr>
              <a:t>层</a:t>
            </a:r>
            <a:endParaRPr lang="zh-CN" altLang="en-US" sz="1600" b="1">
              <a:latin typeface="微软雅黑" panose="020B0503020204020204" pitchFamily="34" charset="-122"/>
              <a:ea typeface="微软雅黑" panose="020B0503020204020204" pitchFamily="34" charset="-122"/>
            </a:endParaRPr>
          </a:p>
        </p:txBody>
      </p:sp>
      <p:sp>
        <p:nvSpPr>
          <p:cNvPr id="216" name="矩形 215"/>
          <p:cNvSpPr/>
          <p:nvPr/>
        </p:nvSpPr>
        <p:spPr>
          <a:xfrm>
            <a:off x="1402080" y="5118100"/>
            <a:ext cx="1962150" cy="13131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文本框 216"/>
          <p:cNvSpPr txBox="1"/>
          <p:nvPr/>
        </p:nvSpPr>
        <p:spPr>
          <a:xfrm>
            <a:off x="1830705" y="5118100"/>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应用基础</a:t>
            </a:r>
            <a:endParaRPr lang="zh-CN" altLang="en-US" sz="1400">
              <a:latin typeface="黑体" panose="02010609060101010101" charset="-122"/>
              <a:ea typeface="黑体" panose="02010609060101010101" charset="-122"/>
            </a:endParaRPr>
          </a:p>
        </p:txBody>
      </p:sp>
      <p:sp>
        <p:nvSpPr>
          <p:cNvPr id="218" name="文本框 217"/>
          <p:cNvSpPr txBox="1"/>
          <p:nvPr/>
        </p:nvSpPr>
        <p:spPr>
          <a:xfrm>
            <a:off x="1447165" y="5424805"/>
            <a:ext cx="859155" cy="275590"/>
          </a:xfrm>
          <a:prstGeom prst="rect">
            <a:avLst/>
          </a:prstGeom>
          <a:solidFill>
            <a:schemeClr val="bg1"/>
          </a:solidFill>
          <a:ln>
            <a:noFill/>
          </a:ln>
        </p:spPr>
        <p:txBody>
          <a:bodyPr wrap="square" rtlCol="0">
            <a:spAutoFit/>
          </a:bodyPr>
          <a:lstStyle/>
          <a:p>
            <a:pPr algn="ctr"/>
            <a:r>
              <a:rPr lang="en-US" sz="1200">
                <a:latin typeface="黑体" panose="02010609060101010101" charset="-122"/>
                <a:ea typeface="黑体" panose="02010609060101010101" charset="-122"/>
              </a:rPr>
              <a:t>GPU</a:t>
            </a:r>
            <a:r>
              <a:rPr lang="zh-CN" altLang="en-US" sz="1200">
                <a:latin typeface="黑体" panose="02010609060101010101" charset="-122"/>
                <a:ea typeface="黑体" panose="02010609060101010101" charset="-122"/>
              </a:rPr>
              <a:t>池化</a:t>
            </a:r>
            <a:endParaRPr lang="zh-CN" altLang="en-US" sz="1200">
              <a:latin typeface="黑体" panose="02010609060101010101" charset="-122"/>
              <a:ea typeface="黑体" panose="02010609060101010101" charset="-122"/>
            </a:endParaRPr>
          </a:p>
        </p:txBody>
      </p:sp>
      <p:sp>
        <p:nvSpPr>
          <p:cNvPr id="219" name="文本框 218"/>
          <p:cNvSpPr txBox="1"/>
          <p:nvPr/>
        </p:nvSpPr>
        <p:spPr>
          <a:xfrm>
            <a:off x="2366645" y="5424805"/>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内存池化</a:t>
            </a:r>
            <a:endParaRPr lang="zh-CN" altLang="en-US" sz="1200">
              <a:latin typeface="黑体" panose="02010609060101010101" charset="-122"/>
              <a:ea typeface="黑体" panose="02010609060101010101" charset="-122"/>
            </a:endParaRPr>
          </a:p>
        </p:txBody>
      </p:sp>
      <p:sp>
        <p:nvSpPr>
          <p:cNvPr id="220" name="文本框 219"/>
          <p:cNvSpPr txBox="1"/>
          <p:nvPr/>
        </p:nvSpPr>
        <p:spPr>
          <a:xfrm>
            <a:off x="1447165" y="5765800"/>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存储池化</a:t>
            </a:r>
            <a:endParaRPr lang="zh-CN" altLang="en-US" sz="1200">
              <a:latin typeface="黑体" panose="02010609060101010101" charset="-122"/>
              <a:ea typeface="黑体" panose="02010609060101010101" charset="-122"/>
            </a:endParaRPr>
          </a:p>
        </p:txBody>
      </p:sp>
      <p:sp>
        <p:nvSpPr>
          <p:cNvPr id="221" name="文本框 220"/>
          <p:cNvSpPr txBox="1"/>
          <p:nvPr/>
        </p:nvSpPr>
        <p:spPr>
          <a:xfrm>
            <a:off x="2366645" y="5765800"/>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插件池化</a:t>
            </a:r>
            <a:endParaRPr lang="zh-CN" altLang="en-US" sz="1200">
              <a:latin typeface="黑体" panose="02010609060101010101" charset="-122"/>
              <a:ea typeface="黑体" panose="02010609060101010101" charset="-122"/>
            </a:endParaRPr>
          </a:p>
        </p:txBody>
      </p:sp>
      <p:sp>
        <p:nvSpPr>
          <p:cNvPr id="222" name="文本框 221"/>
          <p:cNvSpPr txBox="1"/>
          <p:nvPr/>
        </p:nvSpPr>
        <p:spPr>
          <a:xfrm>
            <a:off x="1447165" y="6087110"/>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接口池化</a:t>
            </a:r>
            <a:endParaRPr lang="zh-CN" altLang="en-US" sz="1200">
              <a:latin typeface="黑体" panose="02010609060101010101" charset="-122"/>
              <a:ea typeface="黑体" panose="02010609060101010101" charset="-122"/>
            </a:endParaRPr>
          </a:p>
        </p:txBody>
      </p:sp>
      <p:sp>
        <p:nvSpPr>
          <p:cNvPr id="223" name="文本框 222"/>
          <p:cNvSpPr txBox="1"/>
          <p:nvPr/>
        </p:nvSpPr>
        <p:spPr>
          <a:xfrm>
            <a:off x="2366645" y="6080760"/>
            <a:ext cx="85915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数据虚拟</a:t>
            </a:r>
            <a:endParaRPr lang="zh-CN" altLang="en-US" sz="1200">
              <a:latin typeface="黑体" panose="02010609060101010101" charset="-122"/>
              <a:ea typeface="黑体" panose="02010609060101010101" charset="-122"/>
            </a:endParaRPr>
          </a:p>
        </p:txBody>
      </p:sp>
      <p:sp>
        <p:nvSpPr>
          <p:cNvPr id="224" name="矩形 223"/>
          <p:cNvSpPr/>
          <p:nvPr/>
        </p:nvSpPr>
        <p:spPr>
          <a:xfrm>
            <a:off x="3563620" y="5114925"/>
            <a:ext cx="6415405" cy="13131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文本框 224"/>
          <p:cNvSpPr txBox="1"/>
          <p:nvPr/>
        </p:nvSpPr>
        <p:spPr>
          <a:xfrm>
            <a:off x="6069965" y="5114925"/>
            <a:ext cx="1133475" cy="306705"/>
          </a:xfrm>
          <a:prstGeom prst="rect">
            <a:avLst/>
          </a:prstGeom>
          <a:noFill/>
          <a:ln>
            <a:noFill/>
          </a:ln>
        </p:spPr>
        <p:txBody>
          <a:bodyPr wrap="square" rtlCol="0">
            <a:spAutoFit/>
          </a:bodyPr>
          <a:lstStyle/>
          <a:p>
            <a:pPr algn="ctr"/>
            <a:r>
              <a:rPr lang="zh-CN" altLang="en-US" sz="1400">
                <a:latin typeface="黑体" panose="02010609060101010101" charset="-122"/>
                <a:ea typeface="黑体" panose="02010609060101010101" charset="-122"/>
              </a:rPr>
              <a:t>技术应用</a:t>
            </a:r>
            <a:endParaRPr lang="zh-CN" altLang="en-US" sz="1400">
              <a:latin typeface="黑体" panose="02010609060101010101" charset="-122"/>
              <a:ea typeface="黑体" panose="02010609060101010101" charset="-122"/>
            </a:endParaRPr>
          </a:p>
        </p:txBody>
      </p:sp>
      <p:sp>
        <p:nvSpPr>
          <p:cNvPr id="226" name="文本框 225"/>
          <p:cNvSpPr txBox="1"/>
          <p:nvPr/>
        </p:nvSpPr>
        <p:spPr>
          <a:xfrm>
            <a:off x="3608705" y="5421630"/>
            <a:ext cx="1517015" cy="275590"/>
          </a:xfrm>
          <a:prstGeom prst="rect">
            <a:avLst/>
          </a:prstGeom>
          <a:solidFill>
            <a:schemeClr val="bg1"/>
          </a:solidFill>
          <a:ln>
            <a:noFill/>
          </a:ln>
        </p:spPr>
        <p:txBody>
          <a:bodyPr wrap="square" rtlCol="0">
            <a:spAutoFit/>
          </a:bodyPr>
          <a:lstStyle/>
          <a:p>
            <a:pPr algn="ctr"/>
            <a:r>
              <a:rPr lang="zh-CN" sz="1200">
                <a:latin typeface="黑体" panose="02010609060101010101" charset="-122"/>
                <a:ea typeface="黑体" panose="02010609060101010101" charset="-122"/>
              </a:rPr>
              <a:t>算力调度执行</a:t>
            </a:r>
            <a:endParaRPr lang="zh-CN" sz="1200">
              <a:latin typeface="黑体" panose="02010609060101010101" charset="-122"/>
              <a:ea typeface="黑体" panose="02010609060101010101" charset="-122"/>
            </a:endParaRPr>
          </a:p>
        </p:txBody>
      </p:sp>
      <p:sp>
        <p:nvSpPr>
          <p:cNvPr id="227" name="文本框 226"/>
          <p:cNvSpPr txBox="1"/>
          <p:nvPr/>
        </p:nvSpPr>
        <p:spPr>
          <a:xfrm>
            <a:off x="5257165" y="5421630"/>
            <a:ext cx="155448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数据存储与备份</a:t>
            </a:r>
            <a:endParaRPr lang="zh-CN" altLang="en-US" sz="1200">
              <a:latin typeface="黑体" panose="02010609060101010101" charset="-122"/>
              <a:ea typeface="黑体" panose="02010609060101010101" charset="-122"/>
            </a:endParaRPr>
          </a:p>
        </p:txBody>
      </p:sp>
      <p:sp>
        <p:nvSpPr>
          <p:cNvPr id="228" name="文本框 227"/>
          <p:cNvSpPr txBox="1"/>
          <p:nvPr/>
        </p:nvSpPr>
        <p:spPr>
          <a:xfrm>
            <a:off x="6943090" y="5421630"/>
            <a:ext cx="149288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节点管理</a:t>
            </a:r>
            <a:endParaRPr lang="zh-CN" altLang="en-US" sz="1200">
              <a:latin typeface="黑体" panose="02010609060101010101" charset="-122"/>
              <a:ea typeface="黑体" panose="02010609060101010101" charset="-122"/>
            </a:endParaRPr>
          </a:p>
        </p:txBody>
      </p:sp>
      <p:sp>
        <p:nvSpPr>
          <p:cNvPr id="229" name="文本框 228"/>
          <p:cNvSpPr txBox="1"/>
          <p:nvPr/>
        </p:nvSpPr>
        <p:spPr>
          <a:xfrm>
            <a:off x="8567420" y="5421630"/>
            <a:ext cx="131889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三维建模</a:t>
            </a:r>
            <a:endParaRPr lang="zh-CN" altLang="en-US" sz="1200">
              <a:latin typeface="黑体" panose="02010609060101010101" charset="-122"/>
              <a:ea typeface="黑体" panose="02010609060101010101" charset="-122"/>
            </a:endParaRPr>
          </a:p>
        </p:txBody>
      </p:sp>
      <p:sp>
        <p:nvSpPr>
          <p:cNvPr id="230" name="文本框 229"/>
          <p:cNvSpPr txBox="1"/>
          <p:nvPr/>
        </p:nvSpPr>
        <p:spPr>
          <a:xfrm>
            <a:off x="3617595" y="5765800"/>
            <a:ext cx="1517015" cy="275590"/>
          </a:xfrm>
          <a:prstGeom prst="rect">
            <a:avLst/>
          </a:prstGeom>
          <a:solidFill>
            <a:schemeClr val="bg1"/>
          </a:solidFill>
          <a:ln>
            <a:noFill/>
          </a:ln>
        </p:spPr>
        <p:txBody>
          <a:bodyPr wrap="square" rtlCol="0">
            <a:spAutoFit/>
          </a:bodyPr>
          <a:lstStyle/>
          <a:p>
            <a:pPr algn="ctr"/>
            <a:r>
              <a:rPr lang="zh-CN" sz="1200">
                <a:latin typeface="黑体" panose="02010609060101010101" charset="-122"/>
                <a:ea typeface="黑体" panose="02010609060101010101" charset="-122"/>
              </a:rPr>
              <a:t>负载均衡控制</a:t>
            </a:r>
            <a:endParaRPr lang="zh-CN" sz="1200">
              <a:latin typeface="黑体" panose="02010609060101010101" charset="-122"/>
              <a:ea typeface="黑体" panose="02010609060101010101" charset="-122"/>
            </a:endParaRPr>
          </a:p>
        </p:txBody>
      </p:sp>
      <p:sp>
        <p:nvSpPr>
          <p:cNvPr id="231" name="文本框 230"/>
          <p:cNvSpPr txBox="1"/>
          <p:nvPr/>
        </p:nvSpPr>
        <p:spPr>
          <a:xfrm>
            <a:off x="5266055" y="5765800"/>
            <a:ext cx="155448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规则引擎</a:t>
            </a:r>
            <a:endParaRPr lang="zh-CN" altLang="en-US" sz="1200">
              <a:latin typeface="黑体" panose="02010609060101010101" charset="-122"/>
              <a:ea typeface="黑体" panose="02010609060101010101" charset="-122"/>
            </a:endParaRPr>
          </a:p>
        </p:txBody>
      </p:sp>
      <p:sp>
        <p:nvSpPr>
          <p:cNvPr id="232" name="文本框 231"/>
          <p:cNvSpPr txBox="1"/>
          <p:nvPr/>
        </p:nvSpPr>
        <p:spPr>
          <a:xfrm>
            <a:off x="6951980" y="5765800"/>
            <a:ext cx="149288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边缘数据计算</a:t>
            </a:r>
            <a:endParaRPr lang="zh-CN" altLang="en-US" sz="1200">
              <a:latin typeface="黑体" panose="02010609060101010101" charset="-122"/>
              <a:ea typeface="黑体" panose="02010609060101010101" charset="-122"/>
            </a:endParaRPr>
          </a:p>
        </p:txBody>
      </p:sp>
      <p:sp>
        <p:nvSpPr>
          <p:cNvPr id="233" name="文本框 232"/>
          <p:cNvSpPr txBox="1"/>
          <p:nvPr/>
        </p:nvSpPr>
        <p:spPr>
          <a:xfrm>
            <a:off x="8576310" y="5765800"/>
            <a:ext cx="131889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数据挖掘分析</a:t>
            </a:r>
            <a:endParaRPr lang="zh-CN" altLang="en-US" sz="1200">
              <a:latin typeface="黑体" panose="02010609060101010101" charset="-122"/>
              <a:ea typeface="黑体" panose="02010609060101010101" charset="-122"/>
            </a:endParaRPr>
          </a:p>
        </p:txBody>
      </p:sp>
      <p:sp>
        <p:nvSpPr>
          <p:cNvPr id="234" name="文本框 233"/>
          <p:cNvSpPr txBox="1"/>
          <p:nvPr/>
        </p:nvSpPr>
        <p:spPr>
          <a:xfrm>
            <a:off x="3608705" y="6087110"/>
            <a:ext cx="1517015" cy="275590"/>
          </a:xfrm>
          <a:prstGeom prst="rect">
            <a:avLst/>
          </a:prstGeom>
          <a:solidFill>
            <a:schemeClr val="bg1"/>
          </a:solidFill>
          <a:ln>
            <a:noFill/>
          </a:ln>
        </p:spPr>
        <p:txBody>
          <a:bodyPr wrap="square" rtlCol="0">
            <a:spAutoFit/>
          </a:bodyPr>
          <a:lstStyle/>
          <a:p>
            <a:pPr algn="ctr"/>
            <a:r>
              <a:rPr lang="zh-CN" sz="1200">
                <a:latin typeface="黑体" panose="02010609060101010101" charset="-122"/>
                <a:ea typeface="黑体" panose="02010609060101010101" charset="-122"/>
              </a:rPr>
              <a:t>数据采集与录入</a:t>
            </a:r>
            <a:endParaRPr lang="zh-CN" sz="1200">
              <a:latin typeface="黑体" panose="02010609060101010101" charset="-122"/>
              <a:ea typeface="黑体" panose="02010609060101010101" charset="-122"/>
            </a:endParaRPr>
          </a:p>
        </p:txBody>
      </p:sp>
      <p:sp>
        <p:nvSpPr>
          <p:cNvPr id="235" name="文本框 234"/>
          <p:cNvSpPr txBox="1"/>
          <p:nvPr/>
        </p:nvSpPr>
        <p:spPr>
          <a:xfrm>
            <a:off x="5257165" y="6087110"/>
            <a:ext cx="1554480"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算力下沉控制</a:t>
            </a:r>
            <a:endParaRPr lang="zh-CN" altLang="en-US" sz="1200">
              <a:latin typeface="黑体" panose="02010609060101010101" charset="-122"/>
              <a:ea typeface="黑体" panose="02010609060101010101" charset="-122"/>
            </a:endParaRPr>
          </a:p>
        </p:txBody>
      </p:sp>
      <p:sp>
        <p:nvSpPr>
          <p:cNvPr id="236" name="文本框 235"/>
          <p:cNvSpPr txBox="1"/>
          <p:nvPr/>
        </p:nvSpPr>
        <p:spPr>
          <a:xfrm>
            <a:off x="6943090" y="6087110"/>
            <a:ext cx="149288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数据压缩处理</a:t>
            </a:r>
            <a:endParaRPr lang="zh-CN" altLang="en-US" sz="1200">
              <a:latin typeface="黑体" panose="02010609060101010101" charset="-122"/>
              <a:ea typeface="黑体" panose="02010609060101010101" charset="-122"/>
            </a:endParaRPr>
          </a:p>
        </p:txBody>
      </p:sp>
      <p:sp>
        <p:nvSpPr>
          <p:cNvPr id="237" name="文本框 236"/>
          <p:cNvSpPr txBox="1"/>
          <p:nvPr/>
        </p:nvSpPr>
        <p:spPr>
          <a:xfrm>
            <a:off x="8567420" y="6087110"/>
            <a:ext cx="1318895" cy="275590"/>
          </a:xfrm>
          <a:prstGeom prst="rect">
            <a:avLst/>
          </a:prstGeom>
          <a:solidFill>
            <a:schemeClr val="bg1"/>
          </a:solidFill>
          <a:ln>
            <a:noFill/>
          </a:ln>
        </p:spPr>
        <p:txBody>
          <a:bodyPr wrap="square" rtlCol="0">
            <a:spAutoFit/>
          </a:bodyPr>
          <a:lstStyle/>
          <a:p>
            <a:pPr algn="ctr"/>
            <a:r>
              <a:rPr lang="zh-CN" altLang="en-US" sz="1200">
                <a:latin typeface="黑体" panose="02010609060101010101" charset="-122"/>
                <a:ea typeface="黑体" panose="02010609060101010101" charset="-122"/>
              </a:rPr>
              <a:t>数据接口集成</a:t>
            </a:r>
            <a:endParaRPr lang="zh-CN" altLang="en-US" sz="1200">
              <a:latin typeface="黑体" panose="02010609060101010101" charset="-122"/>
              <a:ea typeface="黑体" panose="02010609060101010101" charset="-122"/>
            </a:endParaRPr>
          </a:p>
        </p:txBody>
      </p:sp>
      <p:sp>
        <p:nvSpPr>
          <p:cNvPr id="238" name="矩形 237"/>
          <p:cNvSpPr/>
          <p:nvPr/>
        </p:nvSpPr>
        <p:spPr>
          <a:xfrm>
            <a:off x="10344150" y="2780665"/>
            <a:ext cx="1597025" cy="737235"/>
          </a:xfrm>
          <a:prstGeom prst="rect">
            <a:avLst/>
          </a:prstGeom>
          <a:gradFill>
            <a:gsLst>
              <a:gs pos="89000">
                <a:srgbClr val="007BD3"/>
              </a:gs>
              <a:gs pos="100000">
                <a:srgbClr val="034373"/>
              </a:gs>
            </a:gsLst>
            <a:lin ang="54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a:t>跨行业</a:t>
            </a:r>
            <a:endParaRPr lang="zh-CN" altLang="en-US" sz="2400"/>
          </a:p>
        </p:txBody>
      </p:sp>
      <p:sp>
        <p:nvSpPr>
          <p:cNvPr id="239" name="矩形 238"/>
          <p:cNvSpPr/>
          <p:nvPr/>
        </p:nvSpPr>
        <p:spPr>
          <a:xfrm>
            <a:off x="10344150" y="1645285"/>
            <a:ext cx="1597025" cy="737235"/>
          </a:xfrm>
          <a:prstGeom prst="rect">
            <a:avLst/>
          </a:prstGeom>
          <a:gradFill>
            <a:gsLst>
              <a:gs pos="91000">
                <a:srgbClr val="2E77B3">
                  <a:alpha val="100000"/>
                </a:srgbClr>
              </a:gs>
              <a:gs pos="43000">
                <a:schemeClr val="accent1">
                  <a:lumMod val="60000"/>
                  <a:lumOff val="40000"/>
                </a:schemeClr>
              </a:gs>
            </a:gsLst>
            <a:lin ang="54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a:t>跨平台</a:t>
            </a:r>
            <a:endParaRPr lang="zh-CN" altLang="en-US" sz="2400"/>
          </a:p>
        </p:txBody>
      </p:sp>
      <p:sp>
        <p:nvSpPr>
          <p:cNvPr id="240" name="矩形 239"/>
          <p:cNvSpPr/>
          <p:nvPr/>
        </p:nvSpPr>
        <p:spPr>
          <a:xfrm>
            <a:off x="10344150" y="3916045"/>
            <a:ext cx="1597025" cy="737235"/>
          </a:xfrm>
          <a:prstGeom prst="rect">
            <a:avLst/>
          </a:prstGeom>
          <a:gradFill>
            <a:gsLst>
              <a:gs pos="0">
                <a:srgbClr val="007BD3"/>
              </a:gs>
              <a:gs pos="100000">
                <a:srgbClr val="034373"/>
              </a:gs>
            </a:gsLst>
            <a:lin ang="54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a:t>跨领域</a:t>
            </a:r>
            <a:endParaRPr lang="zh-CN" altLang="en-US" sz="2400"/>
          </a:p>
        </p:txBody>
      </p:sp>
      <p:sp>
        <p:nvSpPr>
          <p:cNvPr id="241" name="矩形 240"/>
          <p:cNvSpPr/>
          <p:nvPr/>
        </p:nvSpPr>
        <p:spPr>
          <a:xfrm>
            <a:off x="10344150" y="5051425"/>
            <a:ext cx="1597025" cy="737235"/>
          </a:xfrm>
          <a:prstGeom prst="rect">
            <a:avLst/>
          </a:prstGeom>
          <a:gradFill>
            <a:gsLst>
              <a:gs pos="0">
                <a:srgbClr val="012D86"/>
              </a:gs>
              <a:gs pos="100000">
                <a:srgbClr val="0E2557"/>
              </a:gs>
            </a:gsLst>
            <a:lin ang="54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a:t>跨产业</a:t>
            </a:r>
            <a:endParaRPr lang="zh-CN" altLang="en-US" sz="2400"/>
          </a:p>
        </p:txBody>
      </p:sp>
      <p:pic>
        <p:nvPicPr>
          <p:cNvPr id="8" name="图片 7"/>
          <p:cNvPicPr>
            <a:picLocks noChangeAspect="1"/>
          </p:cNvPicPr>
          <p:nvPr/>
        </p:nvPicPr>
        <p:blipFill>
          <a:blip r:embed="rId9"/>
          <a:stretch>
            <a:fillRect/>
          </a:stretch>
        </p:blipFill>
        <p:spPr>
          <a:xfrm>
            <a:off x="10124440" y="267335"/>
            <a:ext cx="2078355"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文本框 5"/>
          <p:cNvSpPr txBox="1"/>
          <p:nvPr/>
        </p:nvSpPr>
        <p:spPr>
          <a:xfrm>
            <a:off x="1617663" y="384175"/>
            <a:ext cx="7743825" cy="460375"/>
          </a:xfrm>
          <a:prstGeom prst="rect">
            <a:avLst/>
          </a:prstGeom>
          <a:noFill/>
          <a:ln w="9525">
            <a:noFill/>
          </a:ln>
        </p:spPr>
        <p:txBody>
          <a:bodyPr anchor="t" anchorCtr="0">
            <a:spAutoFit/>
          </a:bodyPr>
          <a:lstStyle/>
          <a:p>
            <a:pPr eaLnBrk="0" hangingPunct="0"/>
            <a:r>
              <a:rPr lang="en-US" altLang="zh-CN" sz="2400" b="1" dirty="0">
                <a:latin typeface="微软雅黑" panose="020B0503020204020204" pitchFamily="34" charset="-122"/>
                <a:ea typeface="微软雅黑" panose="020B0503020204020204" pitchFamily="34" charset="-122"/>
                <a:sym typeface="微软雅黑" panose="020B0503020204020204" pitchFamily="34" charset="-122"/>
              </a:rPr>
              <a:t>4.GPU</a:t>
            </a: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云计算</a:t>
            </a:r>
            <a:r>
              <a:rPr lang="zh-CN" altLang="zh-CN" sz="2400" b="1" dirty="0">
                <a:latin typeface="微软雅黑" panose="020B0503020204020204" pitchFamily="34" charset="-122"/>
                <a:ea typeface="微软雅黑" panose="020B0503020204020204" pitchFamily="34" charset="-122"/>
                <a:sym typeface="微软雅黑" panose="020B0503020204020204" pitchFamily="34" charset="-122"/>
              </a:rPr>
              <a:t>市场及用户需求分析</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850" name="矩形 51"/>
          <p:cNvSpPr/>
          <p:nvPr/>
        </p:nvSpPr>
        <p:spPr>
          <a:xfrm>
            <a:off x="826770" y="4768533"/>
            <a:ext cx="10388600" cy="1814512"/>
          </a:xfrm>
          <a:prstGeom prst="rect">
            <a:avLst/>
          </a:prstGeom>
          <a:solidFill>
            <a:srgbClr val="F1F9F9"/>
          </a:solidFill>
          <a:ln w="9525">
            <a:noFill/>
          </a:ln>
        </p:spPr>
        <p:txBody>
          <a:bodyPr anchor="t" anchorCtr="0">
            <a:spAutoFit/>
          </a:bodyPr>
          <a:lstStyle/>
          <a:p>
            <a:pPr algn="just">
              <a:lnSpc>
                <a:spcPct val="140000"/>
              </a:lnSpc>
            </a:pP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sym typeface="微软雅黑" panose="020B0503020204020204" pitchFamily="34" charset="-122"/>
              </a:rPr>
              <a:t>近年来，云计算服务行业不断焕发新活力，据中国信息通信研究院数据，2021年全球公共云市场超3820亿美元。同时，国内云计算服务市场也呈快速增长态势，2021年市场规模达到了902.6亿元。总体来看云计算服务业务正向利好形势蓬勃发展，市场规模庞大且前景广阔。</a:t>
            </a:r>
            <a:endParaRPr lang="zh-CN" altLang="zh-CN" sz="20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8851" name="图片 8" descr="36jmv1g1ee.jpeg"/>
          <p:cNvPicPr>
            <a:picLocks noChangeAspect="1"/>
          </p:cNvPicPr>
          <p:nvPr/>
        </p:nvPicPr>
        <p:blipFill>
          <a:blip r:embed="rId1"/>
          <a:stretch>
            <a:fillRect/>
          </a:stretch>
        </p:blipFill>
        <p:spPr>
          <a:xfrm>
            <a:off x="1143000" y="1487488"/>
            <a:ext cx="4467225" cy="2736850"/>
          </a:xfrm>
          <a:prstGeom prst="rect">
            <a:avLst/>
          </a:prstGeom>
          <a:noFill/>
          <a:ln w="9525">
            <a:noFill/>
          </a:ln>
        </p:spPr>
      </p:pic>
      <p:pic>
        <p:nvPicPr>
          <p:cNvPr id="78852" name="图片 9" descr="https://img.chyxx.com/2019/07/20190725142054_m.png"/>
          <p:cNvPicPr>
            <a:picLocks noChangeAspect="1"/>
          </p:cNvPicPr>
          <p:nvPr/>
        </p:nvPicPr>
        <p:blipFill>
          <a:blip r:embed="rId2"/>
          <a:stretch>
            <a:fillRect/>
          </a:stretch>
        </p:blipFill>
        <p:spPr>
          <a:xfrm>
            <a:off x="6338888" y="1401763"/>
            <a:ext cx="4686300" cy="2820987"/>
          </a:xfrm>
          <a:prstGeom prst="rect">
            <a:avLst/>
          </a:prstGeom>
          <a:noFill/>
          <a:ln w="9525">
            <a:noFill/>
          </a:ln>
        </p:spPr>
      </p:pic>
      <p:sp>
        <p:nvSpPr>
          <p:cNvPr id="2" name="矩形 1"/>
          <p:cNvSpPr/>
          <p:nvPr/>
        </p:nvSpPr>
        <p:spPr>
          <a:xfrm>
            <a:off x="1033463" y="1401763"/>
            <a:ext cx="4684713" cy="282098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8854" name="文本框 2"/>
          <p:cNvSpPr txBox="1"/>
          <p:nvPr/>
        </p:nvSpPr>
        <p:spPr>
          <a:xfrm>
            <a:off x="2149475" y="4389438"/>
            <a:ext cx="2828925" cy="368300"/>
          </a:xfrm>
          <a:prstGeom prst="rect">
            <a:avLst/>
          </a:prstGeom>
          <a:noFill/>
          <a:ln w="9525">
            <a:noFill/>
          </a:ln>
        </p:spPr>
        <p:txBody>
          <a:bodyPr wrap="none" anchor="t" anchorCtr="0">
            <a:spAutoFit/>
          </a:bodyPr>
          <a:lstStyle/>
          <a:p>
            <a:r>
              <a:rPr lang="zh-CN" altLang="zh-CN" b="1"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sym typeface="微软雅黑" panose="020B0503020204020204" pitchFamily="34" charset="-122"/>
              </a:rPr>
              <a:t>a</a:t>
            </a:r>
            <a:r>
              <a:rPr lang="zh-CN" altLang="zh-CN" b="1" dirty="0">
                <a:latin typeface="微软雅黑" panose="020B0503020204020204" pitchFamily="34" charset="-122"/>
                <a:ea typeface="微软雅黑" panose="020B0503020204020204" pitchFamily="34" charset="-122"/>
                <a:sym typeface="微软雅黑" panose="020B0503020204020204" pitchFamily="34" charset="-122"/>
              </a:rPr>
              <a:t>）全球云计算服务市场</a:t>
            </a:r>
            <a:endParaRPr lang="zh-CN" altLang="en-US" dirty="0">
              <a:latin typeface="Impact" panose="020B0806030902050204" charset="0"/>
              <a:ea typeface="微软雅黑" panose="020B0503020204020204" pitchFamily="34" charset="-122"/>
            </a:endParaRPr>
          </a:p>
        </p:txBody>
      </p:sp>
      <p:sp>
        <p:nvSpPr>
          <p:cNvPr id="78855" name="文本框 3"/>
          <p:cNvSpPr txBox="1"/>
          <p:nvPr/>
        </p:nvSpPr>
        <p:spPr>
          <a:xfrm>
            <a:off x="7431088" y="4311650"/>
            <a:ext cx="2768600" cy="368300"/>
          </a:xfrm>
          <a:prstGeom prst="rect">
            <a:avLst/>
          </a:prstGeom>
          <a:noFill/>
          <a:ln w="9525">
            <a:noFill/>
          </a:ln>
        </p:spPr>
        <p:txBody>
          <a:bodyPr anchor="t" anchorCtr="0">
            <a:spAutoFit/>
          </a:bodyPr>
          <a:lstStyle/>
          <a:p>
            <a:r>
              <a:rPr lang="en-US" altLang="zh-CN" b="1" dirty="0">
                <a:latin typeface="微软雅黑" panose="020B0503020204020204" pitchFamily="34" charset="-122"/>
                <a:ea typeface="微软雅黑" panose="020B0503020204020204" pitchFamily="34" charset="-122"/>
                <a:sym typeface="微软雅黑" panose="020B0503020204020204" pitchFamily="34" charset="-122"/>
              </a:rPr>
              <a:t>(b)</a:t>
            </a:r>
            <a:r>
              <a:rPr lang="zh-CN" altLang="zh-CN" b="1" dirty="0">
                <a:latin typeface="微软雅黑" panose="020B0503020204020204" pitchFamily="34" charset="-122"/>
                <a:ea typeface="微软雅黑" panose="020B0503020204020204" pitchFamily="34" charset="-122"/>
                <a:sym typeface="微软雅黑" panose="020B0503020204020204" pitchFamily="34" charset="-122"/>
              </a:rPr>
              <a:t>国内云计算服务市场</a:t>
            </a:r>
            <a:endParaRPr lang="zh-CN" altLang="en-US" dirty="0">
              <a:latin typeface="Impact" panose="020B0806030902050204" charset="0"/>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10124440" y="267335"/>
            <a:ext cx="2078355" cy="485775"/>
          </a:xfrm>
          <a:prstGeom prst="rect">
            <a:avLst/>
          </a:prstGeom>
        </p:spPr>
      </p:pic>
    </p:spTree>
  </p:cSld>
  <p:clrMapOvr>
    <a:masterClrMapping/>
  </p:clrMapOvr>
  <p:transition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0680" y="346710"/>
            <a:ext cx="4632325" cy="411480"/>
          </a:xfrm>
        </p:spPr>
        <p:txBody>
          <a:bodyPr>
            <a:noAutofit/>
          </a:bodyPr>
          <a:lstStyle/>
          <a:p>
            <a:r>
              <a:rPr lang="en-US" altLang="zh-CN" sz="2400" kern="100" dirty="0" smtClean="0">
                <a:solidFill>
                  <a:schemeClr val="tx1"/>
                </a:solidFill>
                <a:cs typeface="Times New Roman" panose="02020603050405020304" pitchFamily="18" charset="0"/>
                <a:sym typeface="+mn-ea"/>
              </a:rPr>
              <a:t>4.</a:t>
            </a:r>
            <a:r>
              <a:rPr lang="zh-CN" altLang="en-US" sz="2400" kern="100" dirty="0" smtClean="0">
                <a:solidFill>
                  <a:schemeClr val="tx1"/>
                </a:solidFill>
                <a:cs typeface="Times New Roman" panose="02020603050405020304" pitchFamily="18" charset="0"/>
                <a:sym typeface="+mn-ea"/>
              </a:rPr>
              <a:t>云计算</a:t>
            </a:r>
            <a:r>
              <a:rPr lang="zh-CN" altLang="en-US" sz="2400" kern="100" dirty="0" smtClean="0">
                <a:cs typeface="Times New Roman" panose="02020603050405020304" pitchFamily="18" charset="0"/>
              </a:rPr>
              <a:t>行业痛点</a:t>
            </a:r>
            <a:endParaRPr lang="zh-CN" altLang="en-US" sz="2400" kern="100" dirty="0" smtClean="0">
              <a:cs typeface="Times New Roman" panose="02020603050405020304" pitchFamily="18" charset="0"/>
            </a:endParaRPr>
          </a:p>
        </p:txBody>
      </p:sp>
      <p:grpSp>
        <p:nvGrpSpPr>
          <p:cNvPr id="31" name="组合 30"/>
          <p:cNvGrpSpPr/>
          <p:nvPr/>
        </p:nvGrpSpPr>
        <p:grpSpPr>
          <a:xfrm>
            <a:off x="1870710" y="3083560"/>
            <a:ext cx="531812" cy="531495"/>
            <a:chOff x="641132" y="3404521"/>
            <a:chExt cx="708547" cy="708547"/>
          </a:xfrm>
        </p:grpSpPr>
        <p:sp>
          <p:nvSpPr>
            <p:cNvPr id="4" name="椭圆 3"/>
            <p:cNvSpPr/>
            <p:nvPr/>
          </p:nvSpPr>
          <p:spPr>
            <a:xfrm>
              <a:off x="641132" y="3404521"/>
              <a:ext cx="708547" cy="7085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70" strike="noStrike" noProof="1"/>
            </a:p>
          </p:txBody>
        </p:sp>
        <p:sp>
          <p:nvSpPr>
            <p:cNvPr id="5" name="Freeform 17"/>
            <p:cNvSpPr>
              <a:spLocks noEditPoints="1"/>
            </p:cNvSpPr>
            <p:nvPr/>
          </p:nvSpPr>
          <p:spPr bwMode="auto">
            <a:xfrm>
              <a:off x="810080" y="3543012"/>
              <a:ext cx="370650" cy="431565"/>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w="9525">
              <a:noFill/>
              <a:round/>
            </a:ln>
          </p:spPr>
          <p:txBody>
            <a:bodyPr/>
            <a:lstStyle/>
            <a:p>
              <a:pPr fontAlgn="base">
                <a:defRPr/>
              </a:pPr>
              <a:endParaRPr lang="en-US" sz="1070" strike="noStrike" kern="0" noProof="1">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870710" y="4377055"/>
            <a:ext cx="531812" cy="531495"/>
            <a:chOff x="641132" y="1897168"/>
            <a:chExt cx="708547" cy="708547"/>
          </a:xfrm>
        </p:grpSpPr>
        <p:sp>
          <p:nvSpPr>
            <p:cNvPr id="7" name="椭圆 6"/>
            <p:cNvSpPr/>
            <p:nvPr/>
          </p:nvSpPr>
          <p:spPr>
            <a:xfrm>
              <a:off x="641132" y="1897168"/>
              <a:ext cx="708547" cy="7085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70" strike="noStrike" noProof="1"/>
            </a:p>
          </p:txBody>
        </p:sp>
        <p:sp>
          <p:nvSpPr>
            <p:cNvPr id="8" name="Freeform 102"/>
            <p:cNvSpPr/>
            <p:nvPr/>
          </p:nvSpPr>
          <p:spPr bwMode="auto">
            <a:xfrm>
              <a:off x="776861" y="2048990"/>
              <a:ext cx="437089" cy="383636"/>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solidFill>
            <a:ln>
              <a:noFill/>
            </a:ln>
          </p:spPr>
          <p:txBody>
            <a:bodyPr vert="horz" wrap="square" lIns="68580" tIns="34290" rIns="68580" bIns="34290" numCol="1" anchor="t" anchorCtr="0" compatLnSpc="1"/>
            <a:lstStyle/>
            <a:p>
              <a:pPr fontAlgn="base"/>
              <a:endParaRPr lang="id-ID" sz="1070" strike="noStrike" noProof="1"/>
            </a:p>
          </p:txBody>
        </p:sp>
      </p:grpSp>
      <p:grpSp>
        <p:nvGrpSpPr>
          <p:cNvPr id="639" name="组合 638"/>
          <p:cNvGrpSpPr/>
          <p:nvPr/>
        </p:nvGrpSpPr>
        <p:grpSpPr>
          <a:xfrm>
            <a:off x="1870710" y="1144270"/>
            <a:ext cx="530860" cy="530860"/>
            <a:chOff x="1617" y="6829"/>
            <a:chExt cx="836" cy="836"/>
          </a:xfrm>
        </p:grpSpPr>
        <p:sp>
          <p:nvSpPr>
            <p:cNvPr id="10" name="椭圆 9"/>
            <p:cNvSpPr/>
            <p:nvPr/>
          </p:nvSpPr>
          <p:spPr>
            <a:xfrm>
              <a:off x="1617" y="6829"/>
              <a:ext cx="837" cy="8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70" strike="noStrike" noProof="1"/>
            </a:p>
          </p:txBody>
        </p:sp>
        <p:sp>
          <p:nvSpPr>
            <p:cNvPr id="57" name="Freeform 12"/>
            <p:cNvSpPr>
              <a:spLocks noEditPoints="1"/>
            </p:cNvSpPr>
            <p:nvPr/>
          </p:nvSpPr>
          <p:spPr bwMode="auto">
            <a:xfrm>
              <a:off x="1704" y="6916"/>
              <a:ext cx="663" cy="663"/>
            </a:xfrm>
            <a:custGeom>
              <a:avLst/>
              <a:gdLst>
                <a:gd name="T0" fmla="*/ 473 w 548"/>
                <a:gd name="T1" fmla="*/ 86 h 548"/>
                <a:gd name="T2" fmla="*/ 468 w 548"/>
                <a:gd name="T3" fmla="*/ 82 h 548"/>
                <a:gd name="T4" fmla="*/ 464 w 548"/>
                <a:gd name="T5" fmla="*/ 77 h 548"/>
                <a:gd name="T6" fmla="*/ 458 w 548"/>
                <a:gd name="T7" fmla="*/ 73 h 548"/>
                <a:gd name="T8" fmla="*/ 90 w 548"/>
                <a:gd name="T9" fmla="*/ 73 h 548"/>
                <a:gd name="T10" fmla="*/ 86 w 548"/>
                <a:gd name="T11" fmla="*/ 77 h 548"/>
                <a:gd name="T12" fmla="*/ 81 w 548"/>
                <a:gd name="T13" fmla="*/ 82 h 548"/>
                <a:gd name="T14" fmla="*/ 75 w 548"/>
                <a:gd name="T15" fmla="*/ 86 h 548"/>
                <a:gd name="T16" fmla="*/ 0 w 548"/>
                <a:gd name="T17" fmla="*/ 273 h 548"/>
                <a:gd name="T18" fmla="*/ 90 w 548"/>
                <a:gd name="T19" fmla="*/ 476 h 548"/>
                <a:gd name="T20" fmla="*/ 458 w 548"/>
                <a:gd name="T21" fmla="*/ 476 h 548"/>
                <a:gd name="T22" fmla="*/ 548 w 548"/>
                <a:gd name="T23" fmla="*/ 273 h 548"/>
                <a:gd name="T24" fmla="*/ 229 w 548"/>
                <a:gd name="T25" fmla="*/ 37 h 548"/>
                <a:gd name="T26" fmla="*/ 112 w 548"/>
                <a:gd name="T27" fmla="*/ 95 h 548"/>
                <a:gd name="T28" fmla="*/ 90 w 548"/>
                <a:gd name="T29" fmla="*/ 118 h 548"/>
                <a:gd name="T30" fmla="*/ 120 w 548"/>
                <a:gd name="T31" fmla="*/ 259 h 548"/>
                <a:gd name="T32" fmla="*/ 90 w 548"/>
                <a:gd name="T33" fmla="*/ 118 h 548"/>
                <a:gd name="T34" fmla="*/ 120 w 548"/>
                <a:gd name="T35" fmla="*/ 290 h 548"/>
                <a:gd name="T36" fmla="*/ 90 w 548"/>
                <a:gd name="T37" fmla="*/ 430 h 548"/>
                <a:gd name="T38" fmla="*/ 112 w 548"/>
                <a:gd name="T39" fmla="*/ 454 h 548"/>
                <a:gd name="T40" fmla="*/ 229 w 548"/>
                <a:gd name="T41" fmla="*/ 511 h 548"/>
                <a:gd name="T42" fmla="*/ 259 w 548"/>
                <a:gd name="T43" fmla="*/ 493 h 548"/>
                <a:gd name="T44" fmla="*/ 217 w 548"/>
                <a:gd name="T45" fmla="*/ 456 h 548"/>
                <a:gd name="T46" fmla="*/ 185 w 548"/>
                <a:gd name="T47" fmla="*/ 408 h 548"/>
                <a:gd name="T48" fmla="*/ 259 w 548"/>
                <a:gd name="T49" fmla="*/ 493 h 548"/>
                <a:gd name="T50" fmla="*/ 171 w 548"/>
                <a:gd name="T51" fmla="*/ 378 h 548"/>
                <a:gd name="T52" fmla="*/ 154 w 548"/>
                <a:gd name="T53" fmla="*/ 315 h 548"/>
                <a:gd name="T54" fmla="*/ 259 w 548"/>
                <a:gd name="T55" fmla="*/ 290 h 548"/>
                <a:gd name="T56" fmla="*/ 259 w 548"/>
                <a:gd name="T57" fmla="*/ 259 h 548"/>
                <a:gd name="T58" fmla="*/ 154 w 548"/>
                <a:gd name="T59" fmla="*/ 232 h 548"/>
                <a:gd name="T60" fmla="*/ 171 w 548"/>
                <a:gd name="T61" fmla="*/ 170 h 548"/>
                <a:gd name="T62" fmla="*/ 259 w 548"/>
                <a:gd name="T63" fmla="*/ 259 h 548"/>
                <a:gd name="T64" fmla="*/ 185 w 548"/>
                <a:gd name="T65" fmla="*/ 141 h 548"/>
                <a:gd name="T66" fmla="*/ 217 w 548"/>
                <a:gd name="T67" fmla="*/ 92 h 548"/>
                <a:gd name="T68" fmla="*/ 259 w 548"/>
                <a:gd name="T69" fmla="*/ 53 h 548"/>
                <a:gd name="T70" fmla="*/ 515 w 548"/>
                <a:gd name="T71" fmla="*/ 259 h 548"/>
                <a:gd name="T72" fmla="*/ 406 w 548"/>
                <a:gd name="T73" fmla="*/ 155 h 548"/>
                <a:gd name="T74" fmla="*/ 515 w 548"/>
                <a:gd name="T75" fmla="*/ 259 h 548"/>
                <a:gd name="T76" fmla="*/ 393 w 548"/>
                <a:gd name="T77" fmla="*/ 127 h 548"/>
                <a:gd name="T78" fmla="*/ 436 w 548"/>
                <a:gd name="T79" fmla="*/ 95 h 548"/>
                <a:gd name="T80" fmla="*/ 304 w 548"/>
                <a:gd name="T81" fmla="*/ 65 h 548"/>
                <a:gd name="T82" fmla="*/ 353 w 548"/>
                <a:gd name="T83" fmla="*/ 123 h 548"/>
                <a:gd name="T84" fmla="*/ 289 w 548"/>
                <a:gd name="T85" fmla="*/ 157 h 548"/>
                <a:gd name="T86" fmla="*/ 289 w 548"/>
                <a:gd name="T87" fmla="*/ 189 h 548"/>
                <a:gd name="T88" fmla="*/ 385 w 548"/>
                <a:gd name="T89" fmla="*/ 194 h 548"/>
                <a:gd name="T90" fmla="*/ 397 w 548"/>
                <a:gd name="T91" fmla="*/ 259 h 548"/>
                <a:gd name="T92" fmla="*/ 289 w 548"/>
                <a:gd name="T93" fmla="*/ 189 h 548"/>
                <a:gd name="T94" fmla="*/ 397 w 548"/>
                <a:gd name="T95" fmla="*/ 290 h 548"/>
                <a:gd name="T96" fmla="*/ 385 w 548"/>
                <a:gd name="T97" fmla="*/ 355 h 548"/>
                <a:gd name="T98" fmla="*/ 289 w 548"/>
                <a:gd name="T99" fmla="*/ 359 h 548"/>
                <a:gd name="T100" fmla="*/ 289 w 548"/>
                <a:gd name="T101" fmla="*/ 493 h 548"/>
                <a:gd name="T102" fmla="*/ 363 w 548"/>
                <a:gd name="T103" fmla="*/ 408 h 548"/>
                <a:gd name="T104" fmla="*/ 331 w 548"/>
                <a:gd name="T105" fmla="*/ 456 h 548"/>
                <a:gd name="T106" fmla="*/ 289 w 548"/>
                <a:gd name="T107" fmla="*/ 493 h 548"/>
                <a:gd name="T108" fmla="*/ 393 w 548"/>
                <a:gd name="T109" fmla="*/ 421 h 548"/>
                <a:gd name="T110" fmla="*/ 319 w 548"/>
                <a:gd name="T111" fmla="*/ 511 h 548"/>
                <a:gd name="T112" fmla="*/ 406 w 548"/>
                <a:gd name="T113" fmla="*/ 392 h 548"/>
                <a:gd name="T114" fmla="*/ 515 w 548"/>
                <a:gd name="T115" fmla="*/ 29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8" h="548">
                  <a:moveTo>
                    <a:pt x="481" y="95"/>
                  </a:moveTo>
                  <a:cubicBezTo>
                    <a:pt x="478" y="92"/>
                    <a:pt x="475" y="89"/>
                    <a:pt x="473" y="86"/>
                  </a:cubicBezTo>
                  <a:cubicBezTo>
                    <a:pt x="473" y="86"/>
                    <a:pt x="473" y="86"/>
                    <a:pt x="471" y="84"/>
                  </a:cubicBezTo>
                  <a:cubicBezTo>
                    <a:pt x="471" y="83"/>
                    <a:pt x="470" y="83"/>
                    <a:pt x="468" y="82"/>
                  </a:cubicBezTo>
                  <a:cubicBezTo>
                    <a:pt x="468" y="82"/>
                    <a:pt x="468" y="80"/>
                    <a:pt x="467" y="80"/>
                  </a:cubicBezTo>
                  <a:cubicBezTo>
                    <a:pt x="467" y="79"/>
                    <a:pt x="465" y="77"/>
                    <a:pt x="464" y="77"/>
                  </a:cubicBezTo>
                  <a:cubicBezTo>
                    <a:pt x="462" y="76"/>
                    <a:pt x="462" y="76"/>
                    <a:pt x="462" y="76"/>
                  </a:cubicBezTo>
                  <a:cubicBezTo>
                    <a:pt x="461" y="74"/>
                    <a:pt x="459" y="73"/>
                    <a:pt x="458" y="73"/>
                  </a:cubicBezTo>
                  <a:cubicBezTo>
                    <a:pt x="411" y="27"/>
                    <a:pt x="346" y="0"/>
                    <a:pt x="275" y="0"/>
                  </a:cubicBezTo>
                  <a:cubicBezTo>
                    <a:pt x="204" y="0"/>
                    <a:pt x="139" y="27"/>
                    <a:pt x="90" y="73"/>
                  </a:cubicBezTo>
                  <a:cubicBezTo>
                    <a:pt x="89" y="73"/>
                    <a:pt x="87" y="74"/>
                    <a:pt x="86" y="76"/>
                  </a:cubicBezTo>
                  <a:cubicBezTo>
                    <a:pt x="86" y="76"/>
                    <a:pt x="86" y="76"/>
                    <a:pt x="86" y="77"/>
                  </a:cubicBezTo>
                  <a:cubicBezTo>
                    <a:pt x="84" y="77"/>
                    <a:pt x="83" y="79"/>
                    <a:pt x="81" y="80"/>
                  </a:cubicBezTo>
                  <a:cubicBezTo>
                    <a:pt x="81" y="82"/>
                    <a:pt x="81" y="82"/>
                    <a:pt x="81" y="82"/>
                  </a:cubicBezTo>
                  <a:cubicBezTo>
                    <a:pt x="80" y="83"/>
                    <a:pt x="78" y="83"/>
                    <a:pt x="77" y="84"/>
                  </a:cubicBezTo>
                  <a:cubicBezTo>
                    <a:pt x="77" y="86"/>
                    <a:pt x="77" y="86"/>
                    <a:pt x="75" y="86"/>
                  </a:cubicBezTo>
                  <a:cubicBezTo>
                    <a:pt x="74" y="89"/>
                    <a:pt x="71" y="92"/>
                    <a:pt x="68" y="95"/>
                  </a:cubicBezTo>
                  <a:cubicBezTo>
                    <a:pt x="25" y="144"/>
                    <a:pt x="0" y="206"/>
                    <a:pt x="0" y="273"/>
                  </a:cubicBezTo>
                  <a:cubicBezTo>
                    <a:pt x="0" y="343"/>
                    <a:pt x="25" y="405"/>
                    <a:pt x="68" y="454"/>
                  </a:cubicBezTo>
                  <a:cubicBezTo>
                    <a:pt x="74" y="461"/>
                    <a:pt x="83" y="468"/>
                    <a:pt x="90" y="476"/>
                  </a:cubicBezTo>
                  <a:cubicBezTo>
                    <a:pt x="139" y="520"/>
                    <a:pt x="204" y="548"/>
                    <a:pt x="275" y="548"/>
                  </a:cubicBezTo>
                  <a:cubicBezTo>
                    <a:pt x="346" y="548"/>
                    <a:pt x="409" y="520"/>
                    <a:pt x="458" y="476"/>
                  </a:cubicBezTo>
                  <a:cubicBezTo>
                    <a:pt x="467" y="468"/>
                    <a:pt x="474" y="461"/>
                    <a:pt x="481" y="454"/>
                  </a:cubicBezTo>
                  <a:cubicBezTo>
                    <a:pt x="523" y="405"/>
                    <a:pt x="548" y="343"/>
                    <a:pt x="548" y="273"/>
                  </a:cubicBezTo>
                  <a:cubicBezTo>
                    <a:pt x="548" y="206"/>
                    <a:pt x="523" y="144"/>
                    <a:pt x="481" y="95"/>
                  </a:cubicBezTo>
                  <a:close/>
                  <a:moveTo>
                    <a:pt x="229" y="37"/>
                  </a:moveTo>
                  <a:cubicBezTo>
                    <a:pt x="199" y="61"/>
                    <a:pt x="174" y="92"/>
                    <a:pt x="157" y="127"/>
                  </a:cubicBezTo>
                  <a:cubicBezTo>
                    <a:pt x="140" y="118"/>
                    <a:pt x="126" y="107"/>
                    <a:pt x="112" y="95"/>
                  </a:cubicBezTo>
                  <a:cubicBezTo>
                    <a:pt x="145" y="65"/>
                    <a:pt x="185" y="45"/>
                    <a:pt x="229" y="37"/>
                  </a:cubicBezTo>
                  <a:close/>
                  <a:moveTo>
                    <a:pt x="90" y="118"/>
                  </a:moveTo>
                  <a:cubicBezTo>
                    <a:pt x="106" y="133"/>
                    <a:pt x="124" y="145"/>
                    <a:pt x="142" y="155"/>
                  </a:cubicBezTo>
                  <a:cubicBezTo>
                    <a:pt x="130" y="188"/>
                    <a:pt x="121" y="222"/>
                    <a:pt x="120" y="259"/>
                  </a:cubicBezTo>
                  <a:cubicBezTo>
                    <a:pt x="34" y="259"/>
                    <a:pt x="34" y="259"/>
                    <a:pt x="34" y="259"/>
                  </a:cubicBezTo>
                  <a:cubicBezTo>
                    <a:pt x="37" y="206"/>
                    <a:pt x="58" y="157"/>
                    <a:pt x="90" y="118"/>
                  </a:cubicBezTo>
                  <a:close/>
                  <a:moveTo>
                    <a:pt x="34" y="290"/>
                  </a:moveTo>
                  <a:cubicBezTo>
                    <a:pt x="120" y="290"/>
                    <a:pt x="120" y="290"/>
                    <a:pt x="120" y="290"/>
                  </a:cubicBezTo>
                  <a:cubicBezTo>
                    <a:pt x="121" y="327"/>
                    <a:pt x="130" y="361"/>
                    <a:pt x="142" y="392"/>
                  </a:cubicBezTo>
                  <a:cubicBezTo>
                    <a:pt x="124" y="402"/>
                    <a:pt x="106" y="415"/>
                    <a:pt x="90" y="430"/>
                  </a:cubicBezTo>
                  <a:cubicBezTo>
                    <a:pt x="58" y="392"/>
                    <a:pt x="37" y="343"/>
                    <a:pt x="34" y="290"/>
                  </a:cubicBezTo>
                  <a:close/>
                  <a:moveTo>
                    <a:pt x="112" y="454"/>
                  </a:moveTo>
                  <a:cubicBezTo>
                    <a:pt x="126" y="440"/>
                    <a:pt x="140" y="430"/>
                    <a:pt x="157" y="421"/>
                  </a:cubicBezTo>
                  <a:cubicBezTo>
                    <a:pt x="174" y="456"/>
                    <a:pt x="199" y="486"/>
                    <a:pt x="229" y="511"/>
                  </a:cubicBezTo>
                  <a:cubicBezTo>
                    <a:pt x="185" y="502"/>
                    <a:pt x="145" y="482"/>
                    <a:pt x="112" y="454"/>
                  </a:cubicBezTo>
                  <a:close/>
                  <a:moveTo>
                    <a:pt x="259" y="493"/>
                  </a:moveTo>
                  <a:cubicBezTo>
                    <a:pt x="254" y="490"/>
                    <a:pt x="250" y="486"/>
                    <a:pt x="244" y="483"/>
                  </a:cubicBezTo>
                  <a:cubicBezTo>
                    <a:pt x="235" y="474"/>
                    <a:pt x="226" y="465"/>
                    <a:pt x="217" y="456"/>
                  </a:cubicBezTo>
                  <a:cubicBezTo>
                    <a:pt x="210" y="446"/>
                    <a:pt x="202" y="436"/>
                    <a:pt x="195" y="425"/>
                  </a:cubicBezTo>
                  <a:cubicBezTo>
                    <a:pt x="191" y="420"/>
                    <a:pt x="188" y="414"/>
                    <a:pt x="185" y="408"/>
                  </a:cubicBezTo>
                  <a:cubicBezTo>
                    <a:pt x="208" y="399"/>
                    <a:pt x="232" y="393"/>
                    <a:pt x="259" y="390"/>
                  </a:cubicBezTo>
                  <a:lnTo>
                    <a:pt x="259" y="493"/>
                  </a:lnTo>
                  <a:close/>
                  <a:moveTo>
                    <a:pt x="259" y="359"/>
                  </a:moveTo>
                  <a:cubicBezTo>
                    <a:pt x="227" y="361"/>
                    <a:pt x="198" y="368"/>
                    <a:pt x="171" y="378"/>
                  </a:cubicBezTo>
                  <a:cubicBezTo>
                    <a:pt x="168" y="371"/>
                    <a:pt x="166" y="362"/>
                    <a:pt x="163" y="355"/>
                  </a:cubicBezTo>
                  <a:cubicBezTo>
                    <a:pt x="158" y="341"/>
                    <a:pt x="157" y="328"/>
                    <a:pt x="154" y="315"/>
                  </a:cubicBezTo>
                  <a:cubicBezTo>
                    <a:pt x="152" y="307"/>
                    <a:pt x="152" y="299"/>
                    <a:pt x="151" y="290"/>
                  </a:cubicBezTo>
                  <a:cubicBezTo>
                    <a:pt x="259" y="290"/>
                    <a:pt x="259" y="290"/>
                    <a:pt x="259" y="290"/>
                  </a:cubicBezTo>
                  <a:lnTo>
                    <a:pt x="259" y="359"/>
                  </a:lnTo>
                  <a:close/>
                  <a:moveTo>
                    <a:pt x="259" y="259"/>
                  </a:moveTo>
                  <a:cubicBezTo>
                    <a:pt x="151" y="259"/>
                    <a:pt x="151" y="259"/>
                    <a:pt x="151" y="259"/>
                  </a:cubicBezTo>
                  <a:cubicBezTo>
                    <a:pt x="152" y="250"/>
                    <a:pt x="152" y="241"/>
                    <a:pt x="154" y="232"/>
                  </a:cubicBezTo>
                  <a:cubicBezTo>
                    <a:pt x="157" y="219"/>
                    <a:pt x="158" y="207"/>
                    <a:pt x="163" y="194"/>
                  </a:cubicBezTo>
                  <a:cubicBezTo>
                    <a:pt x="166" y="185"/>
                    <a:pt x="168" y="177"/>
                    <a:pt x="171" y="170"/>
                  </a:cubicBezTo>
                  <a:cubicBezTo>
                    <a:pt x="198" y="180"/>
                    <a:pt x="227" y="188"/>
                    <a:pt x="259" y="189"/>
                  </a:cubicBezTo>
                  <a:lnTo>
                    <a:pt x="259" y="259"/>
                  </a:lnTo>
                  <a:close/>
                  <a:moveTo>
                    <a:pt x="259" y="157"/>
                  </a:moveTo>
                  <a:cubicBezTo>
                    <a:pt x="232" y="155"/>
                    <a:pt x="208" y="149"/>
                    <a:pt x="185" y="141"/>
                  </a:cubicBezTo>
                  <a:cubicBezTo>
                    <a:pt x="188" y="135"/>
                    <a:pt x="191" y="129"/>
                    <a:pt x="195" y="123"/>
                  </a:cubicBezTo>
                  <a:cubicBezTo>
                    <a:pt x="202" y="113"/>
                    <a:pt x="210" y="102"/>
                    <a:pt x="217" y="92"/>
                  </a:cubicBezTo>
                  <a:cubicBezTo>
                    <a:pt x="226" y="83"/>
                    <a:pt x="235" y="74"/>
                    <a:pt x="244" y="65"/>
                  </a:cubicBezTo>
                  <a:cubicBezTo>
                    <a:pt x="250" y="61"/>
                    <a:pt x="254" y="58"/>
                    <a:pt x="259" y="53"/>
                  </a:cubicBezTo>
                  <a:lnTo>
                    <a:pt x="259" y="157"/>
                  </a:lnTo>
                  <a:close/>
                  <a:moveTo>
                    <a:pt x="515" y="259"/>
                  </a:moveTo>
                  <a:cubicBezTo>
                    <a:pt x="428" y="259"/>
                    <a:pt x="428" y="259"/>
                    <a:pt x="428" y="259"/>
                  </a:cubicBezTo>
                  <a:cubicBezTo>
                    <a:pt x="427" y="222"/>
                    <a:pt x="419" y="188"/>
                    <a:pt x="406" y="155"/>
                  </a:cubicBezTo>
                  <a:cubicBezTo>
                    <a:pt x="425" y="145"/>
                    <a:pt x="443" y="133"/>
                    <a:pt x="458" y="118"/>
                  </a:cubicBezTo>
                  <a:cubicBezTo>
                    <a:pt x="490" y="157"/>
                    <a:pt x="512" y="206"/>
                    <a:pt x="515" y="259"/>
                  </a:cubicBezTo>
                  <a:close/>
                  <a:moveTo>
                    <a:pt x="436" y="95"/>
                  </a:moveTo>
                  <a:cubicBezTo>
                    <a:pt x="422" y="107"/>
                    <a:pt x="408" y="118"/>
                    <a:pt x="393" y="127"/>
                  </a:cubicBezTo>
                  <a:cubicBezTo>
                    <a:pt x="374" y="92"/>
                    <a:pt x="349" y="61"/>
                    <a:pt x="319" y="37"/>
                  </a:cubicBezTo>
                  <a:cubicBezTo>
                    <a:pt x="363" y="45"/>
                    <a:pt x="403" y="65"/>
                    <a:pt x="436" y="95"/>
                  </a:cubicBezTo>
                  <a:close/>
                  <a:moveTo>
                    <a:pt x="289" y="53"/>
                  </a:moveTo>
                  <a:cubicBezTo>
                    <a:pt x="295" y="58"/>
                    <a:pt x="300" y="61"/>
                    <a:pt x="304" y="65"/>
                  </a:cubicBezTo>
                  <a:cubicBezTo>
                    <a:pt x="313" y="74"/>
                    <a:pt x="322" y="83"/>
                    <a:pt x="331" y="92"/>
                  </a:cubicBezTo>
                  <a:cubicBezTo>
                    <a:pt x="340" y="102"/>
                    <a:pt x="347" y="113"/>
                    <a:pt x="353" y="123"/>
                  </a:cubicBezTo>
                  <a:cubicBezTo>
                    <a:pt x="357" y="129"/>
                    <a:pt x="360" y="135"/>
                    <a:pt x="363" y="141"/>
                  </a:cubicBezTo>
                  <a:cubicBezTo>
                    <a:pt x="341" y="149"/>
                    <a:pt x="316" y="155"/>
                    <a:pt x="289" y="157"/>
                  </a:cubicBezTo>
                  <a:lnTo>
                    <a:pt x="289" y="53"/>
                  </a:lnTo>
                  <a:close/>
                  <a:moveTo>
                    <a:pt x="289" y="189"/>
                  </a:moveTo>
                  <a:cubicBezTo>
                    <a:pt x="321" y="188"/>
                    <a:pt x="350" y="180"/>
                    <a:pt x="378" y="170"/>
                  </a:cubicBezTo>
                  <a:cubicBezTo>
                    <a:pt x="381" y="177"/>
                    <a:pt x="384" y="185"/>
                    <a:pt x="385" y="194"/>
                  </a:cubicBezTo>
                  <a:cubicBezTo>
                    <a:pt x="390" y="207"/>
                    <a:pt x="393" y="219"/>
                    <a:pt x="394" y="232"/>
                  </a:cubicBezTo>
                  <a:cubicBezTo>
                    <a:pt x="396" y="241"/>
                    <a:pt x="397" y="250"/>
                    <a:pt x="397" y="259"/>
                  </a:cubicBezTo>
                  <a:cubicBezTo>
                    <a:pt x="289" y="259"/>
                    <a:pt x="289" y="259"/>
                    <a:pt x="289" y="259"/>
                  </a:cubicBezTo>
                  <a:lnTo>
                    <a:pt x="289" y="189"/>
                  </a:lnTo>
                  <a:close/>
                  <a:moveTo>
                    <a:pt x="289" y="290"/>
                  </a:moveTo>
                  <a:cubicBezTo>
                    <a:pt x="397" y="290"/>
                    <a:pt x="397" y="290"/>
                    <a:pt x="397" y="290"/>
                  </a:cubicBezTo>
                  <a:cubicBezTo>
                    <a:pt x="397" y="299"/>
                    <a:pt x="396" y="307"/>
                    <a:pt x="394" y="315"/>
                  </a:cubicBezTo>
                  <a:cubicBezTo>
                    <a:pt x="393" y="328"/>
                    <a:pt x="390" y="341"/>
                    <a:pt x="385" y="355"/>
                  </a:cubicBezTo>
                  <a:cubicBezTo>
                    <a:pt x="384" y="362"/>
                    <a:pt x="381" y="371"/>
                    <a:pt x="378" y="378"/>
                  </a:cubicBezTo>
                  <a:cubicBezTo>
                    <a:pt x="350" y="368"/>
                    <a:pt x="321" y="361"/>
                    <a:pt x="289" y="359"/>
                  </a:cubicBezTo>
                  <a:lnTo>
                    <a:pt x="289" y="290"/>
                  </a:lnTo>
                  <a:close/>
                  <a:moveTo>
                    <a:pt x="289" y="493"/>
                  </a:moveTo>
                  <a:cubicBezTo>
                    <a:pt x="289" y="390"/>
                    <a:pt x="289" y="390"/>
                    <a:pt x="289" y="390"/>
                  </a:cubicBezTo>
                  <a:cubicBezTo>
                    <a:pt x="316" y="393"/>
                    <a:pt x="341" y="399"/>
                    <a:pt x="363" y="408"/>
                  </a:cubicBezTo>
                  <a:cubicBezTo>
                    <a:pt x="360" y="414"/>
                    <a:pt x="357" y="420"/>
                    <a:pt x="353" y="425"/>
                  </a:cubicBezTo>
                  <a:cubicBezTo>
                    <a:pt x="347" y="436"/>
                    <a:pt x="340" y="446"/>
                    <a:pt x="331" y="456"/>
                  </a:cubicBezTo>
                  <a:cubicBezTo>
                    <a:pt x="322" y="465"/>
                    <a:pt x="313" y="474"/>
                    <a:pt x="304" y="483"/>
                  </a:cubicBezTo>
                  <a:cubicBezTo>
                    <a:pt x="300" y="486"/>
                    <a:pt x="295" y="490"/>
                    <a:pt x="289" y="493"/>
                  </a:cubicBezTo>
                  <a:close/>
                  <a:moveTo>
                    <a:pt x="319" y="511"/>
                  </a:moveTo>
                  <a:cubicBezTo>
                    <a:pt x="349" y="486"/>
                    <a:pt x="374" y="456"/>
                    <a:pt x="393" y="421"/>
                  </a:cubicBezTo>
                  <a:cubicBezTo>
                    <a:pt x="408" y="430"/>
                    <a:pt x="422" y="440"/>
                    <a:pt x="436" y="454"/>
                  </a:cubicBezTo>
                  <a:cubicBezTo>
                    <a:pt x="403" y="482"/>
                    <a:pt x="363" y="502"/>
                    <a:pt x="319" y="511"/>
                  </a:cubicBezTo>
                  <a:close/>
                  <a:moveTo>
                    <a:pt x="458" y="430"/>
                  </a:moveTo>
                  <a:cubicBezTo>
                    <a:pt x="443" y="415"/>
                    <a:pt x="425" y="402"/>
                    <a:pt x="406" y="392"/>
                  </a:cubicBezTo>
                  <a:cubicBezTo>
                    <a:pt x="419" y="361"/>
                    <a:pt x="427" y="327"/>
                    <a:pt x="428" y="290"/>
                  </a:cubicBezTo>
                  <a:cubicBezTo>
                    <a:pt x="515" y="290"/>
                    <a:pt x="515" y="290"/>
                    <a:pt x="515" y="290"/>
                  </a:cubicBezTo>
                  <a:cubicBezTo>
                    <a:pt x="512" y="343"/>
                    <a:pt x="490" y="392"/>
                    <a:pt x="458" y="430"/>
                  </a:cubicBezTo>
                  <a:close/>
                </a:path>
              </a:pathLst>
            </a:custGeom>
            <a:solidFill>
              <a:sysClr val="window" lastClr="FFFFF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grpSp>
      <p:grpSp>
        <p:nvGrpSpPr>
          <p:cNvPr id="638" name="组合 637"/>
          <p:cNvGrpSpPr/>
          <p:nvPr/>
        </p:nvGrpSpPr>
        <p:grpSpPr>
          <a:xfrm>
            <a:off x="1870710" y="2437130"/>
            <a:ext cx="530860" cy="530860"/>
            <a:chOff x="1618" y="5323"/>
            <a:chExt cx="836" cy="836"/>
          </a:xfrm>
        </p:grpSpPr>
        <p:sp>
          <p:nvSpPr>
            <p:cNvPr id="29" name="椭圆 28"/>
            <p:cNvSpPr/>
            <p:nvPr/>
          </p:nvSpPr>
          <p:spPr>
            <a:xfrm>
              <a:off x="1618" y="5323"/>
              <a:ext cx="837" cy="8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70" strike="noStrike" noProof="1"/>
            </a:p>
          </p:txBody>
        </p:sp>
        <p:grpSp>
          <p:nvGrpSpPr>
            <p:cNvPr id="624" name="Group 263"/>
            <p:cNvGrpSpPr/>
            <p:nvPr/>
          </p:nvGrpSpPr>
          <p:grpSpPr>
            <a:xfrm>
              <a:off x="1717" y="5384"/>
              <a:ext cx="658" cy="653"/>
              <a:chOff x="2097088" y="4630738"/>
              <a:chExt cx="417513" cy="414338"/>
            </a:xfrm>
            <a:solidFill>
              <a:sysClr val="window" lastClr="FFFFFF"/>
            </a:solidFill>
          </p:grpSpPr>
          <p:sp>
            <p:nvSpPr>
              <p:cNvPr id="625" name="Freeform 244"/>
              <p:cNvSpPr>
                <a:spLocks noEditPoints="1"/>
              </p:cNvSpPr>
              <p:nvPr/>
            </p:nvSpPr>
            <p:spPr bwMode="auto">
              <a:xfrm>
                <a:off x="2097088" y="4630738"/>
                <a:ext cx="417513" cy="320675"/>
              </a:xfrm>
              <a:custGeom>
                <a:avLst/>
                <a:gdLst>
                  <a:gd name="T0" fmla="*/ 312 w 543"/>
                  <a:gd name="T1" fmla="*/ 241 h 417"/>
                  <a:gd name="T2" fmla="*/ 306 w 543"/>
                  <a:gd name="T3" fmla="*/ 229 h 417"/>
                  <a:gd name="T4" fmla="*/ 283 w 543"/>
                  <a:gd name="T5" fmla="*/ 222 h 417"/>
                  <a:gd name="T6" fmla="*/ 283 w 543"/>
                  <a:gd name="T7" fmla="*/ 260 h 417"/>
                  <a:gd name="T8" fmla="*/ 304 w 543"/>
                  <a:gd name="T9" fmla="*/ 255 h 417"/>
                  <a:gd name="T10" fmla="*/ 312 w 543"/>
                  <a:gd name="T11" fmla="*/ 241 h 417"/>
                  <a:gd name="T12" fmla="*/ 256 w 543"/>
                  <a:gd name="T13" fmla="*/ 173 h 417"/>
                  <a:gd name="T14" fmla="*/ 256 w 543"/>
                  <a:gd name="T15" fmla="*/ 138 h 417"/>
                  <a:gd name="T16" fmla="*/ 237 w 543"/>
                  <a:gd name="T17" fmla="*/ 143 h 417"/>
                  <a:gd name="T18" fmla="*/ 229 w 543"/>
                  <a:gd name="T19" fmla="*/ 155 h 417"/>
                  <a:gd name="T20" fmla="*/ 234 w 543"/>
                  <a:gd name="T21" fmla="*/ 166 h 417"/>
                  <a:gd name="T22" fmla="*/ 256 w 543"/>
                  <a:gd name="T23" fmla="*/ 173 h 417"/>
                  <a:gd name="T24" fmla="*/ 0 w 543"/>
                  <a:gd name="T25" fmla="*/ 210 h 417"/>
                  <a:gd name="T26" fmla="*/ 271 w 543"/>
                  <a:gd name="T27" fmla="*/ 1 h 417"/>
                  <a:gd name="T28" fmla="*/ 543 w 543"/>
                  <a:gd name="T29" fmla="*/ 208 h 417"/>
                  <a:gd name="T30" fmla="*/ 271 w 543"/>
                  <a:gd name="T31" fmla="*/ 417 h 417"/>
                  <a:gd name="T32" fmla="*/ 0 w 543"/>
                  <a:gd name="T33" fmla="*/ 210 h 417"/>
                  <a:gd name="T34" fmla="*/ 161 w 543"/>
                  <a:gd name="T35" fmla="*/ 157 h 417"/>
                  <a:gd name="T36" fmla="*/ 167 w 543"/>
                  <a:gd name="T37" fmla="*/ 182 h 417"/>
                  <a:gd name="T38" fmla="*/ 184 w 543"/>
                  <a:gd name="T39" fmla="*/ 198 h 417"/>
                  <a:gd name="T40" fmla="*/ 209 w 543"/>
                  <a:gd name="T41" fmla="*/ 209 h 417"/>
                  <a:gd name="T42" fmla="*/ 237 w 543"/>
                  <a:gd name="T43" fmla="*/ 216 h 417"/>
                  <a:gd name="T44" fmla="*/ 255 w 543"/>
                  <a:gd name="T45" fmla="*/ 219 h 417"/>
                  <a:gd name="T46" fmla="*/ 255 w 543"/>
                  <a:gd name="T47" fmla="*/ 261 h 417"/>
                  <a:gd name="T48" fmla="*/ 206 w 543"/>
                  <a:gd name="T49" fmla="*/ 254 h 417"/>
                  <a:gd name="T50" fmla="*/ 172 w 543"/>
                  <a:gd name="T51" fmla="*/ 244 h 417"/>
                  <a:gd name="T52" fmla="*/ 166 w 543"/>
                  <a:gd name="T53" fmla="*/ 244 h 417"/>
                  <a:gd name="T54" fmla="*/ 166 w 543"/>
                  <a:gd name="T55" fmla="*/ 287 h 417"/>
                  <a:gd name="T56" fmla="*/ 207 w 543"/>
                  <a:gd name="T57" fmla="*/ 297 h 417"/>
                  <a:gd name="T58" fmla="*/ 254 w 543"/>
                  <a:gd name="T59" fmla="*/ 300 h 417"/>
                  <a:gd name="T60" fmla="*/ 254 w 543"/>
                  <a:gd name="T61" fmla="*/ 354 h 417"/>
                  <a:gd name="T62" fmla="*/ 286 w 543"/>
                  <a:gd name="T63" fmla="*/ 354 h 417"/>
                  <a:gd name="T64" fmla="*/ 286 w 543"/>
                  <a:gd name="T65" fmla="*/ 300 h 417"/>
                  <a:gd name="T66" fmla="*/ 326 w 543"/>
                  <a:gd name="T67" fmla="*/ 293 h 417"/>
                  <a:gd name="T68" fmla="*/ 356 w 543"/>
                  <a:gd name="T69" fmla="*/ 279 h 417"/>
                  <a:gd name="T70" fmla="*/ 375 w 543"/>
                  <a:gd name="T71" fmla="*/ 259 h 417"/>
                  <a:gd name="T72" fmla="*/ 382 w 543"/>
                  <a:gd name="T73" fmla="*/ 235 h 417"/>
                  <a:gd name="T74" fmla="*/ 362 w 543"/>
                  <a:gd name="T75" fmla="*/ 198 h 417"/>
                  <a:gd name="T76" fmla="*/ 302 w 543"/>
                  <a:gd name="T77" fmla="*/ 178 h 417"/>
                  <a:gd name="T78" fmla="*/ 285 w 543"/>
                  <a:gd name="T79" fmla="*/ 176 h 417"/>
                  <a:gd name="T80" fmla="*/ 285 w 543"/>
                  <a:gd name="T81" fmla="*/ 138 h 417"/>
                  <a:gd name="T82" fmla="*/ 324 w 543"/>
                  <a:gd name="T83" fmla="*/ 142 h 417"/>
                  <a:gd name="T84" fmla="*/ 355 w 543"/>
                  <a:gd name="T85" fmla="*/ 153 h 417"/>
                  <a:gd name="T86" fmla="*/ 361 w 543"/>
                  <a:gd name="T87" fmla="*/ 153 h 417"/>
                  <a:gd name="T88" fmla="*/ 361 w 543"/>
                  <a:gd name="T89" fmla="*/ 109 h 417"/>
                  <a:gd name="T90" fmla="*/ 326 w 543"/>
                  <a:gd name="T91" fmla="*/ 102 h 417"/>
                  <a:gd name="T92" fmla="*/ 286 w 543"/>
                  <a:gd name="T93" fmla="*/ 98 h 417"/>
                  <a:gd name="T94" fmla="*/ 286 w 543"/>
                  <a:gd name="T95" fmla="*/ 64 h 417"/>
                  <a:gd name="T96" fmla="*/ 254 w 543"/>
                  <a:gd name="T97" fmla="*/ 64 h 417"/>
                  <a:gd name="T98" fmla="*/ 254 w 543"/>
                  <a:gd name="T99" fmla="*/ 99 h 417"/>
                  <a:gd name="T100" fmla="*/ 186 w 543"/>
                  <a:gd name="T101" fmla="*/ 118 h 417"/>
                  <a:gd name="T102" fmla="*/ 161 w 543"/>
                  <a:gd name="T103" fmla="*/ 15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3" h="417">
                    <a:moveTo>
                      <a:pt x="312" y="241"/>
                    </a:moveTo>
                    <a:cubicBezTo>
                      <a:pt x="312" y="236"/>
                      <a:pt x="310" y="232"/>
                      <a:pt x="306" y="229"/>
                    </a:cubicBezTo>
                    <a:cubicBezTo>
                      <a:pt x="301" y="226"/>
                      <a:pt x="294" y="224"/>
                      <a:pt x="283" y="222"/>
                    </a:cubicBezTo>
                    <a:cubicBezTo>
                      <a:pt x="283" y="260"/>
                      <a:pt x="283" y="260"/>
                      <a:pt x="283" y="260"/>
                    </a:cubicBezTo>
                    <a:cubicBezTo>
                      <a:pt x="292" y="260"/>
                      <a:pt x="299" y="258"/>
                      <a:pt x="304" y="255"/>
                    </a:cubicBezTo>
                    <a:cubicBezTo>
                      <a:pt x="310" y="252"/>
                      <a:pt x="312" y="248"/>
                      <a:pt x="312" y="241"/>
                    </a:cubicBezTo>
                    <a:close/>
                    <a:moveTo>
                      <a:pt x="256" y="173"/>
                    </a:moveTo>
                    <a:cubicBezTo>
                      <a:pt x="256" y="138"/>
                      <a:pt x="256" y="138"/>
                      <a:pt x="256" y="138"/>
                    </a:cubicBezTo>
                    <a:cubicBezTo>
                      <a:pt x="249" y="138"/>
                      <a:pt x="243" y="140"/>
                      <a:pt x="237" y="143"/>
                    </a:cubicBezTo>
                    <a:cubicBezTo>
                      <a:pt x="232" y="146"/>
                      <a:pt x="229" y="150"/>
                      <a:pt x="229" y="155"/>
                    </a:cubicBezTo>
                    <a:cubicBezTo>
                      <a:pt x="229" y="159"/>
                      <a:pt x="231" y="163"/>
                      <a:pt x="234" y="166"/>
                    </a:cubicBezTo>
                    <a:cubicBezTo>
                      <a:pt x="237" y="168"/>
                      <a:pt x="244" y="171"/>
                      <a:pt x="256" y="173"/>
                    </a:cubicBezTo>
                    <a:close/>
                    <a:moveTo>
                      <a:pt x="0" y="210"/>
                    </a:moveTo>
                    <a:cubicBezTo>
                      <a:pt x="0" y="95"/>
                      <a:pt x="122" y="2"/>
                      <a:pt x="271" y="1"/>
                    </a:cubicBezTo>
                    <a:cubicBezTo>
                      <a:pt x="421" y="0"/>
                      <a:pt x="543" y="92"/>
                      <a:pt x="543" y="208"/>
                    </a:cubicBezTo>
                    <a:cubicBezTo>
                      <a:pt x="543" y="323"/>
                      <a:pt x="421" y="417"/>
                      <a:pt x="271" y="417"/>
                    </a:cubicBezTo>
                    <a:cubicBezTo>
                      <a:pt x="122" y="417"/>
                      <a:pt x="0" y="324"/>
                      <a:pt x="0" y="210"/>
                    </a:cubicBezTo>
                    <a:close/>
                    <a:moveTo>
                      <a:pt x="161" y="157"/>
                    </a:moveTo>
                    <a:cubicBezTo>
                      <a:pt x="161" y="167"/>
                      <a:pt x="163" y="175"/>
                      <a:pt x="167" y="182"/>
                    </a:cubicBezTo>
                    <a:cubicBezTo>
                      <a:pt x="171" y="188"/>
                      <a:pt x="177" y="194"/>
                      <a:pt x="184" y="198"/>
                    </a:cubicBezTo>
                    <a:cubicBezTo>
                      <a:pt x="191" y="203"/>
                      <a:pt x="200" y="207"/>
                      <a:pt x="209" y="209"/>
                    </a:cubicBezTo>
                    <a:cubicBezTo>
                      <a:pt x="218" y="212"/>
                      <a:pt x="227" y="214"/>
                      <a:pt x="237" y="216"/>
                    </a:cubicBezTo>
                    <a:cubicBezTo>
                      <a:pt x="255" y="219"/>
                      <a:pt x="255" y="219"/>
                      <a:pt x="255" y="219"/>
                    </a:cubicBezTo>
                    <a:cubicBezTo>
                      <a:pt x="255" y="261"/>
                      <a:pt x="255" y="261"/>
                      <a:pt x="255" y="261"/>
                    </a:cubicBezTo>
                    <a:cubicBezTo>
                      <a:pt x="239" y="260"/>
                      <a:pt x="222" y="258"/>
                      <a:pt x="206" y="254"/>
                    </a:cubicBezTo>
                    <a:cubicBezTo>
                      <a:pt x="190" y="250"/>
                      <a:pt x="179" y="247"/>
                      <a:pt x="172" y="244"/>
                    </a:cubicBezTo>
                    <a:cubicBezTo>
                      <a:pt x="166" y="244"/>
                      <a:pt x="166" y="244"/>
                      <a:pt x="166" y="244"/>
                    </a:cubicBezTo>
                    <a:cubicBezTo>
                      <a:pt x="166" y="287"/>
                      <a:pt x="166" y="287"/>
                      <a:pt x="166" y="287"/>
                    </a:cubicBezTo>
                    <a:cubicBezTo>
                      <a:pt x="176" y="291"/>
                      <a:pt x="190" y="294"/>
                      <a:pt x="207" y="297"/>
                    </a:cubicBezTo>
                    <a:cubicBezTo>
                      <a:pt x="224" y="299"/>
                      <a:pt x="240" y="300"/>
                      <a:pt x="254" y="300"/>
                    </a:cubicBezTo>
                    <a:cubicBezTo>
                      <a:pt x="254" y="354"/>
                      <a:pt x="254" y="354"/>
                      <a:pt x="254" y="354"/>
                    </a:cubicBezTo>
                    <a:cubicBezTo>
                      <a:pt x="286" y="354"/>
                      <a:pt x="286" y="354"/>
                      <a:pt x="286" y="354"/>
                    </a:cubicBezTo>
                    <a:cubicBezTo>
                      <a:pt x="286" y="300"/>
                      <a:pt x="286" y="300"/>
                      <a:pt x="286" y="300"/>
                    </a:cubicBezTo>
                    <a:cubicBezTo>
                      <a:pt x="301" y="299"/>
                      <a:pt x="314" y="297"/>
                      <a:pt x="326" y="293"/>
                    </a:cubicBezTo>
                    <a:cubicBezTo>
                      <a:pt x="338" y="289"/>
                      <a:pt x="348" y="285"/>
                      <a:pt x="356" y="279"/>
                    </a:cubicBezTo>
                    <a:cubicBezTo>
                      <a:pt x="364" y="273"/>
                      <a:pt x="370" y="267"/>
                      <a:pt x="375" y="259"/>
                    </a:cubicBezTo>
                    <a:cubicBezTo>
                      <a:pt x="379" y="252"/>
                      <a:pt x="382" y="244"/>
                      <a:pt x="382" y="235"/>
                    </a:cubicBezTo>
                    <a:cubicBezTo>
                      <a:pt x="382" y="219"/>
                      <a:pt x="375" y="206"/>
                      <a:pt x="362" y="198"/>
                    </a:cubicBezTo>
                    <a:cubicBezTo>
                      <a:pt x="349" y="189"/>
                      <a:pt x="329" y="183"/>
                      <a:pt x="302" y="178"/>
                    </a:cubicBezTo>
                    <a:cubicBezTo>
                      <a:pt x="285" y="176"/>
                      <a:pt x="285" y="176"/>
                      <a:pt x="285" y="176"/>
                    </a:cubicBezTo>
                    <a:cubicBezTo>
                      <a:pt x="285" y="138"/>
                      <a:pt x="285" y="138"/>
                      <a:pt x="285" y="138"/>
                    </a:cubicBezTo>
                    <a:cubicBezTo>
                      <a:pt x="299" y="138"/>
                      <a:pt x="312" y="140"/>
                      <a:pt x="324" y="142"/>
                    </a:cubicBezTo>
                    <a:cubicBezTo>
                      <a:pt x="335" y="145"/>
                      <a:pt x="345" y="148"/>
                      <a:pt x="355" y="153"/>
                    </a:cubicBezTo>
                    <a:cubicBezTo>
                      <a:pt x="361" y="153"/>
                      <a:pt x="361" y="153"/>
                      <a:pt x="361" y="153"/>
                    </a:cubicBezTo>
                    <a:cubicBezTo>
                      <a:pt x="361" y="109"/>
                      <a:pt x="361" y="109"/>
                      <a:pt x="361" y="109"/>
                    </a:cubicBezTo>
                    <a:cubicBezTo>
                      <a:pt x="353" y="107"/>
                      <a:pt x="341" y="104"/>
                      <a:pt x="326" y="102"/>
                    </a:cubicBezTo>
                    <a:cubicBezTo>
                      <a:pt x="311" y="100"/>
                      <a:pt x="298" y="99"/>
                      <a:pt x="286" y="98"/>
                    </a:cubicBezTo>
                    <a:cubicBezTo>
                      <a:pt x="286" y="64"/>
                      <a:pt x="286" y="64"/>
                      <a:pt x="286" y="64"/>
                    </a:cubicBezTo>
                    <a:cubicBezTo>
                      <a:pt x="254" y="64"/>
                      <a:pt x="254" y="64"/>
                      <a:pt x="254" y="64"/>
                    </a:cubicBezTo>
                    <a:cubicBezTo>
                      <a:pt x="254" y="99"/>
                      <a:pt x="254" y="99"/>
                      <a:pt x="254" y="99"/>
                    </a:cubicBezTo>
                    <a:cubicBezTo>
                      <a:pt x="225" y="101"/>
                      <a:pt x="202" y="108"/>
                      <a:pt x="186" y="118"/>
                    </a:cubicBezTo>
                    <a:cubicBezTo>
                      <a:pt x="169" y="129"/>
                      <a:pt x="161" y="142"/>
                      <a:pt x="161" y="15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26" name="Freeform 245"/>
              <p:cNvSpPr/>
              <p:nvPr/>
            </p:nvSpPr>
            <p:spPr bwMode="auto">
              <a:xfrm>
                <a:off x="2097088" y="4811713"/>
                <a:ext cx="417513" cy="168275"/>
              </a:xfrm>
              <a:custGeom>
                <a:avLst/>
                <a:gdLst>
                  <a:gd name="T0" fmla="*/ 542 w 543"/>
                  <a:gd name="T1" fmla="*/ 0 h 219"/>
                  <a:gd name="T2" fmla="*/ 543 w 543"/>
                  <a:gd name="T3" fmla="*/ 10 h 219"/>
                  <a:gd name="T4" fmla="*/ 271 w 543"/>
                  <a:gd name="T5" fmla="*/ 219 h 219"/>
                  <a:gd name="T6" fmla="*/ 0 w 543"/>
                  <a:gd name="T7" fmla="*/ 12 h 219"/>
                  <a:gd name="T8" fmla="*/ 0 w 543"/>
                  <a:gd name="T9" fmla="*/ 2 h 219"/>
                  <a:gd name="T10" fmla="*/ 271 w 543"/>
                  <a:gd name="T11" fmla="*/ 201 h 219"/>
                  <a:gd name="T12" fmla="*/ 542 w 543"/>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543" h="219">
                    <a:moveTo>
                      <a:pt x="542" y="0"/>
                    </a:moveTo>
                    <a:cubicBezTo>
                      <a:pt x="542" y="4"/>
                      <a:pt x="543" y="7"/>
                      <a:pt x="543" y="10"/>
                    </a:cubicBezTo>
                    <a:cubicBezTo>
                      <a:pt x="543" y="125"/>
                      <a:pt x="421" y="219"/>
                      <a:pt x="271" y="219"/>
                    </a:cubicBezTo>
                    <a:cubicBezTo>
                      <a:pt x="122" y="219"/>
                      <a:pt x="0" y="126"/>
                      <a:pt x="0" y="12"/>
                    </a:cubicBezTo>
                    <a:cubicBezTo>
                      <a:pt x="0" y="9"/>
                      <a:pt x="0" y="5"/>
                      <a:pt x="0" y="2"/>
                    </a:cubicBezTo>
                    <a:cubicBezTo>
                      <a:pt x="7" y="113"/>
                      <a:pt x="126" y="201"/>
                      <a:pt x="271" y="201"/>
                    </a:cubicBezTo>
                    <a:cubicBezTo>
                      <a:pt x="417" y="201"/>
                      <a:pt x="536" y="112"/>
                      <a:pt x="542"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27" name="Freeform 246"/>
              <p:cNvSpPr/>
              <p:nvPr/>
            </p:nvSpPr>
            <p:spPr bwMode="auto">
              <a:xfrm>
                <a:off x="2097088" y="4845050"/>
                <a:ext cx="417513" cy="166688"/>
              </a:xfrm>
              <a:custGeom>
                <a:avLst/>
                <a:gdLst>
                  <a:gd name="T0" fmla="*/ 271 w 543"/>
                  <a:gd name="T1" fmla="*/ 200 h 218"/>
                  <a:gd name="T2" fmla="*/ 0 w 543"/>
                  <a:gd name="T3" fmla="*/ 2 h 218"/>
                  <a:gd name="T4" fmla="*/ 0 w 543"/>
                  <a:gd name="T5" fmla="*/ 11 h 218"/>
                  <a:gd name="T6" fmla="*/ 271 w 543"/>
                  <a:gd name="T7" fmla="*/ 218 h 218"/>
                  <a:gd name="T8" fmla="*/ 543 w 543"/>
                  <a:gd name="T9" fmla="*/ 9 h 218"/>
                  <a:gd name="T10" fmla="*/ 542 w 543"/>
                  <a:gd name="T11" fmla="*/ 0 h 218"/>
                  <a:gd name="T12" fmla="*/ 271 w 543"/>
                  <a:gd name="T13" fmla="*/ 200 h 218"/>
                </a:gdLst>
                <a:ahLst/>
                <a:cxnLst>
                  <a:cxn ang="0">
                    <a:pos x="T0" y="T1"/>
                  </a:cxn>
                  <a:cxn ang="0">
                    <a:pos x="T2" y="T3"/>
                  </a:cxn>
                  <a:cxn ang="0">
                    <a:pos x="T4" y="T5"/>
                  </a:cxn>
                  <a:cxn ang="0">
                    <a:pos x="T6" y="T7"/>
                  </a:cxn>
                  <a:cxn ang="0">
                    <a:pos x="T8" y="T9"/>
                  </a:cxn>
                  <a:cxn ang="0">
                    <a:pos x="T10" y="T11"/>
                  </a:cxn>
                  <a:cxn ang="0">
                    <a:pos x="T12" y="T13"/>
                  </a:cxn>
                </a:cxnLst>
                <a:rect l="0" t="0" r="r" b="b"/>
                <a:pathLst>
                  <a:path w="543" h="218">
                    <a:moveTo>
                      <a:pt x="271" y="200"/>
                    </a:moveTo>
                    <a:cubicBezTo>
                      <a:pt x="126" y="200"/>
                      <a:pt x="7" y="112"/>
                      <a:pt x="0" y="2"/>
                    </a:cubicBezTo>
                    <a:cubicBezTo>
                      <a:pt x="0" y="5"/>
                      <a:pt x="0" y="8"/>
                      <a:pt x="0" y="11"/>
                    </a:cubicBezTo>
                    <a:cubicBezTo>
                      <a:pt x="0" y="126"/>
                      <a:pt x="122" y="218"/>
                      <a:pt x="271" y="218"/>
                    </a:cubicBezTo>
                    <a:cubicBezTo>
                      <a:pt x="421" y="218"/>
                      <a:pt x="543" y="125"/>
                      <a:pt x="543" y="9"/>
                    </a:cubicBezTo>
                    <a:cubicBezTo>
                      <a:pt x="543" y="6"/>
                      <a:pt x="542" y="3"/>
                      <a:pt x="542" y="0"/>
                    </a:cubicBezTo>
                    <a:cubicBezTo>
                      <a:pt x="536" y="111"/>
                      <a:pt x="417" y="200"/>
                      <a:pt x="271" y="20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28" name="Freeform 247"/>
              <p:cNvSpPr/>
              <p:nvPr/>
            </p:nvSpPr>
            <p:spPr bwMode="auto">
              <a:xfrm>
                <a:off x="2097088" y="4878388"/>
                <a:ext cx="417513" cy="166688"/>
              </a:xfrm>
              <a:custGeom>
                <a:avLst/>
                <a:gdLst>
                  <a:gd name="T0" fmla="*/ 271 w 543"/>
                  <a:gd name="T1" fmla="*/ 200 h 218"/>
                  <a:gd name="T2" fmla="*/ 0 w 543"/>
                  <a:gd name="T3" fmla="*/ 1 h 218"/>
                  <a:gd name="T4" fmla="*/ 0 w 543"/>
                  <a:gd name="T5" fmla="*/ 11 h 218"/>
                  <a:gd name="T6" fmla="*/ 271 w 543"/>
                  <a:gd name="T7" fmla="*/ 218 h 218"/>
                  <a:gd name="T8" fmla="*/ 543 w 543"/>
                  <a:gd name="T9" fmla="*/ 9 h 218"/>
                  <a:gd name="T10" fmla="*/ 542 w 543"/>
                  <a:gd name="T11" fmla="*/ 0 h 218"/>
                  <a:gd name="T12" fmla="*/ 271 w 543"/>
                  <a:gd name="T13" fmla="*/ 200 h 218"/>
                </a:gdLst>
                <a:ahLst/>
                <a:cxnLst>
                  <a:cxn ang="0">
                    <a:pos x="T0" y="T1"/>
                  </a:cxn>
                  <a:cxn ang="0">
                    <a:pos x="T2" y="T3"/>
                  </a:cxn>
                  <a:cxn ang="0">
                    <a:pos x="T4" y="T5"/>
                  </a:cxn>
                  <a:cxn ang="0">
                    <a:pos x="T6" y="T7"/>
                  </a:cxn>
                  <a:cxn ang="0">
                    <a:pos x="T8" y="T9"/>
                  </a:cxn>
                  <a:cxn ang="0">
                    <a:pos x="T10" y="T11"/>
                  </a:cxn>
                  <a:cxn ang="0">
                    <a:pos x="T12" y="T13"/>
                  </a:cxn>
                </a:cxnLst>
                <a:rect l="0" t="0" r="r" b="b"/>
                <a:pathLst>
                  <a:path w="543" h="218">
                    <a:moveTo>
                      <a:pt x="271" y="200"/>
                    </a:moveTo>
                    <a:cubicBezTo>
                      <a:pt x="126" y="200"/>
                      <a:pt x="7" y="112"/>
                      <a:pt x="0" y="1"/>
                    </a:cubicBezTo>
                    <a:cubicBezTo>
                      <a:pt x="0" y="5"/>
                      <a:pt x="0" y="8"/>
                      <a:pt x="0" y="11"/>
                    </a:cubicBezTo>
                    <a:cubicBezTo>
                      <a:pt x="0" y="125"/>
                      <a:pt x="122" y="218"/>
                      <a:pt x="271" y="218"/>
                    </a:cubicBezTo>
                    <a:cubicBezTo>
                      <a:pt x="421" y="218"/>
                      <a:pt x="543" y="124"/>
                      <a:pt x="543" y="9"/>
                    </a:cubicBezTo>
                    <a:cubicBezTo>
                      <a:pt x="543" y="6"/>
                      <a:pt x="542" y="3"/>
                      <a:pt x="542" y="0"/>
                    </a:cubicBezTo>
                    <a:cubicBezTo>
                      <a:pt x="536" y="111"/>
                      <a:pt x="417" y="200"/>
                      <a:pt x="271" y="20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grpSp>
      </p:grpSp>
      <p:grpSp>
        <p:nvGrpSpPr>
          <p:cNvPr id="769" name="组合 768"/>
          <p:cNvGrpSpPr/>
          <p:nvPr/>
        </p:nvGrpSpPr>
        <p:grpSpPr>
          <a:xfrm>
            <a:off x="1870710" y="5670550"/>
            <a:ext cx="574040" cy="530860"/>
            <a:chOff x="4330" y="8097"/>
            <a:chExt cx="904" cy="836"/>
          </a:xfrm>
        </p:grpSpPr>
        <p:sp>
          <p:nvSpPr>
            <p:cNvPr id="642" name="椭圆 641"/>
            <p:cNvSpPr/>
            <p:nvPr/>
          </p:nvSpPr>
          <p:spPr>
            <a:xfrm>
              <a:off x="4350" y="8097"/>
              <a:ext cx="837" cy="8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70" strike="noStrike" noProof="1"/>
            </a:p>
          </p:txBody>
        </p:sp>
        <p:grpSp>
          <p:nvGrpSpPr>
            <p:cNvPr id="643" name="Group 89"/>
            <p:cNvGrpSpPr/>
            <p:nvPr/>
          </p:nvGrpSpPr>
          <p:grpSpPr>
            <a:xfrm>
              <a:off x="4330" y="8309"/>
              <a:ext cx="905" cy="480"/>
              <a:chOff x="2832100" y="4686300"/>
              <a:chExt cx="574676" cy="304801"/>
            </a:xfrm>
            <a:solidFill>
              <a:sysClr val="window" lastClr="FFFFFF"/>
            </a:solidFill>
          </p:grpSpPr>
          <p:sp>
            <p:nvSpPr>
              <p:cNvPr id="644" name="Freeform 81"/>
              <p:cNvSpPr>
                <a:spLocks noEditPoints="1"/>
              </p:cNvSpPr>
              <p:nvPr/>
            </p:nvSpPr>
            <p:spPr bwMode="auto">
              <a:xfrm>
                <a:off x="3051175" y="4686300"/>
                <a:ext cx="325438" cy="263525"/>
              </a:xfrm>
              <a:custGeom>
                <a:avLst/>
                <a:gdLst>
                  <a:gd name="T0" fmla="*/ 380 w 424"/>
                  <a:gd name="T1" fmla="*/ 73 h 342"/>
                  <a:gd name="T2" fmla="*/ 341 w 424"/>
                  <a:gd name="T3" fmla="*/ 96 h 342"/>
                  <a:gd name="T4" fmla="*/ 324 w 424"/>
                  <a:gd name="T5" fmla="*/ 134 h 342"/>
                  <a:gd name="T6" fmla="*/ 308 w 424"/>
                  <a:gd name="T7" fmla="*/ 214 h 342"/>
                  <a:gd name="T8" fmla="*/ 256 w 424"/>
                  <a:gd name="T9" fmla="*/ 183 h 342"/>
                  <a:gd name="T10" fmla="*/ 172 w 424"/>
                  <a:gd name="T11" fmla="*/ 174 h 342"/>
                  <a:gd name="T12" fmla="*/ 147 w 424"/>
                  <a:gd name="T13" fmla="*/ 202 h 342"/>
                  <a:gd name="T14" fmla="*/ 76 w 424"/>
                  <a:gd name="T15" fmla="*/ 297 h 342"/>
                  <a:gd name="T16" fmla="*/ 13 w 424"/>
                  <a:gd name="T17" fmla="*/ 166 h 342"/>
                  <a:gd name="T18" fmla="*/ 67 w 424"/>
                  <a:gd name="T19" fmla="*/ 83 h 342"/>
                  <a:gd name="T20" fmla="*/ 119 w 424"/>
                  <a:gd name="T21" fmla="*/ 63 h 342"/>
                  <a:gd name="T22" fmla="*/ 180 w 424"/>
                  <a:gd name="T23" fmla="*/ 54 h 342"/>
                  <a:gd name="T24" fmla="*/ 239 w 424"/>
                  <a:gd name="T25" fmla="*/ 21 h 342"/>
                  <a:gd name="T26" fmla="*/ 319 w 424"/>
                  <a:gd name="T27" fmla="*/ 31 h 342"/>
                  <a:gd name="T28" fmla="*/ 97 w 424"/>
                  <a:gd name="T29" fmla="*/ 83 h 342"/>
                  <a:gd name="T30" fmla="*/ 129 w 424"/>
                  <a:gd name="T31" fmla="*/ 242 h 342"/>
                  <a:gd name="T32" fmla="*/ 78 w 424"/>
                  <a:gd name="T33" fmla="*/ 115 h 342"/>
                  <a:gd name="T34" fmla="*/ 70 w 424"/>
                  <a:gd name="T35" fmla="*/ 146 h 342"/>
                  <a:gd name="T36" fmla="*/ 121 w 424"/>
                  <a:gd name="T37" fmla="*/ 113 h 342"/>
                  <a:gd name="T38" fmla="*/ 35 w 424"/>
                  <a:gd name="T39" fmla="*/ 140 h 342"/>
                  <a:gd name="T40" fmla="*/ 78 w 424"/>
                  <a:gd name="T41" fmla="*/ 88 h 342"/>
                  <a:gd name="T42" fmla="*/ 169 w 424"/>
                  <a:gd name="T43" fmla="*/ 284 h 342"/>
                  <a:gd name="T44" fmla="*/ 316 w 424"/>
                  <a:gd name="T45" fmla="*/ 236 h 342"/>
                  <a:gd name="T46" fmla="*/ 411 w 424"/>
                  <a:gd name="T47" fmla="*/ 267 h 342"/>
                  <a:gd name="T48" fmla="*/ 416 w 424"/>
                  <a:gd name="T49" fmla="*/ 271 h 342"/>
                  <a:gd name="T50" fmla="*/ 51 w 424"/>
                  <a:gd name="T51" fmla="*/ 98 h 342"/>
                  <a:gd name="T52" fmla="*/ 349 w 424"/>
                  <a:gd name="T53" fmla="*/ 151 h 342"/>
                  <a:gd name="T54" fmla="*/ 28 w 424"/>
                  <a:gd name="T55" fmla="*/ 91 h 342"/>
                  <a:gd name="T56" fmla="*/ 339 w 424"/>
                  <a:gd name="T57" fmla="*/ 190 h 342"/>
                  <a:gd name="T58" fmla="*/ 243 w 424"/>
                  <a:gd name="T59" fmla="*/ 225 h 342"/>
                  <a:gd name="T60" fmla="*/ 338 w 424"/>
                  <a:gd name="T61" fmla="*/ 180 h 342"/>
                  <a:gd name="T62" fmla="*/ 412 w 424"/>
                  <a:gd name="T63" fmla="*/ 258 h 342"/>
                  <a:gd name="T64" fmla="*/ 366 w 424"/>
                  <a:gd name="T65" fmla="*/ 250 h 342"/>
                  <a:gd name="T66" fmla="*/ 353 w 424"/>
                  <a:gd name="T67" fmla="*/ 264 h 342"/>
                  <a:gd name="T68" fmla="*/ 338 w 424"/>
                  <a:gd name="T69" fmla="*/ 269 h 342"/>
                  <a:gd name="T70" fmla="*/ 287 w 424"/>
                  <a:gd name="T71" fmla="*/ 240 h 342"/>
                  <a:gd name="T72" fmla="*/ 376 w 424"/>
                  <a:gd name="T73" fmla="*/ 261 h 342"/>
                  <a:gd name="T74" fmla="*/ 369 w 424"/>
                  <a:gd name="T75" fmla="*/ 262 h 342"/>
                  <a:gd name="T76" fmla="*/ 356 w 424"/>
                  <a:gd name="T77" fmla="*/ 264 h 342"/>
                  <a:gd name="T78" fmla="*/ 417 w 424"/>
                  <a:gd name="T79" fmla="*/ 248 h 342"/>
                  <a:gd name="T80" fmla="*/ 366 w 424"/>
                  <a:gd name="T81" fmla="*/ 247 h 342"/>
                  <a:gd name="T82" fmla="*/ 344 w 424"/>
                  <a:gd name="T83" fmla="*/ 173 h 342"/>
                  <a:gd name="T84" fmla="*/ 422 w 424"/>
                  <a:gd name="T85" fmla="*/ 273 h 342"/>
                  <a:gd name="T86" fmla="*/ 341 w 424"/>
                  <a:gd name="T87" fmla="*/ 227 h 342"/>
                  <a:gd name="T88" fmla="*/ 347 w 424"/>
                  <a:gd name="T89" fmla="*/ 207 h 342"/>
                  <a:gd name="T90" fmla="*/ 364 w 424"/>
                  <a:gd name="T91" fmla="*/ 241 h 342"/>
                  <a:gd name="T92" fmla="*/ 346 w 424"/>
                  <a:gd name="T93" fmla="*/ 243 h 342"/>
                  <a:gd name="T94" fmla="*/ 417 w 424"/>
                  <a:gd name="T95" fmla="*/ 265 h 342"/>
                  <a:gd name="T96" fmla="*/ 361 w 424"/>
                  <a:gd name="T97" fmla="*/ 264 h 342"/>
                  <a:gd name="T98" fmla="*/ 308 w 424"/>
                  <a:gd name="T99" fmla="*/ 233 h 342"/>
                  <a:gd name="T100" fmla="*/ 380 w 424"/>
                  <a:gd name="T101" fmla="*/ 246 h 342"/>
                  <a:gd name="T102" fmla="*/ 67 w 424"/>
                  <a:gd name="T103" fmla="*/ 231 h 342"/>
                  <a:gd name="T104" fmla="*/ 421 w 424"/>
                  <a:gd name="T105" fmla="*/ 267 h 342"/>
                  <a:gd name="T106" fmla="*/ 80 w 424"/>
                  <a:gd name="T107" fmla="*/ 89 h 342"/>
                  <a:gd name="T108" fmla="*/ 103 w 424"/>
                  <a:gd name="T109" fmla="*/ 143 h 342"/>
                  <a:gd name="T110" fmla="*/ 56 w 424"/>
                  <a:gd name="T111" fmla="*/ 130 h 342"/>
                  <a:gd name="T112" fmla="*/ 103 w 424"/>
                  <a:gd name="T113" fmla="*/ 137 h 342"/>
                  <a:gd name="T114" fmla="*/ 376 w 424"/>
                  <a:gd name="T115" fmla="*/ 107 h 342"/>
                  <a:gd name="T116" fmla="*/ 162 w 424"/>
                  <a:gd name="T117" fmla="*/ 24 h 342"/>
                  <a:gd name="T118" fmla="*/ 150 w 424"/>
                  <a:gd name="T1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4" h="342">
                    <a:moveTo>
                      <a:pt x="319" y="133"/>
                    </a:moveTo>
                    <a:cubicBezTo>
                      <a:pt x="319" y="133"/>
                      <a:pt x="319" y="133"/>
                      <a:pt x="319" y="133"/>
                    </a:cubicBezTo>
                    <a:close/>
                    <a:moveTo>
                      <a:pt x="66" y="105"/>
                    </a:moveTo>
                    <a:cubicBezTo>
                      <a:pt x="66" y="105"/>
                      <a:pt x="66" y="105"/>
                      <a:pt x="66" y="105"/>
                    </a:cubicBezTo>
                    <a:close/>
                    <a:moveTo>
                      <a:pt x="80" y="207"/>
                    </a:moveTo>
                    <a:cubicBezTo>
                      <a:pt x="80" y="208"/>
                      <a:pt x="80" y="207"/>
                      <a:pt x="80" y="207"/>
                    </a:cubicBezTo>
                    <a:close/>
                    <a:moveTo>
                      <a:pt x="412" y="39"/>
                    </a:moveTo>
                    <a:cubicBezTo>
                      <a:pt x="412" y="39"/>
                      <a:pt x="413" y="43"/>
                      <a:pt x="414" y="43"/>
                    </a:cubicBezTo>
                    <a:cubicBezTo>
                      <a:pt x="411" y="46"/>
                      <a:pt x="404" y="47"/>
                      <a:pt x="401" y="44"/>
                    </a:cubicBezTo>
                    <a:cubicBezTo>
                      <a:pt x="399" y="41"/>
                      <a:pt x="396" y="44"/>
                      <a:pt x="393" y="45"/>
                    </a:cubicBezTo>
                    <a:cubicBezTo>
                      <a:pt x="390" y="43"/>
                      <a:pt x="392" y="47"/>
                      <a:pt x="389" y="43"/>
                    </a:cubicBezTo>
                    <a:cubicBezTo>
                      <a:pt x="388" y="43"/>
                      <a:pt x="391" y="47"/>
                      <a:pt x="391" y="48"/>
                    </a:cubicBezTo>
                    <a:cubicBezTo>
                      <a:pt x="390" y="50"/>
                      <a:pt x="389" y="52"/>
                      <a:pt x="387" y="53"/>
                    </a:cubicBezTo>
                    <a:cubicBezTo>
                      <a:pt x="389" y="53"/>
                      <a:pt x="399" y="60"/>
                      <a:pt x="396" y="62"/>
                    </a:cubicBezTo>
                    <a:cubicBezTo>
                      <a:pt x="396" y="62"/>
                      <a:pt x="391" y="63"/>
                      <a:pt x="391" y="63"/>
                    </a:cubicBezTo>
                    <a:cubicBezTo>
                      <a:pt x="387" y="65"/>
                      <a:pt x="384" y="73"/>
                      <a:pt x="382" y="75"/>
                    </a:cubicBezTo>
                    <a:cubicBezTo>
                      <a:pt x="382" y="74"/>
                      <a:pt x="380" y="74"/>
                      <a:pt x="380" y="73"/>
                    </a:cubicBezTo>
                    <a:cubicBezTo>
                      <a:pt x="379" y="73"/>
                      <a:pt x="375" y="74"/>
                      <a:pt x="375" y="74"/>
                    </a:cubicBezTo>
                    <a:cubicBezTo>
                      <a:pt x="369" y="76"/>
                      <a:pt x="371" y="80"/>
                      <a:pt x="374" y="84"/>
                    </a:cubicBezTo>
                    <a:cubicBezTo>
                      <a:pt x="374" y="85"/>
                      <a:pt x="377" y="86"/>
                      <a:pt x="378" y="87"/>
                    </a:cubicBezTo>
                    <a:cubicBezTo>
                      <a:pt x="377" y="87"/>
                      <a:pt x="374" y="90"/>
                      <a:pt x="377" y="90"/>
                    </a:cubicBezTo>
                    <a:cubicBezTo>
                      <a:pt x="378" y="91"/>
                      <a:pt x="378" y="91"/>
                      <a:pt x="379" y="92"/>
                    </a:cubicBezTo>
                    <a:cubicBezTo>
                      <a:pt x="378" y="92"/>
                      <a:pt x="378" y="103"/>
                      <a:pt x="377" y="103"/>
                    </a:cubicBezTo>
                    <a:cubicBezTo>
                      <a:pt x="373" y="101"/>
                      <a:pt x="369" y="96"/>
                      <a:pt x="366" y="92"/>
                    </a:cubicBezTo>
                    <a:cubicBezTo>
                      <a:pt x="363" y="89"/>
                      <a:pt x="364" y="85"/>
                      <a:pt x="362" y="83"/>
                    </a:cubicBezTo>
                    <a:cubicBezTo>
                      <a:pt x="365" y="81"/>
                      <a:pt x="367" y="65"/>
                      <a:pt x="364" y="66"/>
                    </a:cubicBezTo>
                    <a:cubicBezTo>
                      <a:pt x="365" y="66"/>
                      <a:pt x="363" y="72"/>
                      <a:pt x="362" y="73"/>
                    </a:cubicBezTo>
                    <a:cubicBezTo>
                      <a:pt x="358" y="70"/>
                      <a:pt x="360" y="69"/>
                      <a:pt x="354" y="70"/>
                    </a:cubicBezTo>
                    <a:cubicBezTo>
                      <a:pt x="349" y="71"/>
                      <a:pt x="356" y="78"/>
                      <a:pt x="356" y="78"/>
                    </a:cubicBezTo>
                    <a:cubicBezTo>
                      <a:pt x="354" y="83"/>
                      <a:pt x="342" y="75"/>
                      <a:pt x="339" y="79"/>
                    </a:cubicBezTo>
                    <a:cubicBezTo>
                      <a:pt x="337" y="82"/>
                      <a:pt x="332" y="77"/>
                      <a:pt x="331" y="82"/>
                    </a:cubicBezTo>
                    <a:cubicBezTo>
                      <a:pt x="330" y="85"/>
                      <a:pt x="329" y="89"/>
                      <a:pt x="328" y="92"/>
                    </a:cubicBezTo>
                    <a:cubicBezTo>
                      <a:pt x="328" y="92"/>
                      <a:pt x="335" y="96"/>
                      <a:pt x="336" y="96"/>
                    </a:cubicBezTo>
                    <a:cubicBezTo>
                      <a:pt x="337" y="96"/>
                      <a:pt x="337" y="92"/>
                      <a:pt x="341" y="96"/>
                    </a:cubicBezTo>
                    <a:cubicBezTo>
                      <a:pt x="344" y="98"/>
                      <a:pt x="342" y="96"/>
                      <a:pt x="344" y="96"/>
                    </a:cubicBezTo>
                    <a:cubicBezTo>
                      <a:pt x="344" y="95"/>
                      <a:pt x="344" y="95"/>
                      <a:pt x="343" y="94"/>
                    </a:cubicBezTo>
                    <a:cubicBezTo>
                      <a:pt x="345" y="94"/>
                      <a:pt x="354" y="107"/>
                      <a:pt x="356" y="108"/>
                    </a:cubicBezTo>
                    <a:cubicBezTo>
                      <a:pt x="355" y="108"/>
                      <a:pt x="354" y="109"/>
                      <a:pt x="354" y="109"/>
                    </a:cubicBezTo>
                    <a:cubicBezTo>
                      <a:pt x="353" y="110"/>
                      <a:pt x="358" y="116"/>
                      <a:pt x="359" y="116"/>
                    </a:cubicBezTo>
                    <a:cubicBezTo>
                      <a:pt x="357" y="116"/>
                      <a:pt x="358" y="115"/>
                      <a:pt x="356" y="117"/>
                    </a:cubicBezTo>
                    <a:cubicBezTo>
                      <a:pt x="352" y="116"/>
                      <a:pt x="351" y="104"/>
                      <a:pt x="345" y="102"/>
                    </a:cubicBezTo>
                    <a:cubicBezTo>
                      <a:pt x="346" y="103"/>
                      <a:pt x="348" y="110"/>
                      <a:pt x="349" y="111"/>
                    </a:cubicBezTo>
                    <a:cubicBezTo>
                      <a:pt x="347" y="115"/>
                      <a:pt x="349" y="120"/>
                      <a:pt x="347" y="123"/>
                    </a:cubicBezTo>
                    <a:cubicBezTo>
                      <a:pt x="347" y="123"/>
                      <a:pt x="347" y="123"/>
                      <a:pt x="347" y="123"/>
                    </a:cubicBezTo>
                    <a:cubicBezTo>
                      <a:pt x="346" y="124"/>
                      <a:pt x="345" y="124"/>
                      <a:pt x="344" y="125"/>
                    </a:cubicBezTo>
                    <a:cubicBezTo>
                      <a:pt x="343" y="125"/>
                      <a:pt x="336" y="125"/>
                      <a:pt x="339" y="129"/>
                    </a:cubicBezTo>
                    <a:cubicBezTo>
                      <a:pt x="340" y="130"/>
                      <a:pt x="338" y="131"/>
                      <a:pt x="337" y="132"/>
                    </a:cubicBezTo>
                    <a:cubicBezTo>
                      <a:pt x="336" y="133"/>
                      <a:pt x="340" y="136"/>
                      <a:pt x="340" y="136"/>
                    </a:cubicBezTo>
                    <a:cubicBezTo>
                      <a:pt x="343" y="138"/>
                      <a:pt x="348" y="150"/>
                      <a:pt x="341" y="147"/>
                    </a:cubicBezTo>
                    <a:cubicBezTo>
                      <a:pt x="343" y="146"/>
                      <a:pt x="330" y="132"/>
                      <a:pt x="330" y="132"/>
                    </a:cubicBezTo>
                    <a:cubicBezTo>
                      <a:pt x="328" y="131"/>
                      <a:pt x="325" y="135"/>
                      <a:pt x="324" y="134"/>
                    </a:cubicBezTo>
                    <a:cubicBezTo>
                      <a:pt x="324" y="132"/>
                      <a:pt x="324" y="132"/>
                      <a:pt x="324" y="130"/>
                    </a:cubicBezTo>
                    <a:cubicBezTo>
                      <a:pt x="321" y="128"/>
                      <a:pt x="317" y="134"/>
                      <a:pt x="318" y="135"/>
                    </a:cubicBezTo>
                    <a:cubicBezTo>
                      <a:pt x="320" y="137"/>
                      <a:pt x="330" y="139"/>
                      <a:pt x="329" y="140"/>
                    </a:cubicBezTo>
                    <a:cubicBezTo>
                      <a:pt x="326" y="140"/>
                      <a:pt x="325" y="142"/>
                      <a:pt x="325" y="145"/>
                    </a:cubicBezTo>
                    <a:cubicBezTo>
                      <a:pt x="329" y="147"/>
                      <a:pt x="332" y="152"/>
                      <a:pt x="334" y="155"/>
                    </a:cubicBezTo>
                    <a:cubicBezTo>
                      <a:pt x="334" y="156"/>
                      <a:pt x="333" y="156"/>
                      <a:pt x="333" y="157"/>
                    </a:cubicBezTo>
                    <a:cubicBezTo>
                      <a:pt x="333" y="158"/>
                      <a:pt x="336" y="158"/>
                      <a:pt x="336" y="158"/>
                    </a:cubicBezTo>
                    <a:cubicBezTo>
                      <a:pt x="336" y="159"/>
                      <a:pt x="334" y="158"/>
                      <a:pt x="336" y="160"/>
                    </a:cubicBezTo>
                    <a:cubicBezTo>
                      <a:pt x="337" y="161"/>
                      <a:pt x="335" y="165"/>
                      <a:pt x="334" y="166"/>
                    </a:cubicBezTo>
                    <a:cubicBezTo>
                      <a:pt x="334" y="166"/>
                      <a:pt x="332" y="173"/>
                      <a:pt x="332" y="173"/>
                    </a:cubicBezTo>
                    <a:cubicBezTo>
                      <a:pt x="329" y="176"/>
                      <a:pt x="324" y="180"/>
                      <a:pt x="320" y="180"/>
                    </a:cubicBezTo>
                    <a:cubicBezTo>
                      <a:pt x="316" y="181"/>
                      <a:pt x="314" y="181"/>
                      <a:pt x="314" y="185"/>
                    </a:cubicBezTo>
                    <a:cubicBezTo>
                      <a:pt x="313" y="185"/>
                      <a:pt x="312" y="185"/>
                      <a:pt x="313" y="185"/>
                    </a:cubicBezTo>
                    <a:cubicBezTo>
                      <a:pt x="311" y="184"/>
                      <a:pt x="312" y="184"/>
                      <a:pt x="311" y="184"/>
                    </a:cubicBezTo>
                    <a:cubicBezTo>
                      <a:pt x="310" y="182"/>
                      <a:pt x="311" y="182"/>
                      <a:pt x="308" y="182"/>
                    </a:cubicBezTo>
                    <a:cubicBezTo>
                      <a:pt x="297" y="188"/>
                      <a:pt x="307" y="192"/>
                      <a:pt x="311" y="198"/>
                    </a:cubicBezTo>
                    <a:cubicBezTo>
                      <a:pt x="319" y="203"/>
                      <a:pt x="311" y="211"/>
                      <a:pt x="308" y="214"/>
                    </a:cubicBezTo>
                    <a:cubicBezTo>
                      <a:pt x="306" y="215"/>
                      <a:pt x="306" y="217"/>
                      <a:pt x="304" y="218"/>
                    </a:cubicBezTo>
                    <a:cubicBezTo>
                      <a:pt x="304" y="217"/>
                      <a:pt x="302" y="213"/>
                      <a:pt x="302" y="212"/>
                    </a:cubicBezTo>
                    <a:cubicBezTo>
                      <a:pt x="301" y="212"/>
                      <a:pt x="302" y="215"/>
                      <a:pt x="301" y="214"/>
                    </a:cubicBezTo>
                    <a:cubicBezTo>
                      <a:pt x="301" y="210"/>
                      <a:pt x="295" y="206"/>
                      <a:pt x="292" y="204"/>
                    </a:cubicBezTo>
                    <a:cubicBezTo>
                      <a:pt x="291" y="205"/>
                      <a:pt x="289" y="210"/>
                      <a:pt x="290" y="212"/>
                    </a:cubicBezTo>
                    <a:cubicBezTo>
                      <a:pt x="289" y="216"/>
                      <a:pt x="296" y="221"/>
                      <a:pt x="296" y="223"/>
                    </a:cubicBezTo>
                    <a:cubicBezTo>
                      <a:pt x="300" y="227"/>
                      <a:pt x="300" y="231"/>
                      <a:pt x="303" y="236"/>
                    </a:cubicBezTo>
                    <a:cubicBezTo>
                      <a:pt x="303" y="236"/>
                      <a:pt x="304" y="239"/>
                      <a:pt x="304" y="239"/>
                    </a:cubicBezTo>
                    <a:cubicBezTo>
                      <a:pt x="291" y="235"/>
                      <a:pt x="297" y="227"/>
                      <a:pt x="289" y="220"/>
                    </a:cubicBezTo>
                    <a:cubicBezTo>
                      <a:pt x="287" y="219"/>
                      <a:pt x="286" y="218"/>
                      <a:pt x="288" y="214"/>
                    </a:cubicBezTo>
                    <a:cubicBezTo>
                      <a:pt x="288" y="214"/>
                      <a:pt x="286" y="207"/>
                      <a:pt x="286" y="206"/>
                    </a:cubicBezTo>
                    <a:cubicBezTo>
                      <a:pt x="286" y="206"/>
                      <a:pt x="286" y="204"/>
                      <a:pt x="286" y="204"/>
                    </a:cubicBezTo>
                    <a:cubicBezTo>
                      <a:pt x="285" y="201"/>
                      <a:pt x="284" y="198"/>
                      <a:pt x="282" y="195"/>
                    </a:cubicBezTo>
                    <a:cubicBezTo>
                      <a:pt x="282" y="194"/>
                      <a:pt x="280" y="196"/>
                      <a:pt x="280" y="196"/>
                    </a:cubicBezTo>
                    <a:cubicBezTo>
                      <a:pt x="276" y="201"/>
                      <a:pt x="275" y="189"/>
                      <a:pt x="273" y="187"/>
                    </a:cubicBezTo>
                    <a:cubicBezTo>
                      <a:pt x="269" y="185"/>
                      <a:pt x="268" y="182"/>
                      <a:pt x="266" y="179"/>
                    </a:cubicBezTo>
                    <a:cubicBezTo>
                      <a:pt x="265" y="180"/>
                      <a:pt x="256" y="181"/>
                      <a:pt x="256" y="183"/>
                    </a:cubicBezTo>
                    <a:cubicBezTo>
                      <a:pt x="258" y="185"/>
                      <a:pt x="248" y="192"/>
                      <a:pt x="246" y="194"/>
                    </a:cubicBezTo>
                    <a:cubicBezTo>
                      <a:pt x="246" y="194"/>
                      <a:pt x="244" y="198"/>
                      <a:pt x="242" y="197"/>
                    </a:cubicBezTo>
                    <a:cubicBezTo>
                      <a:pt x="240" y="198"/>
                      <a:pt x="244" y="206"/>
                      <a:pt x="242" y="208"/>
                    </a:cubicBezTo>
                    <a:cubicBezTo>
                      <a:pt x="240" y="209"/>
                      <a:pt x="240" y="220"/>
                      <a:pt x="236" y="219"/>
                    </a:cubicBezTo>
                    <a:cubicBezTo>
                      <a:pt x="233" y="219"/>
                      <a:pt x="226" y="202"/>
                      <a:pt x="226" y="200"/>
                    </a:cubicBezTo>
                    <a:cubicBezTo>
                      <a:pt x="222" y="196"/>
                      <a:pt x="223" y="187"/>
                      <a:pt x="221" y="182"/>
                    </a:cubicBezTo>
                    <a:cubicBezTo>
                      <a:pt x="221" y="182"/>
                      <a:pt x="216" y="184"/>
                      <a:pt x="216" y="184"/>
                    </a:cubicBezTo>
                    <a:cubicBezTo>
                      <a:pt x="215" y="183"/>
                      <a:pt x="210" y="178"/>
                      <a:pt x="214" y="178"/>
                    </a:cubicBezTo>
                    <a:cubicBezTo>
                      <a:pt x="210" y="177"/>
                      <a:pt x="208" y="174"/>
                      <a:pt x="206" y="171"/>
                    </a:cubicBezTo>
                    <a:cubicBezTo>
                      <a:pt x="206" y="170"/>
                      <a:pt x="195" y="172"/>
                      <a:pt x="195" y="172"/>
                    </a:cubicBezTo>
                    <a:cubicBezTo>
                      <a:pt x="190" y="172"/>
                      <a:pt x="185" y="170"/>
                      <a:pt x="182" y="167"/>
                    </a:cubicBezTo>
                    <a:cubicBezTo>
                      <a:pt x="179" y="166"/>
                      <a:pt x="175" y="169"/>
                      <a:pt x="172" y="166"/>
                    </a:cubicBezTo>
                    <a:cubicBezTo>
                      <a:pt x="168" y="164"/>
                      <a:pt x="168" y="161"/>
                      <a:pt x="165" y="158"/>
                    </a:cubicBezTo>
                    <a:cubicBezTo>
                      <a:pt x="164" y="158"/>
                      <a:pt x="160" y="159"/>
                      <a:pt x="160" y="159"/>
                    </a:cubicBezTo>
                    <a:cubicBezTo>
                      <a:pt x="160" y="159"/>
                      <a:pt x="160" y="159"/>
                      <a:pt x="160" y="159"/>
                    </a:cubicBezTo>
                    <a:cubicBezTo>
                      <a:pt x="160" y="159"/>
                      <a:pt x="160" y="159"/>
                      <a:pt x="160" y="159"/>
                    </a:cubicBezTo>
                    <a:cubicBezTo>
                      <a:pt x="162" y="162"/>
                      <a:pt x="171" y="174"/>
                      <a:pt x="172" y="174"/>
                    </a:cubicBezTo>
                    <a:cubicBezTo>
                      <a:pt x="176" y="175"/>
                      <a:pt x="179" y="170"/>
                      <a:pt x="181" y="168"/>
                    </a:cubicBezTo>
                    <a:cubicBezTo>
                      <a:pt x="184" y="173"/>
                      <a:pt x="183" y="174"/>
                      <a:pt x="189" y="178"/>
                    </a:cubicBezTo>
                    <a:cubicBezTo>
                      <a:pt x="191" y="182"/>
                      <a:pt x="185" y="185"/>
                      <a:pt x="184" y="189"/>
                    </a:cubicBezTo>
                    <a:cubicBezTo>
                      <a:pt x="179" y="194"/>
                      <a:pt x="172" y="199"/>
                      <a:pt x="165" y="202"/>
                    </a:cubicBezTo>
                    <a:cubicBezTo>
                      <a:pt x="165" y="202"/>
                      <a:pt x="165" y="202"/>
                      <a:pt x="164" y="202"/>
                    </a:cubicBezTo>
                    <a:cubicBezTo>
                      <a:pt x="162" y="205"/>
                      <a:pt x="156" y="204"/>
                      <a:pt x="154" y="206"/>
                    </a:cubicBezTo>
                    <a:cubicBezTo>
                      <a:pt x="152" y="206"/>
                      <a:pt x="151" y="206"/>
                      <a:pt x="151" y="204"/>
                    </a:cubicBezTo>
                    <a:cubicBezTo>
                      <a:pt x="148" y="197"/>
                      <a:pt x="149" y="194"/>
                      <a:pt x="144" y="187"/>
                    </a:cubicBezTo>
                    <a:cubicBezTo>
                      <a:pt x="140" y="182"/>
                      <a:pt x="138" y="177"/>
                      <a:pt x="135" y="172"/>
                    </a:cubicBezTo>
                    <a:cubicBezTo>
                      <a:pt x="134" y="171"/>
                      <a:pt x="134" y="170"/>
                      <a:pt x="133" y="169"/>
                    </a:cubicBezTo>
                    <a:cubicBezTo>
                      <a:pt x="133" y="168"/>
                      <a:pt x="129" y="165"/>
                      <a:pt x="127" y="164"/>
                    </a:cubicBezTo>
                    <a:cubicBezTo>
                      <a:pt x="127" y="164"/>
                      <a:pt x="127" y="164"/>
                      <a:pt x="127" y="164"/>
                    </a:cubicBezTo>
                    <a:cubicBezTo>
                      <a:pt x="126" y="164"/>
                      <a:pt x="126" y="164"/>
                      <a:pt x="126" y="164"/>
                    </a:cubicBezTo>
                    <a:cubicBezTo>
                      <a:pt x="127" y="168"/>
                      <a:pt x="132" y="172"/>
                      <a:pt x="131" y="176"/>
                    </a:cubicBezTo>
                    <a:cubicBezTo>
                      <a:pt x="132" y="179"/>
                      <a:pt x="137" y="190"/>
                      <a:pt x="139" y="191"/>
                    </a:cubicBezTo>
                    <a:cubicBezTo>
                      <a:pt x="141" y="193"/>
                      <a:pt x="141" y="196"/>
                      <a:pt x="142" y="198"/>
                    </a:cubicBezTo>
                    <a:cubicBezTo>
                      <a:pt x="142" y="199"/>
                      <a:pt x="146" y="201"/>
                      <a:pt x="147" y="202"/>
                    </a:cubicBezTo>
                    <a:cubicBezTo>
                      <a:pt x="150" y="205"/>
                      <a:pt x="151" y="205"/>
                      <a:pt x="150" y="209"/>
                    </a:cubicBezTo>
                    <a:cubicBezTo>
                      <a:pt x="153" y="209"/>
                      <a:pt x="156" y="214"/>
                      <a:pt x="160" y="211"/>
                    </a:cubicBezTo>
                    <a:cubicBezTo>
                      <a:pt x="162" y="211"/>
                      <a:pt x="170" y="207"/>
                      <a:pt x="171" y="209"/>
                    </a:cubicBezTo>
                    <a:cubicBezTo>
                      <a:pt x="174" y="211"/>
                      <a:pt x="166" y="226"/>
                      <a:pt x="164" y="228"/>
                    </a:cubicBezTo>
                    <a:cubicBezTo>
                      <a:pt x="157" y="234"/>
                      <a:pt x="152" y="243"/>
                      <a:pt x="145" y="249"/>
                    </a:cubicBezTo>
                    <a:cubicBezTo>
                      <a:pt x="142" y="262"/>
                      <a:pt x="142" y="262"/>
                      <a:pt x="142" y="262"/>
                    </a:cubicBezTo>
                    <a:cubicBezTo>
                      <a:pt x="142" y="263"/>
                      <a:pt x="145" y="282"/>
                      <a:pt x="145" y="281"/>
                    </a:cubicBezTo>
                    <a:cubicBezTo>
                      <a:pt x="146" y="286"/>
                      <a:pt x="142" y="289"/>
                      <a:pt x="138" y="291"/>
                    </a:cubicBezTo>
                    <a:cubicBezTo>
                      <a:pt x="134" y="293"/>
                      <a:pt x="130" y="296"/>
                      <a:pt x="130" y="300"/>
                    </a:cubicBezTo>
                    <a:cubicBezTo>
                      <a:pt x="131" y="302"/>
                      <a:pt x="132" y="307"/>
                      <a:pt x="131" y="310"/>
                    </a:cubicBezTo>
                    <a:cubicBezTo>
                      <a:pt x="129" y="311"/>
                      <a:pt x="126" y="312"/>
                      <a:pt x="124" y="314"/>
                    </a:cubicBezTo>
                    <a:cubicBezTo>
                      <a:pt x="122" y="317"/>
                      <a:pt x="123" y="325"/>
                      <a:pt x="118" y="328"/>
                    </a:cubicBezTo>
                    <a:cubicBezTo>
                      <a:pt x="113" y="334"/>
                      <a:pt x="99" y="342"/>
                      <a:pt x="92" y="338"/>
                    </a:cubicBezTo>
                    <a:cubicBezTo>
                      <a:pt x="90" y="338"/>
                      <a:pt x="89" y="337"/>
                      <a:pt x="89" y="335"/>
                    </a:cubicBezTo>
                    <a:cubicBezTo>
                      <a:pt x="87" y="334"/>
                      <a:pt x="87" y="326"/>
                      <a:pt x="85" y="323"/>
                    </a:cubicBezTo>
                    <a:cubicBezTo>
                      <a:pt x="82" y="319"/>
                      <a:pt x="82" y="316"/>
                      <a:pt x="80" y="311"/>
                    </a:cubicBezTo>
                    <a:cubicBezTo>
                      <a:pt x="79" y="306"/>
                      <a:pt x="79" y="301"/>
                      <a:pt x="76" y="297"/>
                    </a:cubicBezTo>
                    <a:cubicBezTo>
                      <a:pt x="71" y="291"/>
                      <a:pt x="77" y="285"/>
                      <a:pt x="76" y="279"/>
                    </a:cubicBezTo>
                    <a:cubicBezTo>
                      <a:pt x="76" y="276"/>
                      <a:pt x="78" y="276"/>
                      <a:pt x="79" y="272"/>
                    </a:cubicBezTo>
                    <a:cubicBezTo>
                      <a:pt x="78" y="270"/>
                      <a:pt x="77" y="268"/>
                      <a:pt x="77" y="266"/>
                    </a:cubicBezTo>
                    <a:cubicBezTo>
                      <a:pt x="78" y="262"/>
                      <a:pt x="75" y="259"/>
                      <a:pt x="75" y="256"/>
                    </a:cubicBezTo>
                    <a:cubicBezTo>
                      <a:pt x="74" y="256"/>
                      <a:pt x="70" y="250"/>
                      <a:pt x="69" y="249"/>
                    </a:cubicBezTo>
                    <a:cubicBezTo>
                      <a:pt x="67" y="245"/>
                      <a:pt x="68" y="244"/>
                      <a:pt x="68" y="241"/>
                    </a:cubicBezTo>
                    <a:cubicBezTo>
                      <a:pt x="68" y="241"/>
                      <a:pt x="69" y="233"/>
                      <a:pt x="69" y="232"/>
                    </a:cubicBezTo>
                    <a:cubicBezTo>
                      <a:pt x="68" y="232"/>
                      <a:pt x="66" y="229"/>
                      <a:pt x="65" y="229"/>
                    </a:cubicBezTo>
                    <a:cubicBezTo>
                      <a:pt x="60" y="232"/>
                      <a:pt x="60" y="228"/>
                      <a:pt x="58" y="227"/>
                    </a:cubicBezTo>
                    <a:cubicBezTo>
                      <a:pt x="54" y="225"/>
                      <a:pt x="53" y="223"/>
                      <a:pt x="48" y="225"/>
                    </a:cubicBezTo>
                    <a:cubicBezTo>
                      <a:pt x="44" y="229"/>
                      <a:pt x="31" y="229"/>
                      <a:pt x="26" y="230"/>
                    </a:cubicBezTo>
                    <a:cubicBezTo>
                      <a:pt x="23" y="229"/>
                      <a:pt x="14" y="222"/>
                      <a:pt x="13" y="219"/>
                    </a:cubicBezTo>
                    <a:cubicBezTo>
                      <a:pt x="12" y="215"/>
                      <a:pt x="9" y="214"/>
                      <a:pt x="7" y="211"/>
                    </a:cubicBezTo>
                    <a:cubicBezTo>
                      <a:pt x="4" y="207"/>
                      <a:pt x="5" y="204"/>
                      <a:pt x="2" y="200"/>
                    </a:cubicBezTo>
                    <a:cubicBezTo>
                      <a:pt x="6" y="197"/>
                      <a:pt x="7" y="189"/>
                      <a:pt x="6" y="185"/>
                    </a:cubicBezTo>
                    <a:cubicBezTo>
                      <a:pt x="0" y="180"/>
                      <a:pt x="10" y="175"/>
                      <a:pt x="10" y="169"/>
                    </a:cubicBezTo>
                    <a:cubicBezTo>
                      <a:pt x="12" y="168"/>
                      <a:pt x="12" y="167"/>
                      <a:pt x="13" y="166"/>
                    </a:cubicBezTo>
                    <a:cubicBezTo>
                      <a:pt x="14" y="165"/>
                      <a:pt x="15" y="163"/>
                      <a:pt x="17" y="162"/>
                    </a:cubicBezTo>
                    <a:cubicBezTo>
                      <a:pt x="19" y="162"/>
                      <a:pt x="20" y="160"/>
                      <a:pt x="21" y="159"/>
                    </a:cubicBezTo>
                    <a:cubicBezTo>
                      <a:pt x="24" y="156"/>
                      <a:pt x="22" y="152"/>
                      <a:pt x="26" y="149"/>
                    </a:cubicBezTo>
                    <a:cubicBezTo>
                      <a:pt x="28" y="148"/>
                      <a:pt x="32" y="141"/>
                      <a:pt x="33" y="141"/>
                    </a:cubicBezTo>
                    <a:cubicBezTo>
                      <a:pt x="30" y="141"/>
                      <a:pt x="32" y="137"/>
                      <a:pt x="29" y="138"/>
                    </a:cubicBezTo>
                    <a:cubicBezTo>
                      <a:pt x="25" y="139"/>
                      <a:pt x="24" y="134"/>
                      <a:pt x="25" y="132"/>
                    </a:cubicBezTo>
                    <a:cubicBezTo>
                      <a:pt x="27" y="126"/>
                      <a:pt x="25" y="121"/>
                      <a:pt x="31" y="119"/>
                    </a:cubicBezTo>
                    <a:cubicBezTo>
                      <a:pt x="34" y="121"/>
                      <a:pt x="52" y="120"/>
                      <a:pt x="44" y="112"/>
                    </a:cubicBezTo>
                    <a:cubicBezTo>
                      <a:pt x="43" y="110"/>
                      <a:pt x="38" y="109"/>
                      <a:pt x="38" y="108"/>
                    </a:cubicBezTo>
                    <a:cubicBezTo>
                      <a:pt x="38" y="104"/>
                      <a:pt x="39" y="107"/>
                      <a:pt x="41" y="105"/>
                    </a:cubicBezTo>
                    <a:cubicBezTo>
                      <a:pt x="45" y="106"/>
                      <a:pt x="42" y="105"/>
                      <a:pt x="44" y="103"/>
                    </a:cubicBezTo>
                    <a:cubicBezTo>
                      <a:pt x="45" y="102"/>
                      <a:pt x="49" y="103"/>
                      <a:pt x="50" y="102"/>
                    </a:cubicBezTo>
                    <a:cubicBezTo>
                      <a:pt x="52" y="101"/>
                      <a:pt x="52" y="100"/>
                      <a:pt x="53" y="99"/>
                    </a:cubicBezTo>
                    <a:cubicBezTo>
                      <a:pt x="55" y="98"/>
                      <a:pt x="57" y="96"/>
                      <a:pt x="58" y="95"/>
                    </a:cubicBezTo>
                    <a:cubicBezTo>
                      <a:pt x="59" y="95"/>
                      <a:pt x="60" y="95"/>
                      <a:pt x="60" y="95"/>
                    </a:cubicBezTo>
                    <a:cubicBezTo>
                      <a:pt x="58" y="91"/>
                      <a:pt x="69" y="92"/>
                      <a:pt x="67" y="90"/>
                    </a:cubicBezTo>
                    <a:cubicBezTo>
                      <a:pt x="67" y="90"/>
                      <a:pt x="64" y="83"/>
                      <a:pt x="67" y="83"/>
                    </a:cubicBezTo>
                    <a:cubicBezTo>
                      <a:pt x="66" y="80"/>
                      <a:pt x="74" y="86"/>
                      <a:pt x="72" y="86"/>
                    </a:cubicBezTo>
                    <a:cubicBezTo>
                      <a:pt x="78" y="86"/>
                      <a:pt x="72" y="80"/>
                      <a:pt x="71" y="77"/>
                    </a:cubicBezTo>
                    <a:cubicBezTo>
                      <a:pt x="71" y="79"/>
                      <a:pt x="66" y="80"/>
                      <a:pt x="65" y="81"/>
                    </a:cubicBezTo>
                    <a:cubicBezTo>
                      <a:pt x="60" y="81"/>
                      <a:pt x="58" y="74"/>
                      <a:pt x="61" y="70"/>
                    </a:cubicBezTo>
                    <a:cubicBezTo>
                      <a:pt x="66" y="68"/>
                      <a:pt x="77" y="62"/>
                      <a:pt x="79" y="55"/>
                    </a:cubicBezTo>
                    <a:cubicBezTo>
                      <a:pt x="79" y="55"/>
                      <a:pt x="76" y="56"/>
                      <a:pt x="76" y="56"/>
                    </a:cubicBezTo>
                    <a:cubicBezTo>
                      <a:pt x="74" y="54"/>
                      <a:pt x="82" y="54"/>
                      <a:pt x="82" y="54"/>
                    </a:cubicBezTo>
                    <a:cubicBezTo>
                      <a:pt x="83" y="51"/>
                      <a:pt x="85" y="51"/>
                      <a:pt x="87" y="50"/>
                    </a:cubicBezTo>
                    <a:cubicBezTo>
                      <a:pt x="86" y="52"/>
                      <a:pt x="96" y="46"/>
                      <a:pt x="98" y="48"/>
                    </a:cubicBezTo>
                    <a:cubicBezTo>
                      <a:pt x="99" y="48"/>
                      <a:pt x="105" y="50"/>
                      <a:pt x="107" y="50"/>
                    </a:cubicBezTo>
                    <a:cubicBezTo>
                      <a:pt x="107" y="50"/>
                      <a:pt x="106" y="51"/>
                      <a:pt x="106" y="51"/>
                    </a:cubicBezTo>
                    <a:cubicBezTo>
                      <a:pt x="111" y="53"/>
                      <a:pt x="116" y="53"/>
                      <a:pt x="121" y="54"/>
                    </a:cubicBezTo>
                    <a:cubicBezTo>
                      <a:pt x="121" y="55"/>
                      <a:pt x="124" y="55"/>
                      <a:pt x="124" y="56"/>
                    </a:cubicBezTo>
                    <a:cubicBezTo>
                      <a:pt x="125" y="57"/>
                      <a:pt x="126" y="56"/>
                      <a:pt x="127" y="58"/>
                    </a:cubicBezTo>
                    <a:cubicBezTo>
                      <a:pt x="130" y="63"/>
                      <a:pt x="116" y="60"/>
                      <a:pt x="115" y="60"/>
                    </a:cubicBezTo>
                    <a:cubicBezTo>
                      <a:pt x="117" y="61"/>
                      <a:pt x="117" y="66"/>
                      <a:pt x="121" y="65"/>
                    </a:cubicBezTo>
                    <a:cubicBezTo>
                      <a:pt x="120" y="65"/>
                      <a:pt x="119" y="64"/>
                      <a:pt x="119" y="63"/>
                    </a:cubicBezTo>
                    <a:cubicBezTo>
                      <a:pt x="120" y="61"/>
                      <a:pt x="125" y="63"/>
                      <a:pt x="126" y="64"/>
                    </a:cubicBezTo>
                    <a:cubicBezTo>
                      <a:pt x="124" y="60"/>
                      <a:pt x="131" y="59"/>
                      <a:pt x="133" y="60"/>
                    </a:cubicBezTo>
                    <a:cubicBezTo>
                      <a:pt x="132" y="59"/>
                      <a:pt x="133" y="58"/>
                      <a:pt x="133" y="59"/>
                    </a:cubicBezTo>
                    <a:cubicBezTo>
                      <a:pt x="132" y="57"/>
                      <a:pt x="129" y="54"/>
                      <a:pt x="129" y="54"/>
                    </a:cubicBezTo>
                    <a:cubicBezTo>
                      <a:pt x="130" y="52"/>
                      <a:pt x="136" y="54"/>
                      <a:pt x="135" y="57"/>
                    </a:cubicBezTo>
                    <a:cubicBezTo>
                      <a:pt x="137" y="58"/>
                      <a:pt x="140" y="57"/>
                      <a:pt x="141" y="55"/>
                    </a:cubicBezTo>
                    <a:cubicBezTo>
                      <a:pt x="142" y="55"/>
                      <a:pt x="145" y="54"/>
                      <a:pt x="149" y="53"/>
                    </a:cubicBezTo>
                    <a:cubicBezTo>
                      <a:pt x="154" y="52"/>
                      <a:pt x="159" y="51"/>
                      <a:pt x="159" y="51"/>
                    </a:cubicBezTo>
                    <a:cubicBezTo>
                      <a:pt x="159" y="49"/>
                      <a:pt x="153" y="50"/>
                      <a:pt x="154" y="47"/>
                    </a:cubicBezTo>
                    <a:cubicBezTo>
                      <a:pt x="155" y="46"/>
                      <a:pt x="172" y="47"/>
                      <a:pt x="175" y="49"/>
                    </a:cubicBezTo>
                    <a:cubicBezTo>
                      <a:pt x="175" y="49"/>
                      <a:pt x="175" y="49"/>
                      <a:pt x="175" y="48"/>
                    </a:cubicBezTo>
                    <a:cubicBezTo>
                      <a:pt x="171" y="46"/>
                      <a:pt x="166" y="43"/>
                      <a:pt x="169" y="40"/>
                    </a:cubicBezTo>
                    <a:cubicBezTo>
                      <a:pt x="167" y="40"/>
                      <a:pt x="170" y="35"/>
                      <a:pt x="171" y="33"/>
                    </a:cubicBezTo>
                    <a:cubicBezTo>
                      <a:pt x="171" y="32"/>
                      <a:pt x="171" y="32"/>
                      <a:pt x="171" y="32"/>
                    </a:cubicBezTo>
                    <a:cubicBezTo>
                      <a:pt x="172" y="32"/>
                      <a:pt x="176" y="34"/>
                      <a:pt x="177" y="35"/>
                    </a:cubicBezTo>
                    <a:cubicBezTo>
                      <a:pt x="177" y="36"/>
                      <a:pt x="178" y="39"/>
                      <a:pt x="180" y="42"/>
                    </a:cubicBezTo>
                    <a:cubicBezTo>
                      <a:pt x="183" y="47"/>
                      <a:pt x="186" y="53"/>
                      <a:pt x="180" y="54"/>
                    </a:cubicBezTo>
                    <a:cubicBezTo>
                      <a:pt x="187" y="53"/>
                      <a:pt x="183" y="49"/>
                      <a:pt x="184" y="46"/>
                    </a:cubicBezTo>
                    <a:cubicBezTo>
                      <a:pt x="184" y="46"/>
                      <a:pt x="184" y="46"/>
                      <a:pt x="184" y="45"/>
                    </a:cubicBezTo>
                    <a:cubicBezTo>
                      <a:pt x="184" y="45"/>
                      <a:pt x="175" y="37"/>
                      <a:pt x="180" y="36"/>
                    </a:cubicBezTo>
                    <a:cubicBezTo>
                      <a:pt x="181" y="34"/>
                      <a:pt x="180" y="34"/>
                      <a:pt x="179" y="33"/>
                    </a:cubicBezTo>
                    <a:cubicBezTo>
                      <a:pt x="180" y="32"/>
                      <a:pt x="182" y="34"/>
                      <a:pt x="182" y="34"/>
                    </a:cubicBezTo>
                    <a:cubicBezTo>
                      <a:pt x="184" y="35"/>
                      <a:pt x="182" y="37"/>
                      <a:pt x="184" y="37"/>
                    </a:cubicBezTo>
                    <a:cubicBezTo>
                      <a:pt x="183" y="36"/>
                      <a:pt x="183" y="35"/>
                      <a:pt x="183" y="35"/>
                    </a:cubicBezTo>
                    <a:cubicBezTo>
                      <a:pt x="185" y="33"/>
                      <a:pt x="190" y="32"/>
                      <a:pt x="193" y="33"/>
                    </a:cubicBezTo>
                    <a:cubicBezTo>
                      <a:pt x="191" y="31"/>
                      <a:pt x="185" y="27"/>
                      <a:pt x="193" y="27"/>
                    </a:cubicBezTo>
                    <a:cubicBezTo>
                      <a:pt x="193" y="27"/>
                      <a:pt x="198" y="25"/>
                      <a:pt x="198" y="25"/>
                    </a:cubicBezTo>
                    <a:cubicBezTo>
                      <a:pt x="193" y="21"/>
                      <a:pt x="202" y="17"/>
                      <a:pt x="205" y="16"/>
                    </a:cubicBezTo>
                    <a:cubicBezTo>
                      <a:pt x="208" y="15"/>
                      <a:pt x="214" y="9"/>
                      <a:pt x="217" y="9"/>
                    </a:cubicBezTo>
                    <a:cubicBezTo>
                      <a:pt x="218" y="9"/>
                      <a:pt x="218" y="6"/>
                      <a:pt x="218" y="6"/>
                    </a:cubicBezTo>
                    <a:cubicBezTo>
                      <a:pt x="218" y="6"/>
                      <a:pt x="226" y="0"/>
                      <a:pt x="225" y="5"/>
                    </a:cubicBezTo>
                    <a:cubicBezTo>
                      <a:pt x="225" y="6"/>
                      <a:pt x="233" y="9"/>
                      <a:pt x="234" y="9"/>
                    </a:cubicBezTo>
                    <a:cubicBezTo>
                      <a:pt x="242" y="13"/>
                      <a:pt x="242" y="18"/>
                      <a:pt x="234" y="24"/>
                    </a:cubicBezTo>
                    <a:cubicBezTo>
                      <a:pt x="238" y="24"/>
                      <a:pt x="236" y="21"/>
                      <a:pt x="239" y="21"/>
                    </a:cubicBezTo>
                    <a:cubicBezTo>
                      <a:pt x="241" y="21"/>
                      <a:pt x="239" y="19"/>
                      <a:pt x="242" y="20"/>
                    </a:cubicBezTo>
                    <a:cubicBezTo>
                      <a:pt x="242" y="20"/>
                      <a:pt x="242" y="22"/>
                      <a:pt x="242" y="22"/>
                    </a:cubicBezTo>
                    <a:cubicBezTo>
                      <a:pt x="246" y="20"/>
                      <a:pt x="257" y="24"/>
                      <a:pt x="261" y="22"/>
                    </a:cubicBezTo>
                    <a:cubicBezTo>
                      <a:pt x="265" y="21"/>
                      <a:pt x="263" y="17"/>
                      <a:pt x="267" y="17"/>
                    </a:cubicBezTo>
                    <a:cubicBezTo>
                      <a:pt x="271" y="18"/>
                      <a:pt x="278" y="16"/>
                      <a:pt x="279" y="22"/>
                    </a:cubicBezTo>
                    <a:cubicBezTo>
                      <a:pt x="279" y="23"/>
                      <a:pt x="279" y="28"/>
                      <a:pt x="280" y="29"/>
                    </a:cubicBezTo>
                    <a:cubicBezTo>
                      <a:pt x="280" y="29"/>
                      <a:pt x="280" y="29"/>
                      <a:pt x="281" y="30"/>
                    </a:cubicBezTo>
                    <a:cubicBezTo>
                      <a:pt x="281" y="29"/>
                      <a:pt x="282" y="30"/>
                      <a:pt x="283" y="31"/>
                    </a:cubicBezTo>
                    <a:cubicBezTo>
                      <a:pt x="284" y="30"/>
                      <a:pt x="284" y="29"/>
                      <a:pt x="284" y="27"/>
                    </a:cubicBezTo>
                    <a:cubicBezTo>
                      <a:pt x="285" y="27"/>
                      <a:pt x="285" y="27"/>
                      <a:pt x="286" y="28"/>
                    </a:cubicBezTo>
                    <a:cubicBezTo>
                      <a:pt x="290" y="29"/>
                      <a:pt x="296" y="29"/>
                      <a:pt x="295" y="23"/>
                    </a:cubicBezTo>
                    <a:cubicBezTo>
                      <a:pt x="295" y="22"/>
                      <a:pt x="297" y="22"/>
                      <a:pt x="297" y="22"/>
                    </a:cubicBezTo>
                    <a:cubicBezTo>
                      <a:pt x="297" y="22"/>
                      <a:pt x="297" y="20"/>
                      <a:pt x="297" y="20"/>
                    </a:cubicBezTo>
                    <a:cubicBezTo>
                      <a:pt x="297" y="20"/>
                      <a:pt x="298" y="20"/>
                      <a:pt x="298" y="20"/>
                    </a:cubicBezTo>
                    <a:cubicBezTo>
                      <a:pt x="298" y="20"/>
                      <a:pt x="298" y="20"/>
                      <a:pt x="298" y="20"/>
                    </a:cubicBezTo>
                    <a:cubicBezTo>
                      <a:pt x="307" y="24"/>
                      <a:pt x="309" y="29"/>
                      <a:pt x="316" y="32"/>
                    </a:cubicBezTo>
                    <a:cubicBezTo>
                      <a:pt x="317" y="31"/>
                      <a:pt x="319" y="30"/>
                      <a:pt x="319" y="31"/>
                    </a:cubicBezTo>
                    <a:cubicBezTo>
                      <a:pt x="322" y="28"/>
                      <a:pt x="328" y="30"/>
                      <a:pt x="329" y="31"/>
                    </a:cubicBezTo>
                    <a:cubicBezTo>
                      <a:pt x="330" y="31"/>
                      <a:pt x="331" y="33"/>
                      <a:pt x="331" y="33"/>
                    </a:cubicBezTo>
                    <a:cubicBezTo>
                      <a:pt x="332" y="38"/>
                      <a:pt x="354" y="27"/>
                      <a:pt x="349" y="34"/>
                    </a:cubicBezTo>
                    <a:cubicBezTo>
                      <a:pt x="351" y="34"/>
                      <a:pt x="352" y="35"/>
                      <a:pt x="354" y="36"/>
                    </a:cubicBezTo>
                    <a:cubicBezTo>
                      <a:pt x="354" y="34"/>
                      <a:pt x="349" y="29"/>
                      <a:pt x="351" y="29"/>
                    </a:cubicBezTo>
                    <a:cubicBezTo>
                      <a:pt x="351" y="29"/>
                      <a:pt x="353" y="29"/>
                      <a:pt x="353" y="29"/>
                    </a:cubicBezTo>
                    <a:cubicBezTo>
                      <a:pt x="359" y="28"/>
                      <a:pt x="363" y="27"/>
                      <a:pt x="369" y="28"/>
                    </a:cubicBezTo>
                    <a:cubicBezTo>
                      <a:pt x="376" y="28"/>
                      <a:pt x="381" y="31"/>
                      <a:pt x="388" y="31"/>
                    </a:cubicBezTo>
                    <a:cubicBezTo>
                      <a:pt x="391" y="30"/>
                      <a:pt x="396" y="34"/>
                      <a:pt x="398" y="33"/>
                    </a:cubicBezTo>
                    <a:cubicBezTo>
                      <a:pt x="400" y="31"/>
                      <a:pt x="408" y="30"/>
                      <a:pt x="412" y="31"/>
                    </a:cubicBezTo>
                    <a:cubicBezTo>
                      <a:pt x="413" y="32"/>
                      <a:pt x="414" y="32"/>
                      <a:pt x="414" y="33"/>
                    </a:cubicBezTo>
                    <a:cubicBezTo>
                      <a:pt x="414" y="34"/>
                      <a:pt x="414" y="35"/>
                      <a:pt x="414" y="36"/>
                    </a:cubicBezTo>
                    <a:cubicBezTo>
                      <a:pt x="413" y="38"/>
                      <a:pt x="411" y="36"/>
                      <a:pt x="412" y="39"/>
                    </a:cubicBezTo>
                    <a:close/>
                    <a:moveTo>
                      <a:pt x="72" y="90"/>
                    </a:moveTo>
                    <a:cubicBezTo>
                      <a:pt x="75" y="92"/>
                      <a:pt x="82" y="90"/>
                      <a:pt x="85" y="89"/>
                    </a:cubicBezTo>
                    <a:cubicBezTo>
                      <a:pt x="85" y="89"/>
                      <a:pt x="92" y="89"/>
                      <a:pt x="92" y="89"/>
                    </a:cubicBezTo>
                    <a:cubicBezTo>
                      <a:pt x="94" y="89"/>
                      <a:pt x="90" y="78"/>
                      <a:pt x="97" y="83"/>
                    </a:cubicBezTo>
                    <a:cubicBezTo>
                      <a:pt x="99" y="85"/>
                      <a:pt x="99" y="78"/>
                      <a:pt x="96" y="79"/>
                    </a:cubicBezTo>
                    <a:cubicBezTo>
                      <a:pt x="96" y="74"/>
                      <a:pt x="107" y="79"/>
                      <a:pt x="107" y="76"/>
                    </a:cubicBezTo>
                    <a:cubicBezTo>
                      <a:pt x="101" y="75"/>
                      <a:pt x="94" y="79"/>
                      <a:pt x="91" y="71"/>
                    </a:cubicBezTo>
                    <a:cubicBezTo>
                      <a:pt x="89" y="65"/>
                      <a:pt x="99" y="66"/>
                      <a:pt x="96" y="61"/>
                    </a:cubicBezTo>
                    <a:cubicBezTo>
                      <a:pt x="96" y="62"/>
                      <a:pt x="80" y="71"/>
                      <a:pt x="85" y="74"/>
                    </a:cubicBezTo>
                    <a:cubicBezTo>
                      <a:pt x="91" y="77"/>
                      <a:pt x="81" y="85"/>
                      <a:pt x="78" y="88"/>
                    </a:cubicBezTo>
                    <a:cubicBezTo>
                      <a:pt x="78" y="88"/>
                      <a:pt x="78" y="88"/>
                      <a:pt x="78" y="88"/>
                    </a:cubicBezTo>
                    <a:cubicBezTo>
                      <a:pt x="78" y="88"/>
                      <a:pt x="78" y="88"/>
                      <a:pt x="78" y="88"/>
                    </a:cubicBezTo>
                    <a:cubicBezTo>
                      <a:pt x="77" y="89"/>
                      <a:pt x="76" y="88"/>
                      <a:pt x="75" y="87"/>
                    </a:cubicBezTo>
                    <a:cubicBezTo>
                      <a:pt x="74" y="89"/>
                      <a:pt x="75" y="89"/>
                      <a:pt x="72" y="90"/>
                    </a:cubicBezTo>
                    <a:close/>
                    <a:moveTo>
                      <a:pt x="66" y="105"/>
                    </a:moveTo>
                    <a:cubicBezTo>
                      <a:pt x="65" y="105"/>
                      <a:pt x="65" y="106"/>
                      <a:pt x="66" y="105"/>
                    </a:cubicBezTo>
                    <a:close/>
                    <a:moveTo>
                      <a:pt x="80" y="207"/>
                    </a:moveTo>
                    <a:cubicBezTo>
                      <a:pt x="80" y="208"/>
                      <a:pt x="80" y="209"/>
                      <a:pt x="80" y="210"/>
                    </a:cubicBezTo>
                    <a:cubicBezTo>
                      <a:pt x="81" y="209"/>
                      <a:pt x="82" y="208"/>
                      <a:pt x="80" y="207"/>
                    </a:cubicBezTo>
                    <a:close/>
                    <a:moveTo>
                      <a:pt x="127" y="248"/>
                    </a:moveTo>
                    <a:cubicBezTo>
                      <a:pt x="127" y="245"/>
                      <a:pt x="130" y="244"/>
                      <a:pt x="129" y="242"/>
                    </a:cubicBezTo>
                    <a:cubicBezTo>
                      <a:pt x="124" y="241"/>
                      <a:pt x="121" y="247"/>
                      <a:pt x="127" y="248"/>
                    </a:cubicBezTo>
                    <a:close/>
                    <a:moveTo>
                      <a:pt x="130" y="145"/>
                    </a:moveTo>
                    <a:cubicBezTo>
                      <a:pt x="128" y="136"/>
                      <a:pt x="125" y="145"/>
                      <a:pt x="120" y="140"/>
                    </a:cubicBezTo>
                    <a:cubicBezTo>
                      <a:pt x="118" y="138"/>
                      <a:pt x="114" y="143"/>
                      <a:pt x="111" y="139"/>
                    </a:cubicBezTo>
                    <a:cubicBezTo>
                      <a:pt x="111" y="140"/>
                      <a:pt x="113" y="140"/>
                      <a:pt x="111" y="141"/>
                    </a:cubicBezTo>
                    <a:cubicBezTo>
                      <a:pt x="109" y="140"/>
                      <a:pt x="107" y="134"/>
                      <a:pt x="108" y="133"/>
                    </a:cubicBezTo>
                    <a:cubicBezTo>
                      <a:pt x="107" y="134"/>
                      <a:pt x="106" y="128"/>
                      <a:pt x="106" y="128"/>
                    </a:cubicBezTo>
                    <a:cubicBezTo>
                      <a:pt x="106" y="128"/>
                      <a:pt x="100" y="126"/>
                      <a:pt x="102" y="129"/>
                    </a:cubicBezTo>
                    <a:cubicBezTo>
                      <a:pt x="101" y="131"/>
                      <a:pt x="99" y="128"/>
                      <a:pt x="98" y="129"/>
                    </a:cubicBezTo>
                    <a:cubicBezTo>
                      <a:pt x="98" y="131"/>
                      <a:pt x="100" y="133"/>
                      <a:pt x="103" y="135"/>
                    </a:cubicBezTo>
                    <a:cubicBezTo>
                      <a:pt x="102" y="135"/>
                      <a:pt x="101" y="136"/>
                      <a:pt x="100" y="138"/>
                    </a:cubicBezTo>
                    <a:cubicBezTo>
                      <a:pt x="100" y="138"/>
                      <a:pt x="100" y="139"/>
                      <a:pt x="100" y="139"/>
                    </a:cubicBezTo>
                    <a:cubicBezTo>
                      <a:pt x="96" y="142"/>
                      <a:pt x="92" y="131"/>
                      <a:pt x="91" y="129"/>
                    </a:cubicBezTo>
                    <a:cubicBezTo>
                      <a:pt x="91" y="128"/>
                      <a:pt x="91" y="128"/>
                      <a:pt x="91" y="128"/>
                    </a:cubicBezTo>
                    <a:cubicBezTo>
                      <a:pt x="88" y="123"/>
                      <a:pt x="87" y="123"/>
                      <a:pt x="82" y="119"/>
                    </a:cubicBezTo>
                    <a:cubicBezTo>
                      <a:pt x="81" y="118"/>
                      <a:pt x="79" y="117"/>
                      <a:pt x="78" y="115"/>
                    </a:cubicBezTo>
                    <a:cubicBezTo>
                      <a:pt x="78" y="115"/>
                      <a:pt x="78" y="115"/>
                      <a:pt x="78" y="115"/>
                    </a:cubicBezTo>
                    <a:cubicBezTo>
                      <a:pt x="78" y="115"/>
                      <a:pt x="78" y="114"/>
                      <a:pt x="78" y="114"/>
                    </a:cubicBezTo>
                    <a:cubicBezTo>
                      <a:pt x="77" y="114"/>
                      <a:pt x="77" y="114"/>
                      <a:pt x="77" y="114"/>
                    </a:cubicBezTo>
                    <a:cubicBezTo>
                      <a:pt x="69" y="115"/>
                      <a:pt x="87" y="128"/>
                      <a:pt x="88" y="130"/>
                    </a:cubicBezTo>
                    <a:cubicBezTo>
                      <a:pt x="81" y="125"/>
                      <a:pt x="88" y="137"/>
                      <a:pt x="83" y="135"/>
                    </a:cubicBezTo>
                    <a:cubicBezTo>
                      <a:pt x="84" y="136"/>
                      <a:pt x="74" y="144"/>
                      <a:pt x="75" y="136"/>
                    </a:cubicBezTo>
                    <a:cubicBezTo>
                      <a:pt x="76" y="131"/>
                      <a:pt x="86" y="139"/>
                      <a:pt x="81" y="129"/>
                    </a:cubicBezTo>
                    <a:cubicBezTo>
                      <a:pt x="80" y="127"/>
                      <a:pt x="67" y="117"/>
                      <a:pt x="66" y="118"/>
                    </a:cubicBezTo>
                    <a:cubicBezTo>
                      <a:pt x="63" y="122"/>
                      <a:pt x="60" y="120"/>
                      <a:pt x="57" y="121"/>
                    </a:cubicBezTo>
                    <a:cubicBezTo>
                      <a:pt x="53" y="121"/>
                      <a:pt x="56" y="125"/>
                      <a:pt x="52" y="126"/>
                    </a:cubicBezTo>
                    <a:cubicBezTo>
                      <a:pt x="47" y="129"/>
                      <a:pt x="49" y="132"/>
                      <a:pt x="45" y="135"/>
                    </a:cubicBezTo>
                    <a:cubicBezTo>
                      <a:pt x="42" y="139"/>
                      <a:pt x="39" y="138"/>
                      <a:pt x="35" y="140"/>
                    </a:cubicBezTo>
                    <a:cubicBezTo>
                      <a:pt x="35" y="140"/>
                      <a:pt x="35" y="140"/>
                      <a:pt x="35" y="140"/>
                    </a:cubicBezTo>
                    <a:cubicBezTo>
                      <a:pt x="35" y="140"/>
                      <a:pt x="35" y="140"/>
                      <a:pt x="35" y="140"/>
                    </a:cubicBezTo>
                    <a:cubicBezTo>
                      <a:pt x="32" y="142"/>
                      <a:pt x="40" y="142"/>
                      <a:pt x="42" y="143"/>
                    </a:cubicBezTo>
                    <a:cubicBezTo>
                      <a:pt x="44" y="138"/>
                      <a:pt x="55" y="138"/>
                      <a:pt x="59" y="138"/>
                    </a:cubicBezTo>
                    <a:cubicBezTo>
                      <a:pt x="63" y="138"/>
                      <a:pt x="69" y="137"/>
                      <a:pt x="72" y="138"/>
                    </a:cubicBezTo>
                    <a:cubicBezTo>
                      <a:pt x="73" y="139"/>
                      <a:pt x="71" y="145"/>
                      <a:pt x="70" y="146"/>
                    </a:cubicBezTo>
                    <a:cubicBezTo>
                      <a:pt x="71" y="149"/>
                      <a:pt x="78" y="150"/>
                      <a:pt x="82" y="151"/>
                    </a:cubicBezTo>
                    <a:cubicBezTo>
                      <a:pt x="84" y="152"/>
                      <a:pt x="87" y="156"/>
                      <a:pt x="91" y="157"/>
                    </a:cubicBezTo>
                    <a:cubicBezTo>
                      <a:pt x="91" y="157"/>
                      <a:pt x="98" y="144"/>
                      <a:pt x="100" y="150"/>
                    </a:cubicBezTo>
                    <a:cubicBezTo>
                      <a:pt x="102" y="154"/>
                      <a:pt x="111" y="153"/>
                      <a:pt x="115" y="155"/>
                    </a:cubicBezTo>
                    <a:cubicBezTo>
                      <a:pt x="115" y="155"/>
                      <a:pt x="116" y="155"/>
                      <a:pt x="118" y="155"/>
                    </a:cubicBezTo>
                    <a:cubicBezTo>
                      <a:pt x="122" y="154"/>
                      <a:pt x="127" y="153"/>
                      <a:pt x="128" y="152"/>
                    </a:cubicBezTo>
                    <a:cubicBezTo>
                      <a:pt x="127" y="152"/>
                      <a:pt x="131" y="144"/>
                      <a:pt x="130" y="145"/>
                    </a:cubicBezTo>
                    <a:close/>
                    <a:moveTo>
                      <a:pt x="137" y="120"/>
                    </a:moveTo>
                    <a:cubicBezTo>
                      <a:pt x="136" y="120"/>
                      <a:pt x="136" y="120"/>
                      <a:pt x="136" y="120"/>
                    </a:cubicBezTo>
                    <a:cubicBezTo>
                      <a:pt x="136" y="120"/>
                      <a:pt x="136" y="120"/>
                      <a:pt x="136" y="120"/>
                    </a:cubicBezTo>
                    <a:cubicBezTo>
                      <a:pt x="136" y="120"/>
                      <a:pt x="136" y="120"/>
                      <a:pt x="136" y="120"/>
                    </a:cubicBezTo>
                    <a:cubicBezTo>
                      <a:pt x="132" y="118"/>
                      <a:pt x="126" y="114"/>
                      <a:pt x="132" y="110"/>
                    </a:cubicBezTo>
                    <a:cubicBezTo>
                      <a:pt x="132" y="110"/>
                      <a:pt x="131" y="110"/>
                      <a:pt x="131" y="110"/>
                    </a:cubicBezTo>
                    <a:cubicBezTo>
                      <a:pt x="131" y="110"/>
                      <a:pt x="126" y="112"/>
                      <a:pt x="125" y="113"/>
                    </a:cubicBezTo>
                    <a:cubicBezTo>
                      <a:pt x="123" y="116"/>
                      <a:pt x="127" y="114"/>
                      <a:pt x="128" y="115"/>
                    </a:cubicBezTo>
                    <a:cubicBezTo>
                      <a:pt x="129" y="121"/>
                      <a:pt x="120" y="115"/>
                      <a:pt x="120" y="115"/>
                    </a:cubicBezTo>
                    <a:cubicBezTo>
                      <a:pt x="120" y="114"/>
                      <a:pt x="121" y="114"/>
                      <a:pt x="121" y="113"/>
                    </a:cubicBezTo>
                    <a:cubicBezTo>
                      <a:pt x="116" y="108"/>
                      <a:pt x="107" y="121"/>
                      <a:pt x="110" y="124"/>
                    </a:cubicBezTo>
                    <a:cubicBezTo>
                      <a:pt x="112" y="129"/>
                      <a:pt x="119" y="125"/>
                      <a:pt x="122" y="124"/>
                    </a:cubicBezTo>
                    <a:cubicBezTo>
                      <a:pt x="126" y="123"/>
                      <a:pt x="128" y="126"/>
                      <a:pt x="133" y="127"/>
                    </a:cubicBezTo>
                    <a:cubicBezTo>
                      <a:pt x="140" y="128"/>
                      <a:pt x="144" y="120"/>
                      <a:pt x="137" y="120"/>
                    </a:cubicBezTo>
                    <a:close/>
                    <a:moveTo>
                      <a:pt x="171" y="137"/>
                    </a:moveTo>
                    <a:cubicBezTo>
                      <a:pt x="168" y="136"/>
                      <a:pt x="168" y="127"/>
                      <a:pt x="166" y="126"/>
                    </a:cubicBezTo>
                    <a:cubicBezTo>
                      <a:pt x="164" y="122"/>
                      <a:pt x="157" y="119"/>
                      <a:pt x="160" y="116"/>
                    </a:cubicBezTo>
                    <a:cubicBezTo>
                      <a:pt x="162" y="114"/>
                      <a:pt x="163" y="114"/>
                      <a:pt x="165" y="115"/>
                    </a:cubicBezTo>
                    <a:cubicBezTo>
                      <a:pt x="165" y="108"/>
                      <a:pt x="153" y="111"/>
                      <a:pt x="153" y="116"/>
                    </a:cubicBezTo>
                    <a:cubicBezTo>
                      <a:pt x="152" y="119"/>
                      <a:pt x="158" y="128"/>
                      <a:pt x="161" y="129"/>
                    </a:cubicBezTo>
                    <a:cubicBezTo>
                      <a:pt x="154" y="130"/>
                      <a:pt x="163" y="137"/>
                      <a:pt x="165" y="138"/>
                    </a:cubicBezTo>
                    <a:cubicBezTo>
                      <a:pt x="165" y="138"/>
                      <a:pt x="166" y="138"/>
                      <a:pt x="166" y="138"/>
                    </a:cubicBezTo>
                    <a:cubicBezTo>
                      <a:pt x="166" y="138"/>
                      <a:pt x="166" y="138"/>
                      <a:pt x="166" y="138"/>
                    </a:cubicBezTo>
                    <a:cubicBezTo>
                      <a:pt x="166" y="138"/>
                      <a:pt x="166" y="138"/>
                      <a:pt x="166" y="138"/>
                    </a:cubicBezTo>
                    <a:cubicBezTo>
                      <a:pt x="168" y="139"/>
                      <a:pt x="169" y="138"/>
                      <a:pt x="171" y="137"/>
                    </a:cubicBezTo>
                    <a:close/>
                    <a:moveTo>
                      <a:pt x="35" y="140"/>
                    </a:moveTo>
                    <a:cubicBezTo>
                      <a:pt x="35" y="140"/>
                      <a:pt x="35" y="140"/>
                      <a:pt x="35" y="140"/>
                    </a:cubicBezTo>
                    <a:cubicBezTo>
                      <a:pt x="35" y="140"/>
                      <a:pt x="35" y="140"/>
                      <a:pt x="35" y="140"/>
                    </a:cubicBezTo>
                    <a:cubicBezTo>
                      <a:pt x="35" y="140"/>
                      <a:pt x="35" y="140"/>
                      <a:pt x="35" y="140"/>
                    </a:cubicBezTo>
                    <a:close/>
                    <a:moveTo>
                      <a:pt x="166" y="138"/>
                    </a:moveTo>
                    <a:cubicBezTo>
                      <a:pt x="166" y="138"/>
                      <a:pt x="166" y="138"/>
                      <a:pt x="166" y="138"/>
                    </a:cubicBezTo>
                    <a:cubicBezTo>
                      <a:pt x="166" y="138"/>
                      <a:pt x="166" y="138"/>
                      <a:pt x="166" y="138"/>
                    </a:cubicBezTo>
                    <a:cubicBezTo>
                      <a:pt x="166" y="138"/>
                      <a:pt x="166" y="138"/>
                      <a:pt x="166" y="138"/>
                    </a:cubicBezTo>
                    <a:close/>
                    <a:moveTo>
                      <a:pt x="127" y="248"/>
                    </a:moveTo>
                    <a:cubicBezTo>
                      <a:pt x="127" y="246"/>
                      <a:pt x="126" y="248"/>
                      <a:pt x="127" y="248"/>
                    </a:cubicBezTo>
                    <a:close/>
                    <a:moveTo>
                      <a:pt x="105" y="137"/>
                    </a:moveTo>
                    <a:cubicBezTo>
                      <a:pt x="105" y="136"/>
                      <a:pt x="104" y="136"/>
                      <a:pt x="104" y="135"/>
                    </a:cubicBezTo>
                    <a:cubicBezTo>
                      <a:pt x="104" y="136"/>
                      <a:pt x="104" y="136"/>
                      <a:pt x="104" y="137"/>
                    </a:cubicBezTo>
                    <a:cubicBezTo>
                      <a:pt x="104" y="137"/>
                      <a:pt x="105" y="137"/>
                      <a:pt x="105" y="137"/>
                    </a:cubicBezTo>
                    <a:close/>
                    <a:moveTo>
                      <a:pt x="103" y="135"/>
                    </a:moveTo>
                    <a:cubicBezTo>
                      <a:pt x="103" y="135"/>
                      <a:pt x="103" y="135"/>
                      <a:pt x="104" y="135"/>
                    </a:cubicBezTo>
                    <a:cubicBezTo>
                      <a:pt x="103" y="135"/>
                      <a:pt x="103" y="135"/>
                      <a:pt x="103" y="135"/>
                    </a:cubicBezTo>
                    <a:close/>
                    <a:moveTo>
                      <a:pt x="78" y="88"/>
                    </a:moveTo>
                    <a:cubicBezTo>
                      <a:pt x="78" y="88"/>
                      <a:pt x="78" y="88"/>
                      <a:pt x="78" y="88"/>
                    </a:cubicBezTo>
                    <a:cubicBezTo>
                      <a:pt x="77" y="88"/>
                      <a:pt x="78" y="88"/>
                      <a:pt x="78" y="88"/>
                    </a:cubicBezTo>
                    <a:close/>
                    <a:moveTo>
                      <a:pt x="414" y="43"/>
                    </a:moveTo>
                    <a:cubicBezTo>
                      <a:pt x="414" y="43"/>
                      <a:pt x="414" y="43"/>
                      <a:pt x="414" y="43"/>
                    </a:cubicBezTo>
                    <a:cubicBezTo>
                      <a:pt x="414" y="43"/>
                      <a:pt x="414" y="43"/>
                      <a:pt x="414" y="43"/>
                    </a:cubicBezTo>
                    <a:close/>
                    <a:moveTo>
                      <a:pt x="113" y="59"/>
                    </a:moveTo>
                    <a:cubicBezTo>
                      <a:pt x="113" y="59"/>
                      <a:pt x="114" y="59"/>
                      <a:pt x="113" y="59"/>
                    </a:cubicBezTo>
                    <a:close/>
                    <a:moveTo>
                      <a:pt x="167" y="277"/>
                    </a:moveTo>
                    <a:cubicBezTo>
                      <a:pt x="168" y="277"/>
                      <a:pt x="166" y="274"/>
                      <a:pt x="166" y="275"/>
                    </a:cubicBezTo>
                    <a:cubicBezTo>
                      <a:pt x="166" y="275"/>
                      <a:pt x="166" y="275"/>
                      <a:pt x="166" y="275"/>
                    </a:cubicBezTo>
                    <a:cubicBezTo>
                      <a:pt x="163" y="277"/>
                      <a:pt x="163" y="282"/>
                      <a:pt x="160" y="284"/>
                    </a:cubicBezTo>
                    <a:cubicBezTo>
                      <a:pt x="155" y="287"/>
                      <a:pt x="150" y="289"/>
                      <a:pt x="153" y="296"/>
                    </a:cubicBezTo>
                    <a:cubicBezTo>
                      <a:pt x="152" y="295"/>
                      <a:pt x="153" y="298"/>
                      <a:pt x="153" y="298"/>
                    </a:cubicBezTo>
                    <a:cubicBezTo>
                      <a:pt x="152" y="299"/>
                      <a:pt x="151" y="302"/>
                      <a:pt x="150" y="303"/>
                    </a:cubicBezTo>
                    <a:cubicBezTo>
                      <a:pt x="150" y="304"/>
                      <a:pt x="150" y="310"/>
                      <a:pt x="151" y="311"/>
                    </a:cubicBezTo>
                    <a:cubicBezTo>
                      <a:pt x="158" y="319"/>
                      <a:pt x="159" y="307"/>
                      <a:pt x="162" y="304"/>
                    </a:cubicBezTo>
                    <a:cubicBezTo>
                      <a:pt x="163" y="303"/>
                      <a:pt x="169" y="285"/>
                      <a:pt x="169" y="284"/>
                    </a:cubicBezTo>
                    <a:cubicBezTo>
                      <a:pt x="169" y="284"/>
                      <a:pt x="169" y="284"/>
                      <a:pt x="169" y="284"/>
                    </a:cubicBezTo>
                    <a:cubicBezTo>
                      <a:pt x="168" y="283"/>
                      <a:pt x="168" y="279"/>
                      <a:pt x="167" y="277"/>
                    </a:cubicBezTo>
                    <a:close/>
                    <a:moveTo>
                      <a:pt x="154" y="287"/>
                    </a:moveTo>
                    <a:cubicBezTo>
                      <a:pt x="154" y="287"/>
                      <a:pt x="154" y="287"/>
                      <a:pt x="154" y="287"/>
                    </a:cubicBezTo>
                    <a:close/>
                    <a:moveTo>
                      <a:pt x="332" y="253"/>
                    </a:moveTo>
                    <a:cubicBezTo>
                      <a:pt x="333" y="253"/>
                      <a:pt x="334" y="246"/>
                      <a:pt x="335" y="245"/>
                    </a:cubicBezTo>
                    <a:cubicBezTo>
                      <a:pt x="337" y="240"/>
                      <a:pt x="335" y="242"/>
                      <a:pt x="339" y="239"/>
                    </a:cubicBezTo>
                    <a:cubicBezTo>
                      <a:pt x="340" y="239"/>
                      <a:pt x="337" y="237"/>
                      <a:pt x="337" y="236"/>
                    </a:cubicBezTo>
                    <a:cubicBezTo>
                      <a:pt x="337" y="234"/>
                      <a:pt x="337" y="226"/>
                      <a:pt x="339" y="226"/>
                    </a:cubicBezTo>
                    <a:cubicBezTo>
                      <a:pt x="336" y="224"/>
                      <a:pt x="333" y="220"/>
                      <a:pt x="331" y="225"/>
                    </a:cubicBezTo>
                    <a:cubicBezTo>
                      <a:pt x="329" y="229"/>
                      <a:pt x="319" y="237"/>
                      <a:pt x="316" y="236"/>
                    </a:cubicBezTo>
                    <a:cubicBezTo>
                      <a:pt x="315" y="236"/>
                      <a:pt x="315" y="237"/>
                      <a:pt x="315" y="237"/>
                    </a:cubicBezTo>
                    <a:cubicBezTo>
                      <a:pt x="314" y="241"/>
                      <a:pt x="315" y="247"/>
                      <a:pt x="317" y="250"/>
                    </a:cubicBezTo>
                    <a:cubicBezTo>
                      <a:pt x="321" y="252"/>
                      <a:pt x="327" y="252"/>
                      <a:pt x="331" y="252"/>
                    </a:cubicBezTo>
                    <a:cubicBezTo>
                      <a:pt x="331" y="252"/>
                      <a:pt x="332" y="253"/>
                      <a:pt x="332" y="253"/>
                    </a:cubicBezTo>
                    <a:close/>
                    <a:moveTo>
                      <a:pt x="316" y="236"/>
                    </a:moveTo>
                    <a:cubicBezTo>
                      <a:pt x="316" y="236"/>
                      <a:pt x="316" y="236"/>
                      <a:pt x="316" y="236"/>
                    </a:cubicBezTo>
                    <a:cubicBezTo>
                      <a:pt x="318" y="235"/>
                      <a:pt x="321" y="234"/>
                      <a:pt x="316" y="236"/>
                    </a:cubicBezTo>
                    <a:close/>
                    <a:moveTo>
                      <a:pt x="317" y="250"/>
                    </a:moveTo>
                    <a:cubicBezTo>
                      <a:pt x="317" y="250"/>
                      <a:pt x="317" y="250"/>
                      <a:pt x="317" y="250"/>
                    </a:cubicBezTo>
                    <a:close/>
                    <a:moveTo>
                      <a:pt x="306" y="258"/>
                    </a:moveTo>
                    <a:cubicBezTo>
                      <a:pt x="306" y="258"/>
                      <a:pt x="307" y="251"/>
                      <a:pt x="307" y="250"/>
                    </a:cubicBezTo>
                    <a:cubicBezTo>
                      <a:pt x="308" y="250"/>
                      <a:pt x="308" y="250"/>
                      <a:pt x="309" y="250"/>
                    </a:cubicBezTo>
                    <a:cubicBezTo>
                      <a:pt x="309" y="250"/>
                      <a:pt x="305" y="241"/>
                      <a:pt x="306" y="249"/>
                    </a:cubicBezTo>
                    <a:cubicBezTo>
                      <a:pt x="305" y="246"/>
                      <a:pt x="287" y="223"/>
                      <a:pt x="280" y="226"/>
                    </a:cubicBezTo>
                    <a:cubicBezTo>
                      <a:pt x="279" y="226"/>
                      <a:pt x="287" y="236"/>
                      <a:pt x="288" y="236"/>
                    </a:cubicBezTo>
                    <a:cubicBezTo>
                      <a:pt x="289" y="238"/>
                      <a:pt x="294" y="251"/>
                      <a:pt x="297" y="252"/>
                    </a:cubicBezTo>
                    <a:cubicBezTo>
                      <a:pt x="299" y="255"/>
                      <a:pt x="303" y="256"/>
                      <a:pt x="306" y="258"/>
                    </a:cubicBezTo>
                    <a:close/>
                    <a:moveTo>
                      <a:pt x="373" y="253"/>
                    </a:moveTo>
                    <a:cubicBezTo>
                      <a:pt x="373" y="253"/>
                      <a:pt x="373" y="253"/>
                      <a:pt x="373" y="253"/>
                    </a:cubicBezTo>
                    <a:close/>
                    <a:moveTo>
                      <a:pt x="384" y="265"/>
                    </a:moveTo>
                    <a:cubicBezTo>
                      <a:pt x="384" y="265"/>
                      <a:pt x="384" y="265"/>
                      <a:pt x="384" y="265"/>
                    </a:cubicBezTo>
                    <a:cubicBezTo>
                      <a:pt x="384" y="265"/>
                      <a:pt x="384" y="265"/>
                      <a:pt x="384" y="265"/>
                    </a:cubicBezTo>
                    <a:close/>
                    <a:moveTo>
                      <a:pt x="416" y="271"/>
                    </a:moveTo>
                    <a:cubicBezTo>
                      <a:pt x="415" y="269"/>
                      <a:pt x="413" y="267"/>
                      <a:pt x="411" y="267"/>
                    </a:cubicBezTo>
                    <a:cubicBezTo>
                      <a:pt x="411" y="267"/>
                      <a:pt x="408" y="261"/>
                      <a:pt x="408" y="261"/>
                    </a:cubicBezTo>
                    <a:cubicBezTo>
                      <a:pt x="408" y="258"/>
                      <a:pt x="410" y="261"/>
                      <a:pt x="408" y="258"/>
                    </a:cubicBezTo>
                    <a:cubicBezTo>
                      <a:pt x="407" y="257"/>
                      <a:pt x="404" y="253"/>
                      <a:pt x="403" y="253"/>
                    </a:cubicBezTo>
                    <a:cubicBezTo>
                      <a:pt x="400" y="252"/>
                      <a:pt x="395" y="251"/>
                      <a:pt x="393" y="249"/>
                    </a:cubicBezTo>
                    <a:cubicBezTo>
                      <a:pt x="389" y="248"/>
                      <a:pt x="386" y="244"/>
                      <a:pt x="383" y="248"/>
                    </a:cubicBezTo>
                    <a:cubicBezTo>
                      <a:pt x="378" y="249"/>
                      <a:pt x="377" y="252"/>
                      <a:pt x="377" y="244"/>
                    </a:cubicBezTo>
                    <a:cubicBezTo>
                      <a:pt x="374" y="241"/>
                      <a:pt x="370" y="245"/>
                      <a:pt x="368" y="244"/>
                    </a:cubicBezTo>
                    <a:cubicBezTo>
                      <a:pt x="367" y="245"/>
                      <a:pt x="373" y="248"/>
                      <a:pt x="374" y="248"/>
                    </a:cubicBezTo>
                    <a:cubicBezTo>
                      <a:pt x="372" y="250"/>
                      <a:pt x="371" y="249"/>
                      <a:pt x="373" y="253"/>
                    </a:cubicBezTo>
                    <a:cubicBezTo>
                      <a:pt x="374" y="254"/>
                      <a:pt x="375" y="253"/>
                      <a:pt x="375" y="252"/>
                    </a:cubicBezTo>
                    <a:cubicBezTo>
                      <a:pt x="378" y="254"/>
                      <a:pt x="382" y="254"/>
                      <a:pt x="385" y="256"/>
                    </a:cubicBezTo>
                    <a:cubicBezTo>
                      <a:pt x="385" y="256"/>
                      <a:pt x="385" y="257"/>
                      <a:pt x="385" y="257"/>
                    </a:cubicBezTo>
                    <a:cubicBezTo>
                      <a:pt x="389" y="257"/>
                      <a:pt x="385" y="264"/>
                      <a:pt x="384" y="265"/>
                    </a:cubicBezTo>
                    <a:cubicBezTo>
                      <a:pt x="386" y="265"/>
                      <a:pt x="392" y="267"/>
                      <a:pt x="392" y="267"/>
                    </a:cubicBezTo>
                    <a:cubicBezTo>
                      <a:pt x="391" y="270"/>
                      <a:pt x="404" y="264"/>
                      <a:pt x="402" y="264"/>
                    </a:cubicBezTo>
                    <a:cubicBezTo>
                      <a:pt x="406" y="264"/>
                      <a:pt x="405" y="267"/>
                      <a:pt x="408" y="269"/>
                    </a:cubicBezTo>
                    <a:cubicBezTo>
                      <a:pt x="409" y="271"/>
                      <a:pt x="416" y="271"/>
                      <a:pt x="416" y="271"/>
                    </a:cubicBezTo>
                    <a:cubicBezTo>
                      <a:pt x="416" y="271"/>
                      <a:pt x="416" y="271"/>
                      <a:pt x="416" y="271"/>
                    </a:cubicBezTo>
                    <a:close/>
                    <a:moveTo>
                      <a:pt x="45" y="86"/>
                    </a:moveTo>
                    <a:cubicBezTo>
                      <a:pt x="45" y="87"/>
                      <a:pt x="45" y="87"/>
                      <a:pt x="45" y="87"/>
                    </a:cubicBezTo>
                    <a:cubicBezTo>
                      <a:pt x="45" y="86"/>
                      <a:pt x="44" y="86"/>
                      <a:pt x="43" y="86"/>
                    </a:cubicBezTo>
                    <a:cubicBezTo>
                      <a:pt x="44" y="85"/>
                      <a:pt x="45" y="83"/>
                      <a:pt x="46" y="82"/>
                    </a:cubicBezTo>
                    <a:cubicBezTo>
                      <a:pt x="45" y="81"/>
                      <a:pt x="42" y="82"/>
                      <a:pt x="42" y="81"/>
                    </a:cubicBezTo>
                    <a:cubicBezTo>
                      <a:pt x="42" y="80"/>
                      <a:pt x="44" y="79"/>
                      <a:pt x="44" y="78"/>
                    </a:cubicBezTo>
                    <a:cubicBezTo>
                      <a:pt x="43" y="77"/>
                      <a:pt x="38" y="80"/>
                      <a:pt x="37" y="82"/>
                    </a:cubicBezTo>
                    <a:cubicBezTo>
                      <a:pt x="37" y="82"/>
                      <a:pt x="37" y="82"/>
                      <a:pt x="37" y="82"/>
                    </a:cubicBezTo>
                    <a:cubicBezTo>
                      <a:pt x="37" y="81"/>
                      <a:pt x="36" y="81"/>
                      <a:pt x="36" y="82"/>
                    </a:cubicBezTo>
                    <a:cubicBezTo>
                      <a:pt x="37" y="84"/>
                      <a:pt x="36" y="86"/>
                      <a:pt x="36" y="87"/>
                    </a:cubicBezTo>
                    <a:cubicBezTo>
                      <a:pt x="36" y="87"/>
                      <a:pt x="38" y="88"/>
                      <a:pt x="39" y="88"/>
                    </a:cubicBezTo>
                    <a:cubicBezTo>
                      <a:pt x="37" y="89"/>
                      <a:pt x="44" y="93"/>
                      <a:pt x="41" y="93"/>
                    </a:cubicBezTo>
                    <a:cubicBezTo>
                      <a:pt x="38" y="93"/>
                      <a:pt x="40" y="95"/>
                      <a:pt x="38" y="96"/>
                    </a:cubicBezTo>
                    <a:cubicBezTo>
                      <a:pt x="36" y="98"/>
                      <a:pt x="38" y="98"/>
                      <a:pt x="40" y="98"/>
                    </a:cubicBezTo>
                    <a:cubicBezTo>
                      <a:pt x="38" y="98"/>
                      <a:pt x="38" y="101"/>
                      <a:pt x="36" y="102"/>
                    </a:cubicBezTo>
                    <a:cubicBezTo>
                      <a:pt x="36" y="103"/>
                      <a:pt x="53" y="99"/>
                      <a:pt x="51" y="98"/>
                    </a:cubicBezTo>
                    <a:cubicBezTo>
                      <a:pt x="53" y="96"/>
                      <a:pt x="47" y="91"/>
                      <a:pt x="45" y="86"/>
                    </a:cubicBezTo>
                    <a:close/>
                    <a:moveTo>
                      <a:pt x="368" y="141"/>
                    </a:moveTo>
                    <a:cubicBezTo>
                      <a:pt x="369" y="140"/>
                      <a:pt x="366" y="132"/>
                      <a:pt x="365" y="132"/>
                    </a:cubicBezTo>
                    <a:cubicBezTo>
                      <a:pt x="363" y="130"/>
                      <a:pt x="362" y="128"/>
                      <a:pt x="360" y="127"/>
                    </a:cubicBezTo>
                    <a:cubicBezTo>
                      <a:pt x="362" y="127"/>
                      <a:pt x="363" y="126"/>
                      <a:pt x="365" y="128"/>
                    </a:cubicBezTo>
                    <a:cubicBezTo>
                      <a:pt x="366" y="125"/>
                      <a:pt x="365" y="127"/>
                      <a:pt x="368" y="125"/>
                    </a:cubicBezTo>
                    <a:cubicBezTo>
                      <a:pt x="368" y="125"/>
                      <a:pt x="368" y="121"/>
                      <a:pt x="368" y="121"/>
                    </a:cubicBezTo>
                    <a:cubicBezTo>
                      <a:pt x="367" y="119"/>
                      <a:pt x="367" y="124"/>
                      <a:pt x="367" y="123"/>
                    </a:cubicBezTo>
                    <a:cubicBezTo>
                      <a:pt x="365" y="123"/>
                      <a:pt x="357" y="117"/>
                      <a:pt x="356" y="118"/>
                    </a:cubicBezTo>
                    <a:cubicBezTo>
                      <a:pt x="356" y="118"/>
                      <a:pt x="358" y="124"/>
                      <a:pt x="357" y="125"/>
                    </a:cubicBezTo>
                    <a:cubicBezTo>
                      <a:pt x="359" y="128"/>
                      <a:pt x="358" y="128"/>
                      <a:pt x="361" y="128"/>
                    </a:cubicBezTo>
                    <a:cubicBezTo>
                      <a:pt x="358" y="130"/>
                      <a:pt x="365" y="137"/>
                      <a:pt x="362" y="140"/>
                    </a:cubicBezTo>
                    <a:cubicBezTo>
                      <a:pt x="361" y="140"/>
                      <a:pt x="361" y="140"/>
                      <a:pt x="360" y="141"/>
                    </a:cubicBezTo>
                    <a:cubicBezTo>
                      <a:pt x="360" y="139"/>
                      <a:pt x="359" y="140"/>
                      <a:pt x="359" y="139"/>
                    </a:cubicBezTo>
                    <a:cubicBezTo>
                      <a:pt x="356" y="142"/>
                      <a:pt x="362" y="145"/>
                      <a:pt x="354" y="144"/>
                    </a:cubicBezTo>
                    <a:cubicBezTo>
                      <a:pt x="353" y="144"/>
                      <a:pt x="347" y="150"/>
                      <a:pt x="349" y="151"/>
                    </a:cubicBezTo>
                    <a:cubicBezTo>
                      <a:pt x="348" y="150"/>
                      <a:pt x="349" y="151"/>
                      <a:pt x="349" y="151"/>
                    </a:cubicBezTo>
                    <a:cubicBezTo>
                      <a:pt x="349" y="151"/>
                      <a:pt x="351" y="154"/>
                      <a:pt x="351" y="154"/>
                    </a:cubicBezTo>
                    <a:cubicBezTo>
                      <a:pt x="351" y="155"/>
                      <a:pt x="352" y="156"/>
                      <a:pt x="353" y="156"/>
                    </a:cubicBezTo>
                    <a:cubicBezTo>
                      <a:pt x="354" y="154"/>
                      <a:pt x="354" y="154"/>
                      <a:pt x="355" y="151"/>
                    </a:cubicBezTo>
                    <a:cubicBezTo>
                      <a:pt x="356" y="153"/>
                      <a:pt x="359" y="149"/>
                      <a:pt x="358" y="148"/>
                    </a:cubicBezTo>
                    <a:cubicBezTo>
                      <a:pt x="358" y="148"/>
                      <a:pt x="358" y="148"/>
                      <a:pt x="358" y="148"/>
                    </a:cubicBezTo>
                    <a:cubicBezTo>
                      <a:pt x="359" y="148"/>
                      <a:pt x="360" y="149"/>
                      <a:pt x="361" y="150"/>
                    </a:cubicBezTo>
                    <a:cubicBezTo>
                      <a:pt x="365" y="142"/>
                      <a:pt x="369" y="151"/>
                      <a:pt x="368" y="141"/>
                    </a:cubicBezTo>
                    <a:close/>
                    <a:moveTo>
                      <a:pt x="327" y="265"/>
                    </a:moveTo>
                    <a:cubicBezTo>
                      <a:pt x="333" y="267"/>
                      <a:pt x="327" y="263"/>
                      <a:pt x="324" y="263"/>
                    </a:cubicBezTo>
                    <a:cubicBezTo>
                      <a:pt x="324" y="262"/>
                      <a:pt x="327" y="262"/>
                      <a:pt x="326" y="261"/>
                    </a:cubicBezTo>
                    <a:cubicBezTo>
                      <a:pt x="323" y="261"/>
                      <a:pt x="304" y="257"/>
                      <a:pt x="305" y="261"/>
                    </a:cubicBezTo>
                    <a:cubicBezTo>
                      <a:pt x="309" y="263"/>
                      <a:pt x="313" y="263"/>
                      <a:pt x="317" y="264"/>
                    </a:cubicBezTo>
                    <a:cubicBezTo>
                      <a:pt x="318" y="266"/>
                      <a:pt x="327" y="265"/>
                      <a:pt x="327" y="265"/>
                    </a:cubicBezTo>
                    <a:close/>
                    <a:moveTo>
                      <a:pt x="28" y="91"/>
                    </a:moveTo>
                    <a:cubicBezTo>
                      <a:pt x="29" y="93"/>
                      <a:pt x="27" y="98"/>
                      <a:pt x="28" y="98"/>
                    </a:cubicBezTo>
                    <a:cubicBezTo>
                      <a:pt x="35" y="97"/>
                      <a:pt x="35" y="95"/>
                      <a:pt x="38" y="90"/>
                    </a:cubicBezTo>
                    <a:cubicBezTo>
                      <a:pt x="39" y="89"/>
                      <a:pt x="30" y="88"/>
                      <a:pt x="28" y="91"/>
                    </a:cubicBezTo>
                    <a:close/>
                    <a:moveTo>
                      <a:pt x="354" y="212"/>
                    </a:moveTo>
                    <a:cubicBezTo>
                      <a:pt x="355" y="219"/>
                      <a:pt x="345" y="216"/>
                      <a:pt x="346" y="222"/>
                    </a:cubicBezTo>
                    <a:cubicBezTo>
                      <a:pt x="346" y="223"/>
                      <a:pt x="353" y="217"/>
                      <a:pt x="351" y="224"/>
                    </a:cubicBezTo>
                    <a:cubicBezTo>
                      <a:pt x="351" y="225"/>
                      <a:pt x="354" y="226"/>
                      <a:pt x="355" y="226"/>
                    </a:cubicBezTo>
                    <a:cubicBezTo>
                      <a:pt x="355" y="226"/>
                      <a:pt x="355" y="222"/>
                      <a:pt x="355" y="222"/>
                    </a:cubicBezTo>
                    <a:cubicBezTo>
                      <a:pt x="356" y="222"/>
                      <a:pt x="356" y="223"/>
                      <a:pt x="356" y="224"/>
                    </a:cubicBezTo>
                    <a:cubicBezTo>
                      <a:pt x="356" y="224"/>
                      <a:pt x="357" y="222"/>
                      <a:pt x="357" y="222"/>
                    </a:cubicBezTo>
                    <a:cubicBezTo>
                      <a:pt x="357" y="220"/>
                      <a:pt x="354" y="212"/>
                      <a:pt x="354" y="212"/>
                    </a:cubicBezTo>
                    <a:close/>
                    <a:moveTo>
                      <a:pt x="349" y="206"/>
                    </a:moveTo>
                    <a:cubicBezTo>
                      <a:pt x="346" y="208"/>
                      <a:pt x="349" y="208"/>
                      <a:pt x="350" y="209"/>
                    </a:cubicBezTo>
                    <a:cubicBezTo>
                      <a:pt x="350" y="208"/>
                      <a:pt x="349" y="208"/>
                      <a:pt x="349" y="206"/>
                    </a:cubicBezTo>
                    <a:cubicBezTo>
                      <a:pt x="352" y="207"/>
                      <a:pt x="347" y="200"/>
                      <a:pt x="347" y="203"/>
                    </a:cubicBezTo>
                    <a:cubicBezTo>
                      <a:pt x="347" y="201"/>
                      <a:pt x="346" y="202"/>
                      <a:pt x="345" y="202"/>
                    </a:cubicBezTo>
                    <a:cubicBezTo>
                      <a:pt x="345" y="203"/>
                      <a:pt x="344" y="204"/>
                      <a:pt x="344" y="204"/>
                    </a:cubicBezTo>
                    <a:cubicBezTo>
                      <a:pt x="345" y="204"/>
                      <a:pt x="349" y="206"/>
                      <a:pt x="349" y="206"/>
                    </a:cubicBezTo>
                    <a:close/>
                    <a:moveTo>
                      <a:pt x="339" y="190"/>
                    </a:moveTo>
                    <a:cubicBezTo>
                      <a:pt x="339" y="190"/>
                      <a:pt x="339" y="190"/>
                      <a:pt x="339" y="190"/>
                    </a:cubicBezTo>
                    <a:cubicBezTo>
                      <a:pt x="336" y="192"/>
                      <a:pt x="339" y="206"/>
                      <a:pt x="344" y="203"/>
                    </a:cubicBezTo>
                    <a:cubicBezTo>
                      <a:pt x="344" y="203"/>
                      <a:pt x="344" y="202"/>
                      <a:pt x="344" y="202"/>
                    </a:cubicBezTo>
                    <a:cubicBezTo>
                      <a:pt x="344" y="201"/>
                      <a:pt x="345" y="186"/>
                      <a:pt x="339" y="189"/>
                    </a:cubicBezTo>
                    <a:cubicBezTo>
                      <a:pt x="339" y="189"/>
                      <a:pt x="339" y="189"/>
                      <a:pt x="339" y="190"/>
                    </a:cubicBezTo>
                    <a:close/>
                    <a:moveTo>
                      <a:pt x="344" y="204"/>
                    </a:moveTo>
                    <a:cubicBezTo>
                      <a:pt x="344" y="205"/>
                      <a:pt x="344" y="204"/>
                      <a:pt x="344" y="204"/>
                    </a:cubicBezTo>
                    <a:cubicBezTo>
                      <a:pt x="344" y="204"/>
                      <a:pt x="344" y="204"/>
                      <a:pt x="344" y="204"/>
                    </a:cubicBezTo>
                    <a:close/>
                    <a:moveTo>
                      <a:pt x="345" y="202"/>
                    </a:moveTo>
                    <a:cubicBezTo>
                      <a:pt x="345" y="201"/>
                      <a:pt x="344" y="201"/>
                      <a:pt x="344" y="202"/>
                    </a:cubicBezTo>
                    <a:cubicBezTo>
                      <a:pt x="344" y="202"/>
                      <a:pt x="344" y="202"/>
                      <a:pt x="344" y="202"/>
                    </a:cubicBezTo>
                    <a:cubicBezTo>
                      <a:pt x="344" y="202"/>
                      <a:pt x="344" y="202"/>
                      <a:pt x="345" y="202"/>
                    </a:cubicBezTo>
                    <a:close/>
                    <a:moveTo>
                      <a:pt x="338" y="196"/>
                    </a:moveTo>
                    <a:cubicBezTo>
                      <a:pt x="338" y="196"/>
                      <a:pt x="338" y="196"/>
                      <a:pt x="338" y="196"/>
                    </a:cubicBezTo>
                    <a:close/>
                    <a:moveTo>
                      <a:pt x="247" y="220"/>
                    </a:moveTo>
                    <a:cubicBezTo>
                      <a:pt x="247" y="220"/>
                      <a:pt x="247" y="220"/>
                      <a:pt x="247" y="220"/>
                    </a:cubicBezTo>
                    <a:close/>
                    <a:moveTo>
                      <a:pt x="242" y="214"/>
                    </a:moveTo>
                    <a:cubicBezTo>
                      <a:pt x="241" y="215"/>
                      <a:pt x="241" y="224"/>
                      <a:pt x="243" y="225"/>
                    </a:cubicBezTo>
                    <a:cubicBezTo>
                      <a:pt x="245" y="226"/>
                      <a:pt x="249" y="222"/>
                      <a:pt x="247" y="220"/>
                    </a:cubicBezTo>
                    <a:cubicBezTo>
                      <a:pt x="246" y="218"/>
                      <a:pt x="244" y="214"/>
                      <a:pt x="242" y="214"/>
                    </a:cubicBezTo>
                    <a:close/>
                    <a:moveTo>
                      <a:pt x="355" y="237"/>
                    </a:moveTo>
                    <a:cubicBezTo>
                      <a:pt x="355" y="238"/>
                      <a:pt x="343" y="239"/>
                      <a:pt x="345" y="238"/>
                    </a:cubicBezTo>
                    <a:cubicBezTo>
                      <a:pt x="344" y="238"/>
                      <a:pt x="341" y="239"/>
                      <a:pt x="341" y="242"/>
                    </a:cubicBezTo>
                    <a:cubicBezTo>
                      <a:pt x="341" y="244"/>
                      <a:pt x="339" y="247"/>
                      <a:pt x="339" y="249"/>
                    </a:cubicBezTo>
                    <a:cubicBezTo>
                      <a:pt x="339" y="249"/>
                      <a:pt x="340" y="258"/>
                      <a:pt x="340" y="258"/>
                    </a:cubicBezTo>
                    <a:cubicBezTo>
                      <a:pt x="344" y="257"/>
                      <a:pt x="341" y="252"/>
                      <a:pt x="343" y="249"/>
                    </a:cubicBezTo>
                    <a:cubicBezTo>
                      <a:pt x="344" y="249"/>
                      <a:pt x="347" y="257"/>
                      <a:pt x="348" y="258"/>
                    </a:cubicBezTo>
                    <a:cubicBezTo>
                      <a:pt x="349" y="258"/>
                      <a:pt x="349" y="251"/>
                      <a:pt x="347" y="249"/>
                    </a:cubicBezTo>
                    <a:cubicBezTo>
                      <a:pt x="347" y="247"/>
                      <a:pt x="346" y="245"/>
                      <a:pt x="350" y="247"/>
                    </a:cubicBezTo>
                    <a:cubicBezTo>
                      <a:pt x="350" y="245"/>
                      <a:pt x="350" y="245"/>
                      <a:pt x="350" y="243"/>
                    </a:cubicBezTo>
                    <a:cubicBezTo>
                      <a:pt x="346" y="242"/>
                      <a:pt x="345" y="246"/>
                      <a:pt x="343" y="244"/>
                    </a:cubicBezTo>
                    <a:cubicBezTo>
                      <a:pt x="341" y="241"/>
                      <a:pt x="346" y="239"/>
                      <a:pt x="349" y="241"/>
                    </a:cubicBezTo>
                    <a:cubicBezTo>
                      <a:pt x="351" y="241"/>
                      <a:pt x="356" y="238"/>
                      <a:pt x="355" y="237"/>
                    </a:cubicBezTo>
                    <a:close/>
                    <a:moveTo>
                      <a:pt x="336" y="178"/>
                    </a:moveTo>
                    <a:cubicBezTo>
                      <a:pt x="336" y="178"/>
                      <a:pt x="337" y="180"/>
                      <a:pt x="338" y="180"/>
                    </a:cubicBezTo>
                    <a:cubicBezTo>
                      <a:pt x="338" y="180"/>
                      <a:pt x="338" y="180"/>
                      <a:pt x="338" y="180"/>
                    </a:cubicBezTo>
                    <a:cubicBezTo>
                      <a:pt x="339" y="179"/>
                      <a:pt x="340" y="172"/>
                      <a:pt x="339" y="171"/>
                    </a:cubicBezTo>
                    <a:cubicBezTo>
                      <a:pt x="336" y="169"/>
                      <a:pt x="335" y="177"/>
                      <a:pt x="336" y="178"/>
                    </a:cubicBezTo>
                    <a:close/>
                    <a:moveTo>
                      <a:pt x="315" y="188"/>
                    </a:moveTo>
                    <a:cubicBezTo>
                      <a:pt x="314" y="188"/>
                      <a:pt x="315" y="188"/>
                      <a:pt x="315" y="188"/>
                    </a:cubicBezTo>
                    <a:close/>
                    <a:moveTo>
                      <a:pt x="309" y="188"/>
                    </a:moveTo>
                    <a:cubicBezTo>
                      <a:pt x="312" y="191"/>
                      <a:pt x="313" y="191"/>
                      <a:pt x="315" y="188"/>
                    </a:cubicBezTo>
                    <a:cubicBezTo>
                      <a:pt x="318" y="185"/>
                      <a:pt x="309" y="184"/>
                      <a:pt x="309" y="188"/>
                    </a:cubicBezTo>
                    <a:close/>
                    <a:moveTo>
                      <a:pt x="421" y="256"/>
                    </a:moveTo>
                    <a:cubicBezTo>
                      <a:pt x="421" y="256"/>
                      <a:pt x="422" y="255"/>
                      <a:pt x="422" y="254"/>
                    </a:cubicBezTo>
                    <a:cubicBezTo>
                      <a:pt x="423" y="257"/>
                      <a:pt x="422" y="252"/>
                      <a:pt x="421" y="250"/>
                    </a:cubicBezTo>
                    <a:cubicBezTo>
                      <a:pt x="421" y="249"/>
                      <a:pt x="420" y="248"/>
                      <a:pt x="420" y="249"/>
                    </a:cubicBezTo>
                    <a:cubicBezTo>
                      <a:pt x="420" y="248"/>
                      <a:pt x="419" y="248"/>
                      <a:pt x="418" y="249"/>
                    </a:cubicBezTo>
                    <a:cubicBezTo>
                      <a:pt x="418" y="250"/>
                      <a:pt x="422" y="252"/>
                      <a:pt x="422" y="254"/>
                    </a:cubicBezTo>
                    <a:cubicBezTo>
                      <a:pt x="421" y="253"/>
                      <a:pt x="415" y="258"/>
                      <a:pt x="411" y="257"/>
                    </a:cubicBezTo>
                    <a:cubicBezTo>
                      <a:pt x="412" y="258"/>
                      <a:pt x="412" y="258"/>
                      <a:pt x="411" y="258"/>
                    </a:cubicBezTo>
                    <a:cubicBezTo>
                      <a:pt x="416" y="265"/>
                      <a:pt x="412" y="258"/>
                      <a:pt x="412" y="258"/>
                    </a:cubicBezTo>
                    <a:cubicBezTo>
                      <a:pt x="411" y="258"/>
                      <a:pt x="412" y="258"/>
                      <a:pt x="414" y="259"/>
                    </a:cubicBezTo>
                    <a:cubicBezTo>
                      <a:pt x="415" y="259"/>
                      <a:pt x="417" y="259"/>
                      <a:pt x="418" y="258"/>
                    </a:cubicBezTo>
                    <a:cubicBezTo>
                      <a:pt x="417" y="259"/>
                      <a:pt x="421" y="257"/>
                      <a:pt x="421" y="256"/>
                    </a:cubicBezTo>
                    <a:close/>
                    <a:moveTo>
                      <a:pt x="351" y="208"/>
                    </a:moveTo>
                    <a:cubicBezTo>
                      <a:pt x="351" y="208"/>
                      <a:pt x="352" y="209"/>
                      <a:pt x="351" y="208"/>
                    </a:cubicBezTo>
                    <a:close/>
                    <a:moveTo>
                      <a:pt x="351" y="208"/>
                    </a:moveTo>
                    <a:cubicBezTo>
                      <a:pt x="352" y="209"/>
                      <a:pt x="352" y="209"/>
                      <a:pt x="352" y="210"/>
                    </a:cubicBezTo>
                    <a:cubicBezTo>
                      <a:pt x="352" y="209"/>
                      <a:pt x="351" y="209"/>
                      <a:pt x="351" y="209"/>
                    </a:cubicBezTo>
                    <a:cubicBezTo>
                      <a:pt x="351" y="211"/>
                      <a:pt x="352" y="212"/>
                      <a:pt x="353" y="214"/>
                    </a:cubicBezTo>
                    <a:cubicBezTo>
                      <a:pt x="354" y="212"/>
                      <a:pt x="355" y="208"/>
                      <a:pt x="353" y="207"/>
                    </a:cubicBezTo>
                    <a:cubicBezTo>
                      <a:pt x="353" y="207"/>
                      <a:pt x="352" y="207"/>
                      <a:pt x="351" y="207"/>
                    </a:cubicBezTo>
                    <a:cubicBezTo>
                      <a:pt x="351" y="207"/>
                      <a:pt x="351" y="208"/>
                      <a:pt x="351" y="208"/>
                    </a:cubicBezTo>
                    <a:close/>
                    <a:moveTo>
                      <a:pt x="361" y="252"/>
                    </a:moveTo>
                    <a:cubicBezTo>
                      <a:pt x="361" y="252"/>
                      <a:pt x="361" y="252"/>
                      <a:pt x="361" y="252"/>
                    </a:cubicBezTo>
                    <a:cubicBezTo>
                      <a:pt x="361" y="252"/>
                      <a:pt x="361" y="252"/>
                      <a:pt x="361" y="252"/>
                    </a:cubicBezTo>
                    <a:close/>
                    <a:moveTo>
                      <a:pt x="366" y="250"/>
                    </a:moveTo>
                    <a:cubicBezTo>
                      <a:pt x="366" y="250"/>
                      <a:pt x="366" y="250"/>
                      <a:pt x="366" y="250"/>
                    </a:cubicBezTo>
                    <a:cubicBezTo>
                      <a:pt x="363" y="247"/>
                      <a:pt x="361" y="251"/>
                      <a:pt x="361" y="252"/>
                    </a:cubicBezTo>
                    <a:cubicBezTo>
                      <a:pt x="362" y="251"/>
                      <a:pt x="368" y="252"/>
                      <a:pt x="368" y="252"/>
                    </a:cubicBezTo>
                    <a:cubicBezTo>
                      <a:pt x="368" y="250"/>
                      <a:pt x="367" y="251"/>
                      <a:pt x="366" y="250"/>
                    </a:cubicBezTo>
                    <a:close/>
                    <a:moveTo>
                      <a:pt x="337" y="267"/>
                    </a:moveTo>
                    <a:cubicBezTo>
                      <a:pt x="339" y="265"/>
                      <a:pt x="338" y="266"/>
                      <a:pt x="339" y="264"/>
                    </a:cubicBezTo>
                    <a:cubicBezTo>
                      <a:pt x="338" y="265"/>
                      <a:pt x="329" y="265"/>
                      <a:pt x="331" y="267"/>
                    </a:cubicBezTo>
                    <a:cubicBezTo>
                      <a:pt x="333" y="267"/>
                      <a:pt x="335" y="266"/>
                      <a:pt x="337" y="267"/>
                    </a:cubicBezTo>
                    <a:close/>
                    <a:moveTo>
                      <a:pt x="359" y="265"/>
                    </a:moveTo>
                    <a:cubicBezTo>
                      <a:pt x="359" y="265"/>
                      <a:pt x="346" y="268"/>
                      <a:pt x="349" y="271"/>
                    </a:cubicBezTo>
                    <a:cubicBezTo>
                      <a:pt x="349" y="271"/>
                      <a:pt x="359" y="266"/>
                      <a:pt x="359" y="265"/>
                    </a:cubicBezTo>
                    <a:close/>
                    <a:moveTo>
                      <a:pt x="345" y="209"/>
                    </a:moveTo>
                    <a:cubicBezTo>
                      <a:pt x="345" y="210"/>
                      <a:pt x="345" y="211"/>
                      <a:pt x="345" y="212"/>
                    </a:cubicBezTo>
                    <a:cubicBezTo>
                      <a:pt x="347" y="211"/>
                      <a:pt x="346" y="213"/>
                      <a:pt x="347" y="213"/>
                    </a:cubicBezTo>
                    <a:cubicBezTo>
                      <a:pt x="347" y="214"/>
                      <a:pt x="346" y="215"/>
                      <a:pt x="348" y="216"/>
                    </a:cubicBezTo>
                    <a:cubicBezTo>
                      <a:pt x="349" y="215"/>
                      <a:pt x="351" y="212"/>
                      <a:pt x="350" y="210"/>
                    </a:cubicBezTo>
                    <a:cubicBezTo>
                      <a:pt x="350" y="212"/>
                      <a:pt x="344" y="208"/>
                      <a:pt x="345" y="209"/>
                    </a:cubicBezTo>
                    <a:close/>
                    <a:moveTo>
                      <a:pt x="353" y="264"/>
                    </a:moveTo>
                    <a:cubicBezTo>
                      <a:pt x="353" y="264"/>
                      <a:pt x="344" y="266"/>
                      <a:pt x="344" y="265"/>
                    </a:cubicBezTo>
                    <a:cubicBezTo>
                      <a:pt x="344" y="265"/>
                      <a:pt x="339" y="264"/>
                      <a:pt x="340" y="266"/>
                    </a:cubicBezTo>
                    <a:cubicBezTo>
                      <a:pt x="340" y="267"/>
                      <a:pt x="345" y="267"/>
                      <a:pt x="346" y="266"/>
                    </a:cubicBezTo>
                    <a:cubicBezTo>
                      <a:pt x="346" y="267"/>
                      <a:pt x="353" y="265"/>
                      <a:pt x="353" y="264"/>
                    </a:cubicBezTo>
                    <a:close/>
                    <a:moveTo>
                      <a:pt x="346" y="266"/>
                    </a:moveTo>
                    <a:cubicBezTo>
                      <a:pt x="346" y="267"/>
                      <a:pt x="346" y="266"/>
                      <a:pt x="346" y="266"/>
                    </a:cubicBezTo>
                    <a:close/>
                    <a:moveTo>
                      <a:pt x="339" y="210"/>
                    </a:moveTo>
                    <a:cubicBezTo>
                      <a:pt x="339" y="211"/>
                      <a:pt x="334" y="218"/>
                      <a:pt x="334" y="218"/>
                    </a:cubicBezTo>
                    <a:cubicBezTo>
                      <a:pt x="336" y="220"/>
                      <a:pt x="339" y="211"/>
                      <a:pt x="339" y="210"/>
                    </a:cubicBezTo>
                    <a:close/>
                    <a:moveTo>
                      <a:pt x="339" y="210"/>
                    </a:moveTo>
                    <a:cubicBezTo>
                      <a:pt x="339" y="210"/>
                      <a:pt x="339" y="210"/>
                      <a:pt x="339" y="210"/>
                    </a:cubicBezTo>
                    <a:cubicBezTo>
                      <a:pt x="339" y="210"/>
                      <a:pt x="339" y="210"/>
                      <a:pt x="339" y="210"/>
                    </a:cubicBezTo>
                    <a:close/>
                    <a:moveTo>
                      <a:pt x="341" y="205"/>
                    </a:moveTo>
                    <a:cubicBezTo>
                      <a:pt x="341" y="205"/>
                      <a:pt x="342" y="207"/>
                      <a:pt x="342" y="207"/>
                    </a:cubicBezTo>
                    <a:cubicBezTo>
                      <a:pt x="342" y="207"/>
                      <a:pt x="342" y="207"/>
                      <a:pt x="343" y="207"/>
                    </a:cubicBezTo>
                    <a:cubicBezTo>
                      <a:pt x="346" y="205"/>
                      <a:pt x="339" y="202"/>
                      <a:pt x="341" y="205"/>
                    </a:cubicBezTo>
                    <a:close/>
                    <a:moveTo>
                      <a:pt x="338" y="269"/>
                    </a:moveTo>
                    <a:cubicBezTo>
                      <a:pt x="340" y="270"/>
                      <a:pt x="342" y="271"/>
                      <a:pt x="343" y="270"/>
                    </a:cubicBezTo>
                    <a:cubicBezTo>
                      <a:pt x="341" y="268"/>
                      <a:pt x="336" y="268"/>
                      <a:pt x="338" y="269"/>
                    </a:cubicBezTo>
                    <a:close/>
                    <a:moveTo>
                      <a:pt x="359" y="251"/>
                    </a:moveTo>
                    <a:cubicBezTo>
                      <a:pt x="352" y="252"/>
                      <a:pt x="360" y="253"/>
                      <a:pt x="359" y="251"/>
                    </a:cubicBezTo>
                    <a:close/>
                    <a:moveTo>
                      <a:pt x="368" y="273"/>
                    </a:moveTo>
                    <a:cubicBezTo>
                      <a:pt x="367" y="273"/>
                      <a:pt x="366" y="273"/>
                      <a:pt x="365" y="274"/>
                    </a:cubicBezTo>
                    <a:cubicBezTo>
                      <a:pt x="365" y="276"/>
                      <a:pt x="369" y="275"/>
                      <a:pt x="368" y="273"/>
                    </a:cubicBezTo>
                    <a:close/>
                    <a:moveTo>
                      <a:pt x="416" y="268"/>
                    </a:moveTo>
                    <a:cubicBezTo>
                      <a:pt x="416" y="268"/>
                      <a:pt x="416" y="268"/>
                      <a:pt x="416" y="268"/>
                    </a:cubicBezTo>
                    <a:cubicBezTo>
                      <a:pt x="416" y="268"/>
                      <a:pt x="415" y="267"/>
                      <a:pt x="415" y="268"/>
                    </a:cubicBezTo>
                    <a:cubicBezTo>
                      <a:pt x="415" y="268"/>
                      <a:pt x="417" y="271"/>
                      <a:pt x="418" y="270"/>
                    </a:cubicBezTo>
                    <a:cubicBezTo>
                      <a:pt x="417" y="269"/>
                      <a:pt x="417" y="268"/>
                      <a:pt x="416" y="268"/>
                    </a:cubicBezTo>
                    <a:close/>
                    <a:moveTo>
                      <a:pt x="287" y="238"/>
                    </a:moveTo>
                    <a:cubicBezTo>
                      <a:pt x="287" y="238"/>
                      <a:pt x="287" y="238"/>
                      <a:pt x="287" y="238"/>
                    </a:cubicBezTo>
                    <a:close/>
                    <a:moveTo>
                      <a:pt x="285" y="237"/>
                    </a:moveTo>
                    <a:cubicBezTo>
                      <a:pt x="285" y="238"/>
                      <a:pt x="286" y="240"/>
                      <a:pt x="286" y="240"/>
                    </a:cubicBezTo>
                    <a:cubicBezTo>
                      <a:pt x="286" y="240"/>
                      <a:pt x="286" y="240"/>
                      <a:pt x="287" y="240"/>
                    </a:cubicBezTo>
                    <a:cubicBezTo>
                      <a:pt x="287" y="240"/>
                      <a:pt x="287" y="239"/>
                      <a:pt x="287" y="238"/>
                    </a:cubicBezTo>
                    <a:cubicBezTo>
                      <a:pt x="287" y="238"/>
                      <a:pt x="286" y="237"/>
                      <a:pt x="285" y="237"/>
                    </a:cubicBezTo>
                    <a:close/>
                    <a:moveTo>
                      <a:pt x="311" y="250"/>
                    </a:moveTo>
                    <a:cubicBezTo>
                      <a:pt x="311" y="251"/>
                      <a:pt x="311" y="251"/>
                      <a:pt x="312" y="251"/>
                    </a:cubicBezTo>
                    <a:cubicBezTo>
                      <a:pt x="313" y="251"/>
                      <a:pt x="313" y="249"/>
                      <a:pt x="312" y="249"/>
                    </a:cubicBezTo>
                    <a:cubicBezTo>
                      <a:pt x="312" y="249"/>
                      <a:pt x="312" y="249"/>
                      <a:pt x="312" y="249"/>
                    </a:cubicBezTo>
                    <a:cubicBezTo>
                      <a:pt x="311" y="249"/>
                      <a:pt x="311" y="249"/>
                      <a:pt x="312" y="249"/>
                    </a:cubicBezTo>
                    <a:cubicBezTo>
                      <a:pt x="311" y="249"/>
                      <a:pt x="310" y="249"/>
                      <a:pt x="311" y="250"/>
                    </a:cubicBezTo>
                    <a:close/>
                    <a:moveTo>
                      <a:pt x="368" y="243"/>
                    </a:moveTo>
                    <a:cubicBezTo>
                      <a:pt x="368" y="243"/>
                      <a:pt x="371" y="243"/>
                      <a:pt x="370" y="242"/>
                    </a:cubicBezTo>
                    <a:cubicBezTo>
                      <a:pt x="369" y="242"/>
                      <a:pt x="368" y="242"/>
                      <a:pt x="367" y="242"/>
                    </a:cubicBezTo>
                    <a:cubicBezTo>
                      <a:pt x="367" y="242"/>
                      <a:pt x="368" y="244"/>
                      <a:pt x="368" y="243"/>
                    </a:cubicBezTo>
                    <a:close/>
                    <a:moveTo>
                      <a:pt x="289" y="244"/>
                    </a:moveTo>
                    <a:cubicBezTo>
                      <a:pt x="286" y="247"/>
                      <a:pt x="292" y="246"/>
                      <a:pt x="290" y="246"/>
                    </a:cubicBezTo>
                    <a:cubicBezTo>
                      <a:pt x="290" y="245"/>
                      <a:pt x="290" y="244"/>
                      <a:pt x="289" y="244"/>
                    </a:cubicBezTo>
                    <a:close/>
                    <a:moveTo>
                      <a:pt x="377" y="257"/>
                    </a:moveTo>
                    <a:cubicBezTo>
                      <a:pt x="376" y="258"/>
                      <a:pt x="377" y="259"/>
                      <a:pt x="376" y="261"/>
                    </a:cubicBezTo>
                    <a:cubicBezTo>
                      <a:pt x="376" y="263"/>
                      <a:pt x="378" y="257"/>
                      <a:pt x="377" y="257"/>
                    </a:cubicBezTo>
                    <a:close/>
                    <a:moveTo>
                      <a:pt x="176" y="207"/>
                    </a:moveTo>
                    <a:cubicBezTo>
                      <a:pt x="178" y="208"/>
                      <a:pt x="178" y="206"/>
                      <a:pt x="179" y="206"/>
                    </a:cubicBezTo>
                    <a:cubicBezTo>
                      <a:pt x="178" y="206"/>
                      <a:pt x="176" y="206"/>
                      <a:pt x="176" y="207"/>
                    </a:cubicBezTo>
                    <a:close/>
                    <a:moveTo>
                      <a:pt x="304" y="241"/>
                    </a:moveTo>
                    <a:cubicBezTo>
                      <a:pt x="304" y="241"/>
                      <a:pt x="303" y="243"/>
                      <a:pt x="303" y="243"/>
                    </a:cubicBezTo>
                    <a:cubicBezTo>
                      <a:pt x="305" y="244"/>
                      <a:pt x="305" y="242"/>
                      <a:pt x="304" y="241"/>
                    </a:cubicBezTo>
                    <a:close/>
                    <a:moveTo>
                      <a:pt x="361" y="247"/>
                    </a:moveTo>
                    <a:cubicBezTo>
                      <a:pt x="360" y="247"/>
                      <a:pt x="361" y="247"/>
                      <a:pt x="361" y="247"/>
                    </a:cubicBezTo>
                    <a:close/>
                    <a:moveTo>
                      <a:pt x="361" y="247"/>
                    </a:moveTo>
                    <a:cubicBezTo>
                      <a:pt x="363" y="247"/>
                      <a:pt x="361" y="245"/>
                      <a:pt x="360" y="245"/>
                    </a:cubicBezTo>
                    <a:cubicBezTo>
                      <a:pt x="360" y="245"/>
                      <a:pt x="359" y="247"/>
                      <a:pt x="361" y="247"/>
                    </a:cubicBezTo>
                    <a:close/>
                    <a:moveTo>
                      <a:pt x="357" y="247"/>
                    </a:moveTo>
                    <a:cubicBezTo>
                      <a:pt x="356" y="247"/>
                      <a:pt x="352" y="245"/>
                      <a:pt x="352" y="247"/>
                    </a:cubicBezTo>
                    <a:cubicBezTo>
                      <a:pt x="353" y="249"/>
                      <a:pt x="356" y="245"/>
                      <a:pt x="356" y="248"/>
                    </a:cubicBezTo>
                    <a:cubicBezTo>
                      <a:pt x="357" y="248"/>
                      <a:pt x="357" y="247"/>
                      <a:pt x="357" y="247"/>
                    </a:cubicBezTo>
                    <a:close/>
                    <a:moveTo>
                      <a:pt x="369" y="262"/>
                    </a:moveTo>
                    <a:cubicBezTo>
                      <a:pt x="369" y="262"/>
                      <a:pt x="369" y="262"/>
                      <a:pt x="369" y="262"/>
                    </a:cubicBezTo>
                    <a:close/>
                    <a:moveTo>
                      <a:pt x="369" y="262"/>
                    </a:moveTo>
                    <a:cubicBezTo>
                      <a:pt x="368" y="263"/>
                      <a:pt x="367" y="264"/>
                      <a:pt x="367" y="265"/>
                    </a:cubicBezTo>
                    <a:cubicBezTo>
                      <a:pt x="368" y="266"/>
                      <a:pt x="371" y="262"/>
                      <a:pt x="370" y="262"/>
                    </a:cubicBezTo>
                    <a:cubicBezTo>
                      <a:pt x="370" y="261"/>
                      <a:pt x="369" y="262"/>
                      <a:pt x="369" y="262"/>
                    </a:cubicBezTo>
                    <a:close/>
                    <a:moveTo>
                      <a:pt x="383" y="247"/>
                    </a:moveTo>
                    <a:cubicBezTo>
                      <a:pt x="383" y="246"/>
                      <a:pt x="379" y="246"/>
                      <a:pt x="380" y="247"/>
                    </a:cubicBezTo>
                    <a:cubicBezTo>
                      <a:pt x="381" y="247"/>
                      <a:pt x="382" y="247"/>
                      <a:pt x="383" y="247"/>
                    </a:cubicBezTo>
                    <a:close/>
                    <a:moveTo>
                      <a:pt x="380" y="247"/>
                    </a:moveTo>
                    <a:cubicBezTo>
                      <a:pt x="380" y="247"/>
                      <a:pt x="381" y="247"/>
                      <a:pt x="380" y="247"/>
                    </a:cubicBezTo>
                    <a:close/>
                    <a:moveTo>
                      <a:pt x="273" y="204"/>
                    </a:moveTo>
                    <a:cubicBezTo>
                      <a:pt x="273" y="205"/>
                      <a:pt x="273" y="209"/>
                      <a:pt x="273" y="210"/>
                    </a:cubicBezTo>
                    <a:cubicBezTo>
                      <a:pt x="273" y="210"/>
                      <a:pt x="273" y="206"/>
                      <a:pt x="273" y="204"/>
                    </a:cubicBezTo>
                    <a:cubicBezTo>
                      <a:pt x="273" y="205"/>
                      <a:pt x="274" y="204"/>
                      <a:pt x="273" y="204"/>
                    </a:cubicBezTo>
                    <a:close/>
                    <a:moveTo>
                      <a:pt x="356" y="264"/>
                    </a:moveTo>
                    <a:cubicBezTo>
                      <a:pt x="356" y="264"/>
                      <a:pt x="358" y="264"/>
                      <a:pt x="358" y="263"/>
                    </a:cubicBezTo>
                    <a:cubicBezTo>
                      <a:pt x="357" y="262"/>
                      <a:pt x="355" y="264"/>
                      <a:pt x="356" y="264"/>
                    </a:cubicBezTo>
                    <a:cubicBezTo>
                      <a:pt x="356" y="264"/>
                      <a:pt x="355" y="264"/>
                      <a:pt x="356" y="264"/>
                    </a:cubicBezTo>
                    <a:close/>
                    <a:moveTo>
                      <a:pt x="293" y="250"/>
                    </a:moveTo>
                    <a:cubicBezTo>
                      <a:pt x="293" y="249"/>
                      <a:pt x="293" y="248"/>
                      <a:pt x="292" y="249"/>
                    </a:cubicBezTo>
                    <a:cubicBezTo>
                      <a:pt x="292" y="250"/>
                      <a:pt x="293" y="250"/>
                      <a:pt x="293" y="251"/>
                    </a:cubicBezTo>
                    <a:cubicBezTo>
                      <a:pt x="294" y="251"/>
                      <a:pt x="294" y="250"/>
                      <a:pt x="293" y="250"/>
                    </a:cubicBezTo>
                    <a:close/>
                    <a:moveTo>
                      <a:pt x="373" y="258"/>
                    </a:moveTo>
                    <a:cubicBezTo>
                      <a:pt x="373" y="258"/>
                      <a:pt x="374" y="257"/>
                      <a:pt x="374" y="256"/>
                    </a:cubicBezTo>
                    <a:cubicBezTo>
                      <a:pt x="373" y="256"/>
                      <a:pt x="371" y="260"/>
                      <a:pt x="373" y="258"/>
                    </a:cubicBezTo>
                    <a:close/>
                    <a:moveTo>
                      <a:pt x="381" y="245"/>
                    </a:moveTo>
                    <a:cubicBezTo>
                      <a:pt x="383" y="246"/>
                      <a:pt x="381" y="244"/>
                      <a:pt x="380" y="243"/>
                    </a:cubicBezTo>
                    <a:cubicBezTo>
                      <a:pt x="380" y="244"/>
                      <a:pt x="380" y="245"/>
                      <a:pt x="381" y="245"/>
                    </a:cubicBezTo>
                    <a:close/>
                    <a:moveTo>
                      <a:pt x="351" y="169"/>
                    </a:moveTo>
                    <a:cubicBezTo>
                      <a:pt x="352" y="169"/>
                      <a:pt x="353" y="168"/>
                      <a:pt x="353" y="167"/>
                    </a:cubicBezTo>
                    <a:cubicBezTo>
                      <a:pt x="351" y="167"/>
                      <a:pt x="351" y="168"/>
                      <a:pt x="351" y="169"/>
                    </a:cubicBezTo>
                    <a:close/>
                    <a:moveTo>
                      <a:pt x="417" y="248"/>
                    </a:moveTo>
                    <a:cubicBezTo>
                      <a:pt x="416" y="248"/>
                      <a:pt x="415" y="249"/>
                      <a:pt x="416" y="249"/>
                    </a:cubicBezTo>
                    <a:cubicBezTo>
                      <a:pt x="417" y="249"/>
                      <a:pt x="418" y="249"/>
                      <a:pt x="417" y="248"/>
                    </a:cubicBezTo>
                    <a:close/>
                    <a:moveTo>
                      <a:pt x="289" y="242"/>
                    </a:moveTo>
                    <a:cubicBezTo>
                      <a:pt x="288" y="240"/>
                      <a:pt x="288" y="243"/>
                      <a:pt x="288" y="243"/>
                    </a:cubicBezTo>
                    <a:cubicBezTo>
                      <a:pt x="289" y="244"/>
                      <a:pt x="289" y="243"/>
                      <a:pt x="289" y="242"/>
                    </a:cubicBezTo>
                    <a:close/>
                    <a:moveTo>
                      <a:pt x="363" y="234"/>
                    </a:moveTo>
                    <a:cubicBezTo>
                      <a:pt x="363" y="234"/>
                      <a:pt x="362" y="234"/>
                      <a:pt x="363" y="234"/>
                    </a:cubicBezTo>
                    <a:cubicBezTo>
                      <a:pt x="362" y="235"/>
                      <a:pt x="362" y="235"/>
                      <a:pt x="362" y="236"/>
                    </a:cubicBezTo>
                    <a:cubicBezTo>
                      <a:pt x="362" y="236"/>
                      <a:pt x="364" y="235"/>
                      <a:pt x="363" y="234"/>
                    </a:cubicBezTo>
                    <a:close/>
                    <a:moveTo>
                      <a:pt x="339" y="208"/>
                    </a:moveTo>
                    <a:cubicBezTo>
                      <a:pt x="339" y="208"/>
                      <a:pt x="340" y="209"/>
                      <a:pt x="340" y="209"/>
                    </a:cubicBezTo>
                    <a:cubicBezTo>
                      <a:pt x="340" y="208"/>
                      <a:pt x="340" y="208"/>
                      <a:pt x="341" y="208"/>
                    </a:cubicBezTo>
                    <a:cubicBezTo>
                      <a:pt x="341" y="207"/>
                      <a:pt x="340" y="207"/>
                      <a:pt x="339" y="208"/>
                    </a:cubicBezTo>
                    <a:cubicBezTo>
                      <a:pt x="339" y="207"/>
                      <a:pt x="339" y="207"/>
                      <a:pt x="339" y="208"/>
                    </a:cubicBezTo>
                    <a:close/>
                    <a:moveTo>
                      <a:pt x="313" y="230"/>
                    </a:moveTo>
                    <a:cubicBezTo>
                      <a:pt x="312" y="229"/>
                      <a:pt x="312" y="230"/>
                      <a:pt x="312" y="231"/>
                    </a:cubicBezTo>
                    <a:cubicBezTo>
                      <a:pt x="313" y="231"/>
                      <a:pt x="313" y="231"/>
                      <a:pt x="313" y="230"/>
                    </a:cubicBezTo>
                    <a:close/>
                    <a:moveTo>
                      <a:pt x="366" y="247"/>
                    </a:moveTo>
                    <a:cubicBezTo>
                      <a:pt x="366" y="246"/>
                      <a:pt x="366" y="247"/>
                      <a:pt x="366" y="247"/>
                    </a:cubicBezTo>
                    <a:cubicBezTo>
                      <a:pt x="366" y="247"/>
                      <a:pt x="366" y="247"/>
                      <a:pt x="366" y="247"/>
                    </a:cubicBezTo>
                    <a:cubicBezTo>
                      <a:pt x="366" y="248"/>
                      <a:pt x="366" y="249"/>
                      <a:pt x="368" y="247"/>
                    </a:cubicBezTo>
                    <a:cubicBezTo>
                      <a:pt x="368" y="246"/>
                      <a:pt x="367" y="246"/>
                      <a:pt x="366" y="247"/>
                    </a:cubicBezTo>
                    <a:close/>
                    <a:moveTo>
                      <a:pt x="283" y="234"/>
                    </a:moveTo>
                    <a:cubicBezTo>
                      <a:pt x="283" y="234"/>
                      <a:pt x="283" y="234"/>
                      <a:pt x="283" y="234"/>
                    </a:cubicBezTo>
                    <a:cubicBezTo>
                      <a:pt x="283" y="234"/>
                      <a:pt x="281" y="233"/>
                      <a:pt x="281" y="234"/>
                    </a:cubicBezTo>
                    <a:cubicBezTo>
                      <a:pt x="281" y="236"/>
                      <a:pt x="285" y="235"/>
                      <a:pt x="283" y="234"/>
                    </a:cubicBezTo>
                    <a:close/>
                    <a:moveTo>
                      <a:pt x="343" y="149"/>
                    </a:moveTo>
                    <a:cubicBezTo>
                      <a:pt x="341" y="149"/>
                      <a:pt x="341" y="149"/>
                      <a:pt x="341" y="150"/>
                    </a:cubicBezTo>
                    <a:cubicBezTo>
                      <a:pt x="343" y="149"/>
                      <a:pt x="343" y="151"/>
                      <a:pt x="343" y="149"/>
                    </a:cubicBezTo>
                    <a:close/>
                    <a:moveTo>
                      <a:pt x="348" y="271"/>
                    </a:moveTo>
                    <a:cubicBezTo>
                      <a:pt x="348" y="272"/>
                      <a:pt x="347" y="271"/>
                      <a:pt x="347" y="272"/>
                    </a:cubicBezTo>
                    <a:cubicBezTo>
                      <a:pt x="348" y="273"/>
                      <a:pt x="350" y="271"/>
                      <a:pt x="348" y="271"/>
                    </a:cubicBezTo>
                    <a:close/>
                    <a:moveTo>
                      <a:pt x="344" y="173"/>
                    </a:moveTo>
                    <a:cubicBezTo>
                      <a:pt x="344" y="173"/>
                      <a:pt x="344" y="173"/>
                      <a:pt x="344" y="173"/>
                    </a:cubicBezTo>
                    <a:close/>
                    <a:moveTo>
                      <a:pt x="345" y="174"/>
                    </a:moveTo>
                    <a:cubicBezTo>
                      <a:pt x="346" y="172"/>
                      <a:pt x="344" y="173"/>
                      <a:pt x="344" y="173"/>
                    </a:cubicBezTo>
                    <a:cubicBezTo>
                      <a:pt x="343" y="174"/>
                      <a:pt x="344" y="174"/>
                      <a:pt x="345" y="174"/>
                    </a:cubicBezTo>
                    <a:close/>
                    <a:moveTo>
                      <a:pt x="34" y="84"/>
                    </a:moveTo>
                    <a:cubicBezTo>
                      <a:pt x="35" y="83"/>
                      <a:pt x="37" y="80"/>
                      <a:pt x="37" y="80"/>
                    </a:cubicBezTo>
                    <a:cubicBezTo>
                      <a:pt x="35" y="78"/>
                      <a:pt x="34" y="84"/>
                      <a:pt x="34" y="84"/>
                    </a:cubicBezTo>
                    <a:close/>
                    <a:moveTo>
                      <a:pt x="347" y="223"/>
                    </a:moveTo>
                    <a:cubicBezTo>
                      <a:pt x="346" y="222"/>
                      <a:pt x="345" y="223"/>
                      <a:pt x="346" y="224"/>
                    </a:cubicBezTo>
                    <a:cubicBezTo>
                      <a:pt x="346" y="223"/>
                      <a:pt x="347" y="224"/>
                      <a:pt x="347" y="223"/>
                    </a:cubicBezTo>
                    <a:close/>
                    <a:moveTo>
                      <a:pt x="361" y="137"/>
                    </a:moveTo>
                    <a:cubicBezTo>
                      <a:pt x="361" y="137"/>
                      <a:pt x="361" y="137"/>
                      <a:pt x="361" y="137"/>
                    </a:cubicBezTo>
                    <a:cubicBezTo>
                      <a:pt x="360" y="138"/>
                      <a:pt x="360" y="139"/>
                      <a:pt x="361" y="139"/>
                    </a:cubicBezTo>
                    <a:cubicBezTo>
                      <a:pt x="361" y="138"/>
                      <a:pt x="362" y="137"/>
                      <a:pt x="361" y="137"/>
                    </a:cubicBezTo>
                    <a:close/>
                    <a:moveTo>
                      <a:pt x="361" y="139"/>
                    </a:moveTo>
                    <a:cubicBezTo>
                      <a:pt x="361" y="139"/>
                      <a:pt x="361" y="139"/>
                      <a:pt x="361" y="139"/>
                    </a:cubicBezTo>
                    <a:cubicBezTo>
                      <a:pt x="361" y="139"/>
                      <a:pt x="361" y="139"/>
                      <a:pt x="361" y="139"/>
                    </a:cubicBezTo>
                    <a:close/>
                    <a:moveTo>
                      <a:pt x="422" y="274"/>
                    </a:moveTo>
                    <a:cubicBezTo>
                      <a:pt x="423" y="274"/>
                      <a:pt x="422" y="274"/>
                      <a:pt x="422" y="274"/>
                    </a:cubicBezTo>
                    <a:cubicBezTo>
                      <a:pt x="424" y="275"/>
                      <a:pt x="423" y="274"/>
                      <a:pt x="422" y="273"/>
                    </a:cubicBezTo>
                    <a:cubicBezTo>
                      <a:pt x="421" y="273"/>
                      <a:pt x="422" y="274"/>
                      <a:pt x="422" y="274"/>
                    </a:cubicBezTo>
                    <a:cubicBezTo>
                      <a:pt x="422" y="274"/>
                      <a:pt x="422" y="274"/>
                      <a:pt x="422" y="274"/>
                    </a:cubicBezTo>
                    <a:close/>
                    <a:moveTo>
                      <a:pt x="347" y="148"/>
                    </a:moveTo>
                    <a:cubicBezTo>
                      <a:pt x="347" y="148"/>
                      <a:pt x="347" y="148"/>
                      <a:pt x="347" y="148"/>
                    </a:cubicBezTo>
                    <a:cubicBezTo>
                      <a:pt x="347" y="145"/>
                      <a:pt x="346" y="149"/>
                      <a:pt x="347" y="148"/>
                    </a:cubicBezTo>
                    <a:close/>
                    <a:moveTo>
                      <a:pt x="292" y="247"/>
                    </a:moveTo>
                    <a:cubicBezTo>
                      <a:pt x="292" y="248"/>
                      <a:pt x="291" y="247"/>
                      <a:pt x="292" y="248"/>
                    </a:cubicBezTo>
                    <a:cubicBezTo>
                      <a:pt x="292" y="249"/>
                      <a:pt x="292" y="248"/>
                      <a:pt x="292" y="247"/>
                    </a:cubicBezTo>
                    <a:close/>
                    <a:moveTo>
                      <a:pt x="408" y="247"/>
                    </a:moveTo>
                    <a:cubicBezTo>
                      <a:pt x="408" y="247"/>
                      <a:pt x="408" y="247"/>
                      <a:pt x="408" y="247"/>
                    </a:cubicBezTo>
                    <a:cubicBezTo>
                      <a:pt x="407" y="248"/>
                      <a:pt x="409" y="248"/>
                      <a:pt x="408" y="247"/>
                    </a:cubicBezTo>
                    <a:close/>
                    <a:moveTo>
                      <a:pt x="386" y="288"/>
                    </a:moveTo>
                    <a:cubicBezTo>
                      <a:pt x="386" y="288"/>
                      <a:pt x="385" y="289"/>
                      <a:pt x="386" y="288"/>
                    </a:cubicBezTo>
                    <a:close/>
                    <a:moveTo>
                      <a:pt x="386" y="288"/>
                    </a:moveTo>
                    <a:cubicBezTo>
                      <a:pt x="386" y="288"/>
                      <a:pt x="386" y="288"/>
                      <a:pt x="386" y="288"/>
                    </a:cubicBezTo>
                    <a:close/>
                    <a:moveTo>
                      <a:pt x="341" y="227"/>
                    </a:moveTo>
                    <a:cubicBezTo>
                      <a:pt x="342" y="226"/>
                      <a:pt x="339" y="227"/>
                      <a:pt x="341" y="227"/>
                    </a:cubicBezTo>
                    <a:close/>
                    <a:moveTo>
                      <a:pt x="333" y="220"/>
                    </a:moveTo>
                    <a:cubicBezTo>
                      <a:pt x="333" y="220"/>
                      <a:pt x="333" y="220"/>
                      <a:pt x="333" y="220"/>
                    </a:cubicBezTo>
                    <a:cubicBezTo>
                      <a:pt x="335" y="220"/>
                      <a:pt x="332" y="219"/>
                      <a:pt x="333" y="220"/>
                    </a:cubicBezTo>
                    <a:close/>
                    <a:moveTo>
                      <a:pt x="353" y="163"/>
                    </a:moveTo>
                    <a:cubicBezTo>
                      <a:pt x="353" y="164"/>
                      <a:pt x="355" y="163"/>
                      <a:pt x="353" y="163"/>
                    </a:cubicBezTo>
                    <a:close/>
                    <a:moveTo>
                      <a:pt x="375" y="114"/>
                    </a:moveTo>
                    <a:cubicBezTo>
                      <a:pt x="375" y="114"/>
                      <a:pt x="375" y="114"/>
                      <a:pt x="375" y="114"/>
                    </a:cubicBezTo>
                    <a:cubicBezTo>
                      <a:pt x="374" y="116"/>
                      <a:pt x="375" y="115"/>
                      <a:pt x="376" y="115"/>
                    </a:cubicBezTo>
                    <a:cubicBezTo>
                      <a:pt x="376" y="114"/>
                      <a:pt x="375" y="114"/>
                      <a:pt x="375" y="114"/>
                    </a:cubicBezTo>
                    <a:close/>
                    <a:moveTo>
                      <a:pt x="356" y="232"/>
                    </a:moveTo>
                    <a:cubicBezTo>
                      <a:pt x="356" y="229"/>
                      <a:pt x="354" y="234"/>
                      <a:pt x="356" y="232"/>
                    </a:cubicBezTo>
                    <a:close/>
                    <a:moveTo>
                      <a:pt x="345" y="271"/>
                    </a:moveTo>
                    <a:cubicBezTo>
                      <a:pt x="343" y="272"/>
                      <a:pt x="347" y="271"/>
                      <a:pt x="345" y="271"/>
                    </a:cubicBezTo>
                    <a:close/>
                    <a:moveTo>
                      <a:pt x="377" y="221"/>
                    </a:moveTo>
                    <a:cubicBezTo>
                      <a:pt x="378" y="218"/>
                      <a:pt x="376" y="223"/>
                      <a:pt x="377" y="221"/>
                    </a:cubicBezTo>
                    <a:close/>
                    <a:moveTo>
                      <a:pt x="347" y="207"/>
                    </a:moveTo>
                    <a:cubicBezTo>
                      <a:pt x="347" y="204"/>
                      <a:pt x="345" y="209"/>
                      <a:pt x="347" y="207"/>
                    </a:cubicBezTo>
                    <a:close/>
                    <a:moveTo>
                      <a:pt x="356" y="214"/>
                    </a:moveTo>
                    <a:cubicBezTo>
                      <a:pt x="356" y="214"/>
                      <a:pt x="355" y="213"/>
                      <a:pt x="356" y="214"/>
                    </a:cubicBezTo>
                    <a:close/>
                    <a:moveTo>
                      <a:pt x="291" y="224"/>
                    </a:moveTo>
                    <a:cubicBezTo>
                      <a:pt x="291" y="225"/>
                      <a:pt x="292" y="223"/>
                      <a:pt x="291" y="223"/>
                    </a:cubicBezTo>
                    <a:cubicBezTo>
                      <a:pt x="291" y="223"/>
                      <a:pt x="291" y="223"/>
                      <a:pt x="291" y="224"/>
                    </a:cubicBezTo>
                    <a:close/>
                    <a:moveTo>
                      <a:pt x="365" y="264"/>
                    </a:moveTo>
                    <a:cubicBezTo>
                      <a:pt x="364" y="265"/>
                      <a:pt x="366" y="264"/>
                      <a:pt x="365" y="264"/>
                    </a:cubicBezTo>
                    <a:close/>
                    <a:moveTo>
                      <a:pt x="365" y="264"/>
                    </a:moveTo>
                    <a:cubicBezTo>
                      <a:pt x="365" y="264"/>
                      <a:pt x="365" y="264"/>
                      <a:pt x="365" y="264"/>
                    </a:cubicBezTo>
                    <a:close/>
                    <a:moveTo>
                      <a:pt x="343" y="260"/>
                    </a:moveTo>
                    <a:cubicBezTo>
                      <a:pt x="343" y="259"/>
                      <a:pt x="343" y="259"/>
                      <a:pt x="343" y="258"/>
                    </a:cubicBezTo>
                    <a:cubicBezTo>
                      <a:pt x="342" y="259"/>
                      <a:pt x="342" y="259"/>
                      <a:pt x="343" y="260"/>
                    </a:cubicBezTo>
                    <a:close/>
                    <a:moveTo>
                      <a:pt x="276" y="218"/>
                    </a:moveTo>
                    <a:cubicBezTo>
                      <a:pt x="274" y="218"/>
                      <a:pt x="276" y="221"/>
                      <a:pt x="276" y="218"/>
                    </a:cubicBezTo>
                    <a:close/>
                    <a:moveTo>
                      <a:pt x="297" y="256"/>
                    </a:moveTo>
                    <a:cubicBezTo>
                      <a:pt x="296" y="256"/>
                      <a:pt x="299" y="258"/>
                      <a:pt x="297" y="256"/>
                    </a:cubicBezTo>
                    <a:close/>
                    <a:moveTo>
                      <a:pt x="364" y="241"/>
                    </a:moveTo>
                    <a:cubicBezTo>
                      <a:pt x="362" y="240"/>
                      <a:pt x="364" y="238"/>
                      <a:pt x="363" y="237"/>
                    </a:cubicBezTo>
                    <a:cubicBezTo>
                      <a:pt x="363" y="237"/>
                      <a:pt x="362" y="237"/>
                      <a:pt x="362" y="238"/>
                    </a:cubicBezTo>
                    <a:cubicBezTo>
                      <a:pt x="361" y="237"/>
                      <a:pt x="362" y="236"/>
                      <a:pt x="361" y="235"/>
                    </a:cubicBezTo>
                    <a:cubicBezTo>
                      <a:pt x="360" y="236"/>
                      <a:pt x="360" y="238"/>
                      <a:pt x="360" y="240"/>
                    </a:cubicBezTo>
                    <a:cubicBezTo>
                      <a:pt x="361" y="241"/>
                      <a:pt x="360" y="244"/>
                      <a:pt x="360" y="244"/>
                    </a:cubicBezTo>
                    <a:cubicBezTo>
                      <a:pt x="360" y="245"/>
                      <a:pt x="362" y="244"/>
                      <a:pt x="362" y="244"/>
                    </a:cubicBezTo>
                    <a:cubicBezTo>
                      <a:pt x="362" y="240"/>
                      <a:pt x="363" y="243"/>
                      <a:pt x="364" y="241"/>
                    </a:cubicBezTo>
                    <a:close/>
                    <a:moveTo>
                      <a:pt x="213" y="9"/>
                    </a:moveTo>
                    <a:cubicBezTo>
                      <a:pt x="213" y="9"/>
                      <a:pt x="213" y="9"/>
                      <a:pt x="213" y="10"/>
                    </a:cubicBezTo>
                    <a:cubicBezTo>
                      <a:pt x="213" y="9"/>
                      <a:pt x="213" y="9"/>
                      <a:pt x="213" y="9"/>
                    </a:cubicBezTo>
                    <a:close/>
                    <a:moveTo>
                      <a:pt x="358" y="229"/>
                    </a:moveTo>
                    <a:cubicBezTo>
                      <a:pt x="358" y="229"/>
                      <a:pt x="358" y="229"/>
                      <a:pt x="358" y="229"/>
                    </a:cubicBezTo>
                    <a:cubicBezTo>
                      <a:pt x="359" y="232"/>
                      <a:pt x="358" y="228"/>
                      <a:pt x="358" y="229"/>
                    </a:cubicBezTo>
                    <a:close/>
                    <a:moveTo>
                      <a:pt x="346" y="243"/>
                    </a:moveTo>
                    <a:cubicBezTo>
                      <a:pt x="346" y="243"/>
                      <a:pt x="346" y="242"/>
                      <a:pt x="346" y="243"/>
                    </a:cubicBezTo>
                    <a:close/>
                    <a:moveTo>
                      <a:pt x="346" y="243"/>
                    </a:moveTo>
                    <a:cubicBezTo>
                      <a:pt x="347" y="242"/>
                      <a:pt x="346" y="242"/>
                      <a:pt x="346" y="243"/>
                    </a:cubicBezTo>
                    <a:close/>
                    <a:moveTo>
                      <a:pt x="272" y="211"/>
                    </a:moveTo>
                    <a:cubicBezTo>
                      <a:pt x="272" y="211"/>
                      <a:pt x="272" y="211"/>
                      <a:pt x="272" y="211"/>
                    </a:cubicBezTo>
                    <a:cubicBezTo>
                      <a:pt x="272" y="211"/>
                      <a:pt x="272" y="211"/>
                      <a:pt x="272" y="211"/>
                    </a:cubicBezTo>
                    <a:close/>
                    <a:moveTo>
                      <a:pt x="272" y="211"/>
                    </a:moveTo>
                    <a:cubicBezTo>
                      <a:pt x="273" y="213"/>
                      <a:pt x="273" y="211"/>
                      <a:pt x="272" y="211"/>
                    </a:cubicBezTo>
                    <a:close/>
                    <a:moveTo>
                      <a:pt x="424" y="274"/>
                    </a:moveTo>
                    <a:cubicBezTo>
                      <a:pt x="424" y="271"/>
                      <a:pt x="422" y="275"/>
                      <a:pt x="424" y="274"/>
                    </a:cubicBezTo>
                    <a:close/>
                    <a:moveTo>
                      <a:pt x="341" y="187"/>
                    </a:moveTo>
                    <a:cubicBezTo>
                      <a:pt x="341" y="187"/>
                      <a:pt x="340" y="188"/>
                      <a:pt x="341" y="187"/>
                    </a:cubicBezTo>
                    <a:close/>
                    <a:moveTo>
                      <a:pt x="421" y="271"/>
                    </a:moveTo>
                    <a:cubicBezTo>
                      <a:pt x="421" y="270"/>
                      <a:pt x="420" y="273"/>
                      <a:pt x="421" y="271"/>
                    </a:cubicBezTo>
                    <a:close/>
                    <a:moveTo>
                      <a:pt x="314" y="246"/>
                    </a:moveTo>
                    <a:cubicBezTo>
                      <a:pt x="313" y="247"/>
                      <a:pt x="314" y="245"/>
                      <a:pt x="314" y="246"/>
                    </a:cubicBezTo>
                    <a:close/>
                    <a:moveTo>
                      <a:pt x="410" y="257"/>
                    </a:moveTo>
                    <a:cubicBezTo>
                      <a:pt x="411" y="259"/>
                      <a:pt x="410" y="256"/>
                      <a:pt x="410" y="257"/>
                    </a:cubicBezTo>
                    <a:close/>
                    <a:moveTo>
                      <a:pt x="417" y="265"/>
                    </a:moveTo>
                    <a:cubicBezTo>
                      <a:pt x="415" y="267"/>
                      <a:pt x="420" y="265"/>
                      <a:pt x="417" y="265"/>
                    </a:cubicBezTo>
                    <a:close/>
                    <a:moveTo>
                      <a:pt x="75" y="56"/>
                    </a:moveTo>
                    <a:cubicBezTo>
                      <a:pt x="75" y="57"/>
                      <a:pt x="77" y="55"/>
                      <a:pt x="75" y="56"/>
                    </a:cubicBezTo>
                    <a:close/>
                    <a:moveTo>
                      <a:pt x="292" y="215"/>
                    </a:moveTo>
                    <a:cubicBezTo>
                      <a:pt x="291" y="213"/>
                      <a:pt x="291" y="215"/>
                      <a:pt x="292" y="215"/>
                    </a:cubicBezTo>
                    <a:close/>
                    <a:moveTo>
                      <a:pt x="291" y="215"/>
                    </a:moveTo>
                    <a:cubicBezTo>
                      <a:pt x="291" y="215"/>
                      <a:pt x="291" y="215"/>
                      <a:pt x="291" y="215"/>
                    </a:cubicBezTo>
                    <a:close/>
                    <a:moveTo>
                      <a:pt x="276" y="222"/>
                    </a:moveTo>
                    <a:cubicBezTo>
                      <a:pt x="276" y="223"/>
                      <a:pt x="277" y="223"/>
                      <a:pt x="276" y="222"/>
                    </a:cubicBezTo>
                    <a:close/>
                    <a:moveTo>
                      <a:pt x="344" y="225"/>
                    </a:moveTo>
                    <a:cubicBezTo>
                      <a:pt x="346" y="226"/>
                      <a:pt x="344" y="223"/>
                      <a:pt x="344" y="225"/>
                    </a:cubicBezTo>
                    <a:close/>
                    <a:moveTo>
                      <a:pt x="286" y="235"/>
                    </a:moveTo>
                    <a:cubicBezTo>
                      <a:pt x="284" y="237"/>
                      <a:pt x="286" y="236"/>
                      <a:pt x="286" y="235"/>
                    </a:cubicBezTo>
                    <a:close/>
                    <a:moveTo>
                      <a:pt x="286" y="236"/>
                    </a:moveTo>
                    <a:cubicBezTo>
                      <a:pt x="286" y="236"/>
                      <a:pt x="286" y="235"/>
                      <a:pt x="286" y="235"/>
                    </a:cubicBezTo>
                    <a:cubicBezTo>
                      <a:pt x="286" y="236"/>
                      <a:pt x="286" y="236"/>
                      <a:pt x="286" y="236"/>
                    </a:cubicBezTo>
                    <a:close/>
                    <a:moveTo>
                      <a:pt x="361" y="264"/>
                    </a:moveTo>
                    <a:cubicBezTo>
                      <a:pt x="359" y="264"/>
                      <a:pt x="362" y="265"/>
                      <a:pt x="361" y="264"/>
                    </a:cubicBezTo>
                    <a:close/>
                    <a:moveTo>
                      <a:pt x="422" y="250"/>
                    </a:moveTo>
                    <a:cubicBezTo>
                      <a:pt x="421" y="251"/>
                      <a:pt x="424" y="250"/>
                      <a:pt x="422" y="250"/>
                    </a:cubicBezTo>
                    <a:close/>
                    <a:moveTo>
                      <a:pt x="334" y="221"/>
                    </a:moveTo>
                    <a:cubicBezTo>
                      <a:pt x="334" y="222"/>
                      <a:pt x="335" y="221"/>
                      <a:pt x="334" y="221"/>
                    </a:cubicBezTo>
                    <a:close/>
                    <a:moveTo>
                      <a:pt x="408" y="257"/>
                    </a:moveTo>
                    <a:cubicBezTo>
                      <a:pt x="409" y="256"/>
                      <a:pt x="407" y="256"/>
                      <a:pt x="408" y="257"/>
                    </a:cubicBezTo>
                    <a:close/>
                    <a:moveTo>
                      <a:pt x="378" y="244"/>
                    </a:moveTo>
                    <a:cubicBezTo>
                      <a:pt x="378" y="246"/>
                      <a:pt x="379" y="244"/>
                      <a:pt x="378" y="244"/>
                    </a:cubicBezTo>
                    <a:close/>
                    <a:moveTo>
                      <a:pt x="173" y="208"/>
                    </a:moveTo>
                    <a:cubicBezTo>
                      <a:pt x="174" y="208"/>
                      <a:pt x="174" y="207"/>
                      <a:pt x="173" y="208"/>
                    </a:cubicBezTo>
                    <a:close/>
                    <a:moveTo>
                      <a:pt x="415" y="245"/>
                    </a:moveTo>
                    <a:cubicBezTo>
                      <a:pt x="414" y="245"/>
                      <a:pt x="415" y="247"/>
                      <a:pt x="415" y="245"/>
                    </a:cubicBezTo>
                    <a:close/>
                    <a:moveTo>
                      <a:pt x="342" y="189"/>
                    </a:moveTo>
                    <a:cubicBezTo>
                      <a:pt x="342" y="189"/>
                      <a:pt x="342" y="189"/>
                      <a:pt x="342" y="189"/>
                    </a:cubicBezTo>
                    <a:cubicBezTo>
                      <a:pt x="343" y="188"/>
                      <a:pt x="342" y="188"/>
                      <a:pt x="342" y="189"/>
                    </a:cubicBezTo>
                    <a:close/>
                    <a:moveTo>
                      <a:pt x="308" y="233"/>
                    </a:moveTo>
                    <a:cubicBezTo>
                      <a:pt x="308" y="233"/>
                      <a:pt x="308" y="233"/>
                      <a:pt x="308" y="233"/>
                    </a:cubicBezTo>
                    <a:cubicBezTo>
                      <a:pt x="308" y="233"/>
                      <a:pt x="308" y="233"/>
                      <a:pt x="308" y="233"/>
                    </a:cubicBezTo>
                    <a:cubicBezTo>
                      <a:pt x="308" y="231"/>
                      <a:pt x="307" y="233"/>
                      <a:pt x="308" y="233"/>
                    </a:cubicBezTo>
                    <a:close/>
                    <a:moveTo>
                      <a:pt x="306" y="234"/>
                    </a:moveTo>
                    <a:cubicBezTo>
                      <a:pt x="307" y="233"/>
                      <a:pt x="306" y="233"/>
                      <a:pt x="306" y="234"/>
                    </a:cubicBezTo>
                    <a:close/>
                    <a:moveTo>
                      <a:pt x="314" y="234"/>
                    </a:moveTo>
                    <a:cubicBezTo>
                      <a:pt x="313" y="235"/>
                      <a:pt x="314" y="232"/>
                      <a:pt x="314" y="234"/>
                    </a:cubicBezTo>
                    <a:close/>
                    <a:moveTo>
                      <a:pt x="302" y="234"/>
                    </a:moveTo>
                    <a:cubicBezTo>
                      <a:pt x="302" y="234"/>
                      <a:pt x="302" y="233"/>
                      <a:pt x="302" y="234"/>
                    </a:cubicBezTo>
                    <a:close/>
                    <a:moveTo>
                      <a:pt x="362" y="261"/>
                    </a:moveTo>
                    <a:cubicBezTo>
                      <a:pt x="362" y="263"/>
                      <a:pt x="363" y="261"/>
                      <a:pt x="362" y="261"/>
                    </a:cubicBezTo>
                    <a:close/>
                    <a:moveTo>
                      <a:pt x="323" y="258"/>
                    </a:moveTo>
                    <a:cubicBezTo>
                      <a:pt x="323" y="258"/>
                      <a:pt x="323" y="258"/>
                      <a:pt x="323" y="258"/>
                    </a:cubicBezTo>
                    <a:cubicBezTo>
                      <a:pt x="323" y="258"/>
                      <a:pt x="323" y="258"/>
                      <a:pt x="323" y="258"/>
                    </a:cubicBezTo>
                    <a:close/>
                    <a:moveTo>
                      <a:pt x="359" y="263"/>
                    </a:moveTo>
                    <a:cubicBezTo>
                      <a:pt x="359" y="264"/>
                      <a:pt x="360" y="263"/>
                      <a:pt x="359" y="263"/>
                    </a:cubicBezTo>
                    <a:close/>
                    <a:moveTo>
                      <a:pt x="379" y="246"/>
                    </a:moveTo>
                    <a:cubicBezTo>
                      <a:pt x="379" y="246"/>
                      <a:pt x="379" y="246"/>
                      <a:pt x="380" y="246"/>
                    </a:cubicBezTo>
                    <a:cubicBezTo>
                      <a:pt x="379" y="246"/>
                      <a:pt x="379" y="246"/>
                      <a:pt x="379" y="246"/>
                    </a:cubicBezTo>
                    <a:close/>
                    <a:moveTo>
                      <a:pt x="350" y="215"/>
                    </a:moveTo>
                    <a:cubicBezTo>
                      <a:pt x="350" y="215"/>
                      <a:pt x="350" y="215"/>
                      <a:pt x="350" y="215"/>
                    </a:cubicBezTo>
                    <a:cubicBezTo>
                      <a:pt x="352" y="215"/>
                      <a:pt x="352" y="214"/>
                      <a:pt x="351" y="213"/>
                    </a:cubicBezTo>
                    <a:cubicBezTo>
                      <a:pt x="351" y="213"/>
                      <a:pt x="350" y="214"/>
                      <a:pt x="350" y="215"/>
                    </a:cubicBezTo>
                    <a:close/>
                    <a:moveTo>
                      <a:pt x="39" y="91"/>
                    </a:moveTo>
                    <a:cubicBezTo>
                      <a:pt x="39" y="91"/>
                      <a:pt x="39" y="91"/>
                      <a:pt x="40" y="91"/>
                    </a:cubicBezTo>
                    <a:cubicBezTo>
                      <a:pt x="39" y="91"/>
                      <a:pt x="39" y="91"/>
                      <a:pt x="39" y="91"/>
                    </a:cubicBezTo>
                    <a:close/>
                    <a:moveTo>
                      <a:pt x="39" y="91"/>
                    </a:moveTo>
                    <a:cubicBezTo>
                      <a:pt x="39" y="91"/>
                      <a:pt x="39" y="91"/>
                      <a:pt x="39" y="91"/>
                    </a:cubicBezTo>
                    <a:close/>
                    <a:moveTo>
                      <a:pt x="346" y="257"/>
                    </a:moveTo>
                    <a:cubicBezTo>
                      <a:pt x="346" y="256"/>
                      <a:pt x="346" y="256"/>
                      <a:pt x="346" y="257"/>
                    </a:cubicBezTo>
                    <a:close/>
                    <a:moveTo>
                      <a:pt x="5" y="210"/>
                    </a:moveTo>
                    <a:cubicBezTo>
                      <a:pt x="4" y="211"/>
                      <a:pt x="7" y="210"/>
                      <a:pt x="5" y="210"/>
                    </a:cubicBezTo>
                    <a:close/>
                    <a:moveTo>
                      <a:pt x="67" y="231"/>
                    </a:moveTo>
                    <a:cubicBezTo>
                      <a:pt x="65" y="231"/>
                      <a:pt x="67" y="233"/>
                      <a:pt x="67" y="233"/>
                    </a:cubicBezTo>
                    <a:cubicBezTo>
                      <a:pt x="67" y="232"/>
                      <a:pt x="67" y="232"/>
                      <a:pt x="67" y="231"/>
                    </a:cubicBezTo>
                    <a:close/>
                    <a:moveTo>
                      <a:pt x="354" y="158"/>
                    </a:moveTo>
                    <a:cubicBezTo>
                      <a:pt x="354" y="158"/>
                      <a:pt x="354" y="158"/>
                      <a:pt x="354" y="158"/>
                    </a:cubicBezTo>
                    <a:cubicBezTo>
                      <a:pt x="354" y="155"/>
                      <a:pt x="354" y="158"/>
                      <a:pt x="354" y="158"/>
                    </a:cubicBezTo>
                    <a:close/>
                    <a:moveTo>
                      <a:pt x="349" y="202"/>
                    </a:moveTo>
                    <a:cubicBezTo>
                      <a:pt x="349" y="203"/>
                      <a:pt x="349" y="203"/>
                      <a:pt x="350" y="204"/>
                    </a:cubicBezTo>
                    <a:cubicBezTo>
                      <a:pt x="350" y="203"/>
                      <a:pt x="350" y="202"/>
                      <a:pt x="349" y="202"/>
                    </a:cubicBezTo>
                    <a:close/>
                    <a:moveTo>
                      <a:pt x="188" y="184"/>
                    </a:moveTo>
                    <a:cubicBezTo>
                      <a:pt x="188" y="185"/>
                      <a:pt x="188" y="185"/>
                      <a:pt x="188" y="185"/>
                    </a:cubicBezTo>
                    <a:cubicBezTo>
                      <a:pt x="188" y="185"/>
                      <a:pt x="188" y="185"/>
                      <a:pt x="188" y="184"/>
                    </a:cubicBezTo>
                    <a:close/>
                    <a:moveTo>
                      <a:pt x="345" y="206"/>
                    </a:moveTo>
                    <a:cubicBezTo>
                      <a:pt x="344" y="207"/>
                      <a:pt x="344" y="208"/>
                      <a:pt x="345" y="208"/>
                    </a:cubicBezTo>
                    <a:cubicBezTo>
                      <a:pt x="345" y="207"/>
                      <a:pt x="345" y="207"/>
                      <a:pt x="345" y="206"/>
                    </a:cubicBezTo>
                    <a:cubicBezTo>
                      <a:pt x="345" y="206"/>
                      <a:pt x="345" y="206"/>
                      <a:pt x="345" y="206"/>
                    </a:cubicBezTo>
                    <a:close/>
                    <a:moveTo>
                      <a:pt x="330" y="261"/>
                    </a:moveTo>
                    <a:cubicBezTo>
                      <a:pt x="330" y="261"/>
                      <a:pt x="329" y="261"/>
                      <a:pt x="329" y="261"/>
                    </a:cubicBezTo>
                    <a:cubicBezTo>
                      <a:pt x="329" y="261"/>
                      <a:pt x="330" y="261"/>
                      <a:pt x="330" y="261"/>
                    </a:cubicBezTo>
                    <a:close/>
                    <a:moveTo>
                      <a:pt x="421" y="267"/>
                    </a:moveTo>
                    <a:cubicBezTo>
                      <a:pt x="423" y="269"/>
                      <a:pt x="420" y="265"/>
                      <a:pt x="421" y="267"/>
                    </a:cubicBezTo>
                    <a:close/>
                    <a:moveTo>
                      <a:pt x="365" y="242"/>
                    </a:moveTo>
                    <a:cubicBezTo>
                      <a:pt x="365" y="242"/>
                      <a:pt x="365" y="242"/>
                      <a:pt x="365" y="242"/>
                    </a:cubicBezTo>
                    <a:cubicBezTo>
                      <a:pt x="365" y="242"/>
                      <a:pt x="365" y="242"/>
                      <a:pt x="365" y="242"/>
                    </a:cubicBezTo>
                    <a:close/>
                    <a:moveTo>
                      <a:pt x="95" y="78"/>
                    </a:moveTo>
                    <a:cubicBezTo>
                      <a:pt x="95" y="78"/>
                      <a:pt x="95" y="78"/>
                      <a:pt x="95" y="78"/>
                    </a:cubicBezTo>
                    <a:cubicBezTo>
                      <a:pt x="95" y="78"/>
                      <a:pt x="95" y="78"/>
                      <a:pt x="95" y="78"/>
                    </a:cubicBezTo>
                    <a:cubicBezTo>
                      <a:pt x="94" y="78"/>
                      <a:pt x="93" y="80"/>
                      <a:pt x="94" y="81"/>
                    </a:cubicBezTo>
                    <a:cubicBezTo>
                      <a:pt x="95" y="81"/>
                      <a:pt x="96" y="80"/>
                      <a:pt x="96" y="79"/>
                    </a:cubicBezTo>
                    <a:cubicBezTo>
                      <a:pt x="95" y="80"/>
                      <a:pt x="96" y="78"/>
                      <a:pt x="95" y="78"/>
                    </a:cubicBezTo>
                    <a:close/>
                    <a:moveTo>
                      <a:pt x="88" y="81"/>
                    </a:moveTo>
                    <a:cubicBezTo>
                      <a:pt x="86" y="82"/>
                      <a:pt x="86" y="82"/>
                      <a:pt x="86" y="84"/>
                    </a:cubicBezTo>
                    <a:cubicBezTo>
                      <a:pt x="88" y="83"/>
                      <a:pt x="88" y="82"/>
                      <a:pt x="88" y="81"/>
                    </a:cubicBezTo>
                    <a:close/>
                    <a:moveTo>
                      <a:pt x="90" y="75"/>
                    </a:moveTo>
                    <a:cubicBezTo>
                      <a:pt x="90" y="75"/>
                      <a:pt x="89" y="74"/>
                      <a:pt x="88" y="75"/>
                    </a:cubicBezTo>
                    <a:cubicBezTo>
                      <a:pt x="89" y="75"/>
                      <a:pt x="89" y="76"/>
                      <a:pt x="90" y="75"/>
                    </a:cubicBezTo>
                    <a:close/>
                    <a:moveTo>
                      <a:pt x="80" y="89"/>
                    </a:moveTo>
                    <a:cubicBezTo>
                      <a:pt x="78" y="89"/>
                      <a:pt x="81" y="89"/>
                      <a:pt x="80" y="89"/>
                    </a:cubicBezTo>
                    <a:close/>
                    <a:moveTo>
                      <a:pt x="144" y="198"/>
                    </a:moveTo>
                    <a:cubicBezTo>
                      <a:pt x="143" y="196"/>
                      <a:pt x="142" y="199"/>
                      <a:pt x="144" y="198"/>
                    </a:cubicBezTo>
                    <a:close/>
                    <a:moveTo>
                      <a:pt x="147" y="195"/>
                    </a:moveTo>
                    <a:cubicBezTo>
                      <a:pt x="147" y="194"/>
                      <a:pt x="148" y="196"/>
                      <a:pt x="147" y="195"/>
                    </a:cubicBezTo>
                    <a:close/>
                    <a:moveTo>
                      <a:pt x="66" y="131"/>
                    </a:moveTo>
                    <a:cubicBezTo>
                      <a:pt x="66" y="132"/>
                      <a:pt x="66" y="132"/>
                      <a:pt x="66" y="131"/>
                    </a:cubicBezTo>
                    <a:cubicBezTo>
                      <a:pt x="65" y="133"/>
                      <a:pt x="69" y="132"/>
                      <a:pt x="69" y="130"/>
                    </a:cubicBezTo>
                    <a:cubicBezTo>
                      <a:pt x="69" y="129"/>
                      <a:pt x="69" y="122"/>
                      <a:pt x="68" y="122"/>
                    </a:cubicBezTo>
                    <a:cubicBezTo>
                      <a:pt x="65" y="124"/>
                      <a:pt x="67" y="129"/>
                      <a:pt x="66" y="131"/>
                    </a:cubicBezTo>
                    <a:close/>
                    <a:moveTo>
                      <a:pt x="101" y="143"/>
                    </a:moveTo>
                    <a:cubicBezTo>
                      <a:pt x="102" y="143"/>
                      <a:pt x="102" y="143"/>
                      <a:pt x="103" y="143"/>
                    </a:cubicBezTo>
                    <a:cubicBezTo>
                      <a:pt x="103" y="143"/>
                      <a:pt x="103" y="143"/>
                      <a:pt x="103" y="143"/>
                    </a:cubicBezTo>
                    <a:cubicBezTo>
                      <a:pt x="105" y="144"/>
                      <a:pt x="106" y="144"/>
                      <a:pt x="108" y="143"/>
                    </a:cubicBezTo>
                    <a:cubicBezTo>
                      <a:pt x="107" y="143"/>
                      <a:pt x="101" y="141"/>
                      <a:pt x="101" y="143"/>
                    </a:cubicBezTo>
                    <a:close/>
                    <a:moveTo>
                      <a:pt x="103" y="143"/>
                    </a:moveTo>
                    <a:cubicBezTo>
                      <a:pt x="103" y="143"/>
                      <a:pt x="103" y="143"/>
                      <a:pt x="103" y="143"/>
                    </a:cubicBezTo>
                    <a:cubicBezTo>
                      <a:pt x="103" y="143"/>
                      <a:pt x="104" y="144"/>
                      <a:pt x="103" y="143"/>
                    </a:cubicBezTo>
                    <a:close/>
                    <a:moveTo>
                      <a:pt x="124" y="145"/>
                    </a:moveTo>
                    <a:cubicBezTo>
                      <a:pt x="125" y="144"/>
                      <a:pt x="126" y="144"/>
                      <a:pt x="126" y="142"/>
                    </a:cubicBezTo>
                    <a:cubicBezTo>
                      <a:pt x="124" y="142"/>
                      <a:pt x="123" y="143"/>
                      <a:pt x="122" y="144"/>
                    </a:cubicBezTo>
                    <a:cubicBezTo>
                      <a:pt x="122" y="144"/>
                      <a:pt x="123" y="144"/>
                      <a:pt x="124" y="145"/>
                    </a:cubicBezTo>
                    <a:close/>
                    <a:moveTo>
                      <a:pt x="124" y="145"/>
                    </a:moveTo>
                    <a:cubicBezTo>
                      <a:pt x="123" y="145"/>
                      <a:pt x="125" y="144"/>
                      <a:pt x="124" y="145"/>
                    </a:cubicBezTo>
                    <a:close/>
                    <a:moveTo>
                      <a:pt x="54" y="131"/>
                    </a:moveTo>
                    <a:cubicBezTo>
                      <a:pt x="54" y="132"/>
                      <a:pt x="54" y="131"/>
                      <a:pt x="54" y="131"/>
                    </a:cubicBezTo>
                    <a:close/>
                    <a:moveTo>
                      <a:pt x="52" y="131"/>
                    </a:moveTo>
                    <a:cubicBezTo>
                      <a:pt x="53" y="132"/>
                      <a:pt x="54" y="132"/>
                      <a:pt x="54" y="131"/>
                    </a:cubicBezTo>
                    <a:cubicBezTo>
                      <a:pt x="54" y="131"/>
                      <a:pt x="54" y="131"/>
                      <a:pt x="54" y="131"/>
                    </a:cubicBezTo>
                    <a:cubicBezTo>
                      <a:pt x="55" y="130"/>
                      <a:pt x="54" y="130"/>
                      <a:pt x="52" y="131"/>
                    </a:cubicBezTo>
                    <a:close/>
                    <a:moveTo>
                      <a:pt x="105" y="138"/>
                    </a:moveTo>
                    <a:cubicBezTo>
                      <a:pt x="105" y="138"/>
                      <a:pt x="105" y="138"/>
                      <a:pt x="105" y="138"/>
                    </a:cubicBezTo>
                    <a:cubicBezTo>
                      <a:pt x="104" y="138"/>
                      <a:pt x="107" y="138"/>
                      <a:pt x="105" y="138"/>
                    </a:cubicBezTo>
                    <a:close/>
                    <a:moveTo>
                      <a:pt x="56" y="130"/>
                    </a:moveTo>
                    <a:cubicBezTo>
                      <a:pt x="56" y="130"/>
                      <a:pt x="56" y="130"/>
                      <a:pt x="56" y="130"/>
                    </a:cubicBezTo>
                    <a:cubicBezTo>
                      <a:pt x="56" y="130"/>
                      <a:pt x="56" y="130"/>
                      <a:pt x="56" y="130"/>
                    </a:cubicBezTo>
                    <a:close/>
                    <a:moveTo>
                      <a:pt x="105" y="128"/>
                    </a:moveTo>
                    <a:cubicBezTo>
                      <a:pt x="104" y="129"/>
                      <a:pt x="106" y="129"/>
                      <a:pt x="105" y="128"/>
                    </a:cubicBezTo>
                    <a:close/>
                    <a:moveTo>
                      <a:pt x="104" y="130"/>
                    </a:moveTo>
                    <a:cubicBezTo>
                      <a:pt x="103" y="130"/>
                      <a:pt x="106" y="130"/>
                      <a:pt x="104" y="130"/>
                    </a:cubicBezTo>
                    <a:close/>
                    <a:moveTo>
                      <a:pt x="107" y="136"/>
                    </a:moveTo>
                    <a:cubicBezTo>
                      <a:pt x="107" y="136"/>
                      <a:pt x="106" y="137"/>
                      <a:pt x="107" y="136"/>
                    </a:cubicBezTo>
                    <a:close/>
                    <a:moveTo>
                      <a:pt x="110" y="142"/>
                    </a:moveTo>
                    <a:cubicBezTo>
                      <a:pt x="109" y="140"/>
                      <a:pt x="110" y="143"/>
                      <a:pt x="110" y="142"/>
                    </a:cubicBezTo>
                    <a:close/>
                    <a:moveTo>
                      <a:pt x="50" y="132"/>
                    </a:moveTo>
                    <a:cubicBezTo>
                      <a:pt x="50" y="132"/>
                      <a:pt x="50" y="132"/>
                      <a:pt x="50" y="132"/>
                    </a:cubicBezTo>
                    <a:cubicBezTo>
                      <a:pt x="50" y="132"/>
                      <a:pt x="50" y="133"/>
                      <a:pt x="50" y="132"/>
                    </a:cubicBezTo>
                    <a:close/>
                    <a:moveTo>
                      <a:pt x="103" y="133"/>
                    </a:moveTo>
                    <a:cubicBezTo>
                      <a:pt x="103" y="134"/>
                      <a:pt x="103" y="132"/>
                      <a:pt x="103" y="133"/>
                    </a:cubicBezTo>
                    <a:close/>
                    <a:moveTo>
                      <a:pt x="103" y="137"/>
                    </a:moveTo>
                    <a:cubicBezTo>
                      <a:pt x="103" y="138"/>
                      <a:pt x="103" y="136"/>
                      <a:pt x="103" y="137"/>
                    </a:cubicBezTo>
                    <a:close/>
                    <a:moveTo>
                      <a:pt x="80" y="141"/>
                    </a:moveTo>
                    <a:cubicBezTo>
                      <a:pt x="80" y="141"/>
                      <a:pt x="80" y="141"/>
                      <a:pt x="80" y="141"/>
                    </a:cubicBezTo>
                    <a:cubicBezTo>
                      <a:pt x="80" y="141"/>
                      <a:pt x="79" y="140"/>
                      <a:pt x="80" y="141"/>
                    </a:cubicBezTo>
                    <a:close/>
                    <a:moveTo>
                      <a:pt x="103" y="139"/>
                    </a:moveTo>
                    <a:cubicBezTo>
                      <a:pt x="103" y="139"/>
                      <a:pt x="103" y="139"/>
                      <a:pt x="103" y="139"/>
                    </a:cubicBezTo>
                    <a:cubicBezTo>
                      <a:pt x="103" y="139"/>
                      <a:pt x="103" y="139"/>
                      <a:pt x="103" y="139"/>
                    </a:cubicBezTo>
                    <a:close/>
                    <a:moveTo>
                      <a:pt x="126" y="142"/>
                    </a:moveTo>
                    <a:cubicBezTo>
                      <a:pt x="126" y="142"/>
                      <a:pt x="126" y="142"/>
                      <a:pt x="126" y="142"/>
                    </a:cubicBezTo>
                    <a:close/>
                    <a:moveTo>
                      <a:pt x="331" y="92"/>
                    </a:moveTo>
                    <a:cubicBezTo>
                      <a:pt x="331" y="92"/>
                      <a:pt x="331" y="92"/>
                      <a:pt x="331" y="92"/>
                    </a:cubicBezTo>
                    <a:cubicBezTo>
                      <a:pt x="330" y="93"/>
                      <a:pt x="331" y="91"/>
                      <a:pt x="331" y="92"/>
                    </a:cubicBezTo>
                    <a:close/>
                    <a:moveTo>
                      <a:pt x="334" y="93"/>
                    </a:moveTo>
                    <a:cubicBezTo>
                      <a:pt x="334" y="92"/>
                      <a:pt x="334" y="92"/>
                      <a:pt x="332" y="92"/>
                    </a:cubicBezTo>
                    <a:cubicBezTo>
                      <a:pt x="332" y="93"/>
                      <a:pt x="332" y="93"/>
                      <a:pt x="334" y="93"/>
                    </a:cubicBezTo>
                    <a:close/>
                    <a:moveTo>
                      <a:pt x="347" y="123"/>
                    </a:moveTo>
                    <a:cubicBezTo>
                      <a:pt x="347" y="123"/>
                      <a:pt x="347" y="123"/>
                      <a:pt x="347" y="123"/>
                    </a:cubicBezTo>
                    <a:close/>
                    <a:moveTo>
                      <a:pt x="376" y="107"/>
                    </a:moveTo>
                    <a:cubicBezTo>
                      <a:pt x="374" y="109"/>
                      <a:pt x="378" y="107"/>
                      <a:pt x="376" y="107"/>
                    </a:cubicBezTo>
                    <a:close/>
                    <a:moveTo>
                      <a:pt x="376" y="104"/>
                    </a:moveTo>
                    <a:cubicBezTo>
                      <a:pt x="376" y="104"/>
                      <a:pt x="374" y="108"/>
                      <a:pt x="377" y="105"/>
                    </a:cubicBezTo>
                    <a:cubicBezTo>
                      <a:pt x="376" y="105"/>
                      <a:pt x="378" y="103"/>
                      <a:pt x="376" y="104"/>
                    </a:cubicBezTo>
                    <a:close/>
                    <a:moveTo>
                      <a:pt x="190" y="32"/>
                    </a:moveTo>
                    <a:cubicBezTo>
                      <a:pt x="190" y="32"/>
                      <a:pt x="190" y="32"/>
                      <a:pt x="190" y="32"/>
                    </a:cubicBezTo>
                    <a:close/>
                    <a:moveTo>
                      <a:pt x="372" y="80"/>
                    </a:moveTo>
                    <a:cubicBezTo>
                      <a:pt x="374" y="79"/>
                      <a:pt x="373" y="79"/>
                      <a:pt x="373" y="78"/>
                    </a:cubicBezTo>
                    <a:cubicBezTo>
                      <a:pt x="372" y="78"/>
                      <a:pt x="371" y="78"/>
                      <a:pt x="372" y="80"/>
                    </a:cubicBezTo>
                    <a:close/>
                    <a:moveTo>
                      <a:pt x="373" y="116"/>
                    </a:moveTo>
                    <a:cubicBezTo>
                      <a:pt x="372" y="117"/>
                      <a:pt x="373" y="119"/>
                      <a:pt x="373" y="118"/>
                    </a:cubicBezTo>
                    <a:cubicBezTo>
                      <a:pt x="374" y="117"/>
                      <a:pt x="374" y="116"/>
                      <a:pt x="373" y="116"/>
                    </a:cubicBezTo>
                    <a:close/>
                    <a:moveTo>
                      <a:pt x="373" y="118"/>
                    </a:moveTo>
                    <a:cubicBezTo>
                      <a:pt x="373" y="118"/>
                      <a:pt x="373" y="118"/>
                      <a:pt x="373" y="118"/>
                    </a:cubicBezTo>
                    <a:close/>
                    <a:moveTo>
                      <a:pt x="141" y="52"/>
                    </a:moveTo>
                    <a:cubicBezTo>
                      <a:pt x="132" y="48"/>
                      <a:pt x="143" y="56"/>
                      <a:pt x="141" y="52"/>
                    </a:cubicBezTo>
                    <a:close/>
                    <a:moveTo>
                      <a:pt x="162" y="24"/>
                    </a:moveTo>
                    <a:cubicBezTo>
                      <a:pt x="161" y="25"/>
                      <a:pt x="156" y="27"/>
                      <a:pt x="155" y="28"/>
                    </a:cubicBezTo>
                    <a:cubicBezTo>
                      <a:pt x="154" y="29"/>
                      <a:pt x="151" y="29"/>
                      <a:pt x="150" y="30"/>
                    </a:cubicBezTo>
                    <a:cubicBezTo>
                      <a:pt x="150" y="30"/>
                      <a:pt x="150" y="30"/>
                      <a:pt x="150" y="30"/>
                    </a:cubicBezTo>
                    <a:cubicBezTo>
                      <a:pt x="150" y="30"/>
                      <a:pt x="150" y="30"/>
                      <a:pt x="150" y="30"/>
                    </a:cubicBezTo>
                    <a:cubicBezTo>
                      <a:pt x="148" y="32"/>
                      <a:pt x="145" y="34"/>
                      <a:pt x="143" y="35"/>
                    </a:cubicBezTo>
                    <a:cubicBezTo>
                      <a:pt x="144" y="35"/>
                      <a:pt x="142" y="41"/>
                      <a:pt x="141" y="41"/>
                    </a:cubicBezTo>
                    <a:cubicBezTo>
                      <a:pt x="140" y="42"/>
                      <a:pt x="140" y="44"/>
                      <a:pt x="140" y="45"/>
                    </a:cubicBezTo>
                    <a:cubicBezTo>
                      <a:pt x="140" y="45"/>
                      <a:pt x="140" y="45"/>
                      <a:pt x="140" y="45"/>
                    </a:cubicBezTo>
                    <a:cubicBezTo>
                      <a:pt x="141" y="45"/>
                      <a:pt x="141" y="46"/>
                      <a:pt x="142" y="47"/>
                    </a:cubicBezTo>
                    <a:cubicBezTo>
                      <a:pt x="146" y="49"/>
                      <a:pt x="151" y="49"/>
                      <a:pt x="152" y="47"/>
                    </a:cubicBezTo>
                    <a:cubicBezTo>
                      <a:pt x="152" y="46"/>
                      <a:pt x="146" y="45"/>
                      <a:pt x="147" y="42"/>
                    </a:cubicBezTo>
                    <a:cubicBezTo>
                      <a:pt x="148" y="39"/>
                      <a:pt x="150" y="37"/>
                      <a:pt x="152" y="34"/>
                    </a:cubicBezTo>
                    <a:cubicBezTo>
                      <a:pt x="154" y="31"/>
                      <a:pt x="159" y="29"/>
                      <a:pt x="162" y="27"/>
                    </a:cubicBezTo>
                    <a:cubicBezTo>
                      <a:pt x="163" y="26"/>
                      <a:pt x="163" y="25"/>
                      <a:pt x="163" y="25"/>
                    </a:cubicBezTo>
                    <a:cubicBezTo>
                      <a:pt x="163" y="24"/>
                      <a:pt x="163" y="24"/>
                      <a:pt x="162" y="24"/>
                    </a:cubicBezTo>
                    <a:close/>
                    <a:moveTo>
                      <a:pt x="150" y="30"/>
                    </a:moveTo>
                    <a:cubicBezTo>
                      <a:pt x="150" y="30"/>
                      <a:pt x="150" y="30"/>
                      <a:pt x="150" y="30"/>
                    </a:cubicBezTo>
                    <a:cubicBezTo>
                      <a:pt x="150" y="30"/>
                      <a:pt x="150" y="30"/>
                      <a:pt x="150" y="30"/>
                    </a:cubicBezTo>
                    <a:cubicBezTo>
                      <a:pt x="150" y="30"/>
                      <a:pt x="150" y="30"/>
                      <a:pt x="150" y="30"/>
                    </a:cubicBezTo>
                    <a:close/>
                    <a:moveTo>
                      <a:pt x="370" y="123"/>
                    </a:moveTo>
                    <a:cubicBezTo>
                      <a:pt x="370" y="123"/>
                      <a:pt x="370" y="123"/>
                      <a:pt x="370" y="123"/>
                    </a:cubicBezTo>
                    <a:cubicBezTo>
                      <a:pt x="369" y="122"/>
                      <a:pt x="371" y="123"/>
                      <a:pt x="370" y="123"/>
                    </a:cubicBezTo>
                    <a:close/>
                    <a:moveTo>
                      <a:pt x="371" y="118"/>
                    </a:moveTo>
                    <a:cubicBezTo>
                      <a:pt x="371" y="119"/>
                      <a:pt x="367" y="119"/>
                      <a:pt x="369" y="121"/>
                    </a:cubicBezTo>
                    <a:cubicBezTo>
                      <a:pt x="370" y="120"/>
                      <a:pt x="371" y="119"/>
                      <a:pt x="371" y="119"/>
                    </a:cubicBezTo>
                    <a:cubicBezTo>
                      <a:pt x="371" y="119"/>
                      <a:pt x="371" y="118"/>
                      <a:pt x="371" y="11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45" name="Rectangle 82"/>
              <p:cNvSpPr>
                <a:spLocks noChangeArrowheads="1"/>
              </p:cNvSpPr>
              <p:nvPr/>
            </p:nvSpPr>
            <p:spPr bwMode="auto">
              <a:xfrm>
                <a:off x="2924175" y="4826000"/>
                <a:ext cx="1588" cy="1588"/>
              </a:xfrm>
              <a:prstGeom prst="rect">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46" name="Rectangle 83"/>
              <p:cNvSpPr>
                <a:spLocks noChangeArrowheads="1"/>
              </p:cNvSpPr>
              <p:nvPr/>
            </p:nvSpPr>
            <p:spPr bwMode="auto">
              <a:xfrm>
                <a:off x="2951163" y="4845050"/>
                <a:ext cx="1588" cy="1588"/>
              </a:xfrm>
              <a:prstGeom prst="rect">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47" name="Freeform 84"/>
              <p:cNvSpPr/>
              <p:nvPr/>
            </p:nvSpPr>
            <p:spPr bwMode="auto">
              <a:xfrm>
                <a:off x="3030538" y="4737100"/>
                <a:ext cx="15875" cy="9525"/>
              </a:xfrm>
              <a:custGeom>
                <a:avLst/>
                <a:gdLst>
                  <a:gd name="T0" fmla="*/ 19 w 20"/>
                  <a:gd name="T1" fmla="*/ 3 h 11"/>
                  <a:gd name="T2" fmla="*/ 9 w 20"/>
                  <a:gd name="T3" fmla="*/ 2 h 11"/>
                  <a:gd name="T4" fmla="*/ 0 w 20"/>
                  <a:gd name="T5" fmla="*/ 5 h 11"/>
                  <a:gd name="T6" fmla="*/ 3 w 20"/>
                  <a:gd name="T7" fmla="*/ 5 h 11"/>
                  <a:gd name="T8" fmla="*/ 1 w 20"/>
                  <a:gd name="T9" fmla="*/ 7 h 11"/>
                  <a:gd name="T10" fmla="*/ 4 w 20"/>
                  <a:gd name="T11" fmla="*/ 8 h 11"/>
                  <a:gd name="T12" fmla="*/ 4 w 20"/>
                  <a:gd name="T13" fmla="*/ 10 h 11"/>
                  <a:gd name="T14" fmla="*/ 8 w 20"/>
                  <a:gd name="T15" fmla="*/ 10 h 11"/>
                  <a:gd name="T16" fmla="*/ 19 w 20"/>
                  <a:gd name="T17" fmla="*/ 7 h 11"/>
                  <a:gd name="T18" fmla="*/ 20 w 20"/>
                  <a:gd name="T19" fmla="*/ 5 h 11"/>
                  <a:gd name="T20" fmla="*/ 19 w 20"/>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1">
                    <a:moveTo>
                      <a:pt x="19" y="3"/>
                    </a:moveTo>
                    <a:cubicBezTo>
                      <a:pt x="14" y="1"/>
                      <a:pt x="15" y="0"/>
                      <a:pt x="9" y="2"/>
                    </a:cubicBezTo>
                    <a:cubicBezTo>
                      <a:pt x="6" y="4"/>
                      <a:pt x="1" y="0"/>
                      <a:pt x="0" y="5"/>
                    </a:cubicBezTo>
                    <a:cubicBezTo>
                      <a:pt x="0" y="5"/>
                      <a:pt x="3" y="5"/>
                      <a:pt x="3" y="5"/>
                    </a:cubicBezTo>
                    <a:cubicBezTo>
                      <a:pt x="4" y="6"/>
                      <a:pt x="1" y="7"/>
                      <a:pt x="1" y="7"/>
                    </a:cubicBezTo>
                    <a:cubicBezTo>
                      <a:pt x="4" y="8"/>
                      <a:pt x="1" y="6"/>
                      <a:pt x="4" y="8"/>
                    </a:cubicBezTo>
                    <a:cubicBezTo>
                      <a:pt x="4" y="8"/>
                      <a:pt x="4" y="9"/>
                      <a:pt x="4" y="10"/>
                    </a:cubicBezTo>
                    <a:cubicBezTo>
                      <a:pt x="5" y="10"/>
                      <a:pt x="7" y="10"/>
                      <a:pt x="8" y="10"/>
                    </a:cubicBezTo>
                    <a:cubicBezTo>
                      <a:pt x="9" y="11"/>
                      <a:pt x="17" y="9"/>
                      <a:pt x="19" y="7"/>
                    </a:cubicBezTo>
                    <a:cubicBezTo>
                      <a:pt x="18" y="7"/>
                      <a:pt x="19" y="6"/>
                      <a:pt x="20" y="5"/>
                    </a:cubicBezTo>
                    <a:cubicBezTo>
                      <a:pt x="20" y="4"/>
                      <a:pt x="20" y="4"/>
                      <a:pt x="19"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48" name="Freeform 85"/>
              <p:cNvSpPr/>
              <p:nvPr/>
            </p:nvSpPr>
            <p:spPr bwMode="auto">
              <a:xfrm>
                <a:off x="2928938" y="4819650"/>
                <a:ext cx="19050" cy="9525"/>
              </a:xfrm>
              <a:custGeom>
                <a:avLst/>
                <a:gdLst>
                  <a:gd name="T0" fmla="*/ 25 w 25"/>
                  <a:gd name="T1" fmla="*/ 12 h 13"/>
                  <a:gd name="T2" fmla="*/ 14 w 25"/>
                  <a:gd name="T3" fmla="*/ 6 h 13"/>
                  <a:gd name="T4" fmla="*/ 0 w 25"/>
                  <a:gd name="T5" fmla="*/ 7 h 13"/>
                  <a:gd name="T6" fmla="*/ 1 w 25"/>
                  <a:gd name="T7" fmla="*/ 8 h 13"/>
                  <a:gd name="T8" fmla="*/ 8 w 25"/>
                  <a:gd name="T9" fmla="*/ 5 h 13"/>
                  <a:gd name="T10" fmla="*/ 14 w 25"/>
                  <a:gd name="T11" fmla="*/ 9 h 13"/>
                  <a:gd name="T12" fmla="*/ 18 w 25"/>
                  <a:gd name="T13" fmla="*/ 12 h 13"/>
                  <a:gd name="T14" fmla="*/ 16 w 25"/>
                  <a:gd name="T15" fmla="*/ 13 h 13"/>
                  <a:gd name="T16" fmla="*/ 17 w 25"/>
                  <a:gd name="T17" fmla="*/ 13 h 13"/>
                  <a:gd name="T18" fmla="*/ 21 w 25"/>
                  <a:gd name="T19" fmla="*/ 13 h 13"/>
                  <a:gd name="T20" fmla="*/ 25 w 25"/>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3">
                    <a:moveTo>
                      <a:pt x="25" y="12"/>
                    </a:moveTo>
                    <a:cubicBezTo>
                      <a:pt x="24" y="10"/>
                      <a:pt x="16" y="6"/>
                      <a:pt x="14" y="6"/>
                    </a:cubicBezTo>
                    <a:cubicBezTo>
                      <a:pt x="11" y="0"/>
                      <a:pt x="3" y="6"/>
                      <a:pt x="0" y="7"/>
                    </a:cubicBezTo>
                    <a:cubicBezTo>
                      <a:pt x="1" y="7"/>
                      <a:pt x="1" y="8"/>
                      <a:pt x="1" y="8"/>
                    </a:cubicBezTo>
                    <a:cubicBezTo>
                      <a:pt x="3" y="7"/>
                      <a:pt x="6" y="6"/>
                      <a:pt x="8" y="5"/>
                    </a:cubicBezTo>
                    <a:cubicBezTo>
                      <a:pt x="6" y="7"/>
                      <a:pt x="12" y="8"/>
                      <a:pt x="14" y="9"/>
                    </a:cubicBezTo>
                    <a:cubicBezTo>
                      <a:pt x="15" y="9"/>
                      <a:pt x="18" y="12"/>
                      <a:pt x="18" y="12"/>
                    </a:cubicBezTo>
                    <a:cubicBezTo>
                      <a:pt x="18" y="12"/>
                      <a:pt x="17" y="12"/>
                      <a:pt x="16" y="13"/>
                    </a:cubicBezTo>
                    <a:cubicBezTo>
                      <a:pt x="17" y="12"/>
                      <a:pt x="17" y="13"/>
                      <a:pt x="17" y="13"/>
                    </a:cubicBezTo>
                    <a:cubicBezTo>
                      <a:pt x="18" y="13"/>
                      <a:pt x="20" y="13"/>
                      <a:pt x="21" y="13"/>
                    </a:cubicBezTo>
                    <a:cubicBezTo>
                      <a:pt x="23" y="13"/>
                      <a:pt x="24" y="13"/>
                      <a:pt x="25" y="1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49" name="Freeform 86"/>
              <p:cNvSpPr/>
              <p:nvPr/>
            </p:nvSpPr>
            <p:spPr bwMode="auto">
              <a:xfrm>
                <a:off x="2944813" y="4829175"/>
                <a:ext cx="0"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50" name="Freeform 87"/>
              <p:cNvSpPr/>
              <p:nvPr/>
            </p:nvSpPr>
            <p:spPr bwMode="auto">
              <a:xfrm>
                <a:off x="2946400" y="4829175"/>
                <a:ext cx="11113" cy="4763"/>
              </a:xfrm>
              <a:custGeom>
                <a:avLst/>
                <a:gdLst>
                  <a:gd name="T0" fmla="*/ 15 w 15"/>
                  <a:gd name="T1" fmla="*/ 3 h 6"/>
                  <a:gd name="T2" fmla="*/ 3 w 15"/>
                  <a:gd name="T3" fmla="*/ 0 h 6"/>
                  <a:gd name="T4" fmla="*/ 4 w 15"/>
                  <a:gd name="T5" fmla="*/ 3 h 6"/>
                  <a:gd name="T6" fmla="*/ 0 w 15"/>
                  <a:gd name="T7" fmla="*/ 4 h 6"/>
                  <a:gd name="T8" fmla="*/ 7 w 15"/>
                  <a:gd name="T9" fmla="*/ 6 h 6"/>
                  <a:gd name="T10" fmla="*/ 15 w 15"/>
                  <a:gd name="T11" fmla="*/ 3 h 6"/>
                </a:gdLst>
                <a:ahLst/>
                <a:cxnLst>
                  <a:cxn ang="0">
                    <a:pos x="T0" y="T1"/>
                  </a:cxn>
                  <a:cxn ang="0">
                    <a:pos x="T2" y="T3"/>
                  </a:cxn>
                  <a:cxn ang="0">
                    <a:pos x="T4" y="T5"/>
                  </a:cxn>
                  <a:cxn ang="0">
                    <a:pos x="T6" y="T7"/>
                  </a:cxn>
                  <a:cxn ang="0">
                    <a:pos x="T8" y="T9"/>
                  </a:cxn>
                  <a:cxn ang="0">
                    <a:pos x="T10" y="T11"/>
                  </a:cxn>
                </a:cxnLst>
                <a:rect l="0" t="0" r="r" b="b"/>
                <a:pathLst>
                  <a:path w="15" h="6">
                    <a:moveTo>
                      <a:pt x="15" y="3"/>
                    </a:moveTo>
                    <a:cubicBezTo>
                      <a:pt x="11" y="0"/>
                      <a:pt x="7" y="1"/>
                      <a:pt x="3" y="0"/>
                    </a:cubicBezTo>
                    <a:cubicBezTo>
                      <a:pt x="3" y="0"/>
                      <a:pt x="5" y="3"/>
                      <a:pt x="4" y="3"/>
                    </a:cubicBezTo>
                    <a:cubicBezTo>
                      <a:pt x="3" y="5"/>
                      <a:pt x="1" y="2"/>
                      <a:pt x="0" y="4"/>
                    </a:cubicBezTo>
                    <a:cubicBezTo>
                      <a:pt x="1" y="6"/>
                      <a:pt x="5" y="5"/>
                      <a:pt x="7" y="6"/>
                    </a:cubicBezTo>
                    <a:cubicBezTo>
                      <a:pt x="9" y="5"/>
                      <a:pt x="15" y="4"/>
                      <a:pt x="15"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51" name="Freeform 88"/>
              <p:cNvSpPr/>
              <p:nvPr/>
            </p:nvSpPr>
            <p:spPr bwMode="auto">
              <a:xfrm>
                <a:off x="2938463" y="4830763"/>
                <a:ext cx="4763" cy="3175"/>
              </a:xfrm>
              <a:custGeom>
                <a:avLst/>
                <a:gdLst>
                  <a:gd name="T0" fmla="*/ 0 w 6"/>
                  <a:gd name="T1" fmla="*/ 1 h 3"/>
                  <a:gd name="T2" fmla="*/ 5 w 6"/>
                  <a:gd name="T3" fmla="*/ 3 h 3"/>
                  <a:gd name="T4" fmla="*/ 4 w 6"/>
                  <a:gd name="T5" fmla="*/ 1 h 3"/>
                  <a:gd name="T6" fmla="*/ 0 w 6"/>
                  <a:gd name="T7" fmla="*/ 1 h 3"/>
                </a:gdLst>
                <a:ahLst/>
                <a:cxnLst>
                  <a:cxn ang="0">
                    <a:pos x="T0" y="T1"/>
                  </a:cxn>
                  <a:cxn ang="0">
                    <a:pos x="T2" y="T3"/>
                  </a:cxn>
                  <a:cxn ang="0">
                    <a:pos x="T4" y="T5"/>
                  </a:cxn>
                  <a:cxn ang="0">
                    <a:pos x="T6" y="T7"/>
                  </a:cxn>
                </a:cxnLst>
                <a:rect l="0" t="0" r="r" b="b"/>
                <a:pathLst>
                  <a:path w="6" h="3">
                    <a:moveTo>
                      <a:pt x="0" y="1"/>
                    </a:moveTo>
                    <a:cubicBezTo>
                      <a:pt x="1" y="3"/>
                      <a:pt x="4" y="3"/>
                      <a:pt x="5" y="3"/>
                    </a:cubicBezTo>
                    <a:cubicBezTo>
                      <a:pt x="6" y="2"/>
                      <a:pt x="4" y="1"/>
                      <a:pt x="4" y="1"/>
                    </a:cubicBezTo>
                    <a:cubicBezTo>
                      <a:pt x="3" y="1"/>
                      <a:pt x="1"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52" name="Freeform 89"/>
              <p:cNvSpPr/>
              <p:nvPr/>
            </p:nvSpPr>
            <p:spPr bwMode="auto">
              <a:xfrm>
                <a:off x="2959100" y="4830763"/>
                <a:ext cx="3175" cy="3175"/>
              </a:xfrm>
              <a:custGeom>
                <a:avLst/>
                <a:gdLst>
                  <a:gd name="T0" fmla="*/ 4 w 4"/>
                  <a:gd name="T1" fmla="*/ 2 h 3"/>
                  <a:gd name="T2" fmla="*/ 0 w 4"/>
                  <a:gd name="T3" fmla="*/ 1 h 3"/>
                  <a:gd name="T4" fmla="*/ 2 w 4"/>
                  <a:gd name="T5" fmla="*/ 2 h 3"/>
                  <a:gd name="T6" fmla="*/ 4 w 4"/>
                  <a:gd name="T7" fmla="*/ 2 h 3"/>
                </a:gdLst>
                <a:ahLst/>
                <a:cxnLst>
                  <a:cxn ang="0">
                    <a:pos x="T0" y="T1"/>
                  </a:cxn>
                  <a:cxn ang="0">
                    <a:pos x="T2" y="T3"/>
                  </a:cxn>
                  <a:cxn ang="0">
                    <a:pos x="T4" y="T5"/>
                  </a:cxn>
                  <a:cxn ang="0">
                    <a:pos x="T6" y="T7"/>
                  </a:cxn>
                </a:cxnLst>
                <a:rect l="0" t="0" r="r" b="b"/>
                <a:pathLst>
                  <a:path w="4" h="3">
                    <a:moveTo>
                      <a:pt x="4" y="2"/>
                    </a:moveTo>
                    <a:cubicBezTo>
                      <a:pt x="4" y="0"/>
                      <a:pt x="3" y="0"/>
                      <a:pt x="0" y="1"/>
                    </a:cubicBezTo>
                    <a:cubicBezTo>
                      <a:pt x="0" y="2"/>
                      <a:pt x="0" y="3"/>
                      <a:pt x="2" y="2"/>
                    </a:cubicBezTo>
                    <a:cubicBezTo>
                      <a:pt x="2" y="2"/>
                      <a:pt x="4" y="3"/>
                      <a:pt x="4"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53" name="Freeform 90"/>
              <p:cNvSpPr/>
              <p:nvPr/>
            </p:nvSpPr>
            <p:spPr bwMode="auto">
              <a:xfrm>
                <a:off x="2959100" y="4832350"/>
                <a:ext cx="1588" cy="1588"/>
              </a:xfrm>
              <a:custGeom>
                <a:avLst/>
                <a:gdLst>
                  <a:gd name="T0" fmla="*/ 2 w 2"/>
                  <a:gd name="T1" fmla="*/ 0 h 1"/>
                  <a:gd name="T2" fmla="*/ 2 w 2"/>
                  <a:gd name="T3" fmla="*/ 0 h 1"/>
                </a:gdLst>
                <a:ahLst/>
                <a:cxnLst>
                  <a:cxn ang="0">
                    <a:pos x="T0" y="T1"/>
                  </a:cxn>
                  <a:cxn ang="0">
                    <a:pos x="T2" y="T3"/>
                  </a:cxn>
                </a:cxnLst>
                <a:rect l="0" t="0" r="r" b="b"/>
                <a:pathLst>
                  <a:path w="2" h="1">
                    <a:moveTo>
                      <a:pt x="2" y="0"/>
                    </a:moveTo>
                    <a:cubicBezTo>
                      <a:pt x="0" y="1"/>
                      <a:pt x="2" y="0"/>
                      <a:pt x="2"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54" name="Freeform 91"/>
              <p:cNvSpPr/>
              <p:nvPr/>
            </p:nvSpPr>
            <p:spPr bwMode="auto">
              <a:xfrm>
                <a:off x="2946400" y="4708525"/>
                <a:ext cx="1588" cy="4763"/>
              </a:xfrm>
              <a:custGeom>
                <a:avLst/>
                <a:gdLst>
                  <a:gd name="T0" fmla="*/ 0 w 2"/>
                  <a:gd name="T1" fmla="*/ 3 h 5"/>
                  <a:gd name="T2" fmla="*/ 0 w 2"/>
                  <a:gd name="T3" fmla="*/ 3 h 5"/>
                  <a:gd name="T4" fmla="*/ 0 w 2"/>
                  <a:gd name="T5" fmla="*/ 3 h 5"/>
                </a:gdLst>
                <a:ahLst/>
                <a:cxnLst>
                  <a:cxn ang="0">
                    <a:pos x="T0" y="T1"/>
                  </a:cxn>
                  <a:cxn ang="0">
                    <a:pos x="T2" y="T3"/>
                  </a:cxn>
                  <a:cxn ang="0">
                    <a:pos x="T4" y="T5"/>
                  </a:cxn>
                </a:cxnLst>
                <a:rect l="0" t="0" r="r" b="b"/>
                <a:pathLst>
                  <a:path w="2" h="5">
                    <a:moveTo>
                      <a:pt x="0" y="3"/>
                    </a:moveTo>
                    <a:cubicBezTo>
                      <a:pt x="0" y="3"/>
                      <a:pt x="0" y="3"/>
                      <a:pt x="0" y="3"/>
                    </a:cubicBezTo>
                    <a:cubicBezTo>
                      <a:pt x="2" y="5"/>
                      <a:pt x="2" y="0"/>
                      <a:pt x="0"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55" name="Freeform 92"/>
              <p:cNvSpPr/>
              <p:nvPr/>
            </p:nvSpPr>
            <p:spPr bwMode="auto">
              <a:xfrm>
                <a:off x="2936875" y="4706938"/>
                <a:ext cx="7938" cy="4763"/>
              </a:xfrm>
              <a:custGeom>
                <a:avLst/>
                <a:gdLst>
                  <a:gd name="T0" fmla="*/ 4 w 9"/>
                  <a:gd name="T1" fmla="*/ 4 h 7"/>
                  <a:gd name="T2" fmla="*/ 1 w 9"/>
                  <a:gd name="T3" fmla="*/ 4 h 7"/>
                  <a:gd name="T4" fmla="*/ 2 w 9"/>
                  <a:gd name="T5" fmla="*/ 6 h 7"/>
                  <a:gd name="T6" fmla="*/ 3 w 9"/>
                  <a:gd name="T7" fmla="*/ 6 h 7"/>
                  <a:gd name="T8" fmla="*/ 9 w 9"/>
                  <a:gd name="T9" fmla="*/ 3 h 7"/>
                  <a:gd name="T10" fmla="*/ 4 w 9"/>
                  <a:gd name="T11" fmla="*/ 4 h 7"/>
                </a:gdLst>
                <a:ahLst/>
                <a:cxnLst>
                  <a:cxn ang="0">
                    <a:pos x="T0" y="T1"/>
                  </a:cxn>
                  <a:cxn ang="0">
                    <a:pos x="T2" y="T3"/>
                  </a:cxn>
                  <a:cxn ang="0">
                    <a:pos x="T4" y="T5"/>
                  </a:cxn>
                  <a:cxn ang="0">
                    <a:pos x="T6" y="T7"/>
                  </a:cxn>
                  <a:cxn ang="0">
                    <a:pos x="T8" y="T9"/>
                  </a:cxn>
                  <a:cxn ang="0">
                    <a:pos x="T10" y="T11"/>
                  </a:cxn>
                </a:cxnLst>
                <a:rect l="0" t="0" r="r" b="b"/>
                <a:pathLst>
                  <a:path w="9" h="7">
                    <a:moveTo>
                      <a:pt x="4" y="4"/>
                    </a:moveTo>
                    <a:cubicBezTo>
                      <a:pt x="2" y="4"/>
                      <a:pt x="2" y="4"/>
                      <a:pt x="1" y="4"/>
                    </a:cubicBezTo>
                    <a:cubicBezTo>
                      <a:pt x="0" y="5"/>
                      <a:pt x="1" y="6"/>
                      <a:pt x="2" y="6"/>
                    </a:cubicBezTo>
                    <a:cubicBezTo>
                      <a:pt x="3" y="6"/>
                      <a:pt x="3" y="6"/>
                      <a:pt x="3" y="6"/>
                    </a:cubicBezTo>
                    <a:cubicBezTo>
                      <a:pt x="5" y="7"/>
                      <a:pt x="8" y="5"/>
                      <a:pt x="9" y="3"/>
                    </a:cubicBezTo>
                    <a:cubicBezTo>
                      <a:pt x="8" y="0"/>
                      <a:pt x="2" y="3"/>
                      <a:pt x="4" y="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56" name="Freeform 93"/>
              <p:cNvSpPr/>
              <p:nvPr/>
            </p:nvSpPr>
            <p:spPr bwMode="auto">
              <a:xfrm>
                <a:off x="2944813" y="4821238"/>
                <a:ext cx="3175" cy="1588"/>
              </a:xfrm>
              <a:custGeom>
                <a:avLst/>
                <a:gdLst>
                  <a:gd name="T0" fmla="*/ 3 w 3"/>
                  <a:gd name="T1" fmla="*/ 3 h 3"/>
                  <a:gd name="T2" fmla="*/ 1 w 3"/>
                  <a:gd name="T3" fmla="*/ 0 h 3"/>
                  <a:gd name="T4" fmla="*/ 3 w 3"/>
                  <a:gd name="T5" fmla="*/ 3 h 3"/>
                </a:gdLst>
                <a:ahLst/>
                <a:cxnLst>
                  <a:cxn ang="0">
                    <a:pos x="T0" y="T1"/>
                  </a:cxn>
                  <a:cxn ang="0">
                    <a:pos x="T2" y="T3"/>
                  </a:cxn>
                  <a:cxn ang="0">
                    <a:pos x="T4" y="T5"/>
                  </a:cxn>
                </a:cxnLst>
                <a:rect l="0" t="0" r="r" b="b"/>
                <a:pathLst>
                  <a:path w="3" h="3">
                    <a:moveTo>
                      <a:pt x="3" y="3"/>
                    </a:moveTo>
                    <a:cubicBezTo>
                      <a:pt x="3" y="2"/>
                      <a:pt x="2" y="1"/>
                      <a:pt x="1" y="0"/>
                    </a:cubicBezTo>
                    <a:cubicBezTo>
                      <a:pt x="0" y="0"/>
                      <a:pt x="2" y="3"/>
                      <a:pt x="3"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57" name="Freeform 94"/>
              <p:cNvSpPr/>
              <p:nvPr/>
            </p:nvSpPr>
            <p:spPr bwMode="auto">
              <a:xfrm>
                <a:off x="2941638" y="4816475"/>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58" name="Freeform 95"/>
              <p:cNvSpPr/>
              <p:nvPr/>
            </p:nvSpPr>
            <p:spPr bwMode="auto">
              <a:xfrm>
                <a:off x="2940050" y="4814888"/>
                <a:ext cx="4763" cy="4763"/>
              </a:xfrm>
              <a:custGeom>
                <a:avLst/>
                <a:gdLst>
                  <a:gd name="T0" fmla="*/ 4 w 5"/>
                  <a:gd name="T1" fmla="*/ 4 h 5"/>
                  <a:gd name="T2" fmla="*/ 2 w 5"/>
                  <a:gd name="T3" fmla="*/ 2 h 5"/>
                  <a:gd name="T4" fmla="*/ 2 w 5"/>
                  <a:gd name="T5" fmla="*/ 2 h 5"/>
                  <a:gd name="T6" fmla="*/ 0 w 5"/>
                  <a:gd name="T7" fmla="*/ 2 h 5"/>
                  <a:gd name="T8" fmla="*/ 3 w 5"/>
                  <a:gd name="T9" fmla="*/ 2 h 5"/>
                  <a:gd name="T10" fmla="*/ 4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4" y="4"/>
                    </a:moveTo>
                    <a:cubicBezTo>
                      <a:pt x="5" y="5"/>
                      <a:pt x="4" y="0"/>
                      <a:pt x="2" y="2"/>
                    </a:cubicBezTo>
                    <a:cubicBezTo>
                      <a:pt x="2" y="2"/>
                      <a:pt x="2" y="2"/>
                      <a:pt x="2" y="2"/>
                    </a:cubicBezTo>
                    <a:cubicBezTo>
                      <a:pt x="2" y="2"/>
                      <a:pt x="0" y="2"/>
                      <a:pt x="0" y="2"/>
                    </a:cubicBezTo>
                    <a:cubicBezTo>
                      <a:pt x="1" y="3"/>
                      <a:pt x="3" y="2"/>
                      <a:pt x="3" y="2"/>
                    </a:cubicBezTo>
                    <a:cubicBezTo>
                      <a:pt x="3" y="1"/>
                      <a:pt x="4" y="4"/>
                      <a:pt x="4" y="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59" name="Freeform 96"/>
              <p:cNvSpPr/>
              <p:nvPr/>
            </p:nvSpPr>
            <p:spPr bwMode="auto">
              <a:xfrm>
                <a:off x="2930525" y="4824413"/>
                <a:ext cx="1588" cy="1588"/>
              </a:xfrm>
              <a:custGeom>
                <a:avLst/>
                <a:gdLst>
                  <a:gd name="T0" fmla="*/ 0 w 1"/>
                  <a:gd name="T1" fmla="*/ 2 h 2"/>
                  <a:gd name="T2" fmla="*/ 0 w 1"/>
                  <a:gd name="T3" fmla="*/ 2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1" y="2"/>
                      <a:pt x="1" y="2"/>
                      <a:pt x="1" y="1"/>
                    </a:cubicBezTo>
                    <a:cubicBezTo>
                      <a:pt x="0" y="0"/>
                      <a:pt x="0" y="0"/>
                      <a:pt x="0"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60" name="Freeform 97"/>
              <p:cNvSpPr/>
              <p:nvPr/>
            </p:nvSpPr>
            <p:spPr bwMode="auto">
              <a:xfrm>
                <a:off x="2947988" y="4826000"/>
                <a:ext cx="1588" cy="1588"/>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2" y="0"/>
                      <a:pt x="1" y="0"/>
                    </a:cubicBezTo>
                    <a:cubicBezTo>
                      <a:pt x="0" y="0"/>
                      <a:pt x="1" y="2"/>
                      <a:pt x="2"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61" name="Freeform 98"/>
              <p:cNvSpPr/>
              <p:nvPr/>
            </p:nvSpPr>
            <p:spPr bwMode="auto">
              <a:xfrm>
                <a:off x="2986088" y="4987925"/>
                <a:ext cx="1588" cy="158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0" y="2"/>
                      <a:pt x="0" y="1"/>
                      <a:pt x="2" y="1"/>
                    </a:cubicBezTo>
                    <a:cubicBezTo>
                      <a:pt x="2" y="0"/>
                      <a:pt x="2" y="0"/>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62" name="Freeform 99"/>
              <p:cNvSpPr/>
              <p:nvPr/>
            </p:nvSpPr>
            <p:spPr bwMode="auto">
              <a:xfrm>
                <a:off x="2970213" y="4835525"/>
                <a:ext cx="1588" cy="3175"/>
              </a:xfrm>
              <a:custGeom>
                <a:avLst/>
                <a:gdLst>
                  <a:gd name="T0" fmla="*/ 2 w 2"/>
                  <a:gd name="T1" fmla="*/ 1 h 3"/>
                  <a:gd name="T2" fmla="*/ 1 w 2"/>
                  <a:gd name="T3" fmla="*/ 0 h 3"/>
                  <a:gd name="T4" fmla="*/ 0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1" y="0"/>
                      <a:pt x="1" y="0"/>
                    </a:cubicBezTo>
                    <a:cubicBezTo>
                      <a:pt x="0" y="1"/>
                      <a:pt x="0" y="2"/>
                      <a:pt x="0" y="2"/>
                    </a:cubicBezTo>
                    <a:cubicBezTo>
                      <a:pt x="2" y="3"/>
                      <a:pt x="1" y="1"/>
                      <a:pt x="2"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63" name="Freeform 100"/>
              <p:cNvSpPr/>
              <p:nvPr/>
            </p:nvSpPr>
            <p:spPr bwMode="auto">
              <a:xfrm>
                <a:off x="2970213" y="4837113"/>
                <a:ext cx="0" cy="0"/>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1"/>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64" name="Freeform 101"/>
              <p:cNvSpPr/>
              <p:nvPr/>
            </p:nvSpPr>
            <p:spPr bwMode="auto">
              <a:xfrm>
                <a:off x="2976563" y="4779963"/>
                <a:ext cx="1588" cy="1588"/>
              </a:xfrm>
              <a:custGeom>
                <a:avLst/>
                <a:gdLst>
                  <a:gd name="T0" fmla="*/ 0 w 2"/>
                  <a:gd name="T1" fmla="*/ 2 h 2"/>
                  <a:gd name="T2" fmla="*/ 1 w 2"/>
                  <a:gd name="T3" fmla="*/ 2 h 2"/>
                  <a:gd name="T4" fmla="*/ 0 w 2"/>
                  <a:gd name="T5" fmla="*/ 2 h 2"/>
                </a:gdLst>
                <a:ahLst/>
                <a:cxnLst>
                  <a:cxn ang="0">
                    <a:pos x="T0" y="T1"/>
                  </a:cxn>
                  <a:cxn ang="0">
                    <a:pos x="T2" y="T3"/>
                  </a:cxn>
                  <a:cxn ang="0">
                    <a:pos x="T4" y="T5"/>
                  </a:cxn>
                </a:cxnLst>
                <a:rect l="0" t="0" r="r" b="b"/>
                <a:pathLst>
                  <a:path w="2" h="2">
                    <a:moveTo>
                      <a:pt x="0" y="2"/>
                    </a:moveTo>
                    <a:cubicBezTo>
                      <a:pt x="0" y="2"/>
                      <a:pt x="1" y="2"/>
                      <a:pt x="1" y="2"/>
                    </a:cubicBezTo>
                    <a:cubicBezTo>
                      <a:pt x="2" y="2"/>
                      <a:pt x="2" y="0"/>
                      <a:pt x="0"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65" name="Freeform 102"/>
              <p:cNvSpPr/>
              <p:nvPr/>
            </p:nvSpPr>
            <p:spPr bwMode="auto">
              <a:xfrm>
                <a:off x="2947988" y="4822825"/>
                <a:ext cx="1588" cy="1588"/>
              </a:xfrm>
              <a:custGeom>
                <a:avLst/>
                <a:gdLst>
                  <a:gd name="T0" fmla="*/ 1 w 3"/>
                  <a:gd name="T1" fmla="*/ 1 h 2"/>
                  <a:gd name="T2" fmla="*/ 1 w 3"/>
                  <a:gd name="T3" fmla="*/ 2 h 2"/>
                  <a:gd name="T4" fmla="*/ 1 w 3"/>
                  <a:gd name="T5" fmla="*/ 1 h 2"/>
                </a:gdLst>
                <a:ahLst/>
                <a:cxnLst>
                  <a:cxn ang="0">
                    <a:pos x="T0" y="T1"/>
                  </a:cxn>
                  <a:cxn ang="0">
                    <a:pos x="T2" y="T3"/>
                  </a:cxn>
                  <a:cxn ang="0">
                    <a:pos x="T4" y="T5"/>
                  </a:cxn>
                </a:cxnLst>
                <a:rect l="0" t="0" r="r" b="b"/>
                <a:pathLst>
                  <a:path w="3" h="2">
                    <a:moveTo>
                      <a:pt x="1" y="1"/>
                    </a:moveTo>
                    <a:cubicBezTo>
                      <a:pt x="0" y="0"/>
                      <a:pt x="0" y="1"/>
                      <a:pt x="1" y="2"/>
                    </a:cubicBezTo>
                    <a:cubicBezTo>
                      <a:pt x="3" y="1"/>
                      <a:pt x="2" y="1"/>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66" name="Freeform 103"/>
              <p:cNvSpPr/>
              <p:nvPr/>
            </p:nvSpPr>
            <p:spPr bwMode="auto">
              <a:xfrm>
                <a:off x="2981325" y="4989513"/>
                <a:ext cx="1588" cy="1588"/>
              </a:xfrm>
              <a:custGeom>
                <a:avLst/>
                <a:gdLst>
                  <a:gd name="T0" fmla="*/ 0 w 2"/>
                  <a:gd name="T1" fmla="*/ 2 h 2"/>
                  <a:gd name="T2" fmla="*/ 0 w 2"/>
                  <a:gd name="T3" fmla="*/ 2 h 2"/>
                  <a:gd name="T4" fmla="*/ 0 w 2"/>
                  <a:gd name="T5" fmla="*/ 2 h 2"/>
                </a:gdLst>
                <a:ahLst/>
                <a:cxnLst>
                  <a:cxn ang="0">
                    <a:pos x="T0" y="T1"/>
                  </a:cxn>
                  <a:cxn ang="0">
                    <a:pos x="T2" y="T3"/>
                  </a:cxn>
                  <a:cxn ang="0">
                    <a:pos x="T4" y="T5"/>
                  </a:cxn>
                </a:cxnLst>
                <a:rect l="0" t="0" r="r" b="b"/>
                <a:pathLst>
                  <a:path w="2" h="2">
                    <a:moveTo>
                      <a:pt x="0" y="2"/>
                    </a:moveTo>
                    <a:cubicBezTo>
                      <a:pt x="0" y="2"/>
                      <a:pt x="0" y="2"/>
                      <a:pt x="0" y="2"/>
                    </a:cubicBezTo>
                    <a:cubicBezTo>
                      <a:pt x="2" y="2"/>
                      <a:pt x="0" y="0"/>
                      <a:pt x="0"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67" name="Freeform 104"/>
              <p:cNvSpPr/>
              <p:nvPr/>
            </p:nvSpPr>
            <p:spPr bwMode="auto">
              <a:xfrm>
                <a:off x="2970213" y="4838700"/>
                <a:ext cx="1588" cy="3175"/>
              </a:xfrm>
              <a:custGeom>
                <a:avLst/>
                <a:gdLst>
                  <a:gd name="T0" fmla="*/ 1 w 1"/>
                  <a:gd name="T1" fmla="*/ 2 h 3"/>
                  <a:gd name="T2" fmla="*/ 1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2"/>
                      <a:pt x="1" y="2"/>
                      <a:pt x="1" y="2"/>
                    </a:cubicBezTo>
                    <a:cubicBezTo>
                      <a:pt x="1" y="2"/>
                      <a:pt x="1" y="0"/>
                      <a:pt x="0" y="1"/>
                    </a:cubicBezTo>
                    <a:cubicBezTo>
                      <a:pt x="0" y="1"/>
                      <a:pt x="1" y="3"/>
                      <a:pt x="1"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68" name="Freeform 105"/>
              <p:cNvSpPr/>
              <p:nvPr/>
            </p:nvSpPr>
            <p:spPr bwMode="auto">
              <a:xfrm>
                <a:off x="2970213" y="4838700"/>
                <a:ext cx="0" cy="0"/>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1"/>
                      <a:pt x="0" y="1"/>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69" name="Freeform 106"/>
              <p:cNvSpPr/>
              <p:nvPr/>
            </p:nvSpPr>
            <p:spPr bwMode="auto">
              <a:xfrm>
                <a:off x="2971800" y="4843463"/>
                <a:ext cx="3175" cy="1588"/>
              </a:xfrm>
              <a:custGeom>
                <a:avLst/>
                <a:gdLst>
                  <a:gd name="T0" fmla="*/ 2 w 3"/>
                  <a:gd name="T1" fmla="*/ 1 h 2"/>
                  <a:gd name="T2" fmla="*/ 2 w 3"/>
                  <a:gd name="T3" fmla="*/ 1 h 2"/>
                </a:gdLst>
                <a:ahLst/>
                <a:cxnLst>
                  <a:cxn ang="0">
                    <a:pos x="T0" y="T1"/>
                  </a:cxn>
                  <a:cxn ang="0">
                    <a:pos x="T2" y="T3"/>
                  </a:cxn>
                </a:cxnLst>
                <a:rect l="0" t="0" r="r" b="b"/>
                <a:pathLst>
                  <a:path w="3" h="2">
                    <a:moveTo>
                      <a:pt x="2" y="1"/>
                    </a:moveTo>
                    <a:cubicBezTo>
                      <a:pt x="0" y="0"/>
                      <a:pt x="3" y="2"/>
                      <a:pt x="2"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70" name="Freeform 107"/>
              <p:cNvSpPr/>
              <p:nvPr/>
            </p:nvSpPr>
            <p:spPr bwMode="auto">
              <a:xfrm>
                <a:off x="2967038" y="4833938"/>
                <a:ext cx="1588" cy="1588"/>
              </a:xfrm>
              <a:custGeom>
                <a:avLst/>
                <a:gdLst>
                  <a:gd name="T0" fmla="*/ 2 w 2"/>
                  <a:gd name="T1" fmla="*/ 1 h 3"/>
                  <a:gd name="T2" fmla="*/ 1 w 2"/>
                  <a:gd name="T3" fmla="*/ 1 h 3"/>
                  <a:gd name="T4" fmla="*/ 2 w 2"/>
                  <a:gd name="T5" fmla="*/ 1 h 3"/>
                </a:gdLst>
                <a:ahLst/>
                <a:cxnLst>
                  <a:cxn ang="0">
                    <a:pos x="T0" y="T1"/>
                  </a:cxn>
                  <a:cxn ang="0">
                    <a:pos x="T2" y="T3"/>
                  </a:cxn>
                  <a:cxn ang="0">
                    <a:pos x="T4" y="T5"/>
                  </a:cxn>
                </a:cxnLst>
                <a:rect l="0" t="0" r="r" b="b"/>
                <a:pathLst>
                  <a:path w="2" h="3">
                    <a:moveTo>
                      <a:pt x="2" y="1"/>
                    </a:moveTo>
                    <a:cubicBezTo>
                      <a:pt x="1" y="0"/>
                      <a:pt x="0" y="1"/>
                      <a:pt x="1" y="1"/>
                    </a:cubicBezTo>
                    <a:cubicBezTo>
                      <a:pt x="1" y="1"/>
                      <a:pt x="2" y="3"/>
                      <a:pt x="2"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71" name="Freeform 108"/>
              <p:cNvSpPr/>
              <p:nvPr/>
            </p:nvSpPr>
            <p:spPr bwMode="auto">
              <a:xfrm>
                <a:off x="3033713" y="4708525"/>
                <a:ext cx="1588" cy="1588"/>
              </a:xfrm>
              <a:custGeom>
                <a:avLst/>
                <a:gdLst>
                  <a:gd name="T0" fmla="*/ 0 w 1"/>
                  <a:gd name="T1" fmla="*/ 0 h 2"/>
                  <a:gd name="T2" fmla="*/ 0 w 1"/>
                  <a:gd name="T3" fmla="*/ 0 h 2"/>
                </a:gdLst>
                <a:ahLst/>
                <a:cxnLst>
                  <a:cxn ang="0">
                    <a:pos x="T0" y="T1"/>
                  </a:cxn>
                  <a:cxn ang="0">
                    <a:pos x="T2" y="T3"/>
                  </a:cxn>
                </a:cxnLst>
                <a:rect l="0" t="0" r="r" b="b"/>
                <a:pathLst>
                  <a:path w="1" h="2">
                    <a:moveTo>
                      <a:pt x="0" y="0"/>
                    </a:moveTo>
                    <a:cubicBezTo>
                      <a:pt x="1" y="2"/>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72" name="Rectangle 109"/>
              <p:cNvSpPr>
                <a:spLocks noChangeArrowheads="1"/>
              </p:cNvSpPr>
              <p:nvPr/>
            </p:nvSpPr>
            <p:spPr bwMode="auto">
              <a:xfrm>
                <a:off x="3033713" y="4708525"/>
                <a:ext cx="1588" cy="1588"/>
              </a:xfrm>
              <a:prstGeom prst="rect">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73" name="Freeform 110"/>
              <p:cNvSpPr/>
              <p:nvPr/>
            </p:nvSpPr>
            <p:spPr bwMode="auto">
              <a:xfrm>
                <a:off x="2954338" y="4845050"/>
                <a:ext cx="1588" cy="1588"/>
              </a:xfrm>
              <a:custGeom>
                <a:avLst/>
                <a:gdLst>
                  <a:gd name="T0" fmla="*/ 0 w 2"/>
                  <a:gd name="T1" fmla="*/ 1 h 1"/>
                  <a:gd name="T2" fmla="*/ 0 w 2"/>
                  <a:gd name="T3" fmla="*/ 1 h 1"/>
                </a:gdLst>
                <a:ahLst/>
                <a:cxnLst>
                  <a:cxn ang="0">
                    <a:pos x="T0" y="T1"/>
                  </a:cxn>
                  <a:cxn ang="0">
                    <a:pos x="T2" y="T3"/>
                  </a:cxn>
                </a:cxnLst>
                <a:rect l="0" t="0" r="r" b="b"/>
                <a:pathLst>
                  <a:path w="2" h="1">
                    <a:moveTo>
                      <a:pt x="0" y="1"/>
                    </a:moveTo>
                    <a:cubicBezTo>
                      <a:pt x="2" y="0"/>
                      <a:pt x="0"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74" name="Freeform 111"/>
              <p:cNvSpPr/>
              <p:nvPr/>
            </p:nvSpPr>
            <p:spPr bwMode="auto">
              <a:xfrm>
                <a:off x="2954338" y="4846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75" name="Freeform 112"/>
              <p:cNvSpPr/>
              <p:nvPr/>
            </p:nvSpPr>
            <p:spPr bwMode="auto">
              <a:xfrm>
                <a:off x="2933700" y="4852988"/>
                <a:ext cx="3175" cy="1588"/>
              </a:xfrm>
              <a:custGeom>
                <a:avLst/>
                <a:gdLst>
                  <a:gd name="T0" fmla="*/ 2 w 4"/>
                  <a:gd name="T1" fmla="*/ 2 h 2"/>
                  <a:gd name="T2" fmla="*/ 2 w 4"/>
                  <a:gd name="T3" fmla="*/ 2 h 2"/>
                </a:gdLst>
                <a:ahLst/>
                <a:cxnLst>
                  <a:cxn ang="0">
                    <a:pos x="T0" y="T1"/>
                  </a:cxn>
                  <a:cxn ang="0">
                    <a:pos x="T2" y="T3"/>
                  </a:cxn>
                </a:cxnLst>
                <a:rect l="0" t="0" r="r" b="b"/>
                <a:pathLst>
                  <a:path w="4" h="2">
                    <a:moveTo>
                      <a:pt x="2" y="2"/>
                    </a:moveTo>
                    <a:cubicBezTo>
                      <a:pt x="4" y="2"/>
                      <a:pt x="0" y="0"/>
                      <a:pt x="2"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76" name="Freeform 113"/>
              <p:cNvSpPr/>
              <p:nvPr/>
            </p:nvSpPr>
            <p:spPr bwMode="auto">
              <a:xfrm>
                <a:off x="2832100" y="4757738"/>
                <a:ext cx="3175" cy="1588"/>
              </a:xfrm>
              <a:custGeom>
                <a:avLst/>
                <a:gdLst>
                  <a:gd name="T0" fmla="*/ 1 w 3"/>
                  <a:gd name="T1" fmla="*/ 0 h 2"/>
                  <a:gd name="T2" fmla="*/ 1 w 3"/>
                  <a:gd name="T3" fmla="*/ 0 h 2"/>
                </a:gdLst>
                <a:ahLst/>
                <a:cxnLst>
                  <a:cxn ang="0">
                    <a:pos x="T0" y="T1"/>
                  </a:cxn>
                  <a:cxn ang="0">
                    <a:pos x="T2" y="T3"/>
                  </a:cxn>
                </a:cxnLst>
                <a:rect l="0" t="0" r="r" b="b"/>
                <a:pathLst>
                  <a:path w="3" h="2">
                    <a:moveTo>
                      <a:pt x="1" y="0"/>
                    </a:moveTo>
                    <a:cubicBezTo>
                      <a:pt x="0" y="2"/>
                      <a:pt x="3"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77" name="Freeform 114"/>
              <p:cNvSpPr/>
              <p:nvPr/>
            </p:nvSpPr>
            <p:spPr bwMode="auto">
              <a:xfrm>
                <a:off x="2840038" y="4757738"/>
                <a:ext cx="0" cy="0"/>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78" name="Freeform 115"/>
              <p:cNvSpPr/>
              <p:nvPr/>
            </p:nvSpPr>
            <p:spPr bwMode="auto">
              <a:xfrm>
                <a:off x="2965450" y="4832350"/>
                <a:ext cx="4763" cy="1588"/>
              </a:xfrm>
              <a:custGeom>
                <a:avLst/>
                <a:gdLst>
                  <a:gd name="T0" fmla="*/ 3 w 5"/>
                  <a:gd name="T1" fmla="*/ 0 h 2"/>
                  <a:gd name="T2" fmla="*/ 3 w 5"/>
                  <a:gd name="T3" fmla="*/ 0 h 2"/>
                </a:gdLst>
                <a:ahLst/>
                <a:cxnLst>
                  <a:cxn ang="0">
                    <a:pos x="T0" y="T1"/>
                  </a:cxn>
                  <a:cxn ang="0">
                    <a:pos x="T2" y="T3"/>
                  </a:cxn>
                </a:cxnLst>
                <a:rect l="0" t="0" r="r" b="b"/>
                <a:pathLst>
                  <a:path w="5" h="2">
                    <a:moveTo>
                      <a:pt x="3" y="0"/>
                    </a:moveTo>
                    <a:cubicBezTo>
                      <a:pt x="0" y="0"/>
                      <a:pt x="5" y="2"/>
                      <a:pt x="3"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79" name="Freeform 116"/>
              <p:cNvSpPr/>
              <p:nvPr/>
            </p:nvSpPr>
            <p:spPr bwMode="auto">
              <a:xfrm>
                <a:off x="2963863" y="48339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80" name="Freeform 117"/>
              <p:cNvSpPr/>
              <p:nvPr/>
            </p:nvSpPr>
            <p:spPr bwMode="auto">
              <a:xfrm>
                <a:off x="2952750" y="48450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1" y="1"/>
                      <a:pt x="1" y="1"/>
                      <a:pt x="1" y="1"/>
                    </a:cubicBezTo>
                    <a:cubicBezTo>
                      <a:pt x="3" y="1"/>
                      <a:pt x="0" y="0"/>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81" name="Freeform 118"/>
              <p:cNvSpPr/>
              <p:nvPr/>
            </p:nvSpPr>
            <p:spPr bwMode="auto">
              <a:xfrm>
                <a:off x="2955925" y="4845050"/>
                <a:ext cx="1588" cy="1588"/>
              </a:xfrm>
              <a:custGeom>
                <a:avLst/>
                <a:gdLst>
                  <a:gd name="T0" fmla="*/ 0 w 1"/>
                  <a:gd name="T1" fmla="*/ 1 h 3"/>
                  <a:gd name="T2" fmla="*/ 0 w 1"/>
                  <a:gd name="T3" fmla="*/ 1 h 3"/>
                </a:gdLst>
                <a:ahLst/>
                <a:cxnLst>
                  <a:cxn ang="0">
                    <a:pos x="T0" y="T1"/>
                  </a:cxn>
                  <a:cxn ang="0">
                    <a:pos x="T2" y="T3"/>
                  </a:cxn>
                </a:cxnLst>
                <a:rect l="0" t="0" r="r" b="b"/>
                <a:pathLst>
                  <a:path w="1" h="3">
                    <a:moveTo>
                      <a:pt x="0" y="1"/>
                    </a:moveTo>
                    <a:cubicBezTo>
                      <a:pt x="0" y="3"/>
                      <a:pt x="1"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82" name="Rectangle 119"/>
              <p:cNvSpPr>
                <a:spLocks noChangeArrowheads="1"/>
              </p:cNvSpPr>
              <p:nvPr/>
            </p:nvSpPr>
            <p:spPr bwMode="auto">
              <a:xfrm>
                <a:off x="2968625" y="4845050"/>
                <a:ext cx="1588" cy="1588"/>
              </a:xfrm>
              <a:prstGeom prst="rect">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83" name="Freeform 120"/>
              <p:cNvSpPr/>
              <p:nvPr/>
            </p:nvSpPr>
            <p:spPr bwMode="auto">
              <a:xfrm>
                <a:off x="2951163" y="4824413"/>
                <a:ext cx="1588" cy="1588"/>
              </a:xfrm>
              <a:custGeom>
                <a:avLst/>
                <a:gdLst>
                  <a:gd name="T0" fmla="*/ 0 w 2"/>
                  <a:gd name="T1" fmla="*/ 1 h 1"/>
                  <a:gd name="T2" fmla="*/ 2 w 2"/>
                  <a:gd name="T3" fmla="*/ 0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2" y="0"/>
                      <a:pt x="2" y="0"/>
                    </a:cubicBezTo>
                    <a:cubicBezTo>
                      <a:pt x="2" y="0"/>
                      <a:pt x="2" y="0"/>
                      <a:pt x="2" y="0"/>
                    </a:cubicBezTo>
                    <a:cubicBezTo>
                      <a:pt x="1" y="0"/>
                      <a:pt x="0"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84" name="Freeform 121"/>
              <p:cNvSpPr/>
              <p:nvPr/>
            </p:nvSpPr>
            <p:spPr bwMode="auto">
              <a:xfrm>
                <a:off x="2873375" y="4802188"/>
                <a:ext cx="1588"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1" y="0"/>
                      <a:pt x="1"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85" name="Freeform 122"/>
              <p:cNvSpPr/>
              <p:nvPr/>
            </p:nvSpPr>
            <p:spPr bwMode="auto">
              <a:xfrm>
                <a:off x="2960688" y="4791075"/>
                <a:ext cx="1588"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1" y="0"/>
                      <a:pt x="0" y="0"/>
                    </a:cubicBezTo>
                    <a:cubicBezTo>
                      <a:pt x="2" y="0"/>
                      <a:pt x="1"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86" name="Freeform 123"/>
              <p:cNvSpPr/>
              <p:nvPr/>
            </p:nvSpPr>
            <p:spPr bwMode="auto">
              <a:xfrm>
                <a:off x="2963863" y="4848225"/>
                <a:ext cx="1588" cy="0"/>
              </a:xfrm>
              <a:custGeom>
                <a:avLst/>
                <a:gdLst>
                  <a:gd name="T0" fmla="*/ 1 w 3"/>
                  <a:gd name="T1" fmla="*/ 0 h 1"/>
                  <a:gd name="T2" fmla="*/ 1 w 3"/>
                  <a:gd name="T3" fmla="*/ 0 h 1"/>
                </a:gdLst>
                <a:ahLst/>
                <a:cxnLst>
                  <a:cxn ang="0">
                    <a:pos x="T0" y="T1"/>
                  </a:cxn>
                  <a:cxn ang="0">
                    <a:pos x="T2" y="T3"/>
                  </a:cxn>
                </a:cxnLst>
                <a:rect l="0" t="0" r="r" b="b"/>
                <a:pathLst>
                  <a:path w="3" h="1">
                    <a:moveTo>
                      <a:pt x="1" y="0"/>
                    </a:moveTo>
                    <a:cubicBezTo>
                      <a:pt x="0" y="1"/>
                      <a:pt x="3" y="1"/>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87" name="Freeform 124"/>
              <p:cNvSpPr/>
              <p:nvPr/>
            </p:nvSpPr>
            <p:spPr bwMode="auto">
              <a:xfrm>
                <a:off x="2952750" y="4826000"/>
                <a:ext cx="0" cy="0"/>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0"/>
                      <a:pt x="0" y="1"/>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88" name="Freeform 125"/>
              <p:cNvSpPr/>
              <p:nvPr/>
            </p:nvSpPr>
            <p:spPr bwMode="auto">
              <a:xfrm>
                <a:off x="2954338" y="4746625"/>
                <a:ext cx="1588" cy="1588"/>
              </a:xfrm>
              <a:custGeom>
                <a:avLst/>
                <a:gdLst>
                  <a:gd name="T0" fmla="*/ 0 w 3"/>
                  <a:gd name="T1" fmla="*/ 1 h 2"/>
                  <a:gd name="T2" fmla="*/ 3 w 3"/>
                  <a:gd name="T3" fmla="*/ 0 h 2"/>
                  <a:gd name="T4" fmla="*/ 0 w 3"/>
                  <a:gd name="T5" fmla="*/ 1 h 2"/>
                </a:gdLst>
                <a:ahLst/>
                <a:cxnLst>
                  <a:cxn ang="0">
                    <a:pos x="T0" y="T1"/>
                  </a:cxn>
                  <a:cxn ang="0">
                    <a:pos x="T2" y="T3"/>
                  </a:cxn>
                  <a:cxn ang="0">
                    <a:pos x="T4" y="T5"/>
                  </a:cxn>
                </a:cxnLst>
                <a:rect l="0" t="0" r="r" b="b"/>
                <a:pathLst>
                  <a:path w="3" h="2">
                    <a:moveTo>
                      <a:pt x="0" y="1"/>
                    </a:moveTo>
                    <a:cubicBezTo>
                      <a:pt x="1" y="2"/>
                      <a:pt x="2" y="1"/>
                      <a:pt x="3" y="0"/>
                    </a:cubicBezTo>
                    <a:cubicBezTo>
                      <a:pt x="0" y="0"/>
                      <a:pt x="0"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89" name="Freeform 126"/>
              <p:cNvSpPr/>
              <p:nvPr/>
            </p:nvSpPr>
            <p:spPr bwMode="auto">
              <a:xfrm>
                <a:off x="2954338" y="4759325"/>
                <a:ext cx="1588" cy="1588"/>
              </a:xfrm>
              <a:custGeom>
                <a:avLst/>
                <a:gdLst>
                  <a:gd name="T0" fmla="*/ 1 w 3"/>
                  <a:gd name="T1" fmla="*/ 0 h 2"/>
                  <a:gd name="T2" fmla="*/ 0 w 3"/>
                  <a:gd name="T3" fmla="*/ 2 h 2"/>
                  <a:gd name="T4" fmla="*/ 3 w 3"/>
                  <a:gd name="T5" fmla="*/ 1 h 2"/>
                  <a:gd name="T6" fmla="*/ 1 w 3"/>
                  <a:gd name="T7" fmla="*/ 0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2"/>
                    </a:cubicBezTo>
                    <a:cubicBezTo>
                      <a:pt x="1" y="2"/>
                      <a:pt x="2" y="1"/>
                      <a:pt x="3" y="1"/>
                    </a:cubicBezTo>
                    <a:cubicBezTo>
                      <a:pt x="2" y="0"/>
                      <a:pt x="2" y="0"/>
                      <a:pt x="1" y="0"/>
                    </a:cubicBezTo>
                    <a:cubicBezTo>
                      <a:pt x="1" y="0"/>
                      <a:pt x="1"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90" name="Freeform 127"/>
              <p:cNvSpPr/>
              <p:nvPr/>
            </p:nvSpPr>
            <p:spPr bwMode="auto">
              <a:xfrm>
                <a:off x="2954338" y="4759325"/>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91" name="Freeform 128"/>
              <p:cNvSpPr/>
              <p:nvPr/>
            </p:nvSpPr>
            <p:spPr bwMode="auto">
              <a:xfrm>
                <a:off x="2957513" y="4746625"/>
                <a:ext cx="1588" cy="3175"/>
              </a:xfrm>
              <a:custGeom>
                <a:avLst/>
                <a:gdLst>
                  <a:gd name="T0" fmla="*/ 2 w 2"/>
                  <a:gd name="T1" fmla="*/ 1 h 3"/>
                  <a:gd name="T2" fmla="*/ 0 w 2"/>
                  <a:gd name="T3" fmla="*/ 2 h 3"/>
                  <a:gd name="T4" fmla="*/ 0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1" y="0"/>
                      <a:pt x="1" y="0"/>
                      <a:pt x="0" y="2"/>
                    </a:cubicBezTo>
                    <a:cubicBezTo>
                      <a:pt x="0" y="2"/>
                      <a:pt x="0" y="2"/>
                      <a:pt x="0" y="2"/>
                    </a:cubicBezTo>
                    <a:cubicBezTo>
                      <a:pt x="0" y="3"/>
                      <a:pt x="1" y="3"/>
                      <a:pt x="2"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92" name="Freeform 129"/>
              <p:cNvSpPr/>
              <p:nvPr/>
            </p:nvSpPr>
            <p:spPr bwMode="auto">
              <a:xfrm>
                <a:off x="2957513" y="4748213"/>
                <a:ext cx="0" cy="0"/>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93" name="Freeform 130"/>
              <p:cNvSpPr/>
              <p:nvPr/>
            </p:nvSpPr>
            <p:spPr bwMode="auto">
              <a:xfrm>
                <a:off x="2963863" y="4729163"/>
                <a:ext cx="1588" cy="3175"/>
              </a:xfrm>
              <a:custGeom>
                <a:avLst/>
                <a:gdLst>
                  <a:gd name="T0" fmla="*/ 0 w 3"/>
                  <a:gd name="T1" fmla="*/ 5 h 5"/>
                  <a:gd name="T2" fmla="*/ 3 w 3"/>
                  <a:gd name="T3" fmla="*/ 3 h 5"/>
                  <a:gd name="T4" fmla="*/ 0 w 3"/>
                  <a:gd name="T5" fmla="*/ 5 h 5"/>
                </a:gdLst>
                <a:ahLst/>
                <a:cxnLst>
                  <a:cxn ang="0">
                    <a:pos x="T0" y="T1"/>
                  </a:cxn>
                  <a:cxn ang="0">
                    <a:pos x="T2" y="T3"/>
                  </a:cxn>
                  <a:cxn ang="0">
                    <a:pos x="T4" y="T5"/>
                  </a:cxn>
                </a:cxnLst>
                <a:rect l="0" t="0" r="r" b="b"/>
                <a:pathLst>
                  <a:path w="3" h="5">
                    <a:moveTo>
                      <a:pt x="0" y="5"/>
                    </a:moveTo>
                    <a:cubicBezTo>
                      <a:pt x="1" y="5"/>
                      <a:pt x="2" y="4"/>
                      <a:pt x="3" y="3"/>
                    </a:cubicBezTo>
                    <a:cubicBezTo>
                      <a:pt x="3" y="0"/>
                      <a:pt x="0" y="5"/>
                      <a:pt x="0" y="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94" name="Freeform 131"/>
              <p:cNvSpPr/>
              <p:nvPr/>
            </p:nvSpPr>
            <p:spPr bwMode="auto">
              <a:xfrm>
                <a:off x="2960688" y="4745038"/>
                <a:ext cx="3175" cy="0"/>
              </a:xfrm>
              <a:custGeom>
                <a:avLst/>
                <a:gdLst>
                  <a:gd name="T0" fmla="*/ 1 w 5"/>
                  <a:gd name="T1" fmla="*/ 1 h 1"/>
                  <a:gd name="T2" fmla="*/ 1 w 5"/>
                  <a:gd name="T3" fmla="*/ 1 h 1"/>
                </a:gdLst>
                <a:ahLst/>
                <a:cxnLst>
                  <a:cxn ang="0">
                    <a:pos x="T0" y="T1"/>
                  </a:cxn>
                  <a:cxn ang="0">
                    <a:pos x="T2" y="T3"/>
                  </a:cxn>
                </a:cxnLst>
                <a:rect l="0" t="0" r="r" b="b"/>
                <a:pathLst>
                  <a:path w="5" h="1">
                    <a:moveTo>
                      <a:pt x="1" y="1"/>
                    </a:moveTo>
                    <a:cubicBezTo>
                      <a:pt x="5" y="0"/>
                      <a:pt x="0" y="1"/>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95" name="Freeform 132"/>
              <p:cNvSpPr/>
              <p:nvPr/>
            </p:nvSpPr>
            <p:spPr bwMode="auto">
              <a:xfrm>
                <a:off x="2962275" y="4745038"/>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0" y="1"/>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96" name="Freeform 133"/>
              <p:cNvSpPr/>
              <p:nvPr/>
            </p:nvSpPr>
            <p:spPr bwMode="auto">
              <a:xfrm>
                <a:off x="2971800" y="4751388"/>
                <a:ext cx="1588" cy="3175"/>
              </a:xfrm>
              <a:custGeom>
                <a:avLst/>
                <a:gdLst>
                  <a:gd name="T0" fmla="*/ 0 w 2"/>
                  <a:gd name="T1" fmla="*/ 2 h 3"/>
                  <a:gd name="T2" fmla="*/ 0 w 2"/>
                  <a:gd name="T3" fmla="*/ 2 h 3"/>
                </a:gdLst>
                <a:ahLst/>
                <a:cxnLst>
                  <a:cxn ang="0">
                    <a:pos x="T0" y="T1"/>
                  </a:cxn>
                  <a:cxn ang="0">
                    <a:pos x="T2" y="T3"/>
                  </a:cxn>
                </a:cxnLst>
                <a:rect l="0" t="0" r="r" b="b"/>
                <a:pathLst>
                  <a:path w="2" h="3">
                    <a:moveTo>
                      <a:pt x="0" y="2"/>
                    </a:moveTo>
                    <a:cubicBezTo>
                      <a:pt x="2" y="3"/>
                      <a:pt x="0" y="0"/>
                      <a:pt x="0"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97" name="Freeform 134"/>
              <p:cNvSpPr/>
              <p:nvPr/>
            </p:nvSpPr>
            <p:spPr bwMode="auto">
              <a:xfrm>
                <a:off x="2962275" y="4743450"/>
                <a:ext cx="0" cy="1588"/>
              </a:xfrm>
              <a:custGeom>
                <a:avLst/>
                <a:gdLst>
                  <a:gd name="T0" fmla="*/ 0 h 1"/>
                  <a:gd name="T1" fmla="*/ 0 h 1"/>
                </a:gdLst>
                <a:ahLst/>
                <a:cxnLst>
                  <a:cxn ang="0">
                    <a:pos x="0" y="T0"/>
                  </a:cxn>
                  <a:cxn ang="0">
                    <a:pos x="0" y="T1"/>
                  </a:cxn>
                </a:cxnLst>
                <a:rect l="0" t="0" r="r" b="b"/>
                <a:pathLst>
                  <a:path h="1">
                    <a:moveTo>
                      <a:pt x="0" y="0"/>
                    </a:moveTo>
                    <a:cubicBezTo>
                      <a:pt x="0" y="1"/>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98" name="Freeform 135"/>
              <p:cNvSpPr/>
              <p:nvPr/>
            </p:nvSpPr>
            <p:spPr bwMode="auto">
              <a:xfrm>
                <a:off x="2952750" y="4768850"/>
                <a:ext cx="0" cy="0"/>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1"/>
                      <a:pt x="1" y="0"/>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699" name="Freeform 136"/>
              <p:cNvSpPr/>
              <p:nvPr/>
            </p:nvSpPr>
            <p:spPr bwMode="auto">
              <a:xfrm>
                <a:off x="2954338" y="4697413"/>
                <a:ext cx="36513" cy="22225"/>
              </a:xfrm>
              <a:custGeom>
                <a:avLst/>
                <a:gdLst>
                  <a:gd name="T0" fmla="*/ 12 w 49"/>
                  <a:gd name="T1" fmla="*/ 4 h 28"/>
                  <a:gd name="T2" fmla="*/ 14 w 49"/>
                  <a:gd name="T3" fmla="*/ 8 h 28"/>
                  <a:gd name="T4" fmla="*/ 6 w 49"/>
                  <a:gd name="T5" fmla="*/ 8 h 28"/>
                  <a:gd name="T6" fmla="*/ 8 w 49"/>
                  <a:gd name="T7" fmla="*/ 13 h 28"/>
                  <a:gd name="T8" fmla="*/ 9 w 49"/>
                  <a:gd name="T9" fmla="*/ 17 h 28"/>
                  <a:gd name="T10" fmla="*/ 9 w 49"/>
                  <a:gd name="T11" fmla="*/ 20 h 28"/>
                  <a:gd name="T12" fmla="*/ 0 w 49"/>
                  <a:gd name="T13" fmla="*/ 20 h 28"/>
                  <a:gd name="T14" fmla="*/ 3 w 49"/>
                  <a:gd name="T15" fmla="*/ 22 h 28"/>
                  <a:gd name="T16" fmla="*/ 4 w 49"/>
                  <a:gd name="T17" fmla="*/ 23 h 28"/>
                  <a:gd name="T18" fmla="*/ 5 w 49"/>
                  <a:gd name="T19" fmla="*/ 28 h 28"/>
                  <a:gd name="T20" fmla="*/ 7 w 49"/>
                  <a:gd name="T21" fmla="*/ 28 h 28"/>
                  <a:gd name="T22" fmla="*/ 7 w 49"/>
                  <a:gd name="T23" fmla="*/ 23 h 28"/>
                  <a:gd name="T24" fmla="*/ 12 w 49"/>
                  <a:gd name="T25" fmla="*/ 23 h 28"/>
                  <a:gd name="T26" fmla="*/ 19 w 49"/>
                  <a:gd name="T27" fmla="*/ 24 h 28"/>
                  <a:gd name="T28" fmla="*/ 23 w 49"/>
                  <a:gd name="T29" fmla="*/ 21 h 28"/>
                  <a:gd name="T30" fmla="*/ 49 w 49"/>
                  <a:gd name="T31" fmla="*/ 5 h 28"/>
                  <a:gd name="T32" fmla="*/ 12 w 49"/>
                  <a:gd name="T3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8">
                    <a:moveTo>
                      <a:pt x="12" y="4"/>
                    </a:moveTo>
                    <a:cubicBezTo>
                      <a:pt x="12" y="6"/>
                      <a:pt x="14" y="7"/>
                      <a:pt x="14" y="8"/>
                    </a:cubicBezTo>
                    <a:cubicBezTo>
                      <a:pt x="9" y="6"/>
                      <a:pt x="11" y="6"/>
                      <a:pt x="6" y="8"/>
                    </a:cubicBezTo>
                    <a:cubicBezTo>
                      <a:pt x="1" y="11"/>
                      <a:pt x="8" y="12"/>
                      <a:pt x="8" y="13"/>
                    </a:cubicBezTo>
                    <a:cubicBezTo>
                      <a:pt x="4" y="14"/>
                      <a:pt x="8" y="16"/>
                      <a:pt x="9" y="17"/>
                    </a:cubicBezTo>
                    <a:cubicBezTo>
                      <a:pt x="14" y="19"/>
                      <a:pt x="12" y="20"/>
                      <a:pt x="9" y="20"/>
                    </a:cubicBezTo>
                    <a:cubicBezTo>
                      <a:pt x="6" y="21"/>
                      <a:pt x="0" y="20"/>
                      <a:pt x="0" y="20"/>
                    </a:cubicBezTo>
                    <a:cubicBezTo>
                      <a:pt x="0" y="23"/>
                      <a:pt x="2" y="22"/>
                      <a:pt x="3" y="22"/>
                    </a:cubicBezTo>
                    <a:cubicBezTo>
                      <a:pt x="3" y="23"/>
                      <a:pt x="4" y="23"/>
                      <a:pt x="4" y="23"/>
                    </a:cubicBezTo>
                    <a:cubicBezTo>
                      <a:pt x="5" y="25"/>
                      <a:pt x="1" y="27"/>
                      <a:pt x="5" y="28"/>
                    </a:cubicBezTo>
                    <a:cubicBezTo>
                      <a:pt x="5" y="28"/>
                      <a:pt x="6" y="28"/>
                      <a:pt x="7" y="28"/>
                    </a:cubicBezTo>
                    <a:cubicBezTo>
                      <a:pt x="7" y="27"/>
                      <a:pt x="7" y="25"/>
                      <a:pt x="7" y="23"/>
                    </a:cubicBezTo>
                    <a:cubicBezTo>
                      <a:pt x="9" y="23"/>
                      <a:pt x="10" y="23"/>
                      <a:pt x="12" y="23"/>
                    </a:cubicBezTo>
                    <a:cubicBezTo>
                      <a:pt x="15" y="23"/>
                      <a:pt x="17" y="23"/>
                      <a:pt x="19" y="24"/>
                    </a:cubicBezTo>
                    <a:cubicBezTo>
                      <a:pt x="23" y="24"/>
                      <a:pt x="23" y="21"/>
                      <a:pt x="23" y="21"/>
                    </a:cubicBezTo>
                    <a:cubicBezTo>
                      <a:pt x="20" y="19"/>
                      <a:pt x="49" y="5"/>
                      <a:pt x="49" y="5"/>
                    </a:cubicBezTo>
                    <a:cubicBezTo>
                      <a:pt x="35" y="0"/>
                      <a:pt x="25" y="1"/>
                      <a:pt x="12" y="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00" name="Freeform 137"/>
              <p:cNvSpPr/>
              <p:nvPr/>
            </p:nvSpPr>
            <p:spPr bwMode="auto">
              <a:xfrm>
                <a:off x="2959100" y="4716463"/>
                <a:ext cx="9525" cy="3175"/>
              </a:xfrm>
              <a:custGeom>
                <a:avLst/>
                <a:gdLst>
                  <a:gd name="T0" fmla="*/ 7 w 13"/>
                  <a:gd name="T1" fmla="*/ 0 h 4"/>
                  <a:gd name="T2" fmla="*/ 1 w 13"/>
                  <a:gd name="T3" fmla="*/ 0 h 4"/>
                  <a:gd name="T4" fmla="*/ 0 w 13"/>
                  <a:gd name="T5" fmla="*/ 3 h 4"/>
                  <a:gd name="T6" fmla="*/ 7 w 13"/>
                  <a:gd name="T7" fmla="*/ 3 h 4"/>
                  <a:gd name="T8" fmla="*/ 10 w 13"/>
                  <a:gd name="T9" fmla="*/ 4 h 4"/>
                  <a:gd name="T10" fmla="*/ 13 w 13"/>
                  <a:gd name="T11" fmla="*/ 1 h 4"/>
                  <a:gd name="T12" fmla="*/ 7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7" y="0"/>
                    </a:moveTo>
                    <a:cubicBezTo>
                      <a:pt x="4" y="0"/>
                      <a:pt x="1" y="0"/>
                      <a:pt x="1" y="0"/>
                    </a:cubicBezTo>
                    <a:cubicBezTo>
                      <a:pt x="1" y="0"/>
                      <a:pt x="1" y="1"/>
                      <a:pt x="0" y="3"/>
                    </a:cubicBezTo>
                    <a:cubicBezTo>
                      <a:pt x="3" y="3"/>
                      <a:pt x="6" y="3"/>
                      <a:pt x="7" y="3"/>
                    </a:cubicBezTo>
                    <a:cubicBezTo>
                      <a:pt x="8" y="4"/>
                      <a:pt x="9" y="4"/>
                      <a:pt x="10" y="4"/>
                    </a:cubicBezTo>
                    <a:cubicBezTo>
                      <a:pt x="12" y="3"/>
                      <a:pt x="13" y="3"/>
                      <a:pt x="13" y="1"/>
                    </a:cubicBezTo>
                    <a:cubicBezTo>
                      <a:pt x="12" y="0"/>
                      <a:pt x="9" y="0"/>
                      <a:pt x="7"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01" name="Freeform 138"/>
              <p:cNvSpPr/>
              <p:nvPr/>
            </p:nvSpPr>
            <p:spPr bwMode="auto">
              <a:xfrm>
                <a:off x="2951163" y="4716463"/>
                <a:ext cx="3175" cy="1588"/>
              </a:xfrm>
              <a:custGeom>
                <a:avLst/>
                <a:gdLst>
                  <a:gd name="T0" fmla="*/ 0 w 5"/>
                  <a:gd name="T1" fmla="*/ 2 h 3"/>
                  <a:gd name="T2" fmla="*/ 3 w 5"/>
                  <a:gd name="T3" fmla="*/ 3 h 3"/>
                  <a:gd name="T4" fmla="*/ 4 w 5"/>
                  <a:gd name="T5" fmla="*/ 1 h 3"/>
                  <a:gd name="T6" fmla="*/ 0 w 5"/>
                  <a:gd name="T7" fmla="*/ 2 h 3"/>
                </a:gdLst>
                <a:ahLst/>
                <a:cxnLst>
                  <a:cxn ang="0">
                    <a:pos x="T0" y="T1"/>
                  </a:cxn>
                  <a:cxn ang="0">
                    <a:pos x="T2" y="T3"/>
                  </a:cxn>
                  <a:cxn ang="0">
                    <a:pos x="T4" y="T5"/>
                  </a:cxn>
                  <a:cxn ang="0">
                    <a:pos x="T6" y="T7"/>
                  </a:cxn>
                </a:cxnLst>
                <a:rect l="0" t="0" r="r" b="b"/>
                <a:pathLst>
                  <a:path w="5" h="3">
                    <a:moveTo>
                      <a:pt x="0" y="2"/>
                    </a:moveTo>
                    <a:cubicBezTo>
                      <a:pt x="1" y="2"/>
                      <a:pt x="2" y="3"/>
                      <a:pt x="3" y="3"/>
                    </a:cubicBezTo>
                    <a:cubicBezTo>
                      <a:pt x="4" y="3"/>
                      <a:pt x="5" y="2"/>
                      <a:pt x="4" y="1"/>
                    </a:cubicBezTo>
                    <a:cubicBezTo>
                      <a:pt x="3" y="0"/>
                      <a:pt x="2" y="0"/>
                      <a:pt x="0"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02" name="Freeform 139"/>
              <p:cNvSpPr/>
              <p:nvPr/>
            </p:nvSpPr>
            <p:spPr bwMode="auto">
              <a:xfrm>
                <a:off x="2959100" y="4711700"/>
                <a:ext cx="1588" cy="1588"/>
              </a:xfrm>
              <a:custGeom>
                <a:avLst/>
                <a:gdLst>
                  <a:gd name="T0" fmla="*/ 0 w 2"/>
                  <a:gd name="T1" fmla="*/ 1 h 2"/>
                  <a:gd name="T2" fmla="*/ 0 w 2"/>
                  <a:gd name="T3" fmla="*/ 1 h 2"/>
                  <a:gd name="T4" fmla="*/ 1 w 2"/>
                  <a:gd name="T5" fmla="*/ 2 h 2"/>
                  <a:gd name="T6" fmla="*/ 2 w 2"/>
                  <a:gd name="T7" fmla="*/ 1 h 2"/>
                  <a:gd name="T8" fmla="*/ 2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2"/>
                      <a:pt x="0" y="2"/>
                      <a:pt x="1" y="2"/>
                    </a:cubicBezTo>
                    <a:cubicBezTo>
                      <a:pt x="1" y="2"/>
                      <a:pt x="2" y="2"/>
                      <a:pt x="2" y="1"/>
                    </a:cubicBezTo>
                    <a:cubicBezTo>
                      <a:pt x="2" y="1"/>
                      <a:pt x="2" y="1"/>
                      <a:pt x="2" y="1"/>
                    </a:cubicBezTo>
                    <a:cubicBezTo>
                      <a:pt x="1" y="0"/>
                      <a:pt x="0"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03" name="Rectangle 140"/>
              <p:cNvSpPr>
                <a:spLocks noChangeArrowheads="1"/>
              </p:cNvSpPr>
              <p:nvPr/>
            </p:nvSpPr>
            <p:spPr bwMode="auto">
              <a:xfrm>
                <a:off x="2957513" y="4711700"/>
                <a:ext cx="1588" cy="1588"/>
              </a:xfrm>
              <a:prstGeom prst="rect">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04" name="Freeform 141"/>
              <p:cNvSpPr/>
              <p:nvPr/>
            </p:nvSpPr>
            <p:spPr bwMode="auto">
              <a:xfrm>
                <a:off x="2954338" y="4708525"/>
                <a:ext cx="3175" cy="3175"/>
              </a:xfrm>
              <a:custGeom>
                <a:avLst/>
                <a:gdLst>
                  <a:gd name="T0" fmla="*/ 2 w 4"/>
                  <a:gd name="T1" fmla="*/ 3 h 5"/>
                  <a:gd name="T2" fmla="*/ 3 w 4"/>
                  <a:gd name="T3" fmla="*/ 1 h 5"/>
                  <a:gd name="T4" fmla="*/ 2 w 4"/>
                  <a:gd name="T5" fmla="*/ 0 h 5"/>
                  <a:gd name="T6" fmla="*/ 0 w 4"/>
                  <a:gd name="T7" fmla="*/ 0 h 5"/>
                  <a:gd name="T8" fmla="*/ 0 w 4"/>
                  <a:gd name="T9" fmla="*/ 3 h 5"/>
                  <a:gd name="T10" fmla="*/ 4 w 4"/>
                  <a:gd name="T11" fmla="*/ 4 h 5"/>
                  <a:gd name="T12" fmla="*/ 2 w 4"/>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3"/>
                    </a:moveTo>
                    <a:cubicBezTo>
                      <a:pt x="4" y="3"/>
                      <a:pt x="4" y="2"/>
                      <a:pt x="3" y="1"/>
                    </a:cubicBezTo>
                    <a:cubicBezTo>
                      <a:pt x="3" y="1"/>
                      <a:pt x="2" y="0"/>
                      <a:pt x="2" y="0"/>
                    </a:cubicBezTo>
                    <a:cubicBezTo>
                      <a:pt x="1" y="0"/>
                      <a:pt x="0" y="0"/>
                      <a:pt x="0" y="0"/>
                    </a:cubicBezTo>
                    <a:cubicBezTo>
                      <a:pt x="0" y="1"/>
                      <a:pt x="0" y="2"/>
                      <a:pt x="0" y="3"/>
                    </a:cubicBezTo>
                    <a:cubicBezTo>
                      <a:pt x="1" y="4"/>
                      <a:pt x="3" y="5"/>
                      <a:pt x="4" y="4"/>
                    </a:cubicBezTo>
                    <a:cubicBezTo>
                      <a:pt x="4" y="4"/>
                      <a:pt x="3" y="4"/>
                      <a:pt x="2"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05" name="Freeform 142"/>
              <p:cNvSpPr/>
              <p:nvPr/>
            </p:nvSpPr>
            <p:spPr bwMode="auto">
              <a:xfrm>
                <a:off x="2927350" y="4708525"/>
                <a:ext cx="15875" cy="9525"/>
              </a:xfrm>
              <a:custGeom>
                <a:avLst/>
                <a:gdLst>
                  <a:gd name="T0" fmla="*/ 21 w 21"/>
                  <a:gd name="T1" fmla="*/ 10 h 14"/>
                  <a:gd name="T2" fmla="*/ 8 w 21"/>
                  <a:gd name="T3" fmla="*/ 12 h 14"/>
                  <a:gd name="T4" fmla="*/ 10 w 21"/>
                  <a:gd name="T5" fmla="*/ 11 h 14"/>
                  <a:gd name="T6" fmla="*/ 3 w 21"/>
                  <a:gd name="T7" fmla="*/ 8 h 14"/>
                  <a:gd name="T8" fmla="*/ 1 w 21"/>
                  <a:gd name="T9" fmla="*/ 7 h 14"/>
                  <a:gd name="T10" fmla="*/ 0 w 21"/>
                  <a:gd name="T11" fmla="*/ 7 h 14"/>
                  <a:gd name="T12" fmla="*/ 10 w 21"/>
                  <a:gd name="T13" fmla="*/ 5 h 14"/>
                  <a:gd name="T14" fmla="*/ 13 w 21"/>
                  <a:gd name="T15" fmla="*/ 6 h 14"/>
                  <a:gd name="T16" fmla="*/ 12 w 21"/>
                  <a:gd name="T17" fmla="*/ 6 h 14"/>
                  <a:gd name="T18" fmla="*/ 19 w 21"/>
                  <a:gd name="T19" fmla="*/ 6 h 14"/>
                  <a:gd name="T20" fmla="*/ 21 w 21"/>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0"/>
                    </a:moveTo>
                    <a:cubicBezTo>
                      <a:pt x="19" y="12"/>
                      <a:pt x="10" y="14"/>
                      <a:pt x="8" y="12"/>
                    </a:cubicBezTo>
                    <a:cubicBezTo>
                      <a:pt x="8" y="11"/>
                      <a:pt x="9" y="11"/>
                      <a:pt x="10" y="11"/>
                    </a:cubicBezTo>
                    <a:cubicBezTo>
                      <a:pt x="9" y="10"/>
                      <a:pt x="4" y="9"/>
                      <a:pt x="3" y="8"/>
                    </a:cubicBezTo>
                    <a:cubicBezTo>
                      <a:pt x="4" y="8"/>
                      <a:pt x="1" y="7"/>
                      <a:pt x="1" y="7"/>
                    </a:cubicBezTo>
                    <a:cubicBezTo>
                      <a:pt x="1" y="7"/>
                      <a:pt x="1" y="6"/>
                      <a:pt x="0" y="7"/>
                    </a:cubicBezTo>
                    <a:cubicBezTo>
                      <a:pt x="1" y="4"/>
                      <a:pt x="11" y="0"/>
                      <a:pt x="10" y="5"/>
                    </a:cubicBezTo>
                    <a:cubicBezTo>
                      <a:pt x="11" y="6"/>
                      <a:pt x="13" y="3"/>
                      <a:pt x="13" y="6"/>
                    </a:cubicBezTo>
                    <a:cubicBezTo>
                      <a:pt x="13" y="6"/>
                      <a:pt x="12" y="6"/>
                      <a:pt x="12" y="6"/>
                    </a:cubicBezTo>
                    <a:cubicBezTo>
                      <a:pt x="11" y="13"/>
                      <a:pt x="18" y="6"/>
                      <a:pt x="19" y="6"/>
                    </a:cubicBezTo>
                    <a:cubicBezTo>
                      <a:pt x="19" y="6"/>
                      <a:pt x="20" y="10"/>
                      <a:pt x="21" y="1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06" name="Freeform 143"/>
              <p:cNvSpPr/>
              <p:nvPr/>
            </p:nvSpPr>
            <p:spPr bwMode="auto">
              <a:xfrm>
                <a:off x="2943225" y="4714875"/>
                <a:ext cx="1588" cy="1588"/>
              </a:xfrm>
              <a:custGeom>
                <a:avLst/>
                <a:gdLst>
                  <a:gd name="T0" fmla="*/ 0 w 2"/>
                  <a:gd name="T1" fmla="*/ 1 h 2"/>
                  <a:gd name="T2" fmla="*/ 0 w 2"/>
                  <a:gd name="T3" fmla="*/ 1 h 2"/>
                  <a:gd name="T4" fmla="*/ 0 w 2"/>
                  <a:gd name="T5" fmla="*/ 2 h 2"/>
                  <a:gd name="T6" fmla="*/ 0 w 2"/>
                  <a:gd name="T7" fmla="*/ 2 h 2"/>
                  <a:gd name="T8" fmla="*/ 2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2"/>
                      <a:pt x="0" y="2"/>
                      <a:pt x="0" y="2"/>
                    </a:cubicBezTo>
                    <a:cubicBezTo>
                      <a:pt x="0" y="2"/>
                      <a:pt x="0" y="2"/>
                      <a:pt x="0" y="2"/>
                    </a:cubicBezTo>
                    <a:cubicBezTo>
                      <a:pt x="1" y="2"/>
                      <a:pt x="2" y="2"/>
                      <a:pt x="2" y="1"/>
                    </a:cubicBezTo>
                    <a:cubicBezTo>
                      <a:pt x="1" y="0"/>
                      <a:pt x="1"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07" name="Freeform 144"/>
              <p:cNvSpPr/>
              <p:nvPr/>
            </p:nvSpPr>
            <p:spPr bwMode="auto">
              <a:xfrm>
                <a:off x="2944813" y="4711700"/>
                <a:ext cx="9525" cy="6350"/>
              </a:xfrm>
              <a:custGeom>
                <a:avLst/>
                <a:gdLst>
                  <a:gd name="T0" fmla="*/ 6 w 12"/>
                  <a:gd name="T1" fmla="*/ 3 h 8"/>
                  <a:gd name="T2" fmla="*/ 6 w 12"/>
                  <a:gd name="T3" fmla="*/ 4 h 8"/>
                  <a:gd name="T4" fmla="*/ 5 w 12"/>
                  <a:gd name="T5" fmla="*/ 3 h 8"/>
                  <a:gd name="T6" fmla="*/ 4 w 12"/>
                  <a:gd name="T7" fmla="*/ 4 h 8"/>
                  <a:gd name="T8" fmla="*/ 2 w 12"/>
                  <a:gd name="T9" fmla="*/ 2 h 8"/>
                  <a:gd name="T10" fmla="*/ 2 w 12"/>
                  <a:gd name="T11" fmla="*/ 4 h 8"/>
                  <a:gd name="T12" fmla="*/ 5 w 12"/>
                  <a:gd name="T13" fmla="*/ 7 h 8"/>
                  <a:gd name="T14" fmla="*/ 6 w 12"/>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6" y="3"/>
                    </a:moveTo>
                    <a:cubicBezTo>
                      <a:pt x="6" y="3"/>
                      <a:pt x="6" y="3"/>
                      <a:pt x="6" y="4"/>
                    </a:cubicBezTo>
                    <a:cubicBezTo>
                      <a:pt x="6" y="4"/>
                      <a:pt x="5" y="3"/>
                      <a:pt x="5" y="3"/>
                    </a:cubicBezTo>
                    <a:cubicBezTo>
                      <a:pt x="5" y="3"/>
                      <a:pt x="4" y="4"/>
                      <a:pt x="4" y="4"/>
                    </a:cubicBezTo>
                    <a:cubicBezTo>
                      <a:pt x="4" y="3"/>
                      <a:pt x="3" y="2"/>
                      <a:pt x="2" y="2"/>
                    </a:cubicBezTo>
                    <a:cubicBezTo>
                      <a:pt x="0" y="2"/>
                      <a:pt x="2" y="4"/>
                      <a:pt x="2" y="4"/>
                    </a:cubicBezTo>
                    <a:cubicBezTo>
                      <a:pt x="3" y="6"/>
                      <a:pt x="3" y="5"/>
                      <a:pt x="5" y="7"/>
                    </a:cubicBezTo>
                    <a:cubicBezTo>
                      <a:pt x="12" y="8"/>
                      <a:pt x="9" y="0"/>
                      <a:pt x="6"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08" name="Freeform 145"/>
              <p:cNvSpPr/>
              <p:nvPr/>
            </p:nvSpPr>
            <p:spPr bwMode="auto">
              <a:xfrm>
                <a:off x="2974975" y="4695825"/>
                <a:ext cx="65088" cy="61913"/>
              </a:xfrm>
              <a:custGeom>
                <a:avLst/>
                <a:gdLst>
                  <a:gd name="T0" fmla="*/ 84 w 84"/>
                  <a:gd name="T1" fmla="*/ 10 h 80"/>
                  <a:gd name="T2" fmla="*/ 72 w 84"/>
                  <a:gd name="T3" fmla="*/ 7 h 80"/>
                  <a:gd name="T4" fmla="*/ 53 w 84"/>
                  <a:gd name="T5" fmla="*/ 4 h 80"/>
                  <a:gd name="T6" fmla="*/ 39 w 84"/>
                  <a:gd name="T7" fmla="*/ 7 h 80"/>
                  <a:gd name="T8" fmla="*/ 39 w 84"/>
                  <a:gd name="T9" fmla="*/ 9 h 80"/>
                  <a:gd name="T10" fmla="*/ 35 w 84"/>
                  <a:gd name="T11" fmla="*/ 8 h 80"/>
                  <a:gd name="T12" fmla="*/ 35 w 84"/>
                  <a:gd name="T13" fmla="*/ 10 h 80"/>
                  <a:gd name="T14" fmla="*/ 32 w 84"/>
                  <a:gd name="T15" fmla="*/ 10 h 80"/>
                  <a:gd name="T16" fmla="*/ 12 w 84"/>
                  <a:gd name="T17" fmla="*/ 15 h 80"/>
                  <a:gd name="T18" fmla="*/ 14 w 84"/>
                  <a:gd name="T19" fmla="*/ 18 h 80"/>
                  <a:gd name="T20" fmla="*/ 4 w 84"/>
                  <a:gd name="T21" fmla="*/ 20 h 80"/>
                  <a:gd name="T22" fmla="*/ 6 w 84"/>
                  <a:gd name="T23" fmla="*/ 23 h 80"/>
                  <a:gd name="T24" fmla="*/ 3 w 84"/>
                  <a:gd name="T25" fmla="*/ 23 h 80"/>
                  <a:gd name="T26" fmla="*/ 16 w 84"/>
                  <a:gd name="T27" fmla="*/ 28 h 80"/>
                  <a:gd name="T28" fmla="*/ 21 w 84"/>
                  <a:gd name="T29" fmla="*/ 43 h 80"/>
                  <a:gd name="T30" fmla="*/ 24 w 84"/>
                  <a:gd name="T31" fmla="*/ 44 h 80"/>
                  <a:gd name="T32" fmla="*/ 27 w 84"/>
                  <a:gd name="T33" fmla="*/ 46 h 80"/>
                  <a:gd name="T34" fmla="*/ 22 w 84"/>
                  <a:gd name="T35" fmla="*/ 49 h 80"/>
                  <a:gd name="T36" fmla="*/ 27 w 84"/>
                  <a:gd name="T37" fmla="*/ 48 h 80"/>
                  <a:gd name="T38" fmla="*/ 23 w 84"/>
                  <a:gd name="T39" fmla="*/ 55 h 80"/>
                  <a:gd name="T40" fmla="*/ 26 w 84"/>
                  <a:gd name="T41" fmla="*/ 65 h 80"/>
                  <a:gd name="T42" fmla="*/ 28 w 84"/>
                  <a:gd name="T43" fmla="*/ 70 h 80"/>
                  <a:gd name="T44" fmla="*/ 28 w 84"/>
                  <a:gd name="T45" fmla="*/ 70 h 80"/>
                  <a:gd name="T46" fmla="*/ 31 w 84"/>
                  <a:gd name="T47" fmla="*/ 73 h 80"/>
                  <a:gd name="T48" fmla="*/ 32 w 84"/>
                  <a:gd name="T49" fmla="*/ 74 h 80"/>
                  <a:gd name="T50" fmla="*/ 38 w 84"/>
                  <a:gd name="T51" fmla="*/ 77 h 80"/>
                  <a:gd name="T52" fmla="*/ 45 w 84"/>
                  <a:gd name="T53" fmla="*/ 62 h 80"/>
                  <a:gd name="T54" fmla="*/ 56 w 84"/>
                  <a:gd name="T55" fmla="*/ 55 h 80"/>
                  <a:gd name="T56" fmla="*/ 72 w 84"/>
                  <a:gd name="T57" fmla="*/ 47 h 80"/>
                  <a:gd name="T58" fmla="*/ 67 w 84"/>
                  <a:gd name="T59" fmla="*/ 46 h 80"/>
                  <a:gd name="T60" fmla="*/ 67 w 84"/>
                  <a:gd name="T61" fmla="*/ 46 h 80"/>
                  <a:gd name="T62" fmla="*/ 67 w 84"/>
                  <a:gd name="T63" fmla="*/ 45 h 80"/>
                  <a:gd name="T64" fmla="*/ 69 w 84"/>
                  <a:gd name="T65" fmla="*/ 43 h 80"/>
                  <a:gd name="T66" fmla="*/ 74 w 84"/>
                  <a:gd name="T67" fmla="*/ 43 h 80"/>
                  <a:gd name="T68" fmla="*/ 74 w 84"/>
                  <a:gd name="T69" fmla="*/ 35 h 80"/>
                  <a:gd name="T70" fmla="*/ 75 w 84"/>
                  <a:gd name="T71" fmla="*/ 32 h 80"/>
                  <a:gd name="T72" fmla="*/ 74 w 84"/>
                  <a:gd name="T73" fmla="*/ 31 h 80"/>
                  <a:gd name="T74" fmla="*/ 72 w 84"/>
                  <a:gd name="T75" fmla="*/ 27 h 80"/>
                  <a:gd name="T76" fmla="*/ 77 w 84"/>
                  <a:gd name="T77" fmla="*/ 28 h 80"/>
                  <a:gd name="T78" fmla="*/ 74 w 84"/>
                  <a:gd name="T79" fmla="*/ 23 h 80"/>
                  <a:gd name="T80" fmla="*/ 75 w 84"/>
                  <a:gd name="T81" fmla="*/ 23 h 80"/>
                  <a:gd name="T82" fmla="*/ 72 w 84"/>
                  <a:gd name="T83" fmla="*/ 23 h 80"/>
                  <a:gd name="T84" fmla="*/ 76 w 84"/>
                  <a:gd name="T85" fmla="*/ 19 h 80"/>
                  <a:gd name="T86" fmla="*/ 75 w 84"/>
                  <a:gd name="T87" fmla="*/ 17 h 80"/>
                  <a:gd name="T88" fmla="*/ 84 w 84"/>
                  <a:gd name="T8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80">
                    <a:moveTo>
                      <a:pt x="84" y="10"/>
                    </a:moveTo>
                    <a:cubicBezTo>
                      <a:pt x="79" y="9"/>
                      <a:pt x="70" y="13"/>
                      <a:pt x="72" y="7"/>
                    </a:cubicBezTo>
                    <a:cubicBezTo>
                      <a:pt x="67" y="6"/>
                      <a:pt x="58" y="0"/>
                      <a:pt x="53" y="4"/>
                    </a:cubicBezTo>
                    <a:cubicBezTo>
                      <a:pt x="49" y="5"/>
                      <a:pt x="42" y="5"/>
                      <a:pt x="39" y="7"/>
                    </a:cubicBezTo>
                    <a:cubicBezTo>
                      <a:pt x="39" y="8"/>
                      <a:pt x="40" y="9"/>
                      <a:pt x="39" y="9"/>
                    </a:cubicBezTo>
                    <a:cubicBezTo>
                      <a:pt x="38" y="8"/>
                      <a:pt x="37" y="7"/>
                      <a:pt x="35" y="8"/>
                    </a:cubicBezTo>
                    <a:cubicBezTo>
                      <a:pt x="35" y="8"/>
                      <a:pt x="35" y="9"/>
                      <a:pt x="35" y="10"/>
                    </a:cubicBezTo>
                    <a:cubicBezTo>
                      <a:pt x="34" y="10"/>
                      <a:pt x="32" y="7"/>
                      <a:pt x="32" y="10"/>
                    </a:cubicBezTo>
                    <a:cubicBezTo>
                      <a:pt x="30" y="8"/>
                      <a:pt x="14" y="11"/>
                      <a:pt x="12" y="15"/>
                    </a:cubicBezTo>
                    <a:cubicBezTo>
                      <a:pt x="12" y="16"/>
                      <a:pt x="17" y="15"/>
                      <a:pt x="14" y="18"/>
                    </a:cubicBezTo>
                    <a:cubicBezTo>
                      <a:pt x="13" y="19"/>
                      <a:pt x="6" y="19"/>
                      <a:pt x="4" y="20"/>
                    </a:cubicBezTo>
                    <a:cubicBezTo>
                      <a:pt x="3" y="21"/>
                      <a:pt x="5" y="22"/>
                      <a:pt x="6" y="23"/>
                    </a:cubicBezTo>
                    <a:cubicBezTo>
                      <a:pt x="5" y="23"/>
                      <a:pt x="4" y="23"/>
                      <a:pt x="3" y="23"/>
                    </a:cubicBezTo>
                    <a:cubicBezTo>
                      <a:pt x="0" y="27"/>
                      <a:pt x="14" y="28"/>
                      <a:pt x="16" y="28"/>
                    </a:cubicBezTo>
                    <a:cubicBezTo>
                      <a:pt x="25" y="28"/>
                      <a:pt x="22" y="39"/>
                      <a:pt x="21" y="43"/>
                    </a:cubicBezTo>
                    <a:cubicBezTo>
                      <a:pt x="21" y="43"/>
                      <a:pt x="23" y="43"/>
                      <a:pt x="24" y="44"/>
                    </a:cubicBezTo>
                    <a:cubicBezTo>
                      <a:pt x="26" y="44"/>
                      <a:pt x="28" y="45"/>
                      <a:pt x="27" y="46"/>
                    </a:cubicBezTo>
                    <a:cubicBezTo>
                      <a:pt x="25" y="45"/>
                      <a:pt x="20" y="47"/>
                      <a:pt x="22" y="49"/>
                    </a:cubicBezTo>
                    <a:cubicBezTo>
                      <a:pt x="25" y="51"/>
                      <a:pt x="25" y="48"/>
                      <a:pt x="27" y="48"/>
                    </a:cubicBezTo>
                    <a:cubicBezTo>
                      <a:pt x="26" y="51"/>
                      <a:pt x="23" y="52"/>
                      <a:pt x="23" y="55"/>
                    </a:cubicBezTo>
                    <a:cubicBezTo>
                      <a:pt x="22" y="57"/>
                      <a:pt x="26" y="65"/>
                      <a:pt x="26" y="65"/>
                    </a:cubicBezTo>
                    <a:cubicBezTo>
                      <a:pt x="25" y="67"/>
                      <a:pt x="27" y="68"/>
                      <a:pt x="28" y="70"/>
                    </a:cubicBezTo>
                    <a:cubicBezTo>
                      <a:pt x="28" y="70"/>
                      <a:pt x="28" y="70"/>
                      <a:pt x="28" y="70"/>
                    </a:cubicBezTo>
                    <a:cubicBezTo>
                      <a:pt x="29" y="72"/>
                      <a:pt x="30" y="73"/>
                      <a:pt x="31" y="73"/>
                    </a:cubicBezTo>
                    <a:cubicBezTo>
                      <a:pt x="32" y="74"/>
                      <a:pt x="32" y="74"/>
                      <a:pt x="32" y="74"/>
                    </a:cubicBezTo>
                    <a:cubicBezTo>
                      <a:pt x="34" y="75"/>
                      <a:pt x="36" y="75"/>
                      <a:pt x="38" y="77"/>
                    </a:cubicBezTo>
                    <a:cubicBezTo>
                      <a:pt x="40" y="80"/>
                      <a:pt x="46" y="62"/>
                      <a:pt x="45" y="62"/>
                    </a:cubicBezTo>
                    <a:cubicBezTo>
                      <a:pt x="49" y="60"/>
                      <a:pt x="54" y="60"/>
                      <a:pt x="56" y="55"/>
                    </a:cubicBezTo>
                    <a:cubicBezTo>
                      <a:pt x="57" y="53"/>
                      <a:pt x="70" y="48"/>
                      <a:pt x="72" y="47"/>
                    </a:cubicBezTo>
                    <a:cubicBezTo>
                      <a:pt x="75" y="45"/>
                      <a:pt x="69" y="46"/>
                      <a:pt x="67" y="46"/>
                    </a:cubicBezTo>
                    <a:cubicBezTo>
                      <a:pt x="67" y="46"/>
                      <a:pt x="67" y="46"/>
                      <a:pt x="67" y="46"/>
                    </a:cubicBezTo>
                    <a:cubicBezTo>
                      <a:pt x="67" y="46"/>
                      <a:pt x="66" y="46"/>
                      <a:pt x="67" y="45"/>
                    </a:cubicBezTo>
                    <a:cubicBezTo>
                      <a:pt x="69" y="45"/>
                      <a:pt x="67" y="43"/>
                      <a:pt x="69" y="43"/>
                    </a:cubicBezTo>
                    <a:cubicBezTo>
                      <a:pt x="71" y="46"/>
                      <a:pt x="76" y="45"/>
                      <a:pt x="74" y="43"/>
                    </a:cubicBezTo>
                    <a:cubicBezTo>
                      <a:pt x="72" y="42"/>
                      <a:pt x="73" y="34"/>
                      <a:pt x="74" y="35"/>
                    </a:cubicBezTo>
                    <a:cubicBezTo>
                      <a:pt x="77" y="33"/>
                      <a:pt x="77" y="34"/>
                      <a:pt x="75" y="32"/>
                    </a:cubicBezTo>
                    <a:cubicBezTo>
                      <a:pt x="75" y="31"/>
                      <a:pt x="75" y="31"/>
                      <a:pt x="74" y="31"/>
                    </a:cubicBezTo>
                    <a:cubicBezTo>
                      <a:pt x="78" y="28"/>
                      <a:pt x="73" y="29"/>
                      <a:pt x="72" y="27"/>
                    </a:cubicBezTo>
                    <a:cubicBezTo>
                      <a:pt x="74" y="24"/>
                      <a:pt x="76" y="26"/>
                      <a:pt x="77" y="28"/>
                    </a:cubicBezTo>
                    <a:cubicBezTo>
                      <a:pt x="79" y="29"/>
                      <a:pt x="76" y="25"/>
                      <a:pt x="74" y="23"/>
                    </a:cubicBezTo>
                    <a:cubicBezTo>
                      <a:pt x="75" y="23"/>
                      <a:pt x="75" y="23"/>
                      <a:pt x="75" y="23"/>
                    </a:cubicBezTo>
                    <a:cubicBezTo>
                      <a:pt x="74" y="22"/>
                      <a:pt x="73" y="22"/>
                      <a:pt x="72" y="23"/>
                    </a:cubicBezTo>
                    <a:cubicBezTo>
                      <a:pt x="74" y="16"/>
                      <a:pt x="71" y="22"/>
                      <a:pt x="76" y="19"/>
                    </a:cubicBezTo>
                    <a:cubicBezTo>
                      <a:pt x="76" y="19"/>
                      <a:pt x="75" y="16"/>
                      <a:pt x="75" y="17"/>
                    </a:cubicBezTo>
                    <a:cubicBezTo>
                      <a:pt x="75" y="15"/>
                      <a:pt x="84" y="11"/>
                      <a:pt x="84" y="1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09" name="Freeform 146"/>
              <p:cNvSpPr/>
              <p:nvPr/>
            </p:nvSpPr>
            <p:spPr bwMode="auto">
              <a:xfrm>
                <a:off x="2940050" y="4730750"/>
                <a:ext cx="1588"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10" name="Freeform 147"/>
              <p:cNvSpPr/>
              <p:nvPr/>
            </p:nvSpPr>
            <p:spPr bwMode="auto">
              <a:xfrm>
                <a:off x="2938463" y="4730750"/>
                <a:ext cx="0" cy="1588"/>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11" name="Freeform 148"/>
              <p:cNvSpPr/>
              <p:nvPr/>
            </p:nvSpPr>
            <p:spPr bwMode="auto">
              <a:xfrm>
                <a:off x="3033713" y="4718050"/>
                <a:ext cx="1588" cy="1588"/>
              </a:xfrm>
              <a:custGeom>
                <a:avLst/>
                <a:gdLst>
                  <a:gd name="T0" fmla="*/ 0 w 2"/>
                  <a:gd name="T1" fmla="*/ 1 h 2"/>
                  <a:gd name="T2" fmla="*/ 0 w 2"/>
                  <a:gd name="T3" fmla="*/ 1 h 2"/>
                  <a:gd name="T4" fmla="*/ 0 w 2"/>
                  <a:gd name="T5" fmla="*/ 1 h 2"/>
                  <a:gd name="T6" fmla="*/ 2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1"/>
                      <a:pt x="0" y="1"/>
                    </a:cubicBezTo>
                    <a:cubicBezTo>
                      <a:pt x="0" y="1"/>
                      <a:pt x="0" y="1"/>
                      <a:pt x="0" y="1"/>
                    </a:cubicBezTo>
                    <a:cubicBezTo>
                      <a:pt x="0" y="2"/>
                      <a:pt x="1" y="2"/>
                      <a:pt x="2" y="2"/>
                    </a:cubicBezTo>
                    <a:cubicBezTo>
                      <a:pt x="2" y="0"/>
                      <a:pt x="1"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12" name="Freeform 149"/>
              <p:cNvSpPr/>
              <p:nvPr/>
            </p:nvSpPr>
            <p:spPr bwMode="auto">
              <a:xfrm>
                <a:off x="2941638" y="4718050"/>
                <a:ext cx="7938" cy="7938"/>
              </a:xfrm>
              <a:custGeom>
                <a:avLst/>
                <a:gdLst>
                  <a:gd name="T0" fmla="*/ 9 w 10"/>
                  <a:gd name="T1" fmla="*/ 1 h 10"/>
                  <a:gd name="T2" fmla="*/ 4 w 10"/>
                  <a:gd name="T3" fmla="*/ 5 h 10"/>
                  <a:gd name="T4" fmla="*/ 2 w 10"/>
                  <a:gd name="T5" fmla="*/ 4 h 10"/>
                  <a:gd name="T6" fmla="*/ 5 w 10"/>
                  <a:gd name="T7" fmla="*/ 9 h 10"/>
                  <a:gd name="T8" fmla="*/ 10 w 10"/>
                  <a:gd name="T9" fmla="*/ 3 h 10"/>
                  <a:gd name="T10" fmla="*/ 9 w 10"/>
                  <a:gd name="T11" fmla="*/ 1 h 10"/>
                </a:gdLst>
                <a:ahLst/>
                <a:cxnLst>
                  <a:cxn ang="0">
                    <a:pos x="T0" y="T1"/>
                  </a:cxn>
                  <a:cxn ang="0">
                    <a:pos x="T2" y="T3"/>
                  </a:cxn>
                  <a:cxn ang="0">
                    <a:pos x="T4" y="T5"/>
                  </a:cxn>
                  <a:cxn ang="0">
                    <a:pos x="T6" y="T7"/>
                  </a:cxn>
                  <a:cxn ang="0">
                    <a:pos x="T8" y="T9"/>
                  </a:cxn>
                  <a:cxn ang="0">
                    <a:pos x="T10" y="T11"/>
                  </a:cxn>
                </a:cxnLst>
                <a:rect l="0" t="0" r="r" b="b"/>
                <a:pathLst>
                  <a:path w="10" h="10">
                    <a:moveTo>
                      <a:pt x="9" y="1"/>
                    </a:moveTo>
                    <a:cubicBezTo>
                      <a:pt x="5" y="0"/>
                      <a:pt x="5" y="4"/>
                      <a:pt x="4" y="5"/>
                    </a:cubicBezTo>
                    <a:cubicBezTo>
                      <a:pt x="3" y="5"/>
                      <a:pt x="2" y="4"/>
                      <a:pt x="2" y="4"/>
                    </a:cubicBezTo>
                    <a:cubicBezTo>
                      <a:pt x="0" y="4"/>
                      <a:pt x="3" y="10"/>
                      <a:pt x="5" y="9"/>
                    </a:cubicBezTo>
                    <a:cubicBezTo>
                      <a:pt x="5" y="9"/>
                      <a:pt x="9" y="3"/>
                      <a:pt x="10" y="3"/>
                    </a:cubicBezTo>
                    <a:cubicBezTo>
                      <a:pt x="10" y="3"/>
                      <a:pt x="9" y="1"/>
                      <a:pt x="9"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13" name="Freeform 150"/>
              <p:cNvSpPr/>
              <p:nvPr/>
            </p:nvSpPr>
            <p:spPr bwMode="auto">
              <a:xfrm>
                <a:off x="2949575" y="4721225"/>
                <a:ext cx="0" cy="0"/>
              </a:xfrm>
              <a:custGeom>
                <a:avLst/>
                <a:gdLst>
                  <a:gd name="T0" fmla="*/ 1 w 1"/>
                  <a:gd name="T1" fmla="*/ 1 w 1"/>
                </a:gdLst>
                <a:ahLst/>
                <a:cxnLst>
                  <a:cxn ang="0">
                    <a:pos x="T0" y="0"/>
                  </a:cxn>
                  <a:cxn ang="0">
                    <a:pos x="T1" y="0"/>
                  </a:cxn>
                </a:cxnLst>
                <a:rect l="0" t="0" r="r" b="b"/>
                <a:pathLst>
                  <a:path w="1">
                    <a:moveTo>
                      <a:pt x="1" y="0"/>
                    </a:moveTo>
                    <a:cubicBezTo>
                      <a:pt x="0" y="0"/>
                      <a:pt x="1"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14" name="Freeform 151"/>
              <p:cNvSpPr/>
              <p:nvPr/>
            </p:nvSpPr>
            <p:spPr bwMode="auto">
              <a:xfrm>
                <a:off x="2994025" y="4729163"/>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15" name="Freeform 152"/>
              <p:cNvSpPr/>
              <p:nvPr/>
            </p:nvSpPr>
            <p:spPr bwMode="auto">
              <a:xfrm>
                <a:off x="2946400" y="4706938"/>
                <a:ext cx="7938" cy="3175"/>
              </a:xfrm>
              <a:custGeom>
                <a:avLst/>
                <a:gdLst>
                  <a:gd name="T0" fmla="*/ 3 w 11"/>
                  <a:gd name="T1" fmla="*/ 2 h 6"/>
                  <a:gd name="T2" fmla="*/ 3 w 11"/>
                  <a:gd name="T3" fmla="*/ 3 h 6"/>
                  <a:gd name="T4" fmla="*/ 3 w 11"/>
                  <a:gd name="T5" fmla="*/ 5 h 6"/>
                  <a:gd name="T6" fmla="*/ 3 w 11"/>
                  <a:gd name="T7" fmla="*/ 5 h 6"/>
                  <a:gd name="T8" fmla="*/ 7 w 11"/>
                  <a:gd name="T9" fmla="*/ 6 h 6"/>
                  <a:gd name="T10" fmla="*/ 3 w 11"/>
                  <a:gd name="T11" fmla="*/ 2 h 6"/>
                </a:gdLst>
                <a:ahLst/>
                <a:cxnLst>
                  <a:cxn ang="0">
                    <a:pos x="T0" y="T1"/>
                  </a:cxn>
                  <a:cxn ang="0">
                    <a:pos x="T2" y="T3"/>
                  </a:cxn>
                  <a:cxn ang="0">
                    <a:pos x="T4" y="T5"/>
                  </a:cxn>
                  <a:cxn ang="0">
                    <a:pos x="T6" y="T7"/>
                  </a:cxn>
                  <a:cxn ang="0">
                    <a:pos x="T8" y="T9"/>
                  </a:cxn>
                  <a:cxn ang="0">
                    <a:pos x="T10" y="T11"/>
                  </a:cxn>
                </a:cxnLst>
                <a:rect l="0" t="0" r="r" b="b"/>
                <a:pathLst>
                  <a:path w="11" h="6">
                    <a:moveTo>
                      <a:pt x="3" y="2"/>
                    </a:moveTo>
                    <a:cubicBezTo>
                      <a:pt x="2" y="2"/>
                      <a:pt x="3" y="3"/>
                      <a:pt x="3" y="3"/>
                    </a:cubicBezTo>
                    <a:cubicBezTo>
                      <a:pt x="3" y="3"/>
                      <a:pt x="0" y="4"/>
                      <a:pt x="3" y="5"/>
                    </a:cubicBezTo>
                    <a:cubicBezTo>
                      <a:pt x="3" y="5"/>
                      <a:pt x="3" y="5"/>
                      <a:pt x="3" y="5"/>
                    </a:cubicBezTo>
                    <a:cubicBezTo>
                      <a:pt x="4" y="5"/>
                      <a:pt x="7" y="6"/>
                      <a:pt x="7" y="6"/>
                    </a:cubicBezTo>
                    <a:cubicBezTo>
                      <a:pt x="11" y="5"/>
                      <a:pt x="5" y="0"/>
                      <a:pt x="3"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16" name="Freeform 153"/>
              <p:cNvSpPr/>
              <p:nvPr/>
            </p:nvSpPr>
            <p:spPr bwMode="auto">
              <a:xfrm>
                <a:off x="2949575" y="4710113"/>
                <a:ext cx="1588" cy="1588"/>
              </a:xfrm>
              <a:custGeom>
                <a:avLst/>
                <a:gdLst>
                  <a:gd name="T0" fmla="*/ 1 w 3"/>
                  <a:gd name="T1" fmla="*/ 0 h 2"/>
                  <a:gd name="T2" fmla="*/ 3 w 3"/>
                  <a:gd name="T3" fmla="*/ 1 h 2"/>
                  <a:gd name="T4" fmla="*/ 1 w 3"/>
                  <a:gd name="T5" fmla="*/ 0 h 2"/>
                </a:gdLst>
                <a:ahLst/>
                <a:cxnLst>
                  <a:cxn ang="0">
                    <a:pos x="T0" y="T1"/>
                  </a:cxn>
                  <a:cxn ang="0">
                    <a:pos x="T2" y="T3"/>
                  </a:cxn>
                  <a:cxn ang="0">
                    <a:pos x="T4" y="T5"/>
                  </a:cxn>
                </a:cxnLst>
                <a:rect l="0" t="0" r="r" b="b"/>
                <a:pathLst>
                  <a:path w="3" h="2">
                    <a:moveTo>
                      <a:pt x="1" y="0"/>
                    </a:moveTo>
                    <a:cubicBezTo>
                      <a:pt x="0" y="1"/>
                      <a:pt x="2" y="2"/>
                      <a:pt x="3" y="1"/>
                    </a:cubicBezTo>
                    <a:cubicBezTo>
                      <a:pt x="2" y="0"/>
                      <a:pt x="1" y="1"/>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17" name="Freeform 154"/>
              <p:cNvSpPr/>
              <p:nvPr/>
            </p:nvSpPr>
            <p:spPr bwMode="auto">
              <a:xfrm>
                <a:off x="2871788" y="4800600"/>
                <a:ext cx="1588" cy="0"/>
              </a:xfrm>
              <a:custGeom>
                <a:avLst/>
                <a:gdLst>
                  <a:gd name="T0" fmla="*/ 1 w 2"/>
                  <a:gd name="T1" fmla="*/ 1 w 2"/>
                </a:gdLst>
                <a:ahLst/>
                <a:cxnLst>
                  <a:cxn ang="0">
                    <a:pos x="T0" y="0"/>
                  </a:cxn>
                  <a:cxn ang="0">
                    <a:pos x="T1" y="0"/>
                  </a:cxn>
                </a:cxnLst>
                <a:rect l="0" t="0" r="r" b="b"/>
                <a:pathLst>
                  <a:path w="2">
                    <a:moveTo>
                      <a:pt x="1" y="0"/>
                    </a:moveTo>
                    <a:cubicBezTo>
                      <a:pt x="2" y="0"/>
                      <a:pt x="0"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18" name="Freeform 155"/>
              <p:cNvSpPr/>
              <p:nvPr/>
            </p:nvSpPr>
            <p:spPr bwMode="auto">
              <a:xfrm>
                <a:off x="2976563" y="4749800"/>
                <a:ext cx="1588" cy="1588"/>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2" y="0"/>
                    </a:cubicBezTo>
                    <a:cubicBezTo>
                      <a:pt x="0" y="1"/>
                      <a:pt x="0" y="1"/>
                      <a:pt x="1"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19" name="Freeform 156"/>
              <p:cNvSpPr/>
              <p:nvPr/>
            </p:nvSpPr>
            <p:spPr bwMode="auto">
              <a:xfrm>
                <a:off x="2959100" y="4965700"/>
                <a:ext cx="1588" cy="1588"/>
              </a:xfrm>
              <a:custGeom>
                <a:avLst/>
                <a:gdLst>
                  <a:gd name="T0" fmla="*/ 2 w 2"/>
                  <a:gd name="T1" fmla="*/ 0 h 1"/>
                  <a:gd name="T2" fmla="*/ 2 w 2"/>
                  <a:gd name="T3" fmla="*/ 0 h 1"/>
                </a:gdLst>
                <a:ahLst/>
                <a:cxnLst>
                  <a:cxn ang="0">
                    <a:pos x="T0" y="T1"/>
                  </a:cxn>
                  <a:cxn ang="0">
                    <a:pos x="T2" y="T3"/>
                  </a:cxn>
                </a:cxnLst>
                <a:rect l="0" t="0" r="r" b="b"/>
                <a:pathLst>
                  <a:path w="2" h="1">
                    <a:moveTo>
                      <a:pt x="2" y="0"/>
                    </a:moveTo>
                    <a:cubicBezTo>
                      <a:pt x="0" y="0"/>
                      <a:pt x="2" y="1"/>
                      <a:pt x="2"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20" name="Freeform 157"/>
              <p:cNvSpPr/>
              <p:nvPr/>
            </p:nvSpPr>
            <p:spPr bwMode="auto">
              <a:xfrm>
                <a:off x="3033713" y="4711700"/>
                <a:ext cx="1588" cy="1588"/>
              </a:xfrm>
              <a:custGeom>
                <a:avLst/>
                <a:gdLst>
                  <a:gd name="T0" fmla="*/ 1 w 3"/>
                  <a:gd name="T1" fmla="*/ 1 h 1"/>
                  <a:gd name="T2" fmla="*/ 2 w 3"/>
                  <a:gd name="T3" fmla="*/ 1 h 1"/>
                  <a:gd name="T4" fmla="*/ 1 w 3"/>
                  <a:gd name="T5" fmla="*/ 1 h 1"/>
                </a:gdLst>
                <a:ahLst/>
                <a:cxnLst>
                  <a:cxn ang="0">
                    <a:pos x="T0" y="T1"/>
                  </a:cxn>
                  <a:cxn ang="0">
                    <a:pos x="T2" y="T3"/>
                  </a:cxn>
                  <a:cxn ang="0">
                    <a:pos x="T4" y="T5"/>
                  </a:cxn>
                </a:cxnLst>
                <a:rect l="0" t="0" r="r" b="b"/>
                <a:pathLst>
                  <a:path w="3" h="1">
                    <a:moveTo>
                      <a:pt x="1" y="1"/>
                    </a:moveTo>
                    <a:cubicBezTo>
                      <a:pt x="1" y="1"/>
                      <a:pt x="1" y="1"/>
                      <a:pt x="2" y="1"/>
                    </a:cubicBezTo>
                    <a:cubicBezTo>
                      <a:pt x="3" y="0"/>
                      <a:pt x="0" y="0"/>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21" name="Freeform 158"/>
              <p:cNvSpPr/>
              <p:nvPr/>
            </p:nvSpPr>
            <p:spPr bwMode="auto">
              <a:xfrm>
                <a:off x="2954338" y="4705350"/>
                <a:ext cx="1588" cy="1588"/>
              </a:xfrm>
              <a:custGeom>
                <a:avLst/>
                <a:gdLst>
                  <a:gd name="T0" fmla="*/ 1 w 2"/>
                  <a:gd name="T1" fmla="*/ 0 h 3"/>
                  <a:gd name="T2" fmla="*/ 2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2" y="2"/>
                    </a:cubicBezTo>
                    <a:cubicBezTo>
                      <a:pt x="1" y="1"/>
                      <a:pt x="2"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22" name="Freeform 159"/>
              <p:cNvSpPr/>
              <p:nvPr/>
            </p:nvSpPr>
            <p:spPr bwMode="auto">
              <a:xfrm>
                <a:off x="2978150" y="4748213"/>
                <a:ext cx="0" cy="1588"/>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23" name="Freeform 160"/>
              <p:cNvSpPr/>
              <p:nvPr/>
            </p:nvSpPr>
            <p:spPr bwMode="auto">
              <a:xfrm>
                <a:off x="2940050" y="4819650"/>
                <a:ext cx="1588" cy="3175"/>
              </a:xfrm>
              <a:custGeom>
                <a:avLst/>
                <a:gdLst>
                  <a:gd name="T0" fmla="*/ 2 w 2"/>
                  <a:gd name="T1" fmla="*/ 4 h 4"/>
                  <a:gd name="T2" fmla="*/ 2 w 2"/>
                  <a:gd name="T3" fmla="*/ 1 h 4"/>
                  <a:gd name="T4" fmla="*/ 2 w 2"/>
                  <a:gd name="T5" fmla="*/ 4 h 4"/>
                </a:gdLst>
                <a:ahLst/>
                <a:cxnLst>
                  <a:cxn ang="0">
                    <a:pos x="T0" y="T1"/>
                  </a:cxn>
                  <a:cxn ang="0">
                    <a:pos x="T2" y="T3"/>
                  </a:cxn>
                  <a:cxn ang="0">
                    <a:pos x="T4" y="T5"/>
                  </a:cxn>
                </a:cxnLst>
                <a:rect l="0" t="0" r="r" b="b"/>
                <a:pathLst>
                  <a:path w="2" h="4">
                    <a:moveTo>
                      <a:pt x="2" y="4"/>
                    </a:moveTo>
                    <a:cubicBezTo>
                      <a:pt x="2" y="3"/>
                      <a:pt x="2" y="2"/>
                      <a:pt x="2" y="1"/>
                    </a:cubicBezTo>
                    <a:cubicBezTo>
                      <a:pt x="1" y="0"/>
                      <a:pt x="0" y="4"/>
                      <a:pt x="2" y="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24" name="Freeform 161"/>
              <p:cNvSpPr/>
              <p:nvPr/>
            </p:nvSpPr>
            <p:spPr bwMode="auto">
              <a:xfrm>
                <a:off x="2852738" y="4732338"/>
                <a:ext cx="1588" cy="0"/>
              </a:xfrm>
              <a:custGeom>
                <a:avLst/>
                <a:gdLst>
                  <a:gd name="T0" fmla="*/ 1 w 3"/>
                  <a:gd name="T1" fmla="*/ 1 w 3"/>
                </a:gdLst>
                <a:ahLst/>
                <a:cxnLst>
                  <a:cxn ang="0">
                    <a:pos x="T0" y="0"/>
                  </a:cxn>
                  <a:cxn ang="0">
                    <a:pos x="T1" y="0"/>
                  </a:cxn>
                </a:cxnLst>
                <a:rect l="0" t="0" r="r" b="b"/>
                <a:pathLst>
                  <a:path w="3">
                    <a:moveTo>
                      <a:pt x="1" y="0"/>
                    </a:moveTo>
                    <a:cubicBezTo>
                      <a:pt x="3" y="0"/>
                      <a:pt x="0"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25" name="Freeform 162"/>
              <p:cNvSpPr/>
              <p:nvPr/>
            </p:nvSpPr>
            <p:spPr bwMode="auto">
              <a:xfrm>
                <a:off x="2930525" y="4854575"/>
                <a:ext cx="0" cy="1588"/>
              </a:xfrm>
              <a:custGeom>
                <a:avLst/>
                <a:gdLst>
                  <a:gd name="T0" fmla="*/ 1 h 2"/>
                  <a:gd name="T1" fmla="*/ 1 h 2"/>
                </a:gdLst>
                <a:ahLst/>
                <a:cxnLst>
                  <a:cxn ang="0">
                    <a:pos x="0" y="T0"/>
                  </a:cxn>
                  <a:cxn ang="0">
                    <a:pos x="0" y="T1"/>
                  </a:cxn>
                </a:cxnLst>
                <a:rect l="0" t="0" r="r" b="b"/>
                <a:pathLst>
                  <a:path h="2">
                    <a:moveTo>
                      <a:pt x="0" y="1"/>
                    </a:moveTo>
                    <a:cubicBezTo>
                      <a:pt x="0" y="2"/>
                      <a:pt x="0"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26" name="Rectangle 163"/>
              <p:cNvSpPr>
                <a:spLocks noChangeArrowheads="1"/>
              </p:cNvSpPr>
              <p:nvPr/>
            </p:nvSpPr>
            <p:spPr bwMode="auto">
              <a:xfrm>
                <a:off x="2943225" y="4727575"/>
                <a:ext cx="1588" cy="1588"/>
              </a:xfrm>
              <a:prstGeom prst="rect">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27" name="Oval 164"/>
              <p:cNvSpPr>
                <a:spLocks noChangeArrowheads="1"/>
              </p:cNvSpPr>
              <p:nvPr/>
            </p:nvSpPr>
            <p:spPr bwMode="auto">
              <a:xfrm>
                <a:off x="2943225" y="4727575"/>
                <a:ext cx="1588" cy="1588"/>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28" name="Freeform 165"/>
              <p:cNvSpPr/>
              <p:nvPr/>
            </p:nvSpPr>
            <p:spPr bwMode="auto">
              <a:xfrm>
                <a:off x="2943225" y="47275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29" name="Freeform 166"/>
              <p:cNvSpPr/>
              <p:nvPr/>
            </p:nvSpPr>
            <p:spPr bwMode="auto">
              <a:xfrm>
                <a:off x="2870200" y="4810125"/>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30" name="Freeform 167"/>
              <p:cNvSpPr/>
              <p:nvPr/>
            </p:nvSpPr>
            <p:spPr bwMode="auto">
              <a:xfrm>
                <a:off x="2878138" y="4756150"/>
                <a:ext cx="4763" cy="7938"/>
              </a:xfrm>
              <a:custGeom>
                <a:avLst/>
                <a:gdLst>
                  <a:gd name="T0" fmla="*/ 6 w 6"/>
                  <a:gd name="T1" fmla="*/ 5 h 10"/>
                  <a:gd name="T2" fmla="*/ 3 w 6"/>
                  <a:gd name="T3" fmla="*/ 10 h 10"/>
                  <a:gd name="T4" fmla="*/ 4 w 6"/>
                  <a:gd name="T5" fmla="*/ 8 h 10"/>
                  <a:gd name="T6" fmla="*/ 6 w 6"/>
                  <a:gd name="T7" fmla="*/ 5 h 10"/>
                </a:gdLst>
                <a:ahLst/>
                <a:cxnLst>
                  <a:cxn ang="0">
                    <a:pos x="T0" y="T1"/>
                  </a:cxn>
                  <a:cxn ang="0">
                    <a:pos x="T2" y="T3"/>
                  </a:cxn>
                  <a:cxn ang="0">
                    <a:pos x="T4" y="T5"/>
                  </a:cxn>
                  <a:cxn ang="0">
                    <a:pos x="T6" y="T7"/>
                  </a:cxn>
                </a:cxnLst>
                <a:rect l="0" t="0" r="r" b="b"/>
                <a:pathLst>
                  <a:path w="6" h="10">
                    <a:moveTo>
                      <a:pt x="6" y="5"/>
                    </a:moveTo>
                    <a:cubicBezTo>
                      <a:pt x="3" y="0"/>
                      <a:pt x="0" y="10"/>
                      <a:pt x="3" y="10"/>
                    </a:cubicBezTo>
                    <a:cubicBezTo>
                      <a:pt x="3" y="9"/>
                      <a:pt x="3" y="8"/>
                      <a:pt x="4" y="8"/>
                    </a:cubicBezTo>
                    <a:cubicBezTo>
                      <a:pt x="4" y="7"/>
                      <a:pt x="5" y="6"/>
                      <a:pt x="6" y="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31" name="Freeform 168"/>
              <p:cNvSpPr/>
              <p:nvPr/>
            </p:nvSpPr>
            <p:spPr bwMode="auto">
              <a:xfrm>
                <a:off x="2970213" y="4841875"/>
                <a:ext cx="1588" cy="1588"/>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1" y="1"/>
                      <a:pt x="1" y="0"/>
                    </a:cubicBezTo>
                    <a:cubicBezTo>
                      <a:pt x="1" y="0"/>
                      <a:pt x="1"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32" name="Rectangle 169"/>
              <p:cNvSpPr>
                <a:spLocks noChangeArrowheads="1"/>
              </p:cNvSpPr>
              <p:nvPr/>
            </p:nvSpPr>
            <p:spPr bwMode="auto">
              <a:xfrm>
                <a:off x="2959100" y="4965700"/>
                <a:ext cx="1588" cy="1588"/>
              </a:xfrm>
              <a:prstGeom prst="rect">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33" name="Freeform 170"/>
              <p:cNvSpPr/>
              <p:nvPr/>
            </p:nvSpPr>
            <p:spPr bwMode="auto">
              <a:xfrm>
                <a:off x="2841625" y="4756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34" name="Freeform 171"/>
              <p:cNvSpPr/>
              <p:nvPr/>
            </p:nvSpPr>
            <p:spPr bwMode="auto">
              <a:xfrm>
                <a:off x="2943225" y="4849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35" name="Freeform 172"/>
              <p:cNvSpPr/>
              <p:nvPr/>
            </p:nvSpPr>
            <p:spPr bwMode="auto">
              <a:xfrm>
                <a:off x="2924175" y="4811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36" name="Freeform 173"/>
              <p:cNvSpPr/>
              <p:nvPr/>
            </p:nvSpPr>
            <p:spPr bwMode="auto">
              <a:xfrm>
                <a:off x="2986088" y="4772025"/>
                <a:ext cx="0" cy="0"/>
              </a:xfrm>
              <a:custGeom>
                <a:avLst/>
                <a:gdLst>
                  <a:gd name="T0" fmla="*/ 1 w 1"/>
                  <a:gd name="T1" fmla="*/ 1 w 1"/>
                </a:gdLst>
                <a:ahLst/>
                <a:cxnLst>
                  <a:cxn ang="0">
                    <a:pos x="T0" y="0"/>
                  </a:cxn>
                  <a:cxn ang="0">
                    <a:pos x="T1" y="0"/>
                  </a:cxn>
                </a:cxnLst>
                <a:rect l="0" t="0" r="r" b="b"/>
                <a:pathLst>
                  <a:path w="1">
                    <a:moveTo>
                      <a:pt x="1" y="0"/>
                    </a:moveTo>
                    <a:cubicBezTo>
                      <a:pt x="1" y="0"/>
                      <a:pt x="0"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37" name="Freeform 174"/>
              <p:cNvSpPr/>
              <p:nvPr/>
            </p:nvSpPr>
            <p:spPr bwMode="auto">
              <a:xfrm>
                <a:off x="2881313" y="475773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38" name="Freeform 175"/>
              <p:cNvSpPr/>
              <p:nvPr/>
            </p:nvSpPr>
            <p:spPr bwMode="auto">
              <a:xfrm>
                <a:off x="2962275" y="4968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39" name="Freeform 176"/>
              <p:cNvSpPr/>
              <p:nvPr/>
            </p:nvSpPr>
            <p:spPr bwMode="auto">
              <a:xfrm>
                <a:off x="2841625" y="4716463"/>
                <a:ext cx="179388" cy="274638"/>
              </a:xfrm>
              <a:custGeom>
                <a:avLst/>
                <a:gdLst>
                  <a:gd name="T0" fmla="*/ 219 w 234"/>
                  <a:gd name="T1" fmla="*/ 264 h 357"/>
                  <a:gd name="T2" fmla="*/ 188 w 234"/>
                  <a:gd name="T3" fmla="*/ 305 h 357"/>
                  <a:gd name="T4" fmla="*/ 176 w 234"/>
                  <a:gd name="T5" fmla="*/ 323 h 357"/>
                  <a:gd name="T6" fmla="*/ 176 w 234"/>
                  <a:gd name="T7" fmla="*/ 349 h 357"/>
                  <a:gd name="T8" fmla="*/ 165 w 234"/>
                  <a:gd name="T9" fmla="*/ 349 h 357"/>
                  <a:gd name="T10" fmla="*/ 161 w 234"/>
                  <a:gd name="T11" fmla="*/ 343 h 357"/>
                  <a:gd name="T12" fmla="*/ 157 w 234"/>
                  <a:gd name="T13" fmla="*/ 328 h 357"/>
                  <a:gd name="T14" fmla="*/ 149 w 234"/>
                  <a:gd name="T15" fmla="*/ 286 h 357"/>
                  <a:gd name="T16" fmla="*/ 118 w 234"/>
                  <a:gd name="T17" fmla="*/ 218 h 357"/>
                  <a:gd name="T18" fmla="*/ 109 w 234"/>
                  <a:gd name="T19" fmla="*/ 176 h 357"/>
                  <a:gd name="T20" fmla="*/ 57 w 234"/>
                  <a:gd name="T21" fmla="*/ 137 h 357"/>
                  <a:gd name="T22" fmla="*/ 51 w 234"/>
                  <a:gd name="T23" fmla="*/ 131 h 357"/>
                  <a:gd name="T24" fmla="*/ 46 w 234"/>
                  <a:gd name="T25" fmla="*/ 126 h 357"/>
                  <a:gd name="T26" fmla="*/ 40 w 234"/>
                  <a:gd name="T27" fmla="*/ 95 h 357"/>
                  <a:gd name="T28" fmla="*/ 56 w 234"/>
                  <a:gd name="T29" fmla="*/ 66 h 357"/>
                  <a:gd name="T30" fmla="*/ 53 w 234"/>
                  <a:gd name="T31" fmla="*/ 45 h 357"/>
                  <a:gd name="T32" fmla="*/ 28 w 234"/>
                  <a:gd name="T33" fmla="*/ 41 h 357"/>
                  <a:gd name="T34" fmla="*/ 17 w 234"/>
                  <a:gd name="T35" fmla="*/ 44 h 357"/>
                  <a:gd name="T36" fmla="*/ 24 w 234"/>
                  <a:gd name="T37" fmla="*/ 27 h 357"/>
                  <a:gd name="T38" fmla="*/ 30 w 234"/>
                  <a:gd name="T39" fmla="*/ 19 h 357"/>
                  <a:gd name="T40" fmla="*/ 69 w 234"/>
                  <a:gd name="T41" fmla="*/ 8 h 357"/>
                  <a:gd name="T42" fmla="*/ 94 w 234"/>
                  <a:gd name="T43" fmla="*/ 10 h 357"/>
                  <a:gd name="T44" fmla="*/ 108 w 234"/>
                  <a:gd name="T45" fmla="*/ 19 h 357"/>
                  <a:gd name="T46" fmla="*/ 108 w 234"/>
                  <a:gd name="T47" fmla="*/ 7 h 357"/>
                  <a:gd name="T48" fmla="*/ 125 w 234"/>
                  <a:gd name="T49" fmla="*/ 5 h 357"/>
                  <a:gd name="T50" fmla="*/ 122 w 234"/>
                  <a:gd name="T51" fmla="*/ 18 h 357"/>
                  <a:gd name="T52" fmla="*/ 142 w 234"/>
                  <a:gd name="T53" fmla="*/ 6 h 357"/>
                  <a:gd name="T54" fmla="*/ 152 w 234"/>
                  <a:gd name="T55" fmla="*/ 7 h 357"/>
                  <a:gd name="T56" fmla="*/ 167 w 234"/>
                  <a:gd name="T57" fmla="*/ 11 h 357"/>
                  <a:gd name="T58" fmla="*/ 176 w 234"/>
                  <a:gd name="T59" fmla="*/ 21 h 357"/>
                  <a:gd name="T60" fmla="*/ 177 w 234"/>
                  <a:gd name="T61" fmla="*/ 42 h 357"/>
                  <a:gd name="T62" fmla="*/ 158 w 234"/>
                  <a:gd name="T63" fmla="*/ 35 h 357"/>
                  <a:gd name="T64" fmla="*/ 162 w 234"/>
                  <a:gd name="T65" fmla="*/ 18 h 357"/>
                  <a:gd name="T66" fmla="*/ 149 w 234"/>
                  <a:gd name="T67" fmla="*/ 30 h 357"/>
                  <a:gd name="T68" fmla="*/ 145 w 234"/>
                  <a:gd name="T69" fmla="*/ 31 h 357"/>
                  <a:gd name="T70" fmla="*/ 143 w 234"/>
                  <a:gd name="T71" fmla="*/ 67 h 357"/>
                  <a:gd name="T72" fmla="*/ 155 w 234"/>
                  <a:gd name="T73" fmla="*/ 41 h 357"/>
                  <a:gd name="T74" fmla="*/ 190 w 234"/>
                  <a:gd name="T75" fmla="*/ 72 h 357"/>
                  <a:gd name="T76" fmla="*/ 187 w 234"/>
                  <a:gd name="T77" fmla="*/ 85 h 357"/>
                  <a:gd name="T78" fmla="*/ 177 w 234"/>
                  <a:gd name="T79" fmla="*/ 77 h 357"/>
                  <a:gd name="T80" fmla="*/ 177 w 234"/>
                  <a:gd name="T81" fmla="*/ 78 h 357"/>
                  <a:gd name="T82" fmla="*/ 173 w 234"/>
                  <a:gd name="T83" fmla="*/ 80 h 357"/>
                  <a:gd name="T84" fmla="*/ 179 w 234"/>
                  <a:gd name="T85" fmla="*/ 84 h 357"/>
                  <a:gd name="T86" fmla="*/ 158 w 234"/>
                  <a:gd name="T87" fmla="*/ 96 h 357"/>
                  <a:gd name="T88" fmla="*/ 123 w 234"/>
                  <a:gd name="T89" fmla="*/ 135 h 357"/>
                  <a:gd name="T90" fmla="*/ 95 w 234"/>
                  <a:gd name="T91" fmla="*/ 123 h 357"/>
                  <a:gd name="T92" fmla="*/ 89 w 234"/>
                  <a:gd name="T93" fmla="*/ 151 h 357"/>
                  <a:gd name="T94" fmla="*/ 112 w 234"/>
                  <a:gd name="T95" fmla="*/ 172 h 357"/>
                  <a:gd name="T96" fmla="*/ 132 w 234"/>
                  <a:gd name="T97" fmla="*/ 173 h 357"/>
                  <a:gd name="T98" fmla="*/ 145 w 234"/>
                  <a:gd name="T99" fmla="*/ 169 h 357"/>
                  <a:gd name="T100" fmla="*/ 166 w 234"/>
                  <a:gd name="T101" fmla="*/ 175 h 357"/>
                  <a:gd name="T102" fmla="*/ 221 w 234"/>
                  <a:gd name="T103" fmla="*/ 211 h 357"/>
                  <a:gd name="T104" fmla="*/ 227 w 234"/>
                  <a:gd name="T105" fmla="*/ 23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357">
                    <a:moveTo>
                      <a:pt x="227" y="234"/>
                    </a:moveTo>
                    <a:cubicBezTo>
                      <a:pt x="226" y="236"/>
                      <a:pt x="225" y="237"/>
                      <a:pt x="224" y="239"/>
                    </a:cubicBezTo>
                    <a:cubicBezTo>
                      <a:pt x="223" y="239"/>
                      <a:pt x="224" y="239"/>
                      <a:pt x="223" y="239"/>
                    </a:cubicBezTo>
                    <a:cubicBezTo>
                      <a:pt x="221" y="243"/>
                      <a:pt x="224" y="249"/>
                      <a:pt x="222" y="254"/>
                    </a:cubicBezTo>
                    <a:cubicBezTo>
                      <a:pt x="222" y="257"/>
                      <a:pt x="219" y="261"/>
                      <a:pt x="219" y="264"/>
                    </a:cubicBezTo>
                    <a:cubicBezTo>
                      <a:pt x="220" y="268"/>
                      <a:pt x="211" y="266"/>
                      <a:pt x="210" y="269"/>
                    </a:cubicBezTo>
                    <a:cubicBezTo>
                      <a:pt x="209" y="269"/>
                      <a:pt x="208" y="270"/>
                      <a:pt x="206" y="271"/>
                    </a:cubicBezTo>
                    <a:cubicBezTo>
                      <a:pt x="203" y="274"/>
                      <a:pt x="201" y="281"/>
                      <a:pt x="201" y="285"/>
                    </a:cubicBezTo>
                    <a:cubicBezTo>
                      <a:pt x="199" y="292"/>
                      <a:pt x="192" y="306"/>
                      <a:pt x="183" y="299"/>
                    </a:cubicBezTo>
                    <a:cubicBezTo>
                      <a:pt x="183" y="300"/>
                      <a:pt x="187" y="304"/>
                      <a:pt x="188" y="305"/>
                    </a:cubicBezTo>
                    <a:cubicBezTo>
                      <a:pt x="190" y="310"/>
                      <a:pt x="179" y="315"/>
                      <a:pt x="177" y="312"/>
                    </a:cubicBezTo>
                    <a:cubicBezTo>
                      <a:pt x="177" y="313"/>
                      <a:pt x="178" y="316"/>
                      <a:pt x="179" y="317"/>
                    </a:cubicBezTo>
                    <a:cubicBezTo>
                      <a:pt x="177" y="320"/>
                      <a:pt x="174" y="316"/>
                      <a:pt x="172" y="317"/>
                    </a:cubicBezTo>
                    <a:cubicBezTo>
                      <a:pt x="172" y="319"/>
                      <a:pt x="174" y="321"/>
                      <a:pt x="176" y="320"/>
                    </a:cubicBezTo>
                    <a:cubicBezTo>
                      <a:pt x="178" y="319"/>
                      <a:pt x="176" y="325"/>
                      <a:pt x="176" y="323"/>
                    </a:cubicBezTo>
                    <a:cubicBezTo>
                      <a:pt x="175" y="325"/>
                      <a:pt x="174" y="332"/>
                      <a:pt x="172" y="332"/>
                    </a:cubicBezTo>
                    <a:cubicBezTo>
                      <a:pt x="172" y="334"/>
                      <a:pt x="176" y="333"/>
                      <a:pt x="177" y="335"/>
                    </a:cubicBezTo>
                    <a:cubicBezTo>
                      <a:pt x="178" y="338"/>
                      <a:pt x="176" y="337"/>
                      <a:pt x="175" y="339"/>
                    </a:cubicBezTo>
                    <a:cubicBezTo>
                      <a:pt x="173" y="342"/>
                      <a:pt x="175" y="346"/>
                      <a:pt x="177" y="348"/>
                    </a:cubicBezTo>
                    <a:cubicBezTo>
                      <a:pt x="175" y="350"/>
                      <a:pt x="178" y="347"/>
                      <a:pt x="176" y="349"/>
                    </a:cubicBezTo>
                    <a:cubicBezTo>
                      <a:pt x="176" y="349"/>
                      <a:pt x="186" y="354"/>
                      <a:pt x="187" y="355"/>
                    </a:cubicBezTo>
                    <a:cubicBezTo>
                      <a:pt x="189" y="357"/>
                      <a:pt x="175" y="357"/>
                      <a:pt x="176" y="356"/>
                    </a:cubicBezTo>
                    <a:cubicBezTo>
                      <a:pt x="176" y="356"/>
                      <a:pt x="170" y="354"/>
                      <a:pt x="170" y="353"/>
                    </a:cubicBezTo>
                    <a:cubicBezTo>
                      <a:pt x="170" y="354"/>
                      <a:pt x="166" y="350"/>
                      <a:pt x="164" y="350"/>
                    </a:cubicBezTo>
                    <a:cubicBezTo>
                      <a:pt x="164" y="350"/>
                      <a:pt x="165" y="349"/>
                      <a:pt x="165" y="349"/>
                    </a:cubicBezTo>
                    <a:cubicBezTo>
                      <a:pt x="165" y="349"/>
                      <a:pt x="163" y="348"/>
                      <a:pt x="162" y="347"/>
                    </a:cubicBezTo>
                    <a:cubicBezTo>
                      <a:pt x="163" y="346"/>
                      <a:pt x="163" y="348"/>
                      <a:pt x="164" y="348"/>
                    </a:cubicBezTo>
                    <a:cubicBezTo>
                      <a:pt x="164" y="348"/>
                      <a:pt x="163" y="344"/>
                      <a:pt x="163" y="345"/>
                    </a:cubicBezTo>
                    <a:cubicBezTo>
                      <a:pt x="162" y="345"/>
                      <a:pt x="163" y="347"/>
                      <a:pt x="161" y="346"/>
                    </a:cubicBezTo>
                    <a:cubicBezTo>
                      <a:pt x="161" y="345"/>
                      <a:pt x="162" y="344"/>
                      <a:pt x="161" y="343"/>
                    </a:cubicBezTo>
                    <a:cubicBezTo>
                      <a:pt x="160" y="344"/>
                      <a:pt x="158" y="343"/>
                      <a:pt x="160" y="342"/>
                    </a:cubicBezTo>
                    <a:cubicBezTo>
                      <a:pt x="158" y="342"/>
                      <a:pt x="157" y="340"/>
                      <a:pt x="158" y="339"/>
                    </a:cubicBezTo>
                    <a:cubicBezTo>
                      <a:pt x="156" y="338"/>
                      <a:pt x="160" y="334"/>
                      <a:pt x="154" y="334"/>
                    </a:cubicBezTo>
                    <a:cubicBezTo>
                      <a:pt x="154" y="333"/>
                      <a:pt x="155" y="329"/>
                      <a:pt x="154" y="327"/>
                    </a:cubicBezTo>
                    <a:cubicBezTo>
                      <a:pt x="155" y="326"/>
                      <a:pt x="157" y="327"/>
                      <a:pt x="157" y="328"/>
                    </a:cubicBezTo>
                    <a:cubicBezTo>
                      <a:pt x="157" y="327"/>
                      <a:pt x="156" y="319"/>
                      <a:pt x="155" y="320"/>
                    </a:cubicBezTo>
                    <a:cubicBezTo>
                      <a:pt x="155" y="320"/>
                      <a:pt x="155" y="323"/>
                      <a:pt x="155" y="324"/>
                    </a:cubicBezTo>
                    <a:cubicBezTo>
                      <a:pt x="155" y="324"/>
                      <a:pt x="150" y="311"/>
                      <a:pt x="150" y="309"/>
                    </a:cubicBezTo>
                    <a:cubicBezTo>
                      <a:pt x="147" y="307"/>
                      <a:pt x="153" y="293"/>
                      <a:pt x="149" y="289"/>
                    </a:cubicBezTo>
                    <a:cubicBezTo>
                      <a:pt x="149" y="289"/>
                      <a:pt x="149" y="287"/>
                      <a:pt x="149" y="286"/>
                    </a:cubicBezTo>
                    <a:cubicBezTo>
                      <a:pt x="149" y="285"/>
                      <a:pt x="149" y="285"/>
                      <a:pt x="149" y="285"/>
                    </a:cubicBezTo>
                    <a:cubicBezTo>
                      <a:pt x="149" y="280"/>
                      <a:pt x="151" y="255"/>
                      <a:pt x="145" y="253"/>
                    </a:cubicBezTo>
                    <a:cubicBezTo>
                      <a:pt x="142" y="250"/>
                      <a:pt x="138" y="248"/>
                      <a:pt x="135" y="246"/>
                    </a:cubicBezTo>
                    <a:cubicBezTo>
                      <a:pt x="131" y="239"/>
                      <a:pt x="126" y="230"/>
                      <a:pt x="122" y="224"/>
                    </a:cubicBezTo>
                    <a:cubicBezTo>
                      <a:pt x="120" y="223"/>
                      <a:pt x="118" y="219"/>
                      <a:pt x="118" y="218"/>
                    </a:cubicBezTo>
                    <a:cubicBezTo>
                      <a:pt x="117" y="213"/>
                      <a:pt x="120" y="214"/>
                      <a:pt x="120" y="211"/>
                    </a:cubicBezTo>
                    <a:cubicBezTo>
                      <a:pt x="116" y="209"/>
                      <a:pt x="118" y="203"/>
                      <a:pt x="120" y="200"/>
                    </a:cubicBezTo>
                    <a:cubicBezTo>
                      <a:pt x="125" y="193"/>
                      <a:pt x="129" y="191"/>
                      <a:pt x="124" y="180"/>
                    </a:cubicBezTo>
                    <a:cubicBezTo>
                      <a:pt x="128" y="175"/>
                      <a:pt x="118" y="182"/>
                      <a:pt x="119" y="182"/>
                    </a:cubicBezTo>
                    <a:cubicBezTo>
                      <a:pt x="116" y="182"/>
                      <a:pt x="111" y="178"/>
                      <a:pt x="109" y="176"/>
                    </a:cubicBezTo>
                    <a:cubicBezTo>
                      <a:pt x="107" y="174"/>
                      <a:pt x="105" y="169"/>
                      <a:pt x="102" y="166"/>
                    </a:cubicBezTo>
                    <a:cubicBezTo>
                      <a:pt x="95" y="166"/>
                      <a:pt x="92" y="161"/>
                      <a:pt x="87" y="158"/>
                    </a:cubicBezTo>
                    <a:cubicBezTo>
                      <a:pt x="87" y="157"/>
                      <a:pt x="84" y="158"/>
                      <a:pt x="83" y="159"/>
                    </a:cubicBezTo>
                    <a:cubicBezTo>
                      <a:pt x="77" y="159"/>
                      <a:pt x="70" y="154"/>
                      <a:pt x="66" y="151"/>
                    </a:cubicBezTo>
                    <a:cubicBezTo>
                      <a:pt x="61" y="147"/>
                      <a:pt x="61" y="141"/>
                      <a:pt x="57" y="137"/>
                    </a:cubicBezTo>
                    <a:cubicBezTo>
                      <a:pt x="56" y="135"/>
                      <a:pt x="55" y="134"/>
                      <a:pt x="55" y="134"/>
                    </a:cubicBezTo>
                    <a:cubicBezTo>
                      <a:pt x="55" y="134"/>
                      <a:pt x="55" y="134"/>
                      <a:pt x="55" y="134"/>
                    </a:cubicBezTo>
                    <a:cubicBezTo>
                      <a:pt x="56" y="133"/>
                      <a:pt x="53" y="127"/>
                      <a:pt x="52" y="126"/>
                    </a:cubicBezTo>
                    <a:cubicBezTo>
                      <a:pt x="51" y="125"/>
                      <a:pt x="52" y="117"/>
                      <a:pt x="50" y="117"/>
                    </a:cubicBezTo>
                    <a:cubicBezTo>
                      <a:pt x="48" y="117"/>
                      <a:pt x="50" y="129"/>
                      <a:pt x="51" y="131"/>
                    </a:cubicBezTo>
                    <a:cubicBezTo>
                      <a:pt x="51" y="132"/>
                      <a:pt x="53" y="145"/>
                      <a:pt x="51" y="143"/>
                    </a:cubicBezTo>
                    <a:cubicBezTo>
                      <a:pt x="51" y="141"/>
                      <a:pt x="50" y="139"/>
                      <a:pt x="48" y="138"/>
                    </a:cubicBezTo>
                    <a:cubicBezTo>
                      <a:pt x="48" y="137"/>
                      <a:pt x="48" y="133"/>
                      <a:pt x="47" y="131"/>
                    </a:cubicBezTo>
                    <a:cubicBezTo>
                      <a:pt x="47" y="131"/>
                      <a:pt x="43" y="128"/>
                      <a:pt x="44" y="127"/>
                    </a:cubicBezTo>
                    <a:cubicBezTo>
                      <a:pt x="44" y="127"/>
                      <a:pt x="46" y="126"/>
                      <a:pt x="46" y="126"/>
                    </a:cubicBezTo>
                    <a:cubicBezTo>
                      <a:pt x="46" y="126"/>
                      <a:pt x="46" y="124"/>
                      <a:pt x="46" y="124"/>
                    </a:cubicBezTo>
                    <a:cubicBezTo>
                      <a:pt x="44" y="120"/>
                      <a:pt x="47" y="115"/>
                      <a:pt x="45" y="111"/>
                    </a:cubicBezTo>
                    <a:cubicBezTo>
                      <a:pt x="45" y="109"/>
                      <a:pt x="41" y="109"/>
                      <a:pt x="40" y="108"/>
                    </a:cubicBezTo>
                    <a:cubicBezTo>
                      <a:pt x="40" y="107"/>
                      <a:pt x="41" y="105"/>
                      <a:pt x="40" y="104"/>
                    </a:cubicBezTo>
                    <a:cubicBezTo>
                      <a:pt x="39" y="102"/>
                      <a:pt x="40" y="97"/>
                      <a:pt x="40" y="95"/>
                    </a:cubicBezTo>
                    <a:cubicBezTo>
                      <a:pt x="40" y="95"/>
                      <a:pt x="43" y="91"/>
                      <a:pt x="43" y="90"/>
                    </a:cubicBezTo>
                    <a:cubicBezTo>
                      <a:pt x="45" y="88"/>
                      <a:pt x="46" y="84"/>
                      <a:pt x="49" y="82"/>
                    </a:cubicBezTo>
                    <a:cubicBezTo>
                      <a:pt x="50" y="81"/>
                      <a:pt x="52" y="78"/>
                      <a:pt x="52" y="77"/>
                    </a:cubicBezTo>
                    <a:cubicBezTo>
                      <a:pt x="53" y="76"/>
                      <a:pt x="54" y="73"/>
                      <a:pt x="54" y="72"/>
                    </a:cubicBezTo>
                    <a:cubicBezTo>
                      <a:pt x="53" y="67"/>
                      <a:pt x="50" y="66"/>
                      <a:pt x="56" y="66"/>
                    </a:cubicBezTo>
                    <a:cubicBezTo>
                      <a:pt x="52" y="64"/>
                      <a:pt x="55" y="56"/>
                      <a:pt x="56" y="55"/>
                    </a:cubicBezTo>
                    <a:cubicBezTo>
                      <a:pt x="55" y="54"/>
                      <a:pt x="55" y="54"/>
                      <a:pt x="55" y="53"/>
                    </a:cubicBezTo>
                    <a:cubicBezTo>
                      <a:pt x="54" y="55"/>
                      <a:pt x="54" y="54"/>
                      <a:pt x="53" y="55"/>
                    </a:cubicBezTo>
                    <a:cubicBezTo>
                      <a:pt x="53" y="53"/>
                      <a:pt x="52" y="48"/>
                      <a:pt x="52" y="48"/>
                    </a:cubicBezTo>
                    <a:cubicBezTo>
                      <a:pt x="52" y="47"/>
                      <a:pt x="53" y="45"/>
                      <a:pt x="53" y="45"/>
                    </a:cubicBezTo>
                    <a:cubicBezTo>
                      <a:pt x="53" y="39"/>
                      <a:pt x="45" y="40"/>
                      <a:pt x="43" y="38"/>
                    </a:cubicBezTo>
                    <a:cubicBezTo>
                      <a:pt x="40" y="37"/>
                      <a:pt x="41" y="37"/>
                      <a:pt x="38" y="39"/>
                    </a:cubicBezTo>
                    <a:cubicBezTo>
                      <a:pt x="40" y="39"/>
                      <a:pt x="39" y="38"/>
                      <a:pt x="40" y="38"/>
                    </a:cubicBezTo>
                    <a:cubicBezTo>
                      <a:pt x="40" y="41"/>
                      <a:pt x="32" y="40"/>
                      <a:pt x="30" y="41"/>
                    </a:cubicBezTo>
                    <a:cubicBezTo>
                      <a:pt x="31" y="41"/>
                      <a:pt x="30" y="41"/>
                      <a:pt x="28" y="41"/>
                    </a:cubicBezTo>
                    <a:cubicBezTo>
                      <a:pt x="28" y="41"/>
                      <a:pt x="28" y="41"/>
                      <a:pt x="28" y="41"/>
                    </a:cubicBezTo>
                    <a:cubicBezTo>
                      <a:pt x="24" y="44"/>
                      <a:pt x="10" y="49"/>
                      <a:pt x="9" y="51"/>
                    </a:cubicBezTo>
                    <a:cubicBezTo>
                      <a:pt x="10" y="51"/>
                      <a:pt x="1" y="52"/>
                      <a:pt x="0" y="52"/>
                    </a:cubicBezTo>
                    <a:cubicBezTo>
                      <a:pt x="2" y="51"/>
                      <a:pt x="12" y="49"/>
                      <a:pt x="13" y="47"/>
                    </a:cubicBezTo>
                    <a:cubicBezTo>
                      <a:pt x="15" y="46"/>
                      <a:pt x="16" y="45"/>
                      <a:pt x="17" y="44"/>
                    </a:cubicBezTo>
                    <a:cubicBezTo>
                      <a:pt x="17" y="44"/>
                      <a:pt x="17" y="43"/>
                      <a:pt x="17" y="43"/>
                    </a:cubicBezTo>
                    <a:cubicBezTo>
                      <a:pt x="16" y="42"/>
                      <a:pt x="13" y="43"/>
                      <a:pt x="11" y="42"/>
                    </a:cubicBezTo>
                    <a:cubicBezTo>
                      <a:pt x="12" y="42"/>
                      <a:pt x="13" y="40"/>
                      <a:pt x="13" y="39"/>
                    </a:cubicBezTo>
                    <a:cubicBezTo>
                      <a:pt x="11" y="38"/>
                      <a:pt x="9" y="36"/>
                      <a:pt x="11" y="33"/>
                    </a:cubicBezTo>
                    <a:cubicBezTo>
                      <a:pt x="13" y="31"/>
                      <a:pt x="24" y="26"/>
                      <a:pt x="24" y="27"/>
                    </a:cubicBezTo>
                    <a:cubicBezTo>
                      <a:pt x="24" y="26"/>
                      <a:pt x="25" y="26"/>
                      <a:pt x="25" y="25"/>
                    </a:cubicBezTo>
                    <a:cubicBezTo>
                      <a:pt x="22" y="25"/>
                      <a:pt x="19" y="26"/>
                      <a:pt x="17" y="24"/>
                    </a:cubicBezTo>
                    <a:cubicBezTo>
                      <a:pt x="17" y="22"/>
                      <a:pt x="18" y="20"/>
                      <a:pt x="21" y="20"/>
                    </a:cubicBezTo>
                    <a:cubicBezTo>
                      <a:pt x="20" y="20"/>
                      <a:pt x="23" y="19"/>
                      <a:pt x="23" y="19"/>
                    </a:cubicBezTo>
                    <a:cubicBezTo>
                      <a:pt x="26" y="17"/>
                      <a:pt x="28" y="18"/>
                      <a:pt x="30" y="19"/>
                    </a:cubicBezTo>
                    <a:cubicBezTo>
                      <a:pt x="30" y="18"/>
                      <a:pt x="30" y="16"/>
                      <a:pt x="30" y="16"/>
                    </a:cubicBezTo>
                    <a:cubicBezTo>
                      <a:pt x="31" y="14"/>
                      <a:pt x="28" y="13"/>
                      <a:pt x="29" y="12"/>
                    </a:cubicBezTo>
                    <a:cubicBezTo>
                      <a:pt x="30" y="10"/>
                      <a:pt x="36" y="10"/>
                      <a:pt x="36" y="9"/>
                    </a:cubicBezTo>
                    <a:cubicBezTo>
                      <a:pt x="44" y="4"/>
                      <a:pt x="57" y="0"/>
                      <a:pt x="64" y="6"/>
                    </a:cubicBezTo>
                    <a:cubicBezTo>
                      <a:pt x="66" y="7"/>
                      <a:pt x="68" y="8"/>
                      <a:pt x="69" y="8"/>
                    </a:cubicBezTo>
                    <a:cubicBezTo>
                      <a:pt x="70" y="8"/>
                      <a:pt x="71" y="8"/>
                      <a:pt x="72" y="8"/>
                    </a:cubicBezTo>
                    <a:cubicBezTo>
                      <a:pt x="74" y="9"/>
                      <a:pt x="76" y="12"/>
                      <a:pt x="78" y="13"/>
                    </a:cubicBezTo>
                    <a:cubicBezTo>
                      <a:pt x="78" y="13"/>
                      <a:pt x="78" y="13"/>
                      <a:pt x="78" y="13"/>
                    </a:cubicBezTo>
                    <a:cubicBezTo>
                      <a:pt x="78" y="13"/>
                      <a:pt x="79" y="13"/>
                      <a:pt x="80" y="13"/>
                    </a:cubicBezTo>
                    <a:cubicBezTo>
                      <a:pt x="81" y="12"/>
                      <a:pt x="93" y="10"/>
                      <a:pt x="94" y="10"/>
                    </a:cubicBezTo>
                    <a:cubicBezTo>
                      <a:pt x="94" y="10"/>
                      <a:pt x="94" y="13"/>
                      <a:pt x="94" y="13"/>
                    </a:cubicBezTo>
                    <a:cubicBezTo>
                      <a:pt x="95" y="13"/>
                      <a:pt x="97" y="11"/>
                      <a:pt x="97" y="12"/>
                    </a:cubicBezTo>
                    <a:cubicBezTo>
                      <a:pt x="97" y="12"/>
                      <a:pt x="97" y="14"/>
                      <a:pt x="97" y="14"/>
                    </a:cubicBezTo>
                    <a:cubicBezTo>
                      <a:pt x="100" y="12"/>
                      <a:pt x="101" y="13"/>
                      <a:pt x="103" y="15"/>
                    </a:cubicBezTo>
                    <a:cubicBezTo>
                      <a:pt x="103" y="15"/>
                      <a:pt x="114" y="18"/>
                      <a:pt x="108" y="19"/>
                    </a:cubicBezTo>
                    <a:cubicBezTo>
                      <a:pt x="111" y="21"/>
                      <a:pt x="114" y="18"/>
                      <a:pt x="116" y="22"/>
                    </a:cubicBezTo>
                    <a:cubicBezTo>
                      <a:pt x="116" y="21"/>
                      <a:pt x="116" y="20"/>
                      <a:pt x="117" y="19"/>
                    </a:cubicBezTo>
                    <a:cubicBezTo>
                      <a:pt x="113" y="16"/>
                      <a:pt x="110" y="19"/>
                      <a:pt x="107" y="14"/>
                    </a:cubicBezTo>
                    <a:cubicBezTo>
                      <a:pt x="108" y="12"/>
                      <a:pt x="111" y="12"/>
                      <a:pt x="114" y="13"/>
                    </a:cubicBezTo>
                    <a:cubicBezTo>
                      <a:pt x="111" y="12"/>
                      <a:pt x="105" y="11"/>
                      <a:pt x="108" y="7"/>
                    </a:cubicBezTo>
                    <a:cubicBezTo>
                      <a:pt x="108" y="7"/>
                      <a:pt x="108" y="7"/>
                      <a:pt x="107" y="7"/>
                    </a:cubicBezTo>
                    <a:cubicBezTo>
                      <a:pt x="104" y="11"/>
                      <a:pt x="98" y="6"/>
                      <a:pt x="100" y="5"/>
                    </a:cubicBezTo>
                    <a:cubicBezTo>
                      <a:pt x="101" y="0"/>
                      <a:pt x="113" y="0"/>
                      <a:pt x="116" y="2"/>
                    </a:cubicBezTo>
                    <a:cubicBezTo>
                      <a:pt x="118" y="4"/>
                      <a:pt x="124" y="7"/>
                      <a:pt x="124" y="9"/>
                    </a:cubicBezTo>
                    <a:cubicBezTo>
                      <a:pt x="125" y="6"/>
                      <a:pt x="126" y="5"/>
                      <a:pt x="125" y="5"/>
                    </a:cubicBezTo>
                    <a:cubicBezTo>
                      <a:pt x="125" y="4"/>
                      <a:pt x="130" y="4"/>
                      <a:pt x="131" y="5"/>
                    </a:cubicBezTo>
                    <a:cubicBezTo>
                      <a:pt x="129" y="7"/>
                      <a:pt x="125" y="12"/>
                      <a:pt x="128" y="13"/>
                    </a:cubicBezTo>
                    <a:cubicBezTo>
                      <a:pt x="128" y="11"/>
                      <a:pt x="130" y="16"/>
                      <a:pt x="130" y="16"/>
                    </a:cubicBezTo>
                    <a:cubicBezTo>
                      <a:pt x="127" y="19"/>
                      <a:pt x="126" y="21"/>
                      <a:pt x="122" y="18"/>
                    </a:cubicBezTo>
                    <a:cubicBezTo>
                      <a:pt x="122" y="18"/>
                      <a:pt x="122" y="18"/>
                      <a:pt x="122" y="18"/>
                    </a:cubicBezTo>
                    <a:cubicBezTo>
                      <a:pt x="123" y="20"/>
                      <a:pt x="131" y="25"/>
                      <a:pt x="132" y="20"/>
                    </a:cubicBezTo>
                    <a:cubicBezTo>
                      <a:pt x="132" y="20"/>
                      <a:pt x="131" y="19"/>
                      <a:pt x="131" y="19"/>
                    </a:cubicBezTo>
                    <a:cubicBezTo>
                      <a:pt x="131" y="16"/>
                      <a:pt x="136" y="17"/>
                      <a:pt x="137" y="17"/>
                    </a:cubicBezTo>
                    <a:cubicBezTo>
                      <a:pt x="136" y="16"/>
                      <a:pt x="137" y="14"/>
                      <a:pt x="137" y="13"/>
                    </a:cubicBezTo>
                    <a:cubicBezTo>
                      <a:pt x="139" y="11"/>
                      <a:pt x="141" y="9"/>
                      <a:pt x="142" y="6"/>
                    </a:cubicBezTo>
                    <a:cubicBezTo>
                      <a:pt x="146" y="0"/>
                      <a:pt x="154" y="8"/>
                      <a:pt x="145" y="9"/>
                    </a:cubicBezTo>
                    <a:cubicBezTo>
                      <a:pt x="141" y="10"/>
                      <a:pt x="144" y="18"/>
                      <a:pt x="144" y="21"/>
                    </a:cubicBezTo>
                    <a:cubicBezTo>
                      <a:pt x="147" y="16"/>
                      <a:pt x="147" y="25"/>
                      <a:pt x="147" y="25"/>
                    </a:cubicBezTo>
                    <a:cubicBezTo>
                      <a:pt x="149" y="24"/>
                      <a:pt x="151" y="21"/>
                      <a:pt x="151" y="18"/>
                    </a:cubicBezTo>
                    <a:cubicBezTo>
                      <a:pt x="146" y="15"/>
                      <a:pt x="147" y="9"/>
                      <a:pt x="152" y="7"/>
                    </a:cubicBezTo>
                    <a:cubicBezTo>
                      <a:pt x="152" y="6"/>
                      <a:pt x="153" y="5"/>
                      <a:pt x="153" y="4"/>
                    </a:cubicBezTo>
                    <a:cubicBezTo>
                      <a:pt x="153" y="4"/>
                      <a:pt x="153" y="4"/>
                      <a:pt x="153" y="4"/>
                    </a:cubicBezTo>
                    <a:cubicBezTo>
                      <a:pt x="153" y="5"/>
                      <a:pt x="153" y="6"/>
                      <a:pt x="153" y="7"/>
                    </a:cubicBezTo>
                    <a:cubicBezTo>
                      <a:pt x="154" y="6"/>
                      <a:pt x="155" y="6"/>
                      <a:pt x="156" y="6"/>
                    </a:cubicBezTo>
                    <a:cubicBezTo>
                      <a:pt x="156" y="5"/>
                      <a:pt x="171" y="11"/>
                      <a:pt x="167" y="11"/>
                    </a:cubicBezTo>
                    <a:cubicBezTo>
                      <a:pt x="167" y="11"/>
                      <a:pt x="167" y="11"/>
                      <a:pt x="167" y="11"/>
                    </a:cubicBezTo>
                    <a:cubicBezTo>
                      <a:pt x="167" y="11"/>
                      <a:pt x="167" y="11"/>
                      <a:pt x="167" y="11"/>
                    </a:cubicBezTo>
                    <a:cubicBezTo>
                      <a:pt x="169" y="13"/>
                      <a:pt x="173" y="15"/>
                      <a:pt x="175" y="16"/>
                    </a:cubicBezTo>
                    <a:cubicBezTo>
                      <a:pt x="176" y="18"/>
                      <a:pt x="176" y="18"/>
                      <a:pt x="176" y="18"/>
                    </a:cubicBezTo>
                    <a:cubicBezTo>
                      <a:pt x="177" y="18"/>
                      <a:pt x="177" y="20"/>
                      <a:pt x="176" y="21"/>
                    </a:cubicBezTo>
                    <a:cubicBezTo>
                      <a:pt x="177" y="22"/>
                      <a:pt x="175" y="25"/>
                      <a:pt x="181" y="27"/>
                    </a:cubicBezTo>
                    <a:cubicBezTo>
                      <a:pt x="182" y="28"/>
                      <a:pt x="183" y="29"/>
                      <a:pt x="185" y="30"/>
                    </a:cubicBezTo>
                    <a:cubicBezTo>
                      <a:pt x="185" y="36"/>
                      <a:pt x="178" y="36"/>
                      <a:pt x="176" y="31"/>
                    </a:cubicBezTo>
                    <a:cubicBezTo>
                      <a:pt x="172" y="30"/>
                      <a:pt x="177" y="37"/>
                      <a:pt x="177" y="37"/>
                    </a:cubicBezTo>
                    <a:cubicBezTo>
                      <a:pt x="177" y="39"/>
                      <a:pt x="177" y="41"/>
                      <a:pt x="177" y="42"/>
                    </a:cubicBezTo>
                    <a:cubicBezTo>
                      <a:pt x="176" y="42"/>
                      <a:pt x="175" y="41"/>
                      <a:pt x="174" y="40"/>
                    </a:cubicBezTo>
                    <a:cubicBezTo>
                      <a:pt x="172" y="41"/>
                      <a:pt x="176" y="43"/>
                      <a:pt x="175" y="44"/>
                    </a:cubicBezTo>
                    <a:cubicBezTo>
                      <a:pt x="173" y="45"/>
                      <a:pt x="168" y="41"/>
                      <a:pt x="167" y="40"/>
                    </a:cubicBezTo>
                    <a:cubicBezTo>
                      <a:pt x="166" y="39"/>
                      <a:pt x="166" y="37"/>
                      <a:pt x="165" y="35"/>
                    </a:cubicBezTo>
                    <a:cubicBezTo>
                      <a:pt x="164" y="36"/>
                      <a:pt x="158" y="36"/>
                      <a:pt x="158" y="35"/>
                    </a:cubicBezTo>
                    <a:cubicBezTo>
                      <a:pt x="157" y="32"/>
                      <a:pt x="170" y="32"/>
                      <a:pt x="168" y="26"/>
                    </a:cubicBezTo>
                    <a:cubicBezTo>
                      <a:pt x="167" y="26"/>
                      <a:pt x="162" y="28"/>
                      <a:pt x="162" y="27"/>
                    </a:cubicBezTo>
                    <a:cubicBezTo>
                      <a:pt x="160" y="25"/>
                      <a:pt x="163" y="23"/>
                      <a:pt x="165" y="24"/>
                    </a:cubicBezTo>
                    <a:cubicBezTo>
                      <a:pt x="164" y="23"/>
                      <a:pt x="161" y="20"/>
                      <a:pt x="164" y="21"/>
                    </a:cubicBezTo>
                    <a:cubicBezTo>
                      <a:pt x="163" y="19"/>
                      <a:pt x="163" y="18"/>
                      <a:pt x="162" y="18"/>
                    </a:cubicBezTo>
                    <a:cubicBezTo>
                      <a:pt x="162" y="21"/>
                      <a:pt x="158" y="19"/>
                      <a:pt x="158" y="19"/>
                    </a:cubicBezTo>
                    <a:cubicBezTo>
                      <a:pt x="158" y="19"/>
                      <a:pt x="158" y="19"/>
                      <a:pt x="158" y="19"/>
                    </a:cubicBezTo>
                    <a:cubicBezTo>
                      <a:pt x="158" y="19"/>
                      <a:pt x="157" y="18"/>
                      <a:pt x="156" y="19"/>
                    </a:cubicBezTo>
                    <a:cubicBezTo>
                      <a:pt x="160" y="25"/>
                      <a:pt x="150" y="28"/>
                      <a:pt x="151" y="31"/>
                    </a:cubicBezTo>
                    <a:cubicBezTo>
                      <a:pt x="150" y="31"/>
                      <a:pt x="149" y="30"/>
                      <a:pt x="149" y="30"/>
                    </a:cubicBezTo>
                    <a:cubicBezTo>
                      <a:pt x="147" y="32"/>
                      <a:pt x="153" y="35"/>
                      <a:pt x="153" y="36"/>
                    </a:cubicBezTo>
                    <a:cubicBezTo>
                      <a:pt x="152" y="36"/>
                      <a:pt x="146" y="38"/>
                      <a:pt x="145" y="38"/>
                    </a:cubicBezTo>
                    <a:cubicBezTo>
                      <a:pt x="144" y="37"/>
                      <a:pt x="144" y="37"/>
                      <a:pt x="143" y="36"/>
                    </a:cubicBezTo>
                    <a:cubicBezTo>
                      <a:pt x="143" y="35"/>
                      <a:pt x="146" y="31"/>
                      <a:pt x="147" y="30"/>
                    </a:cubicBezTo>
                    <a:cubicBezTo>
                      <a:pt x="146" y="30"/>
                      <a:pt x="146" y="30"/>
                      <a:pt x="145" y="31"/>
                    </a:cubicBezTo>
                    <a:cubicBezTo>
                      <a:pt x="143" y="34"/>
                      <a:pt x="138" y="34"/>
                      <a:pt x="136" y="36"/>
                    </a:cubicBezTo>
                    <a:cubicBezTo>
                      <a:pt x="139" y="36"/>
                      <a:pt x="130" y="42"/>
                      <a:pt x="130" y="42"/>
                    </a:cubicBezTo>
                    <a:cubicBezTo>
                      <a:pt x="125" y="46"/>
                      <a:pt x="128" y="46"/>
                      <a:pt x="128" y="50"/>
                    </a:cubicBezTo>
                    <a:cubicBezTo>
                      <a:pt x="127" y="57"/>
                      <a:pt x="148" y="57"/>
                      <a:pt x="141" y="65"/>
                    </a:cubicBezTo>
                    <a:cubicBezTo>
                      <a:pt x="142" y="65"/>
                      <a:pt x="143" y="66"/>
                      <a:pt x="143" y="67"/>
                    </a:cubicBezTo>
                    <a:cubicBezTo>
                      <a:pt x="143" y="67"/>
                      <a:pt x="141" y="66"/>
                      <a:pt x="141" y="66"/>
                    </a:cubicBezTo>
                    <a:cubicBezTo>
                      <a:pt x="142" y="68"/>
                      <a:pt x="146" y="72"/>
                      <a:pt x="146" y="67"/>
                    </a:cubicBezTo>
                    <a:cubicBezTo>
                      <a:pt x="147" y="59"/>
                      <a:pt x="146" y="63"/>
                      <a:pt x="152" y="59"/>
                    </a:cubicBezTo>
                    <a:cubicBezTo>
                      <a:pt x="156" y="55"/>
                      <a:pt x="150" y="52"/>
                      <a:pt x="153" y="49"/>
                    </a:cubicBezTo>
                    <a:cubicBezTo>
                      <a:pt x="155" y="48"/>
                      <a:pt x="155" y="43"/>
                      <a:pt x="155" y="41"/>
                    </a:cubicBezTo>
                    <a:cubicBezTo>
                      <a:pt x="156" y="36"/>
                      <a:pt x="169" y="44"/>
                      <a:pt x="169" y="47"/>
                    </a:cubicBezTo>
                    <a:cubicBezTo>
                      <a:pt x="167" y="58"/>
                      <a:pt x="173" y="48"/>
                      <a:pt x="177" y="48"/>
                    </a:cubicBezTo>
                    <a:cubicBezTo>
                      <a:pt x="181" y="51"/>
                      <a:pt x="180" y="60"/>
                      <a:pt x="184" y="63"/>
                    </a:cubicBezTo>
                    <a:cubicBezTo>
                      <a:pt x="185" y="63"/>
                      <a:pt x="186" y="64"/>
                      <a:pt x="188" y="66"/>
                    </a:cubicBezTo>
                    <a:cubicBezTo>
                      <a:pt x="189" y="67"/>
                      <a:pt x="190" y="69"/>
                      <a:pt x="190" y="72"/>
                    </a:cubicBezTo>
                    <a:cubicBezTo>
                      <a:pt x="190" y="72"/>
                      <a:pt x="189" y="72"/>
                      <a:pt x="189" y="72"/>
                    </a:cubicBezTo>
                    <a:cubicBezTo>
                      <a:pt x="191" y="72"/>
                      <a:pt x="189" y="76"/>
                      <a:pt x="190" y="77"/>
                    </a:cubicBezTo>
                    <a:cubicBezTo>
                      <a:pt x="191" y="77"/>
                      <a:pt x="198" y="80"/>
                      <a:pt x="193" y="82"/>
                    </a:cubicBezTo>
                    <a:cubicBezTo>
                      <a:pt x="194" y="83"/>
                      <a:pt x="194" y="88"/>
                      <a:pt x="192" y="83"/>
                    </a:cubicBezTo>
                    <a:cubicBezTo>
                      <a:pt x="190" y="87"/>
                      <a:pt x="190" y="85"/>
                      <a:pt x="187" y="85"/>
                    </a:cubicBezTo>
                    <a:cubicBezTo>
                      <a:pt x="187" y="84"/>
                      <a:pt x="187" y="84"/>
                      <a:pt x="188" y="84"/>
                    </a:cubicBezTo>
                    <a:cubicBezTo>
                      <a:pt x="189" y="81"/>
                      <a:pt x="183" y="84"/>
                      <a:pt x="182" y="83"/>
                    </a:cubicBezTo>
                    <a:cubicBezTo>
                      <a:pt x="181" y="82"/>
                      <a:pt x="186" y="74"/>
                      <a:pt x="188" y="73"/>
                    </a:cubicBezTo>
                    <a:cubicBezTo>
                      <a:pt x="185" y="73"/>
                      <a:pt x="184" y="75"/>
                      <a:pt x="182" y="76"/>
                    </a:cubicBezTo>
                    <a:cubicBezTo>
                      <a:pt x="180" y="76"/>
                      <a:pt x="178" y="76"/>
                      <a:pt x="177" y="77"/>
                    </a:cubicBezTo>
                    <a:cubicBezTo>
                      <a:pt x="176" y="77"/>
                      <a:pt x="175" y="77"/>
                      <a:pt x="174" y="77"/>
                    </a:cubicBezTo>
                    <a:cubicBezTo>
                      <a:pt x="174" y="77"/>
                      <a:pt x="175" y="77"/>
                      <a:pt x="175" y="77"/>
                    </a:cubicBezTo>
                    <a:cubicBezTo>
                      <a:pt x="175" y="77"/>
                      <a:pt x="176" y="77"/>
                      <a:pt x="176" y="78"/>
                    </a:cubicBezTo>
                    <a:cubicBezTo>
                      <a:pt x="176" y="78"/>
                      <a:pt x="176" y="78"/>
                      <a:pt x="176" y="78"/>
                    </a:cubicBezTo>
                    <a:cubicBezTo>
                      <a:pt x="176" y="78"/>
                      <a:pt x="177" y="78"/>
                      <a:pt x="177" y="78"/>
                    </a:cubicBezTo>
                    <a:cubicBezTo>
                      <a:pt x="178" y="80"/>
                      <a:pt x="176" y="79"/>
                      <a:pt x="175" y="79"/>
                    </a:cubicBezTo>
                    <a:cubicBezTo>
                      <a:pt x="174" y="78"/>
                      <a:pt x="173" y="77"/>
                      <a:pt x="172" y="77"/>
                    </a:cubicBezTo>
                    <a:cubicBezTo>
                      <a:pt x="172" y="77"/>
                      <a:pt x="172" y="77"/>
                      <a:pt x="172" y="77"/>
                    </a:cubicBezTo>
                    <a:cubicBezTo>
                      <a:pt x="170" y="77"/>
                      <a:pt x="167" y="78"/>
                      <a:pt x="165" y="79"/>
                    </a:cubicBezTo>
                    <a:cubicBezTo>
                      <a:pt x="167" y="79"/>
                      <a:pt x="172" y="79"/>
                      <a:pt x="173" y="80"/>
                    </a:cubicBezTo>
                    <a:cubicBezTo>
                      <a:pt x="173" y="81"/>
                      <a:pt x="173" y="81"/>
                      <a:pt x="172" y="81"/>
                    </a:cubicBezTo>
                    <a:cubicBezTo>
                      <a:pt x="172" y="82"/>
                      <a:pt x="171" y="82"/>
                      <a:pt x="170" y="82"/>
                    </a:cubicBezTo>
                    <a:cubicBezTo>
                      <a:pt x="170" y="82"/>
                      <a:pt x="170" y="82"/>
                      <a:pt x="171" y="83"/>
                    </a:cubicBezTo>
                    <a:cubicBezTo>
                      <a:pt x="172" y="84"/>
                      <a:pt x="173" y="85"/>
                      <a:pt x="176" y="85"/>
                    </a:cubicBezTo>
                    <a:cubicBezTo>
                      <a:pt x="174" y="90"/>
                      <a:pt x="177" y="85"/>
                      <a:pt x="179" y="84"/>
                    </a:cubicBezTo>
                    <a:cubicBezTo>
                      <a:pt x="184" y="88"/>
                      <a:pt x="173" y="90"/>
                      <a:pt x="170" y="91"/>
                    </a:cubicBezTo>
                    <a:cubicBezTo>
                      <a:pt x="170" y="91"/>
                      <a:pt x="164" y="95"/>
                      <a:pt x="166" y="91"/>
                    </a:cubicBezTo>
                    <a:cubicBezTo>
                      <a:pt x="166" y="91"/>
                      <a:pt x="166" y="90"/>
                      <a:pt x="167" y="90"/>
                    </a:cubicBezTo>
                    <a:cubicBezTo>
                      <a:pt x="166" y="90"/>
                      <a:pt x="164" y="90"/>
                      <a:pt x="163" y="90"/>
                    </a:cubicBezTo>
                    <a:cubicBezTo>
                      <a:pt x="159" y="91"/>
                      <a:pt x="155" y="92"/>
                      <a:pt x="158" y="96"/>
                    </a:cubicBezTo>
                    <a:cubicBezTo>
                      <a:pt x="158" y="96"/>
                      <a:pt x="158" y="96"/>
                      <a:pt x="157" y="97"/>
                    </a:cubicBezTo>
                    <a:cubicBezTo>
                      <a:pt x="147" y="97"/>
                      <a:pt x="144" y="104"/>
                      <a:pt x="140" y="112"/>
                    </a:cubicBezTo>
                    <a:cubicBezTo>
                      <a:pt x="137" y="116"/>
                      <a:pt x="129" y="116"/>
                      <a:pt x="126" y="121"/>
                    </a:cubicBezTo>
                    <a:cubicBezTo>
                      <a:pt x="127" y="121"/>
                      <a:pt x="127" y="126"/>
                      <a:pt x="126" y="125"/>
                    </a:cubicBezTo>
                    <a:cubicBezTo>
                      <a:pt x="127" y="129"/>
                      <a:pt x="128" y="134"/>
                      <a:pt x="123" y="135"/>
                    </a:cubicBezTo>
                    <a:cubicBezTo>
                      <a:pt x="118" y="133"/>
                      <a:pt x="124" y="119"/>
                      <a:pt x="116" y="123"/>
                    </a:cubicBezTo>
                    <a:cubicBezTo>
                      <a:pt x="116" y="123"/>
                      <a:pt x="114" y="122"/>
                      <a:pt x="114" y="122"/>
                    </a:cubicBezTo>
                    <a:cubicBezTo>
                      <a:pt x="113" y="121"/>
                      <a:pt x="107" y="123"/>
                      <a:pt x="106" y="123"/>
                    </a:cubicBezTo>
                    <a:cubicBezTo>
                      <a:pt x="106" y="124"/>
                      <a:pt x="107" y="124"/>
                      <a:pt x="107" y="125"/>
                    </a:cubicBezTo>
                    <a:cubicBezTo>
                      <a:pt x="105" y="126"/>
                      <a:pt x="97" y="122"/>
                      <a:pt x="95" y="123"/>
                    </a:cubicBezTo>
                    <a:cubicBezTo>
                      <a:pt x="95" y="123"/>
                      <a:pt x="92" y="125"/>
                      <a:pt x="91" y="125"/>
                    </a:cubicBezTo>
                    <a:cubicBezTo>
                      <a:pt x="91" y="125"/>
                      <a:pt x="89" y="127"/>
                      <a:pt x="88" y="127"/>
                    </a:cubicBezTo>
                    <a:cubicBezTo>
                      <a:pt x="87" y="127"/>
                      <a:pt x="87" y="128"/>
                      <a:pt x="85" y="130"/>
                    </a:cubicBezTo>
                    <a:cubicBezTo>
                      <a:pt x="86" y="137"/>
                      <a:pt x="80" y="139"/>
                      <a:pt x="84" y="146"/>
                    </a:cubicBezTo>
                    <a:cubicBezTo>
                      <a:pt x="85" y="147"/>
                      <a:pt x="86" y="153"/>
                      <a:pt x="89" y="151"/>
                    </a:cubicBezTo>
                    <a:cubicBezTo>
                      <a:pt x="91" y="152"/>
                      <a:pt x="96" y="150"/>
                      <a:pt x="97" y="148"/>
                    </a:cubicBezTo>
                    <a:cubicBezTo>
                      <a:pt x="98" y="139"/>
                      <a:pt x="112" y="143"/>
                      <a:pt x="106" y="146"/>
                    </a:cubicBezTo>
                    <a:cubicBezTo>
                      <a:pt x="104" y="148"/>
                      <a:pt x="102" y="156"/>
                      <a:pt x="101" y="158"/>
                    </a:cubicBezTo>
                    <a:cubicBezTo>
                      <a:pt x="104" y="159"/>
                      <a:pt x="111" y="156"/>
                      <a:pt x="114" y="160"/>
                    </a:cubicBezTo>
                    <a:cubicBezTo>
                      <a:pt x="116" y="162"/>
                      <a:pt x="111" y="169"/>
                      <a:pt x="112" y="172"/>
                    </a:cubicBezTo>
                    <a:cubicBezTo>
                      <a:pt x="113" y="173"/>
                      <a:pt x="116" y="179"/>
                      <a:pt x="118" y="178"/>
                    </a:cubicBezTo>
                    <a:cubicBezTo>
                      <a:pt x="120" y="178"/>
                      <a:pt x="123" y="173"/>
                      <a:pt x="126" y="177"/>
                    </a:cubicBezTo>
                    <a:cubicBezTo>
                      <a:pt x="126" y="178"/>
                      <a:pt x="127" y="178"/>
                      <a:pt x="128" y="179"/>
                    </a:cubicBezTo>
                    <a:cubicBezTo>
                      <a:pt x="129" y="178"/>
                      <a:pt x="131" y="176"/>
                      <a:pt x="132" y="175"/>
                    </a:cubicBezTo>
                    <a:cubicBezTo>
                      <a:pt x="132" y="175"/>
                      <a:pt x="132" y="173"/>
                      <a:pt x="132" y="173"/>
                    </a:cubicBezTo>
                    <a:cubicBezTo>
                      <a:pt x="133" y="171"/>
                      <a:pt x="136" y="173"/>
                      <a:pt x="138" y="171"/>
                    </a:cubicBezTo>
                    <a:cubicBezTo>
                      <a:pt x="140" y="169"/>
                      <a:pt x="145" y="167"/>
                      <a:pt x="141" y="170"/>
                    </a:cubicBezTo>
                    <a:cubicBezTo>
                      <a:pt x="141" y="170"/>
                      <a:pt x="141" y="171"/>
                      <a:pt x="141" y="171"/>
                    </a:cubicBezTo>
                    <a:cubicBezTo>
                      <a:pt x="143" y="171"/>
                      <a:pt x="144" y="171"/>
                      <a:pt x="146" y="170"/>
                    </a:cubicBezTo>
                    <a:cubicBezTo>
                      <a:pt x="145" y="170"/>
                      <a:pt x="145" y="170"/>
                      <a:pt x="145" y="169"/>
                    </a:cubicBezTo>
                    <a:cubicBezTo>
                      <a:pt x="145" y="170"/>
                      <a:pt x="155" y="173"/>
                      <a:pt x="156" y="173"/>
                    </a:cubicBezTo>
                    <a:cubicBezTo>
                      <a:pt x="157" y="174"/>
                      <a:pt x="158" y="174"/>
                      <a:pt x="159" y="174"/>
                    </a:cubicBezTo>
                    <a:cubicBezTo>
                      <a:pt x="163" y="172"/>
                      <a:pt x="163" y="174"/>
                      <a:pt x="166" y="175"/>
                    </a:cubicBezTo>
                    <a:cubicBezTo>
                      <a:pt x="166" y="173"/>
                      <a:pt x="166" y="172"/>
                      <a:pt x="168" y="172"/>
                    </a:cubicBezTo>
                    <a:cubicBezTo>
                      <a:pt x="169" y="172"/>
                      <a:pt x="168" y="175"/>
                      <a:pt x="166" y="175"/>
                    </a:cubicBezTo>
                    <a:cubicBezTo>
                      <a:pt x="173" y="177"/>
                      <a:pt x="173" y="186"/>
                      <a:pt x="181" y="186"/>
                    </a:cubicBezTo>
                    <a:cubicBezTo>
                      <a:pt x="183" y="187"/>
                      <a:pt x="187" y="187"/>
                      <a:pt x="190" y="189"/>
                    </a:cubicBezTo>
                    <a:cubicBezTo>
                      <a:pt x="191" y="190"/>
                      <a:pt x="198" y="205"/>
                      <a:pt x="198" y="205"/>
                    </a:cubicBezTo>
                    <a:cubicBezTo>
                      <a:pt x="203" y="205"/>
                      <a:pt x="205" y="204"/>
                      <a:pt x="208" y="208"/>
                    </a:cubicBezTo>
                    <a:cubicBezTo>
                      <a:pt x="211" y="211"/>
                      <a:pt x="218" y="210"/>
                      <a:pt x="221" y="211"/>
                    </a:cubicBezTo>
                    <a:cubicBezTo>
                      <a:pt x="223" y="212"/>
                      <a:pt x="230" y="217"/>
                      <a:pt x="232" y="219"/>
                    </a:cubicBezTo>
                    <a:cubicBezTo>
                      <a:pt x="232" y="219"/>
                      <a:pt x="232" y="219"/>
                      <a:pt x="232" y="219"/>
                    </a:cubicBezTo>
                    <a:cubicBezTo>
                      <a:pt x="232" y="219"/>
                      <a:pt x="232" y="219"/>
                      <a:pt x="232" y="219"/>
                    </a:cubicBezTo>
                    <a:cubicBezTo>
                      <a:pt x="232" y="219"/>
                      <a:pt x="232" y="219"/>
                      <a:pt x="232" y="219"/>
                    </a:cubicBezTo>
                    <a:cubicBezTo>
                      <a:pt x="234" y="225"/>
                      <a:pt x="231" y="230"/>
                      <a:pt x="227" y="23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40" name="Freeform 177"/>
              <p:cNvSpPr/>
              <p:nvPr/>
            </p:nvSpPr>
            <p:spPr bwMode="auto">
              <a:xfrm>
                <a:off x="2941638" y="4779963"/>
                <a:ext cx="6350" cy="4763"/>
              </a:xfrm>
              <a:custGeom>
                <a:avLst/>
                <a:gdLst>
                  <a:gd name="T0" fmla="*/ 0 w 7"/>
                  <a:gd name="T1" fmla="*/ 1 h 7"/>
                  <a:gd name="T2" fmla="*/ 1 w 7"/>
                  <a:gd name="T3" fmla="*/ 7 h 7"/>
                  <a:gd name="T4" fmla="*/ 7 w 7"/>
                  <a:gd name="T5" fmla="*/ 4 h 7"/>
                  <a:gd name="T6" fmla="*/ 7 w 7"/>
                  <a:gd name="T7" fmla="*/ 4 h 7"/>
                  <a:gd name="T8" fmla="*/ 7 w 7"/>
                  <a:gd name="T9" fmla="*/ 3 h 7"/>
                  <a:gd name="T10" fmla="*/ 7 w 7"/>
                  <a:gd name="T11" fmla="*/ 3 h 7"/>
                  <a:gd name="T12" fmla="*/ 0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1"/>
                    </a:moveTo>
                    <a:cubicBezTo>
                      <a:pt x="0" y="1"/>
                      <a:pt x="2" y="7"/>
                      <a:pt x="1" y="7"/>
                    </a:cubicBezTo>
                    <a:cubicBezTo>
                      <a:pt x="5" y="6"/>
                      <a:pt x="3" y="4"/>
                      <a:pt x="7" y="4"/>
                    </a:cubicBezTo>
                    <a:cubicBezTo>
                      <a:pt x="7" y="4"/>
                      <a:pt x="7" y="4"/>
                      <a:pt x="7" y="4"/>
                    </a:cubicBezTo>
                    <a:cubicBezTo>
                      <a:pt x="7" y="4"/>
                      <a:pt x="7" y="4"/>
                      <a:pt x="7" y="3"/>
                    </a:cubicBezTo>
                    <a:cubicBezTo>
                      <a:pt x="7" y="3"/>
                      <a:pt x="7" y="3"/>
                      <a:pt x="7" y="3"/>
                    </a:cubicBezTo>
                    <a:cubicBezTo>
                      <a:pt x="6" y="1"/>
                      <a:pt x="1"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41" name="Freeform 178"/>
              <p:cNvSpPr/>
              <p:nvPr/>
            </p:nvSpPr>
            <p:spPr bwMode="auto">
              <a:xfrm>
                <a:off x="2932113" y="4775200"/>
                <a:ext cx="9525" cy="4763"/>
              </a:xfrm>
              <a:custGeom>
                <a:avLst/>
                <a:gdLst>
                  <a:gd name="T0" fmla="*/ 0 w 13"/>
                  <a:gd name="T1" fmla="*/ 4 h 6"/>
                  <a:gd name="T2" fmla="*/ 12 w 13"/>
                  <a:gd name="T3" fmla="*/ 6 h 6"/>
                  <a:gd name="T4" fmla="*/ 8 w 13"/>
                  <a:gd name="T5" fmla="*/ 0 h 6"/>
                  <a:gd name="T6" fmla="*/ 0 w 13"/>
                  <a:gd name="T7" fmla="*/ 4 h 6"/>
                </a:gdLst>
                <a:ahLst/>
                <a:cxnLst>
                  <a:cxn ang="0">
                    <a:pos x="T0" y="T1"/>
                  </a:cxn>
                  <a:cxn ang="0">
                    <a:pos x="T2" y="T3"/>
                  </a:cxn>
                  <a:cxn ang="0">
                    <a:pos x="T4" y="T5"/>
                  </a:cxn>
                  <a:cxn ang="0">
                    <a:pos x="T6" y="T7"/>
                  </a:cxn>
                </a:cxnLst>
                <a:rect l="0" t="0" r="r" b="b"/>
                <a:pathLst>
                  <a:path w="13" h="6">
                    <a:moveTo>
                      <a:pt x="0" y="4"/>
                    </a:moveTo>
                    <a:cubicBezTo>
                      <a:pt x="4" y="5"/>
                      <a:pt x="9" y="1"/>
                      <a:pt x="12" y="6"/>
                    </a:cubicBezTo>
                    <a:cubicBezTo>
                      <a:pt x="13" y="3"/>
                      <a:pt x="11" y="0"/>
                      <a:pt x="8" y="0"/>
                    </a:cubicBezTo>
                    <a:cubicBezTo>
                      <a:pt x="5" y="1"/>
                      <a:pt x="2" y="3"/>
                      <a:pt x="0" y="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42" name="Freeform 179"/>
              <p:cNvSpPr/>
              <p:nvPr/>
            </p:nvSpPr>
            <p:spPr bwMode="auto">
              <a:xfrm>
                <a:off x="2962275" y="4968875"/>
                <a:ext cx="0" cy="0"/>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43" name="Freeform 180"/>
              <p:cNvSpPr/>
              <p:nvPr/>
            </p:nvSpPr>
            <p:spPr bwMode="auto">
              <a:xfrm>
                <a:off x="2882900" y="4819650"/>
                <a:ext cx="1588" cy="3175"/>
              </a:xfrm>
              <a:custGeom>
                <a:avLst/>
                <a:gdLst>
                  <a:gd name="T0" fmla="*/ 0 w 2"/>
                  <a:gd name="T1" fmla="*/ 0 h 3"/>
                  <a:gd name="T2" fmla="*/ 0 w 2"/>
                  <a:gd name="T3" fmla="*/ 0 h 3"/>
                </a:gdLst>
                <a:ahLst/>
                <a:cxnLst>
                  <a:cxn ang="0">
                    <a:pos x="T0" y="T1"/>
                  </a:cxn>
                  <a:cxn ang="0">
                    <a:pos x="T2" y="T3"/>
                  </a:cxn>
                </a:cxnLst>
                <a:rect l="0" t="0" r="r" b="b"/>
                <a:pathLst>
                  <a:path w="2" h="3">
                    <a:moveTo>
                      <a:pt x="0" y="0"/>
                    </a:moveTo>
                    <a:cubicBezTo>
                      <a:pt x="1" y="1"/>
                      <a:pt x="2" y="3"/>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44" name="Freeform 181"/>
              <p:cNvSpPr/>
              <p:nvPr/>
            </p:nvSpPr>
            <p:spPr bwMode="auto">
              <a:xfrm>
                <a:off x="3019425" y="4883150"/>
                <a:ext cx="0" cy="1588"/>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0" y="0"/>
                      <a:pt x="1" y="1"/>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45" name="Freeform 182"/>
              <p:cNvSpPr/>
              <p:nvPr/>
            </p:nvSpPr>
            <p:spPr bwMode="auto">
              <a:xfrm>
                <a:off x="2946400" y="4781550"/>
                <a:ext cx="1588" cy="1588"/>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1" y="0"/>
                      <a:pt x="0" y="1"/>
                      <a:pt x="1"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46" name="Freeform 183"/>
              <p:cNvSpPr/>
              <p:nvPr/>
            </p:nvSpPr>
            <p:spPr bwMode="auto">
              <a:xfrm>
                <a:off x="3373438" y="4960938"/>
                <a:ext cx="20638" cy="14288"/>
              </a:xfrm>
              <a:custGeom>
                <a:avLst/>
                <a:gdLst>
                  <a:gd name="T0" fmla="*/ 21 w 28"/>
                  <a:gd name="T1" fmla="*/ 3 h 18"/>
                  <a:gd name="T2" fmla="*/ 8 w 28"/>
                  <a:gd name="T3" fmla="*/ 12 h 18"/>
                  <a:gd name="T4" fmla="*/ 8 w 28"/>
                  <a:gd name="T5" fmla="*/ 18 h 18"/>
                  <a:gd name="T6" fmla="*/ 18 w 28"/>
                  <a:gd name="T7" fmla="*/ 11 h 18"/>
                  <a:gd name="T8" fmla="*/ 19 w 28"/>
                  <a:gd name="T9" fmla="*/ 11 h 18"/>
                  <a:gd name="T10" fmla="*/ 28 w 28"/>
                  <a:gd name="T11" fmla="*/ 2 h 18"/>
                  <a:gd name="T12" fmla="*/ 21 w 28"/>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21" y="3"/>
                    </a:moveTo>
                    <a:cubicBezTo>
                      <a:pt x="18" y="6"/>
                      <a:pt x="10" y="9"/>
                      <a:pt x="8" y="12"/>
                    </a:cubicBezTo>
                    <a:cubicBezTo>
                      <a:pt x="5" y="14"/>
                      <a:pt x="0" y="18"/>
                      <a:pt x="8" y="18"/>
                    </a:cubicBezTo>
                    <a:cubicBezTo>
                      <a:pt x="12" y="18"/>
                      <a:pt x="15" y="13"/>
                      <a:pt x="18" y="11"/>
                    </a:cubicBezTo>
                    <a:cubicBezTo>
                      <a:pt x="26" y="1"/>
                      <a:pt x="18" y="11"/>
                      <a:pt x="19" y="11"/>
                    </a:cubicBezTo>
                    <a:cubicBezTo>
                      <a:pt x="22" y="8"/>
                      <a:pt x="26" y="7"/>
                      <a:pt x="28" y="2"/>
                    </a:cubicBezTo>
                    <a:cubicBezTo>
                      <a:pt x="26" y="0"/>
                      <a:pt x="22" y="1"/>
                      <a:pt x="21"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47" name="Freeform 184"/>
              <p:cNvSpPr/>
              <p:nvPr/>
            </p:nvSpPr>
            <p:spPr bwMode="auto">
              <a:xfrm>
                <a:off x="3400425" y="4951413"/>
                <a:ext cx="0" cy="1588"/>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48" name="Freeform 185"/>
              <p:cNvSpPr/>
              <p:nvPr/>
            </p:nvSpPr>
            <p:spPr bwMode="auto">
              <a:xfrm>
                <a:off x="3400425" y="4949825"/>
                <a:ext cx="0" cy="3175"/>
              </a:xfrm>
              <a:custGeom>
                <a:avLst/>
                <a:gdLst>
                  <a:gd name="T0" fmla="*/ 0 w 1"/>
                  <a:gd name="T1" fmla="*/ 3 h 3"/>
                  <a:gd name="T2" fmla="*/ 1 w 1"/>
                  <a:gd name="T3" fmla="*/ 2 h 3"/>
                  <a:gd name="T4" fmla="*/ 0 w 1"/>
                  <a:gd name="T5" fmla="*/ 3 h 3"/>
                </a:gdLst>
                <a:ahLst/>
                <a:cxnLst>
                  <a:cxn ang="0">
                    <a:pos x="T0" y="T1"/>
                  </a:cxn>
                  <a:cxn ang="0">
                    <a:pos x="T2" y="T3"/>
                  </a:cxn>
                  <a:cxn ang="0">
                    <a:pos x="T4" y="T5"/>
                  </a:cxn>
                </a:cxnLst>
                <a:rect l="0" t="0" r="r" b="b"/>
                <a:pathLst>
                  <a:path w="1" h="3">
                    <a:moveTo>
                      <a:pt x="0" y="3"/>
                    </a:moveTo>
                    <a:cubicBezTo>
                      <a:pt x="0" y="2"/>
                      <a:pt x="1" y="2"/>
                      <a:pt x="1" y="2"/>
                    </a:cubicBezTo>
                    <a:cubicBezTo>
                      <a:pt x="0" y="0"/>
                      <a:pt x="0" y="1"/>
                      <a:pt x="0"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49" name="Freeform 186"/>
              <p:cNvSpPr/>
              <p:nvPr/>
            </p:nvSpPr>
            <p:spPr bwMode="auto">
              <a:xfrm>
                <a:off x="3394075" y="4946650"/>
                <a:ext cx="12700" cy="19050"/>
              </a:xfrm>
              <a:custGeom>
                <a:avLst/>
                <a:gdLst>
                  <a:gd name="T0" fmla="*/ 11 w 15"/>
                  <a:gd name="T1" fmla="*/ 11 h 25"/>
                  <a:gd name="T2" fmla="*/ 9 w 15"/>
                  <a:gd name="T3" fmla="*/ 12 h 25"/>
                  <a:gd name="T4" fmla="*/ 7 w 15"/>
                  <a:gd name="T5" fmla="*/ 8 h 25"/>
                  <a:gd name="T6" fmla="*/ 7 w 15"/>
                  <a:gd name="T7" fmla="*/ 8 h 25"/>
                  <a:gd name="T8" fmla="*/ 3 w 15"/>
                  <a:gd name="T9" fmla="*/ 0 h 25"/>
                  <a:gd name="T10" fmla="*/ 3 w 15"/>
                  <a:gd name="T11" fmla="*/ 4 h 25"/>
                  <a:gd name="T12" fmla="*/ 1 w 15"/>
                  <a:gd name="T13" fmla="*/ 16 h 25"/>
                  <a:gd name="T14" fmla="*/ 2 w 15"/>
                  <a:gd name="T15" fmla="*/ 20 h 25"/>
                  <a:gd name="T16" fmla="*/ 0 w 15"/>
                  <a:gd name="T17" fmla="*/ 23 h 25"/>
                  <a:gd name="T18" fmla="*/ 9 w 15"/>
                  <a:gd name="T19" fmla="*/ 16 h 25"/>
                  <a:gd name="T20" fmla="*/ 13 w 15"/>
                  <a:gd name="T21" fmla="*/ 11 h 25"/>
                  <a:gd name="T22" fmla="*/ 11 w 15"/>
                  <a:gd name="T2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5">
                    <a:moveTo>
                      <a:pt x="11" y="11"/>
                    </a:moveTo>
                    <a:cubicBezTo>
                      <a:pt x="9" y="11"/>
                      <a:pt x="8" y="11"/>
                      <a:pt x="9" y="12"/>
                    </a:cubicBezTo>
                    <a:cubicBezTo>
                      <a:pt x="10" y="16"/>
                      <a:pt x="8" y="10"/>
                      <a:pt x="7" y="8"/>
                    </a:cubicBezTo>
                    <a:cubicBezTo>
                      <a:pt x="7" y="8"/>
                      <a:pt x="7" y="8"/>
                      <a:pt x="7" y="8"/>
                    </a:cubicBezTo>
                    <a:cubicBezTo>
                      <a:pt x="6" y="5"/>
                      <a:pt x="7" y="2"/>
                      <a:pt x="3" y="0"/>
                    </a:cubicBezTo>
                    <a:cubicBezTo>
                      <a:pt x="3" y="0"/>
                      <a:pt x="4" y="4"/>
                      <a:pt x="3" y="4"/>
                    </a:cubicBezTo>
                    <a:cubicBezTo>
                      <a:pt x="8" y="9"/>
                      <a:pt x="3" y="13"/>
                      <a:pt x="1" y="16"/>
                    </a:cubicBezTo>
                    <a:cubicBezTo>
                      <a:pt x="1" y="17"/>
                      <a:pt x="2" y="19"/>
                      <a:pt x="2" y="20"/>
                    </a:cubicBezTo>
                    <a:cubicBezTo>
                      <a:pt x="1" y="21"/>
                      <a:pt x="1" y="22"/>
                      <a:pt x="0" y="23"/>
                    </a:cubicBezTo>
                    <a:cubicBezTo>
                      <a:pt x="3" y="25"/>
                      <a:pt x="8" y="19"/>
                      <a:pt x="9" y="16"/>
                    </a:cubicBezTo>
                    <a:cubicBezTo>
                      <a:pt x="9" y="16"/>
                      <a:pt x="15" y="13"/>
                      <a:pt x="13" y="11"/>
                    </a:cubicBezTo>
                    <a:cubicBezTo>
                      <a:pt x="12" y="11"/>
                      <a:pt x="12" y="11"/>
                      <a:pt x="11" y="1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50" name="Freeform 187"/>
              <p:cNvSpPr/>
              <p:nvPr/>
            </p:nvSpPr>
            <p:spPr bwMode="auto">
              <a:xfrm>
                <a:off x="3375025" y="4975225"/>
                <a:ext cx="3175" cy="0"/>
              </a:xfrm>
              <a:custGeom>
                <a:avLst/>
                <a:gdLst>
                  <a:gd name="T0" fmla="*/ 2 w 3"/>
                  <a:gd name="T1" fmla="*/ 0 h 1"/>
                  <a:gd name="T2" fmla="*/ 0 w 3"/>
                  <a:gd name="T3" fmla="*/ 1 h 1"/>
                  <a:gd name="T4" fmla="*/ 2 w 3"/>
                  <a:gd name="T5" fmla="*/ 0 h 1"/>
                </a:gdLst>
                <a:ahLst/>
                <a:cxnLst>
                  <a:cxn ang="0">
                    <a:pos x="T0" y="T1"/>
                  </a:cxn>
                  <a:cxn ang="0">
                    <a:pos x="T2" y="T3"/>
                  </a:cxn>
                  <a:cxn ang="0">
                    <a:pos x="T4" y="T5"/>
                  </a:cxn>
                </a:cxnLst>
                <a:rect l="0" t="0" r="r" b="b"/>
                <a:pathLst>
                  <a:path w="3" h="1">
                    <a:moveTo>
                      <a:pt x="2" y="0"/>
                    </a:moveTo>
                    <a:cubicBezTo>
                      <a:pt x="1" y="0"/>
                      <a:pt x="0" y="1"/>
                      <a:pt x="0" y="1"/>
                    </a:cubicBezTo>
                    <a:cubicBezTo>
                      <a:pt x="2" y="1"/>
                      <a:pt x="3" y="0"/>
                      <a:pt x="2"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51" name="Freeform 188"/>
              <p:cNvSpPr/>
              <p:nvPr/>
            </p:nvSpPr>
            <p:spPr bwMode="auto">
              <a:xfrm>
                <a:off x="3294063" y="4894263"/>
                <a:ext cx="76200" cy="65088"/>
              </a:xfrm>
              <a:custGeom>
                <a:avLst/>
                <a:gdLst>
                  <a:gd name="T0" fmla="*/ 97 w 99"/>
                  <a:gd name="T1" fmla="*/ 40 h 85"/>
                  <a:gd name="T2" fmla="*/ 97 w 99"/>
                  <a:gd name="T3" fmla="*/ 40 h 85"/>
                  <a:gd name="T4" fmla="*/ 96 w 99"/>
                  <a:gd name="T5" fmla="*/ 41 h 85"/>
                  <a:gd name="T6" fmla="*/ 93 w 99"/>
                  <a:gd name="T7" fmla="*/ 36 h 85"/>
                  <a:gd name="T8" fmla="*/ 92 w 99"/>
                  <a:gd name="T9" fmla="*/ 33 h 85"/>
                  <a:gd name="T10" fmla="*/ 91 w 99"/>
                  <a:gd name="T11" fmla="*/ 33 h 85"/>
                  <a:gd name="T12" fmla="*/ 90 w 99"/>
                  <a:gd name="T13" fmla="*/ 27 h 85"/>
                  <a:gd name="T14" fmla="*/ 81 w 99"/>
                  <a:gd name="T15" fmla="*/ 11 h 85"/>
                  <a:gd name="T16" fmla="*/ 78 w 99"/>
                  <a:gd name="T17" fmla="*/ 1 h 85"/>
                  <a:gd name="T18" fmla="*/ 74 w 99"/>
                  <a:gd name="T19" fmla="*/ 16 h 85"/>
                  <a:gd name="T20" fmla="*/ 69 w 99"/>
                  <a:gd name="T21" fmla="*/ 19 h 85"/>
                  <a:gd name="T22" fmla="*/ 62 w 99"/>
                  <a:gd name="T23" fmla="*/ 14 h 85"/>
                  <a:gd name="T24" fmla="*/ 61 w 99"/>
                  <a:gd name="T25" fmla="*/ 10 h 85"/>
                  <a:gd name="T26" fmla="*/ 63 w 99"/>
                  <a:gd name="T27" fmla="*/ 9 h 85"/>
                  <a:gd name="T28" fmla="*/ 64 w 99"/>
                  <a:gd name="T29" fmla="*/ 11 h 85"/>
                  <a:gd name="T30" fmla="*/ 63 w 99"/>
                  <a:gd name="T31" fmla="*/ 9 h 85"/>
                  <a:gd name="T32" fmla="*/ 63 w 99"/>
                  <a:gd name="T33" fmla="*/ 5 h 85"/>
                  <a:gd name="T34" fmla="*/ 54 w 99"/>
                  <a:gd name="T35" fmla="*/ 2 h 85"/>
                  <a:gd name="T36" fmla="*/ 52 w 99"/>
                  <a:gd name="T37" fmla="*/ 2 h 85"/>
                  <a:gd name="T38" fmla="*/ 53 w 99"/>
                  <a:gd name="T39" fmla="*/ 4 h 85"/>
                  <a:gd name="T40" fmla="*/ 46 w 99"/>
                  <a:gd name="T41" fmla="*/ 12 h 85"/>
                  <a:gd name="T42" fmla="*/ 42 w 99"/>
                  <a:gd name="T43" fmla="*/ 12 h 85"/>
                  <a:gd name="T44" fmla="*/ 34 w 99"/>
                  <a:gd name="T45" fmla="*/ 13 h 85"/>
                  <a:gd name="T46" fmla="*/ 29 w 99"/>
                  <a:gd name="T47" fmla="*/ 19 h 85"/>
                  <a:gd name="T48" fmla="*/ 29 w 99"/>
                  <a:gd name="T49" fmla="*/ 17 h 85"/>
                  <a:gd name="T50" fmla="*/ 23 w 99"/>
                  <a:gd name="T51" fmla="*/ 25 h 85"/>
                  <a:gd name="T52" fmla="*/ 11 w 99"/>
                  <a:gd name="T53" fmla="*/ 29 h 85"/>
                  <a:gd name="T54" fmla="*/ 2 w 99"/>
                  <a:gd name="T55" fmla="*/ 43 h 85"/>
                  <a:gd name="T56" fmla="*/ 0 w 99"/>
                  <a:gd name="T57" fmla="*/ 42 h 85"/>
                  <a:gd name="T58" fmla="*/ 2 w 99"/>
                  <a:gd name="T59" fmla="*/ 64 h 85"/>
                  <a:gd name="T60" fmla="*/ 12 w 99"/>
                  <a:gd name="T61" fmla="*/ 68 h 85"/>
                  <a:gd name="T62" fmla="*/ 24 w 99"/>
                  <a:gd name="T63" fmla="*/ 63 h 85"/>
                  <a:gd name="T64" fmla="*/ 40 w 99"/>
                  <a:gd name="T65" fmla="*/ 59 h 85"/>
                  <a:gd name="T66" fmla="*/ 44 w 99"/>
                  <a:gd name="T67" fmla="*/ 62 h 85"/>
                  <a:gd name="T68" fmla="*/ 46 w 99"/>
                  <a:gd name="T69" fmla="*/ 67 h 85"/>
                  <a:gd name="T70" fmla="*/ 54 w 99"/>
                  <a:gd name="T71" fmla="*/ 65 h 85"/>
                  <a:gd name="T72" fmla="*/ 49 w 99"/>
                  <a:gd name="T73" fmla="*/ 71 h 85"/>
                  <a:gd name="T74" fmla="*/ 53 w 99"/>
                  <a:gd name="T75" fmla="*/ 70 h 85"/>
                  <a:gd name="T76" fmla="*/ 52 w 99"/>
                  <a:gd name="T77" fmla="*/ 73 h 85"/>
                  <a:gd name="T78" fmla="*/ 55 w 99"/>
                  <a:gd name="T79" fmla="*/ 76 h 85"/>
                  <a:gd name="T80" fmla="*/ 57 w 99"/>
                  <a:gd name="T81" fmla="*/ 81 h 85"/>
                  <a:gd name="T82" fmla="*/ 65 w 99"/>
                  <a:gd name="T83" fmla="*/ 82 h 85"/>
                  <a:gd name="T84" fmla="*/ 72 w 99"/>
                  <a:gd name="T85" fmla="*/ 82 h 85"/>
                  <a:gd name="T86" fmla="*/ 80 w 99"/>
                  <a:gd name="T87" fmla="*/ 79 h 85"/>
                  <a:gd name="T88" fmla="*/ 91 w 99"/>
                  <a:gd name="T89" fmla="*/ 62 h 85"/>
                  <a:gd name="T90" fmla="*/ 98 w 99"/>
                  <a:gd name="T91" fmla="*/ 40 h 85"/>
                  <a:gd name="T92" fmla="*/ 97 w 99"/>
                  <a:gd name="T93" fmla="*/ 4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85">
                    <a:moveTo>
                      <a:pt x="97" y="40"/>
                    </a:moveTo>
                    <a:cubicBezTo>
                      <a:pt x="97" y="40"/>
                      <a:pt x="97" y="40"/>
                      <a:pt x="97" y="40"/>
                    </a:cubicBezTo>
                    <a:cubicBezTo>
                      <a:pt x="97" y="40"/>
                      <a:pt x="97" y="41"/>
                      <a:pt x="96" y="41"/>
                    </a:cubicBezTo>
                    <a:cubicBezTo>
                      <a:pt x="95" y="40"/>
                      <a:pt x="94" y="38"/>
                      <a:pt x="93" y="36"/>
                    </a:cubicBezTo>
                    <a:cubicBezTo>
                      <a:pt x="92" y="35"/>
                      <a:pt x="93" y="34"/>
                      <a:pt x="92" y="33"/>
                    </a:cubicBezTo>
                    <a:cubicBezTo>
                      <a:pt x="91" y="32"/>
                      <a:pt x="91" y="33"/>
                      <a:pt x="91" y="33"/>
                    </a:cubicBezTo>
                    <a:cubicBezTo>
                      <a:pt x="90" y="32"/>
                      <a:pt x="91" y="28"/>
                      <a:pt x="90" y="27"/>
                    </a:cubicBezTo>
                    <a:cubicBezTo>
                      <a:pt x="84" y="30"/>
                      <a:pt x="85" y="11"/>
                      <a:pt x="81" y="11"/>
                    </a:cubicBezTo>
                    <a:cubicBezTo>
                      <a:pt x="79" y="11"/>
                      <a:pt x="81" y="0"/>
                      <a:pt x="78" y="1"/>
                    </a:cubicBezTo>
                    <a:cubicBezTo>
                      <a:pt x="75" y="1"/>
                      <a:pt x="75" y="14"/>
                      <a:pt x="74" y="16"/>
                    </a:cubicBezTo>
                    <a:cubicBezTo>
                      <a:pt x="73" y="17"/>
                      <a:pt x="71" y="22"/>
                      <a:pt x="69" y="19"/>
                    </a:cubicBezTo>
                    <a:cubicBezTo>
                      <a:pt x="68" y="19"/>
                      <a:pt x="63" y="15"/>
                      <a:pt x="62" y="14"/>
                    </a:cubicBezTo>
                    <a:cubicBezTo>
                      <a:pt x="61" y="12"/>
                      <a:pt x="61" y="12"/>
                      <a:pt x="61" y="10"/>
                    </a:cubicBezTo>
                    <a:cubicBezTo>
                      <a:pt x="62" y="10"/>
                      <a:pt x="62" y="10"/>
                      <a:pt x="63" y="9"/>
                    </a:cubicBezTo>
                    <a:cubicBezTo>
                      <a:pt x="63" y="10"/>
                      <a:pt x="63" y="12"/>
                      <a:pt x="64" y="11"/>
                    </a:cubicBezTo>
                    <a:cubicBezTo>
                      <a:pt x="64" y="10"/>
                      <a:pt x="64" y="9"/>
                      <a:pt x="63" y="9"/>
                    </a:cubicBezTo>
                    <a:cubicBezTo>
                      <a:pt x="65" y="6"/>
                      <a:pt x="63" y="5"/>
                      <a:pt x="63" y="5"/>
                    </a:cubicBezTo>
                    <a:cubicBezTo>
                      <a:pt x="60" y="4"/>
                      <a:pt x="57" y="4"/>
                      <a:pt x="54" y="2"/>
                    </a:cubicBezTo>
                    <a:cubicBezTo>
                      <a:pt x="53" y="2"/>
                      <a:pt x="53" y="2"/>
                      <a:pt x="52" y="2"/>
                    </a:cubicBezTo>
                    <a:cubicBezTo>
                      <a:pt x="53" y="3"/>
                      <a:pt x="53" y="3"/>
                      <a:pt x="53" y="4"/>
                    </a:cubicBezTo>
                    <a:cubicBezTo>
                      <a:pt x="51" y="7"/>
                      <a:pt x="45" y="6"/>
                      <a:pt x="46" y="12"/>
                    </a:cubicBezTo>
                    <a:cubicBezTo>
                      <a:pt x="45" y="12"/>
                      <a:pt x="42" y="12"/>
                      <a:pt x="42" y="12"/>
                    </a:cubicBezTo>
                    <a:cubicBezTo>
                      <a:pt x="43" y="11"/>
                      <a:pt x="37" y="9"/>
                      <a:pt x="34" y="13"/>
                    </a:cubicBezTo>
                    <a:cubicBezTo>
                      <a:pt x="33" y="14"/>
                      <a:pt x="29" y="19"/>
                      <a:pt x="29" y="19"/>
                    </a:cubicBezTo>
                    <a:cubicBezTo>
                      <a:pt x="29" y="19"/>
                      <a:pt x="30" y="17"/>
                      <a:pt x="29" y="17"/>
                    </a:cubicBezTo>
                    <a:cubicBezTo>
                      <a:pt x="25" y="18"/>
                      <a:pt x="26" y="25"/>
                      <a:pt x="23" y="25"/>
                    </a:cubicBezTo>
                    <a:cubicBezTo>
                      <a:pt x="21" y="25"/>
                      <a:pt x="12" y="28"/>
                      <a:pt x="11" y="29"/>
                    </a:cubicBezTo>
                    <a:cubicBezTo>
                      <a:pt x="3" y="32"/>
                      <a:pt x="3" y="35"/>
                      <a:pt x="2" y="43"/>
                    </a:cubicBezTo>
                    <a:cubicBezTo>
                      <a:pt x="2" y="42"/>
                      <a:pt x="0" y="41"/>
                      <a:pt x="0" y="42"/>
                    </a:cubicBezTo>
                    <a:cubicBezTo>
                      <a:pt x="0" y="49"/>
                      <a:pt x="5" y="57"/>
                      <a:pt x="2" y="64"/>
                    </a:cubicBezTo>
                    <a:cubicBezTo>
                      <a:pt x="1" y="72"/>
                      <a:pt x="7" y="75"/>
                      <a:pt x="12" y="68"/>
                    </a:cubicBezTo>
                    <a:cubicBezTo>
                      <a:pt x="12" y="67"/>
                      <a:pt x="21" y="66"/>
                      <a:pt x="24" y="63"/>
                    </a:cubicBezTo>
                    <a:cubicBezTo>
                      <a:pt x="28" y="61"/>
                      <a:pt x="35" y="59"/>
                      <a:pt x="40" y="59"/>
                    </a:cubicBezTo>
                    <a:cubicBezTo>
                      <a:pt x="41" y="61"/>
                      <a:pt x="42" y="61"/>
                      <a:pt x="44" y="62"/>
                    </a:cubicBezTo>
                    <a:cubicBezTo>
                      <a:pt x="44" y="62"/>
                      <a:pt x="45" y="66"/>
                      <a:pt x="46" y="67"/>
                    </a:cubicBezTo>
                    <a:cubicBezTo>
                      <a:pt x="44" y="73"/>
                      <a:pt x="51" y="68"/>
                      <a:pt x="54" y="65"/>
                    </a:cubicBezTo>
                    <a:cubicBezTo>
                      <a:pt x="53" y="66"/>
                      <a:pt x="50" y="72"/>
                      <a:pt x="49" y="71"/>
                    </a:cubicBezTo>
                    <a:cubicBezTo>
                      <a:pt x="51" y="73"/>
                      <a:pt x="52" y="70"/>
                      <a:pt x="53" y="70"/>
                    </a:cubicBezTo>
                    <a:cubicBezTo>
                      <a:pt x="55" y="70"/>
                      <a:pt x="52" y="72"/>
                      <a:pt x="52" y="73"/>
                    </a:cubicBezTo>
                    <a:cubicBezTo>
                      <a:pt x="53" y="74"/>
                      <a:pt x="58" y="73"/>
                      <a:pt x="55" y="76"/>
                    </a:cubicBezTo>
                    <a:cubicBezTo>
                      <a:pt x="54" y="78"/>
                      <a:pt x="55" y="80"/>
                      <a:pt x="57" y="81"/>
                    </a:cubicBezTo>
                    <a:cubicBezTo>
                      <a:pt x="58" y="82"/>
                      <a:pt x="63" y="84"/>
                      <a:pt x="65" y="82"/>
                    </a:cubicBezTo>
                    <a:cubicBezTo>
                      <a:pt x="68" y="80"/>
                      <a:pt x="69" y="85"/>
                      <a:pt x="72" y="82"/>
                    </a:cubicBezTo>
                    <a:cubicBezTo>
                      <a:pt x="72" y="81"/>
                      <a:pt x="79" y="79"/>
                      <a:pt x="80" y="79"/>
                    </a:cubicBezTo>
                    <a:cubicBezTo>
                      <a:pt x="84" y="74"/>
                      <a:pt x="86" y="66"/>
                      <a:pt x="91" y="62"/>
                    </a:cubicBezTo>
                    <a:cubicBezTo>
                      <a:pt x="93" y="58"/>
                      <a:pt x="99" y="43"/>
                      <a:pt x="98" y="40"/>
                    </a:cubicBezTo>
                    <a:cubicBezTo>
                      <a:pt x="98" y="40"/>
                      <a:pt x="98" y="40"/>
                      <a:pt x="97" y="4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52" name="Freeform 189"/>
              <p:cNvSpPr/>
              <p:nvPr/>
            </p:nvSpPr>
            <p:spPr bwMode="auto">
              <a:xfrm>
                <a:off x="3405188" y="4970463"/>
                <a:ext cx="1588" cy="3175"/>
              </a:xfrm>
              <a:custGeom>
                <a:avLst/>
                <a:gdLst>
                  <a:gd name="T0" fmla="*/ 1 w 3"/>
                  <a:gd name="T1" fmla="*/ 0 h 3"/>
                  <a:gd name="T2" fmla="*/ 2 w 3"/>
                  <a:gd name="T3" fmla="*/ 1 h 3"/>
                  <a:gd name="T4" fmla="*/ 1 w 3"/>
                  <a:gd name="T5" fmla="*/ 0 h 3"/>
                </a:gdLst>
                <a:ahLst/>
                <a:cxnLst>
                  <a:cxn ang="0">
                    <a:pos x="T0" y="T1"/>
                  </a:cxn>
                  <a:cxn ang="0">
                    <a:pos x="T2" y="T3"/>
                  </a:cxn>
                  <a:cxn ang="0">
                    <a:pos x="T4" y="T5"/>
                  </a:cxn>
                </a:cxnLst>
                <a:rect l="0" t="0" r="r" b="b"/>
                <a:pathLst>
                  <a:path w="3" h="3">
                    <a:moveTo>
                      <a:pt x="1" y="0"/>
                    </a:moveTo>
                    <a:cubicBezTo>
                      <a:pt x="0" y="3"/>
                      <a:pt x="2" y="1"/>
                      <a:pt x="2" y="1"/>
                    </a:cubicBezTo>
                    <a:cubicBezTo>
                      <a:pt x="3" y="0"/>
                      <a:pt x="2" y="0"/>
                      <a:pt x="1"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53" name="Freeform 190"/>
              <p:cNvSpPr/>
              <p:nvPr/>
            </p:nvSpPr>
            <p:spPr bwMode="auto">
              <a:xfrm>
                <a:off x="3341688" y="4957763"/>
                <a:ext cx="1588" cy="6350"/>
              </a:xfrm>
              <a:custGeom>
                <a:avLst/>
                <a:gdLst>
                  <a:gd name="T0" fmla="*/ 0 w 2"/>
                  <a:gd name="T1" fmla="*/ 4 h 8"/>
                  <a:gd name="T2" fmla="*/ 0 w 2"/>
                  <a:gd name="T3" fmla="*/ 4 h 8"/>
                </a:gdLst>
                <a:ahLst/>
                <a:cxnLst>
                  <a:cxn ang="0">
                    <a:pos x="T0" y="T1"/>
                  </a:cxn>
                  <a:cxn ang="0">
                    <a:pos x="T2" y="T3"/>
                  </a:cxn>
                </a:cxnLst>
                <a:rect l="0" t="0" r="r" b="b"/>
                <a:pathLst>
                  <a:path w="2" h="8">
                    <a:moveTo>
                      <a:pt x="0" y="4"/>
                    </a:moveTo>
                    <a:cubicBezTo>
                      <a:pt x="0" y="8"/>
                      <a:pt x="2" y="0"/>
                      <a:pt x="0" y="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54" name="Freeform 191"/>
              <p:cNvSpPr/>
              <p:nvPr/>
            </p:nvSpPr>
            <p:spPr bwMode="auto">
              <a:xfrm>
                <a:off x="3363913" y="4981575"/>
                <a:ext cx="3175" cy="1588"/>
              </a:xfrm>
              <a:custGeom>
                <a:avLst/>
                <a:gdLst>
                  <a:gd name="T0" fmla="*/ 0 w 3"/>
                  <a:gd name="T1" fmla="*/ 1 h 2"/>
                  <a:gd name="T2" fmla="*/ 2 w 3"/>
                  <a:gd name="T3" fmla="*/ 0 h 2"/>
                  <a:gd name="T4" fmla="*/ 0 w 3"/>
                  <a:gd name="T5" fmla="*/ 1 h 2"/>
                </a:gdLst>
                <a:ahLst/>
                <a:cxnLst>
                  <a:cxn ang="0">
                    <a:pos x="T0" y="T1"/>
                  </a:cxn>
                  <a:cxn ang="0">
                    <a:pos x="T2" y="T3"/>
                  </a:cxn>
                  <a:cxn ang="0">
                    <a:pos x="T4" y="T5"/>
                  </a:cxn>
                </a:cxnLst>
                <a:rect l="0" t="0" r="r" b="b"/>
                <a:pathLst>
                  <a:path w="3" h="2">
                    <a:moveTo>
                      <a:pt x="0" y="1"/>
                    </a:moveTo>
                    <a:cubicBezTo>
                      <a:pt x="3" y="2"/>
                      <a:pt x="2" y="1"/>
                      <a:pt x="2" y="0"/>
                    </a:cubicBezTo>
                    <a:cubicBezTo>
                      <a:pt x="2" y="0"/>
                      <a:pt x="1" y="1"/>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55" name="Freeform 192"/>
              <p:cNvSpPr/>
              <p:nvPr/>
            </p:nvSpPr>
            <p:spPr bwMode="auto">
              <a:xfrm>
                <a:off x="3332163" y="4949825"/>
                <a:ext cx="3175" cy="1588"/>
              </a:xfrm>
              <a:custGeom>
                <a:avLst/>
                <a:gdLst>
                  <a:gd name="T0" fmla="*/ 0 w 5"/>
                  <a:gd name="T1" fmla="*/ 1 h 3"/>
                  <a:gd name="T2" fmla="*/ 0 w 5"/>
                  <a:gd name="T3" fmla="*/ 1 h 3"/>
                  <a:gd name="T4" fmla="*/ 3 w 5"/>
                  <a:gd name="T5" fmla="*/ 1 h 3"/>
                  <a:gd name="T6" fmla="*/ 0 w 5"/>
                  <a:gd name="T7" fmla="*/ 1 h 3"/>
                </a:gdLst>
                <a:ahLst/>
                <a:cxnLst>
                  <a:cxn ang="0">
                    <a:pos x="T0" y="T1"/>
                  </a:cxn>
                  <a:cxn ang="0">
                    <a:pos x="T2" y="T3"/>
                  </a:cxn>
                  <a:cxn ang="0">
                    <a:pos x="T4" y="T5"/>
                  </a:cxn>
                  <a:cxn ang="0">
                    <a:pos x="T6" y="T7"/>
                  </a:cxn>
                </a:cxnLst>
                <a:rect l="0" t="0" r="r" b="b"/>
                <a:pathLst>
                  <a:path w="5" h="3">
                    <a:moveTo>
                      <a:pt x="0" y="1"/>
                    </a:moveTo>
                    <a:cubicBezTo>
                      <a:pt x="0" y="1"/>
                      <a:pt x="0" y="1"/>
                      <a:pt x="0" y="1"/>
                    </a:cubicBezTo>
                    <a:cubicBezTo>
                      <a:pt x="2" y="2"/>
                      <a:pt x="5" y="3"/>
                      <a:pt x="3" y="1"/>
                    </a:cubicBezTo>
                    <a:cubicBezTo>
                      <a:pt x="2" y="1"/>
                      <a:pt x="1" y="0"/>
                      <a:pt x="0"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56" name="Freeform 193"/>
              <p:cNvSpPr/>
              <p:nvPr/>
            </p:nvSpPr>
            <p:spPr bwMode="auto">
              <a:xfrm>
                <a:off x="3338513" y="4962525"/>
                <a:ext cx="11113" cy="12700"/>
              </a:xfrm>
              <a:custGeom>
                <a:avLst/>
                <a:gdLst>
                  <a:gd name="T0" fmla="*/ 4 w 13"/>
                  <a:gd name="T1" fmla="*/ 1 h 17"/>
                  <a:gd name="T2" fmla="*/ 13 w 13"/>
                  <a:gd name="T3" fmla="*/ 0 h 17"/>
                  <a:gd name="T4" fmla="*/ 13 w 13"/>
                  <a:gd name="T5" fmla="*/ 0 h 17"/>
                  <a:gd name="T6" fmla="*/ 4 w 13"/>
                  <a:gd name="T7" fmla="*/ 1 h 17"/>
                </a:gdLst>
                <a:ahLst/>
                <a:cxnLst>
                  <a:cxn ang="0">
                    <a:pos x="T0" y="T1"/>
                  </a:cxn>
                  <a:cxn ang="0">
                    <a:pos x="T2" y="T3"/>
                  </a:cxn>
                  <a:cxn ang="0">
                    <a:pos x="T4" y="T5"/>
                  </a:cxn>
                  <a:cxn ang="0">
                    <a:pos x="T6" y="T7"/>
                  </a:cxn>
                </a:cxnLst>
                <a:rect l="0" t="0" r="r" b="b"/>
                <a:pathLst>
                  <a:path w="13" h="17">
                    <a:moveTo>
                      <a:pt x="4" y="1"/>
                    </a:moveTo>
                    <a:cubicBezTo>
                      <a:pt x="0" y="17"/>
                      <a:pt x="13" y="2"/>
                      <a:pt x="13" y="0"/>
                    </a:cubicBezTo>
                    <a:cubicBezTo>
                      <a:pt x="13" y="0"/>
                      <a:pt x="13" y="0"/>
                      <a:pt x="13" y="0"/>
                    </a:cubicBezTo>
                    <a:cubicBezTo>
                      <a:pt x="12" y="1"/>
                      <a:pt x="5" y="1"/>
                      <a:pt x="4" y="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57" name="Freeform 194"/>
              <p:cNvSpPr/>
              <p:nvPr/>
            </p:nvSpPr>
            <p:spPr bwMode="auto">
              <a:xfrm>
                <a:off x="3349625" y="4957763"/>
                <a:ext cx="1588" cy="3175"/>
              </a:xfrm>
              <a:custGeom>
                <a:avLst/>
                <a:gdLst>
                  <a:gd name="T0" fmla="*/ 0 w 1"/>
                  <a:gd name="T1" fmla="*/ 3 h 4"/>
                  <a:gd name="T2" fmla="*/ 1 w 1"/>
                  <a:gd name="T3" fmla="*/ 4 h 4"/>
                  <a:gd name="T4" fmla="*/ 1 w 1"/>
                  <a:gd name="T5" fmla="*/ 2 h 4"/>
                  <a:gd name="T6" fmla="*/ 0 w 1"/>
                  <a:gd name="T7" fmla="*/ 3 h 4"/>
                </a:gdLst>
                <a:ahLst/>
                <a:cxnLst>
                  <a:cxn ang="0">
                    <a:pos x="T0" y="T1"/>
                  </a:cxn>
                  <a:cxn ang="0">
                    <a:pos x="T2" y="T3"/>
                  </a:cxn>
                  <a:cxn ang="0">
                    <a:pos x="T4" y="T5"/>
                  </a:cxn>
                  <a:cxn ang="0">
                    <a:pos x="T6" y="T7"/>
                  </a:cxn>
                </a:cxnLst>
                <a:rect l="0" t="0" r="r" b="b"/>
                <a:pathLst>
                  <a:path w="1" h="4">
                    <a:moveTo>
                      <a:pt x="0" y="3"/>
                    </a:moveTo>
                    <a:cubicBezTo>
                      <a:pt x="0" y="4"/>
                      <a:pt x="0" y="4"/>
                      <a:pt x="1" y="4"/>
                    </a:cubicBezTo>
                    <a:cubicBezTo>
                      <a:pt x="1" y="4"/>
                      <a:pt x="1" y="2"/>
                      <a:pt x="1" y="2"/>
                    </a:cubicBezTo>
                    <a:cubicBezTo>
                      <a:pt x="0" y="0"/>
                      <a:pt x="0" y="3"/>
                      <a:pt x="0"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grpSp>
      </p:grpSp>
      <p:grpSp>
        <p:nvGrpSpPr>
          <p:cNvPr id="768" name="组合 767"/>
          <p:cNvGrpSpPr/>
          <p:nvPr/>
        </p:nvGrpSpPr>
        <p:grpSpPr>
          <a:xfrm>
            <a:off x="1870710" y="5024120"/>
            <a:ext cx="530860" cy="530860"/>
            <a:chOff x="2860" y="8642"/>
            <a:chExt cx="836" cy="836"/>
          </a:xfrm>
        </p:grpSpPr>
        <p:sp>
          <p:nvSpPr>
            <p:cNvPr id="641" name="椭圆 640"/>
            <p:cNvSpPr/>
            <p:nvPr/>
          </p:nvSpPr>
          <p:spPr>
            <a:xfrm>
              <a:off x="2860" y="8642"/>
              <a:ext cx="837" cy="8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70" strike="noStrike" noProof="1"/>
            </a:p>
          </p:txBody>
        </p:sp>
        <p:grpSp>
          <p:nvGrpSpPr>
            <p:cNvPr id="758" name="Group 213"/>
            <p:cNvGrpSpPr/>
            <p:nvPr/>
          </p:nvGrpSpPr>
          <p:grpSpPr>
            <a:xfrm>
              <a:off x="2909" y="8767"/>
              <a:ext cx="690" cy="638"/>
              <a:chOff x="2900363" y="5486400"/>
              <a:chExt cx="438150" cy="404813"/>
            </a:xfrm>
            <a:solidFill>
              <a:sysClr val="window" lastClr="FFFFFF"/>
            </a:solidFill>
          </p:grpSpPr>
          <p:sp>
            <p:nvSpPr>
              <p:cNvPr id="759"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60"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grpSp>
      </p:grpSp>
      <p:grpSp>
        <p:nvGrpSpPr>
          <p:cNvPr id="766" name="组合 765"/>
          <p:cNvGrpSpPr/>
          <p:nvPr/>
        </p:nvGrpSpPr>
        <p:grpSpPr>
          <a:xfrm>
            <a:off x="1881505" y="3703320"/>
            <a:ext cx="530860" cy="530860"/>
            <a:chOff x="1704" y="7392"/>
            <a:chExt cx="836" cy="836"/>
          </a:xfrm>
        </p:grpSpPr>
        <p:sp>
          <p:nvSpPr>
            <p:cNvPr id="13" name="椭圆 12"/>
            <p:cNvSpPr/>
            <p:nvPr/>
          </p:nvSpPr>
          <p:spPr>
            <a:xfrm>
              <a:off x="1704" y="7392"/>
              <a:ext cx="837" cy="8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70" strike="noStrike" noProof="1"/>
            </a:p>
          </p:txBody>
        </p:sp>
        <p:grpSp>
          <p:nvGrpSpPr>
            <p:cNvPr id="761" name="Group 259"/>
            <p:cNvGrpSpPr/>
            <p:nvPr/>
          </p:nvGrpSpPr>
          <p:grpSpPr>
            <a:xfrm>
              <a:off x="1826" y="7450"/>
              <a:ext cx="613" cy="703"/>
              <a:chOff x="4638675" y="4654550"/>
              <a:chExt cx="388938" cy="446088"/>
            </a:xfrm>
            <a:solidFill>
              <a:sysClr val="window" lastClr="FFFFFF"/>
            </a:solidFill>
          </p:grpSpPr>
          <p:sp>
            <p:nvSpPr>
              <p:cNvPr id="762"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63"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sp>
            <p:nvSpPr>
              <p:cNvPr id="764"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grpSp>
      </p:grpSp>
      <p:grpSp>
        <p:nvGrpSpPr>
          <p:cNvPr id="767" name="组合 766"/>
          <p:cNvGrpSpPr/>
          <p:nvPr/>
        </p:nvGrpSpPr>
        <p:grpSpPr>
          <a:xfrm>
            <a:off x="1870710" y="1790700"/>
            <a:ext cx="530860" cy="530860"/>
            <a:chOff x="1418" y="8466"/>
            <a:chExt cx="836" cy="836"/>
          </a:xfrm>
        </p:grpSpPr>
        <p:sp>
          <p:nvSpPr>
            <p:cNvPr id="640" name="椭圆 639"/>
            <p:cNvSpPr/>
            <p:nvPr/>
          </p:nvSpPr>
          <p:spPr>
            <a:xfrm>
              <a:off x="1418" y="8466"/>
              <a:ext cx="837" cy="8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70" strike="noStrike" noProof="1"/>
            </a:p>
          </p:txBody>
        </p:sp>
        <p:sp>
          <p:nvSpPr>
            <p:cNvPr id="765" name="Freeform 201"/>
            <p:cNvSpPr>
              <a:spLocks noEditPoints="1"/>
            </p:cNvSpPr>
            <p:nvPr/>
          </p:nvSpPr>
          <p:spPr bwMode="auto">
            <a:xfrm>
              <a:off x="1505" y="8594"/>
              <a:ext cx="663" cy="603"/>
            </a:xfrm>
            <a:custGeom>
              <a:avLst/>
              <a:gdLst>
                <a:gd name="T0" fmla="*/ 484 w 548"/>
                <a:gd name="T1" fmla="*/ 63 h 498"/>
                <a:gd name="T2" fmla="*/ 476 w 548"/>
                <a:gd name="T3" fmla="*/ 52 h 498"/>
                <a:gd name="T4" fmla="*/ 354 w 548"/>
                <a:gd name="T5" fmla="*/ 0 h 498"/>
                <a:gd name="T6" fmla="*/ 132 w 548"/>
                <a:gd name="T7" fmla="*/ 52 h 498"/>
                <a:gd name="T8" fmla="*/ 63 w 548"/>
                <a:gd name="T9" fmla="*/ 60 h 498"/>
                <a:gd name="T10" fmla="*/ 58 w 548"/>
                <a:gd name="T11" fmla="*/ 63 h 498"/>
                <a:gd name="T12" fmla="*/ 0 w 548"/>
                <a:gd name="T13" fmla="*/ 423 h 498"/>
                <a:gd name="T14" fmla="*/ 42 w 548"/>
                <a:gd name="T15" fmla="*/ 479 h 498"/>
                <a:gd name="T16" fmla="*/ 100 w 548"/>
                <a:gd name="T17" fmla="*/ 498 h 498"/>
                <a:gd name="T18" fmla="*/ 433 w 548"/>
                <a:gd name="T19" fmla="*/ 481 h 498"/>
                <a:gd name="T20" fmla="*/ 490 w 548"/>
                <a:gd name="T21" fmla="*/ 498 h 498"/>
                <a:gd name="T22" fmla="*/ 506 w 548"/>
                <a:gd name="T23" fmla="*/ 479 h 498"/>
                <a:gd name="T24" fmla="*/ 548 w 548"/>
                <a:gd name="T25" fmla="*/ 121 h 498"/>
                <a:gd name="T26" fmla="*/ 192 w 548"/>
                <a:gd name="T27" fmla="*/ 29 h 498"/>
                <a:gd name="T28" fmla="*/ 384 w 548"/>
                <a:gd name="T29" fmla="*/ 52 h 498"/>
                <a:gd name="T30" fmla="*/ 371 w 548"/>
                <a:gd name="T31" fmla="*/ 60 h 498"/>
                <a:gd name="T32" fmla="*/ 177 w 548"/>
                <a:gd name="T33" fmla="*/ 63 h 498"/>
                <a:gd name="T34" fmla="*/ 169 w 548"/>
                <a:gd name="T35" fmla="*/ 52 h 498"/>
                <a:gd name="T36" fmla="*/ 192 w 548"/>
                <a:gd name="T37" fmla="*/ 29 h 498"/>
                <a:gd name="T38" fmla="*/ 82 w 548"/>
                <a:gd name="T39" fmla="*/ 402 h 498"/>
                <a:gd name="T40" fmla="*/ 82 w 548"/>
                <a:gd name="T41" fmla="*/ 376 h 498"/>
                <a:gd name="T42" fmla="*/ 479 w 548"/>
                <a:gd name="T43" fmla="*/ 389 h 498"/>
                <a:gd name="T44" fmla="*/ 466 w 548"/>
                <a:gd name="T45" fmla="*/ 324 h 498"/>
                <a:gd name="T46" fmla="*/ 69 w 548"/>
                <a:gd name="T47" fmla="*/ 311 h 498"/>
                <a:gd name="T48" fmla="*/ 466 w 548"/>
                <a:gd name="T49" fmla="*/ 298 h 498"/>
                <a:gd name="T50" fmla="*/ 466 w 548"/>
                <a:gd name="T51" fmla="*/ 324 h 498"/>
                <a:gd name="T52" fmla="*/ 82 w 548"/>
                <a:gd name="T53" fmla="*/ 246 h 498"/>
                <a:gd name="T54" fmla="*/ 82 w 548"/>
                <a:gd name="T55" fmla="*/ 220 h 498"/>
                <a:gd name="T56" fmla="*/ 479 w 548"/>
                <a:gd name="T57" fmla="*/ 233 h 498"/>
                <a:gd name="T58" fmla="*/ 466 w 548"/>
                <a:gd name="T59" fmla="*/ 168 h 498"/>
                <a:gd name="T60" fmla="*/ 69 w 548"/>
                <a:gd name="T61" fmla="*/ 155 h 498"/>
                <a:gd name="T62" fmla="*/ 466 w 548"/>
                <a:gd name="T63" fmla="*/ 142 h 498"/>
                <a:gd name="T64" fmla="*/ 466 w 548"/>
                <a:gd name="T65" fmla="*/ 16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8" h="498">
                  <a:moveTo>
                    <a:pt x="490" y="63"/>
                  </a:moveTo>
                  <a:cubicBezTo>
                    <a:pt x="484" y="63"/>
                    <a:pt x="484" y="63"/>
                    <a:pt x="484" y="63"/>
                  </a:cubicBezTo>
                  <a:cubicBezTo>
                    <a:pt x="485" y="62"/>
                    <a:pt x="485" y="61"/>
                    <a:pt x="485" y="60"/>
                  </a:cubicBezTo>
                  <a:cubicBezTo>
                    <a:pt x="485" y="56"/>
                    <a:pt x="481" y="52"/>
                    <a:pt x="476" y="52"/>
                  </a:cubicBezTo>
                  <a:cubicBezTo>
                    <a:pt x="413" y="52"/>
                    <a:pt x="413" y="52"/>
                    <a:pt x="413" y="52"/>
                  </a:cubicBezTo>
                  <a:cubicBezTo>
                    <a:pt x="409" y="23"/>
                    <a:pt x="384" y="0"/>
                    <a:pt x="354" y="0"/>
                  </a:cubicBezTo>
                  <a:cubicBezTo>
                    <a:pt x="192" y="0"/>
                    <a:pt x="192" y="0"/>
                    <a:pt x="192" y="0"/>
                  </a:cubicBezTo>
                  <a:cubicBezTo>
                    <a:pt x="161" y="0"/>
                    <a:pt x="136" y="23"/>
                    <a:pt x="132" y="52"/>
                  </a:cubicBezTo>
                  <a:cubicBezTo>
                    <a:pt x="72" y="52"/>
                    <a:pt x="72" y="52"/>
                    <a:pt x="72" y="52"/>
                  </a:cubicBezTo>
                  <a:cubicBezTo>
                    <a:pt x="67" y="52"/>
                    <a:pt x="63" y="56"/>
                    <a:pt x="63" y="60"/>
                  </a:cubicBezTo>
                  <a:cubicBezTo>
                    <a:pt x="63" y="61"/>
                    <a:pt x="63" y="62"/>
                    <a:pt x="64" y="63"/>
                  </a:cubicBezTo>
                  <a:cubicBezTo>
                    <a:pt x="58" y="63"/>
                    <a:pt x="58" y="63"/>
                    <a:pt x="58" y="63"/>
                  </a:cubicBezTo>
                  <a:cubicBezTo>
                    <a:pt x="26" y="63"/>
                    <a:pt x="0" y="89"/>
                    <a:pt x="0" y="121"/>
                  </a:cubicBezTo>
                  <a:cubicBezTo>
                    <a:pt x="0" y="423"/>
                    <a:pt x="0" y="423"/>
                    <a:pt x="0" y="423"/>
                  </a:cubicBezTo>
                  <a:cubicBezTo>
                    <a:pt x="0" y="450"/>
                    <a:pt x="18" y="472"/>
                    <a:pt x="42" y="479"/>
                  </a:cubicBezTo>
                  <a:cubicBezTo>
                    <a:pt x="42" y="479"/>
                    <a:pt x="42" y="479"/>
                    <a:pt x="42" y="479"/>
                  </a:cubicBezTo>
                  <a:cubicBezTo>
                    <a:pt x="42" y="490"/>
                    <a:pt x="49" y="498"/>
                    <a:pt x="58" y="498"/>
                  </a:cubicBezTo>
                  <a:cubicBezTo>
                    <a:pt x="100" y="498"/>
                    <a:pt x="100" y="498"/>
                    <a:pt x="100" y="498"/>
                  </a:cubicBezTo>
                  <a:cubicBezTo>
                    <a:pt x="108" y="498"/>
                    <a:pt x="114" y="491"/>
                    <a:pt x="115" y="481"/>
                  </a:cubicBezTo>
                  <a:cubicBezTo>
                    <a:pt x="433" y="481"/>
                    <a:pt x="433" y="481"/>
                    <a:pt x="433" y="481"/>
                  </a:cubicBezTo>
                  <a:cubicBezTo>
                    <a:pt x="434" y="491"/>
                    <a:pt x="440" y="498"/>
                    <a:pt x="448" y="498"/>
                  </a:cubicBezTo>
                  <a:cubicBezTo>
                    <a:pt x="490" y="498"/>
                    <a:pt x="490" y="498"/>
                    <a:pt x="490" y="498"/>
                  </a:cubicBezTo>
                  <a:cubicBezTo>
                    <a:pt x="499" y="498"/>
                    <a:pt x="506" y="490"/>
                    <a:pt x="506" y="479"/>
                  </a:cubicBezTo>
                  <a:cubicBezTo>
                    <a:pt x="506" y="479"/>
                    <a:pt x="506" y="479"/>
                    <a:pt x="506" y="479"/>
                  </a:cubicBezTo>
                  <a:cubicBezTo>
                    <a:pt x="530" y="472"/>
                    <a:pt x="548" y="450"/>
                    <a:pt x="548" y="423"/>
                  </a:cubicBezTo>
                  <a:cubicBezTo>
                    <a:pt x="548" y="121"/>
                    <a:pt x="548" y="121"/>
                    <a:pt x="548" y="121"/>
                  </a:cubicBezTo>
                  <a:cubicBezTo>
                    <a:pt x="548" y="89"/>
                    <a:pt x="522" y="63"/>
                    <a:pt x="490" y="63"/>
                  </a:cubicBezTo>
                  <a:close/>
                  <a:moveTo>
                    <a:pt x="192" y="29"/>
                  </a:moveTo>
                  <a:cubicBezTo>
                    <a:pt x="354" y="29"/>
                    <a:pt x="354" y="29"/>
                    <a:pt x="354" y="29"/>
                  </a:cubicBezTo>
                  <a:cubicBezTo>
                    <a:pt x="368" y="29"/>
                    <a:pt x="380" y="39"/>
                    <a:pt x="384" y="52"/>
                  </a:cubicBezTo>
                  <a:cubicBezTo>
                    <a:pt x="379" y="52"/>
                    <a:pt x="379" y="52"/>
                    <a:pt x="379" y="52"/>
                  </a:cubicBezTo>
                  <a:cubicBezTo>
                    <a:pt x="374" y="52"/>
                    <a:pt x="371" y="56"/>
                    <a:pt x="371" y="60"/>
                  </a:cubicBezTo>
                  <a:cubicBezTo>
                    <a:pt x="371" y="61"/>
                    <a:pt x="371" y="62"/>
                    <a:pt x="371" y="63"/>
                  </a:cubicBezTo>
                  <a:cubicBezTo>
                    <a:pt x="177" y="63"/>
                    <a:pt x="177" y="63"/>
                    <a:pt x="177" y="63"/>
                  </a:cubicBezTo>
                  <a:cubicBezTo>
                    <a:pt x="177" y="62"/>
                    <a:pt x="177" y="61"/>
                    <a:pt x="177" y="60"/>
                  </a:cubicBezTo>
                  <a:cubicBezTo>
                    <a:pt x="177" y="56"/>
                    <a:pt x="174" y="52"/>
                    <a:pt x="169" y="52"/>
                  </a:cubicBezTo>
                  <a:cubicBezTo>
                    <a:pt x="161" y="52"/>
                    <a:pt x="161" y="52"/>
                    <a:pt x="161" y="52"/>
                  </a:cubicBezTo>
                  <a:cubicBezTo>
                    <a:pt x="165" y="39"/>
                    <a:pt x="177" y="29"/>
                    <a:pt x="192" y="29"/>
                  </a:cubicBezTo>
                  <a:close/>
                  <a:moveTo>
                    <a:pt x="466" y="402"/>
                  </a:moveTo>
                  <a:cubicBezTo>
                    <a:pt x="82" y="402"/>
                    <a:pt x="82" y="402"/>
                    <a:pt x="82" y="402"/>
                  </a:cubicBezTo>
                  <a:cubicBezTo>
                    <a:pt x="75" y="402"/>
                    <a:pt x="69" y="396"/>
                    <a:pt x="69" y="389"/>
                  </a:cubicBezTo>
                  <a:cubicBezTo>
                    <a:pt x="69" y="382"/>
                    <a:pt x="75" y="376"/>
                    <a:pt x="82" y="376"/>
                  </a:cubicBezTo>
                  <a:cubicBezTo>
                    <a:pt x="466" y="376"/>
                    <a:pt x="466" y="376"/>
                    <a:pt x="466" y="376"/>
                  </a:cubicBezTo>
                  <a:cubicBezTo>
                    <a:pt x="473" y="376"/>
                    <a:pt x="479" y="382"/>
                    <a:pt x="479" y="389"/>
                  </a:cubicBezTo>
                  <a:cubicBezTo>
                    <a:pt x="479" y="396"/>
                    <a:pt x="473" y="402"/>
                    <a:pt x="466" y="402"/>
                  </a:cubicBezTo>
                  <a:close/>
                  <a:moveTo>
                    <a:pt x="466" y="324"/>
                  </a:moveTo>
                  <a:cubicBezTo>
                    <a:pt x="82" y="324"/>
                    <a:pt x="82" y="324"/>
                    <a:pt x="82" y="324"/>
                  </a:cubicBezTo>
                  <a:cubicBezTo>
                    <a:pt x="75" y="324"/>
                    <a:pt x="69" y="318"/>
                    <a:pt x="69" y="311"/>
                  </a:cubicBezTo>
                  <a:cubicBezTo>
                    <a:pt x="69" y="304"/>
                    <a:pt x="75" y="298"/>
                    <a:pt x="82" y="298"/>
                  </a:cubicBezTo>
                  <a:cubicBezTo>
                    <a:pt x="466" y="298"/>
                    <a:pt x="466" y="298"/>
                    <a:pt x="466" y="298"/>
                  </a:cubicBezTo>
                  <a:cubicBezTo>
                    <a:pt x="473" y="298"/>
                    <a:pt x="479" y="304"/>
                    <a:pt x="479" y="311"/>
                  </a:cubicBezTo>
                  <a:cubicBezTo>
                    <a:pt x="479" y="318"/>
                    <a:pt x="473" y="324"/>
                    <a:pt x="466" y="324"/>
                  </a:cubicBezTo>
                  <a:close/>
                  <a:moveTo>
                    <a:pt x="466" y="246"/>
                  </a:moveTo>
                  <a:cubicBezTo>
                    <a:pt x="82" y="246"/>
                    <a:pt x="82" y="246"/>
                    <a:pt x="82" y="246"/>
                  </a:cubicBezTo>
                  <a:cubicBezTo>
                    <a:pt x="75" y="246"/>
                    <a:pt x="69" y="240"/>
                    <a:pt x="69" y="233"/>
                  </a:cubicBezTo>
                  <a:cubicBezTo>
                    <a:pt x="69" y="226"/>
                    <a:pt x="75" y="220"/>
                    <a:pt x="82" y="220"/>
                  </a:cubicBezTo>
                  <a:cubicBezTo>
                    <a:pt x="466" y="220"/>
                    <a:pt x="466" y="220"/>
                    <a:pt x="466" y="220"/>
                  </a:cubicBezTo>
                  <a:cubicBezTo>
                    <a:pt x="473" y="220"/>
                    <a:pt x="479" y="226"/>
                    <a:pt x="479" y="233"/>
                  </a:cubicBezTo>
                  <a:cubicBezTo>
                    <a:pt x="479" y="240"/>
                    <a:pt x="473" y="246"/>
                    <a:pt x="466" y="246"/>
                  </a:cubicBezTo>
                  <a:close/>
                  <a:moveTo>
                    <a:pt x="466" y="168"/>
                  </a:moveTo>
                  <a:cubicBezTo>
                    <a:pt x="82" y="168"/>
                    <a:pt x="82" y="168"/>
                    <a:pt x="82" y="168"/>
                  </a:cubicBezTo>
                  <a:cubicBezTo>
                    <a:pt x="75" y="168"/>
                    <a:pt x="69" y="163"/>
                    <a:pt x="69" y="155"/>
                  </a:cubicBezTo>
                  <a:cubicBezTo>
                    <a:pt x="69" y="148"/>
                    <a:pt x="75" y="142"/>
                    <a:pt x="82" y="142"/>
                  </a:cubicBezTo>
                  <a:cubicBezTo>
                    <a:pt x="466" y="142"/>
                    <a:pt x="466" y="142"/>
                    <a:pt x="466" y="142"/>
                  </a:cubicBezTo>
                  <a:cubicBezTo>
                    <a:pt x="473" y="142"/>
                    <a:pt x="479" y="148"/>
                    <a:pt x="479" y="155"/>
                  </a:cubicBezTo>
                  <a:cubicBezTo>
                    <a:pt x="479" y="163"/>
                    <a:pt x="473" y="168"/>
                    <a:pt x="466" y="168"/>
                  </a:cubicBezTo>
                  <a:close/>
                </a:path>
              </a:pathLst>
            </a:custGeom>
            <a:solidFill>
              <a:sysClr val="window" lastClr="FFFFF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000000"/>
                </a:solidFill>
                <a:effectLst/>
                <a:uLnTx/>
                <a:uFillTx/>
                <a:latin typeface="微软雅黑" panose="020B0503020204020204" pitchFamily="34" charset="-122"/>
                <a:ea typeface="Microsoft YaHei UI" panose="020B0503020204020204" charset="-122"/>
                <a:cs typeface="+mn-cs"/>
              </a:endParaRPr>
            </a:p>
          </p:txBody>
        </p:sp>
      </p:grpSp>
      <p:sp>
        <p:nvSpPr>
          <p:cNvPr id="3" name="文本框 2"/>
          <p:cNvSpPr txBox="1"/>
          <p:nvPr/>
        </p:nvSpPr>
        <p:spPr>
          <a:xfrm>
            <a:off x="2716530" y="1849755"/>
            <a:ext cx="7301865" cy="460375"/>
          </a:xfrm>
          <a:prstGeom prst="rect">
            <a:avLst/>
          </a:prstGeom>
          <a:solidFill>
            <a:schemeClr val="accent1">
              <a:lumMod val="20000"/>
              <a:lumOff val="80000"/>
            </a:schemeClr>
          </a:solidFill>
        </p:spPr>
        <p:txBody>
          <a:bodyPr wrap="square" rtlCol="0">
            <a:spAutoFit/>
          </a:bodyPr>
          <a:lstStyle/>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面向特殊行业的算力服务不成体系</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2716530" y="2490470"/>
            <a:ext cx="7302500" cy="460375"/>
          </a:xfrm>
          <a:prstGeom prst="rect">
            <a:avLst/>
          </a:prstGeom>
          <a:solidFill>
            <a:schemeClr val="accent1">
              <a:lumMod val="20000"/>
              <a:lumOff val="80000"/>
            </a:schemeClr>
          </a:solidFill>
        </p:spPr>
        <p:txBody>
          <a:bodyPr wrap="square" rtlCol="0">
            <a:spAutoFit/>
          </a:bodyPr>
          <a:lstStyle/>
          <a:p>
            <a:pPr lvl="0" algn="l">
              <a:buClrTx/>
              <a:buSzTx/>
              <a:buFontTx/>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私有部署价格昂贵</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2716530" y="3131185"/>
            <a:ext cx="7303135" cy="460375"/>
          </a:xfrm>
          <a:prstGeom prst="rect">
            <a:avLst/>
          </a:prstGeom>
          <a:solidFill>
            <a:schemeClr val="accent1">
              <a:lumMod val="20000"/>
              <a:lumOff val="80000"/>
            </a:schemeClr>
          </a:solidFill>
        </p:spPr>
        <p:txBody>
          <a:bodyPr wrap="square" rtlCol="0">
            <a:spAutoFit/>
          </a:bodyPr>
          <a:lstStyle/>
          <a:p>
            <a:pPr lvl="0" algn="l">
              <a:buClrTx/>
              <a:buSzTx/>
              <a:buFontTx/>
            </a:pP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长期</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租赁服务费用高</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2716530" y="5053330"/>
            <a:ext cx="7301865" cy="460375"/>
          </a:xfrm>
          <a:prstGeom prst="rect">
            <a:avLst/>
          </a:prstGeom>
          <a:solidFill>
            <a:schemeClr val="accent1">
              <a:lumMod val="20000"/>
              <a:lumOff val="80000"/>
            </a:schemeClr>
          </a:solidFill>
        </p:spPr>
        <p:txBody>
          <a:bodyPr wrap="square" rtlCol="0">
            <a:spAutoFit/>
          </a:bodyPr>
          <a:lstStyle/>
          <a:p>
            <a:pPr lvl="0" algn="l">
              <a:buClrTx/>
              <a:buSzTx/>
              <a:buFontTx/>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跨行业融合能力不足，服务性能有待提升</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nvSpPr>
        <p:spPr>
          <a:xfrm>
            <a:off x="2716530" y="4412615"/>
            <a:ext cx="7300595" cy="460375"/>
          </a:xfrm>
          <a:prstGeom prst="rect">
            <a:avLst/>
          </a:prstGeom>
          <a:solidFill>
            <a:schemeClr val="accent1">
              <a:lumMod val="20000"/>
              <a:lumOff val="80000"/>
            </a:schemeClr>
          </a:solidFill>
        </p:spPr>
        <p:txBody>
          <a:bodyPr wrap="square" rtlCol="0">
            <a:spAutoFit/>
          </a:bodyPr>
          <a:lstStyle/>
          <a:p>
            <a:pPr lvl="0" algn="l">
              <a:buClrTx/>
              <a:buSzTx/>
              <a:buFontTx/>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核心算力难以下沉，对边缘计算支撑不足</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2716530" y="3771900"/>
            <a:ext cx="7301230" cy="460375"/>
          </a:xfrm>
          <a:prstGeom prst="rect">
            <a:avLst/>
          </a:prstGeom>
          <a:solidFill>
            <a:schemeClr val="accent1">
              <a:lumMod val="20000"/>
              <a:lumOff val="80000"/>
            </a:schemeClr>
          </a:solidFill>
        </p:spPr>
        <p:txBody>
          <a:bodyPr wrap="square" rtlCol="0">
            <a:spAutoFit/>
          </a:bodyPr>
          <a:lstStyle/>
          <a:p>
            <a:pPr lvl="0" algn="l">
              <a:buClrTx/>
              <a:buSzTx/>
              <a:buFontTx/>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核心算力利用率存在不足</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2716530" y="5694045"/>
            <a:ext cx="7301230" cy="460375"/>
          </a:xfrm>
          <a:prstGeom prst="rect">
            <a:avLst/>
          </a:prstGeom>
          <a:solidFill>
            <a:schemeClr val="accent1">
              <a:lumMod val="20000"/>
              <a:lumOff val="80000"/>
            </a:schemeClr>
          </a:solidFill>
        </p:spPr>
        <p:txBody>
          <a:bodyPr wrap="square" rtlCol="0">
            <a:spAutoFit/>
          </a:bodyPr>
          <a:lstStyle/>
          <a:p>
            <a:pPr lvl="0" algn="l">
              <a:buClrTx/>
              <a:buSzTx/>
              <a:buFontTx/>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文本框 17"/>
          <p:cNvSpPr txBox="1"/>
          <p:nvPr/>
        </p:nvSpPr>
        <p:spPr>
          <a:xfrm>
            <a:off x="2716530" y="1209040"/>
            <a:ext cx="7301865" cy="460375"/>
          </a:xfrm>
          <a:prstGeom prst="rect">
            <a:avLst/>
          </a:prstGeom>
          <a:solidFill>
            <a:schemeClr val="accent1">
              <a:lumMod val="20000"/>
              <a:lumOff val="80000"/>
            </a:schemeClr>
          </a:solidFill>
        </p:spPr>
        <p:txBody>
          <a:bodyPr wrap="square" rtlCol="0">
            <a:spAutoFit/>
          </a:bodyPr>
          <a:lstStyle/>
          <a:p>
            <a:pPr lvl="0" algn="l">
              <a:buClrTx/>
              <a:buSzTx/>
              <a:buFontTx/>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关键核心技术被国外行业巨头</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长期垄断</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5" name="图片 14"/>
          <p:cNvPicPr>
            <a:picLocks noChangeAspect="1"/>
          </p:cNvPicPr>
          <p:nvPr/>
        </p:nvPicPr>
        <p:blipFill>
          <a:blip r:embed="rId1"/>
          <a:stretch>
            <a:fillRect/>
          </a:stretch>
        </p:blipFill>
        <p:spPr>
          <a:xfrm>
            <a:off x="10124440" y="267335"/>
            <a:ext cx="2078355"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文本框 32"/>
          <p:cNvSpPr txBox="1"/>
          <p:nvPr/>
        </p:nvSpPr>
        <p:spPr>
          <a:xfrm>
            <a:off x="7900988" y="4040188"/>
            <a:ext cx="4244975" cy="401637"/>
          </a:xfrm>
          <a:prstGeom prst="rect">
            <a:avLst/>
          </a:prstGeom>
          <a:noFill/>
          <a:ln w="9525">
            <a:noFill/>
          </a:ln>
        </p:spPr>
        <p:txBody>
          <a:bodyPr wrap="none" anchor="t" anchorCtr="0">
            <a:spAutoFit/>
          </a:bodyPr>
          <a:lstStyle/>
          <a:p>
            <a:r>
              <a:rPr lang="en-US" altLang="zh-CN" sz="2000" b="1" dirty="0">
                <a:latin typeface="Arial" panose="020B0604020202020204" pitchFamily="34" charset="0"/>
                <a:ea typeface="微软雅黑" panose="020B0503020204020204" pitchFamily="34" charset="-122"/>
              </a:rPr>
              <a:t>3.</a:t>
            </a:r>
            <a:r>
              <a:rPr lang="zh-CN" altLang="en-US" sz="2000" b="1" dirty="0">
                <a:latin typeface="Arial" panose="020B0604020202020204" pitchFamily="34" charset="0"/>
                <a:ea typeface="微软雅黑" panose="020B0503020204020204" pitchFamily="34" charset="-122"/>
              </a:rPr>
              <a:t>亟需打造产业转型升级“新引擎”</a:t>
            </a:r>
            <a:endParaRPr lang="zh-CN" altLang="en-US" sz="2000" b="1" dirty="0">
              <a:latin typeface="Arial" panose="020B0604020202020204" pitchFamily="34" charset="0"/>
              <a:ea typeface="微软雅黑" panose="020B0503020204020204" pitchFamily="34" charset="-122"/>
            </a:endParaRPr>
          </a:p>
        </p:txBody>
      </p:sp>
      <p:sp>
        <p:nvSpPr>
          <p:cNvPr id="82946" name="文本框 36"/>
          <p:cNvSpPr txBox="1"/>
          <p:nvPr/>
        </p:nvSpPr>
        <p:spPr>
          <a:xfrm>
            <a:off x="7920038" y="1447800"/>
            <a:ext cx="3116262" cy="400050"/>
          </a:xfrm>
          <a:prstGeom prst="rect">
            <a:avLst/>
          </a:prstGeom>
          <a:noFill/>
          <a:ln w="9525">
            <a:noFill/>
          </a:ln>
        </p:spPr>
        <p:txBody>
          <a:bodyPr anchor="t" anchorCtr="0">
            <a:spAutoFit/>
          </a:bodyPr>
          <a:lstStyle/>
          <a:p>
            <a:r>
              <a:rPr lang="en-US" altLang="zh-CN" sz="2000" b="1" dirty="0">
                <a:latin typeface="Arial" panose="020B0604020202020204" pitchFamily="34" charset="0"/>
                <a:ea typeface="微软雅黑" panose="020B0503020204020204" pitchFamily="34" charset="-122"/>
              </a:rPr>
              <a:t>4.</a:t>
            </a:r>
            <a:r>
              <a:rPr lang="zh-CN" altLang="en-US" sz="2000" b="1" dirty="0">
                <a:latin typeface="Arial" panose="020B0604020202020204" pitchFamily="34" charset="0"/>
                <a:ea typeface="微软雅黑" panose="020B0503020204020204" pitchFamily="34" charset="-122"/>
              </a:rPr>
              <a:t> 个性化需求得不到支撑</a:t>
            </a:r>
            <a:endParaRPr lang="zh-CN" altLang="en-US" sz="2000" b="1" dirty="0">
              <a:latin typeface="Arial" panose="020B0604020202020204" pitchFamily="34" charset="0"/>
              <a:ea typeface="微软雅黑" panose="020B0503020204020204" pitchFamily="34" charset="-122"/>
            </a:endParaRPr>
          </a:p>
        </p:txBody>
      </p:sp>
      <p:sp>
        <p:nvSpPr>
          <p:cNvPr id="82947" name="文本框 16"/>
          <p:cNvSpPr txBox="1"/>
          <p:nvPr/>
        </p:nvSpPr>
        <p:spPr>
          <a:xfrm flipH="1">
            <a:off x="753428" y="4218623"/>
            <a:ext cx="2182812" cy="398462"/>
          </a:xfrm>
          <a:prstGeom prst="rect">
            <a:avLst/>
          </a:prstGeom>
          <a:noFill/>
          <a:ln w="9525">
            <a:noFill/>
          </a:ln>
        </p:spPr>
        <p:txBody>
          <a:bodyPr anchor="t" anchorCtr="0">
            <a:spAutoFit/>
          </a:bodyPr>
          <a:lstStyle/>
          <a:p>
            <a:pPr algn="r"/>
            <a:r>
              <a:rPr lang="en-US" altLang="zh-CN" sz="2000" b="1" dirty="0">
                <a:latin typeface="Arial" panose="020B0604020202020204" pitchFamily="34" charset="0"/>
                <a:ea typeface="微软雅黑" panose="020B0503020204020204" pitchFamily="34" charset="-122"/>
              </a:rPr>
              <a:t>2.</a:t>
            </a:r>
            <a:r>
              <a:rPr lang="zh-CN" altLang="en-US" sz="2000" b="1" dirty="0">
                <a:latin typeface="Arial" panose="020B0604020202020204" pitchFamily="34" charset="0"/>
                <a:ea typeface="微软雅黑" panose="020B0503020204020204" pitchFamily="34" charset="-122"/>
              </a:rPr>
              <a:t>硬件更新迭代快</a:t>
            </a:r>
            <a:endParaRPr lang="en-US" altLang="zh-CN" sz="2000" b="1" dirty="0">
              <a:latin typeface="Arial" panose="020B0604020202020204" pitchFamily="34" charset="0"/>
              <a:ea typeface="微软雅黑" panose="020B0503020204020204" pitchFamily="34" charset="-122"/>
            </a:endParaRPr>
          </a:p>
        </p:txBody>
      </p:sp>
      <p:sp>
        <p:nvSpPr>
          <p:cNvPr id="82968" name="文本框 38"/>
          <p:cNvSpPr txBox="1"/>
          <p:nvPr/>
        </p:nvSpPr>
        <p:spPr>
          <a:xfrm>
            <a:off x="657225" y="1365250"/>
            <a:ext cx="3627438" cy="398463"/>
          </a:xfrm>
          <a:prstGeom prst="rect">
            <a:avLst/>
          </a:prstGeom>
          <a:noFill/>
          <a:ln w="9525">
            <a:noFill/>
          </a:ln>
        </p:spPr>
        <p:txBody>
          <a:bodyPr anchor="t" anchorCtr="0">
            <a:spAutoFit/>
          </a:bodyPr>
          <a:lstStyle/>
          <a:p>
            <a:pPr algn="just"/>
            <a:r>
              <a:rPr lang="en-US" altLang="zh-CN" sz="2000" b="1" dirty="0">
                <a:latin typeface="Arial" panose="020B0604020202020204" pitchFamily="34" charset="0"/>
                <a:ea typeface="微软雅黑" panose="020B0503020204020204" pitchFamily="34" charset="-122"/>
              </a:rPr>
              <a:t>1.</a:t>
            </a:r>
            <a:r>
              <a:rPr lang="zh-CN" altLang="en-US" sz="2000" b="1" dirty="0">
                <a:latin typeface="Arial" panose="020B0604020202020204" pitchFamily="34" charset="0"/>
                <a:ea typeface="微软雅黑" panose="020B0503020204020204" pitchFamily="34" charset="-122"/>
              </a:rPr>
              <a:t>自建高性能算力平台成本高</a:t>
            </a:r>
            <a:endParaRPr lang="zh-CN" altLang="en-US" sz="2000" b="1" dirty="0">
              <a:latin typeface="Arial" panose="020B0604020202020204" pitchFamily="34" charset="0"/>
              <a:ea typeface="微软雅黑" panose="020B0503020204020204" pitchFamily="34" charset="-122"/>
            </a:endParaRPr>
          </a:p>
        </p:txBody>
      </p:sp>
      <p:sp>
        <p:nvSpPr>
          <p:cNvPr id="82969" name="文本框 39"/>
          <p:cNvSpPr txBox="1"/>
          <p:nvPr/>
        </p:nvSpPr>
        <p:spPr>
          <a:xfrm>
            <a:off x="739775" y="1733550"/>
            <a:ext cx="3419475" cy="1200150"/>
          </a:xfrm>
          <a:prstGeom prst="rect">
            <a:avLst/>
          </a:prstGeom>
          <a:noFill/>
          <a:ln w="9525" cap="flat" cmpd="sng">
            <a:solidFill>
              <a:srgbClr val="808080"/>
            </a:solidFill>
            <a:prstDash val="solid"/>
            <a:round/>
            <a:headEnd type="none" w="med" len="med"/>
            <a:tailEnd type="none" w="med" len="med"/>
          </a:ln>
        </p:spPr>
        <p:txBody>
          <a:bodyPr anchor="t" anchorCtr="0">
            <a:spAutoFit/>
          </a:bodyPr>
          <a:lstStyle/>
          <a:p>
            <a:pPr algn="just"/>
            <a:r>
              <a:rPr lang="zh-CN" altLang="zh-CN" dirty="0">
                <a:latin typeface="Arial" panose="020B0604020202020204" pitchFamily="34" charset="0"/>
                <a:ea typeface="微软雅黑" panose="020B0503020204020204" pitchFamily="34" charset="-122"/>
              </a:rPr>
              <a:t>受</a:t>
            </a:r>
            <a:r>
              <a:rPr lang="zh-CN" altLang="en-US" dirty="0">
                <a:latin typeface="Arial" panose="020B0604020202020204" pitchFamily="34" charset="0"/>
                <a:ea typeface="微软雅黑" panose="020B0503020204020204" pitchFamily="34" charset="-122"/>
              </a:rPr>
              <a:t>软件系统、算法模型、云部署及维护等多个方面</a:t>
            </a:r>
            <a:r>
              <a:rPr lang="zh-CN" altLang="zh-CN" dirty="0">
                <a:latin typeface="Arial" panose="020B0604020202020204" pitchFamily="34" charset="0"/>
                <a:ea typeface="微软雅黑" panose="020B0503020204020204" pitchFamily="34" charset="-122"/>
              </a:rPr>
              <a:t>影响，</a:t>
            </a:r>
            <a:r>
              <a:rPr lang="zh-CN" altLang="en-US" dirty="0">
                <a:latin typeface="Arial" panose="020B0604020202020204" pitchFamily="34" charset="0"/>
                <a:ea typeface="微软雅黑" panose="020B0503020204020204" pitchFamily="34" charset="-122"/>
              </a:rPr>
              <a:t>用户自建</a:t>
            </a:r>
            <a:r>
              <a:rPr lang="zh-CN" altLang="zh-CN" dirty="0">
                <a:latin typeface="Arial" panose="020B0604020202020204" pitchFamily="34" charset="0"/>
                <a:ea typeface="微软雅黑" panose="020B0503020204020204" pitchFamily="34" charset="-122"/>
              </a:rPr>
              <a:t>高性能</a:t>
            </a:r>
            <a:r>
              <a:rPr lang="zh-CN" altLang="en-US" dirty="0">
                <a:latin typeface="Arial" panose="020B0604020202020204" pitchFamily="34" charset="0"/>
                <a:ea typeface="微软雅黑" panose="020B0503020204020204" pitchFamily="34" charset="-122"/>
              </a:rPr>
              <a:t>算力</a:t>
            </a:r>
            <a:r>
              <a:rPr lang="zh-CN" altLang="zh-CN" dirty="0">
                <a:latin typeface="Arial" panose="020B0604020202020204" pitchFamily="34" charset="0"/>
                <a:ea typeface="微软雅黑" panose="020B0503020204020204" pitchFamily="34" charset="-122"/>
              </a:rPr>
              <a:t>平台成本</a:t>
            </a:r>
            <a:r>
              <a:rPr lang="zh-CN" altLang="en-US" dirty="0">
                <a:latin typeface="Arial" panose="020B0604020202020204" pitchFamily="34" charset="0"/>
                <a:ea typeface="微软雅黑" panose="020B0503020204020204" pitchFamily="34" charset="-122"/>
              </a:rPr>
              <a:t>及技术门槛</a:t>
            </a:r>
            <a:r>
              <a:rPr lang="zh-CN" altLang="zh-CN" dirty="0">
                <a:latin typeface="Arial" panose="020B0604020202020204" pitchFamily="34" charset="0"/>
                <a:ea typeface="微软雅黑" panose="020B0503020204020204" pitchFamily="34" charset="-122"/>
              </a:rPr>
              <a:t>高。</a:t>
            </a:r>
            <a:endParaRPr lang="zh-CN" altLang="zh-CN" dirty="0">
              <a:latin typeface="Arial" panose="020B0604020202020204" pitchFamily="34" charset="0"/>
              <a:ea typeface="微软雅黑" panose="020B0503020204020204" pitchFamily="34" charset="-122"/>
            </a:endParaRPr>
          </a:p>
        </p:txBody>
      </p:sp>
      <p:sp>
        <p:nvSpPr>
          <p:cNvPr id="82970" name="文本框 39"/>
          <p:cNvSpPr txBox="1"/>
          <p:nvPr/>
        </p:nvSpPr>
        <p:spPr>
          <a:xfrm>
            <a:off x="711835" y="4580890"/>
            <a:ext cx="3448050" cy="922020"/>
          </a:xfrm>
          <a:prstGeom prst="rect">
            <a:avLst/>
          </a:prstGeom>
          <a:noFill/>
          <a:ln w="9525" cap="flat" cmpd="sng">
            <a:solidFill>
              <a:srgbClr val="808080"/>
            </a:solidFill>
            <a:prstDash val="solid"/>
            <a:round/>
            <a:headEnd type="none" w="med" len="med"/>
            <a:tailEnd type="none" w="med" len="med"/>
          </a:ln>
        </p:spPr>
        <p:txBody>
          <a:bodyPr wrap="square" anchor="t" anchorCtr="0">
            <a:spAutoFit/>
          </a:bodyPr>
          <a:lstStyle/>
          <a:p>
            <a:pPr algn="just"/>
            <a:r>
              <a:rPr lang="zh-CN" altLang="zh-CN" dirty="0">
                <a:latin typeface="Arial" panose="020B0604020202020204" pitchFamily="34" charset="0"/>
                <a:ea typeface="微软雅黑" panose="020B0503020204020204" pitchFamily="34" charset="-122"/>
              </a:rPr>
              <a:t>现有的算力硬件更新迭代频率高，性价比低，用户</a:t>
            </a:r>
            <a:r>
              <a:rPr lang="zh-CN" altLang="en-US" dirty="0">
                <a:latin typeface="Arial" panose="020B0604020202020204" pitchFamily="34" charset="0"/>
                <a:ea typeface="微软雅黑" panose="020B0503020204020204" pitchFamily="34" charset="-122"/>
              </a:rPr>
              <a:t>升级迭代更新硬件及维护成本高。</a:t>
            </a:r>
            <a:endParaRPr lang="zh-CN" altLang="zh-CN" dirty="0">
              <a:latin typeface="Arial" panose="020B0604020202020204" pitchFamily="34" charset="0"/>
              <a:ea typeface="微软雅黑" panose="020B0503020204020204" pitchFamily="34" charset="-122"/>
            </a:endParaRPr>
          </a:p>
        </p:txBody>
      </p:sp>
      <p:sp>
        <p:nvSpPr>
          <p:cNvPr id="82971" name="文本框 39"/>
          <p:cNvSpPr txBox="1"/>
          <p:nvPr/>
        </p:nvSpPr>
        <p:spPr>
          <a:xfrm>
            <a:off x="7858125" y="4468813"/>
            <a:ext cx="3954463" cy="2030412"/>
          </a:xfrm>
          <a:prstGeom prst="rect">
            <a:avLst/>
          </a:prstGeom>
          <a:noFill/>
          <a:ln w="9525" cap="flat" cmpd="sng">
            <a:solidFill>
              <a:srgbClr val="808080"/>
            </a:solidFill>
            <a:prstDash val="solid"/>
            <a:round/>
            <a:headEnd type="none" w="med" len="med"/>
            <a:tailEnd type="none" w="med" len="med"/>
          </a:ln>
        </p:spPr>
        <p:txBody>
          <a:bodyPr anchor="t" anchorCtr="0">
            <a:spAutoFit/>
          </a:bodyPr>
          <a:lstStyle/>
          <a:p>
            <a:pPr algn="just"/>
            <a:r>
              <a:rPr lang="zh-CN" altLang="en-US" dirty="0">
                <a:latin typeface="Impact" panose="020B0806030902050204" charset="0"/>
                <a:ea typeface="微软雅黑" panose="020B0503020204020204" pitchFamily="34" charset="-122"/>
              </a:rPr>
              <a:t>为了迎合企业数字化的生产管理大浪潮，</a:t>
            </a:r>
            <a:r>
              <a:rPr lang="zh-CN" altLang="zh-CN" dirty="0">
                <a:latin typeface="微软雅黑" panose="020B0503020204020204" pitchFamily="34" charset="-122"/>
                <a:ea typeface="微软雅黑" panose="020B0503020204020204" pitchFamily="34" charset="-122"/>
              </a:rPr>
              <a:t>伴随人工智能等前沿技术快速发展</a:t>
            </a:r>
            <a:r>
              <a:rPr lang="zh-CN" altLang="en-US"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云业务模式日益凸显。</a:t>
            </a:r>
            <a:r>
              <a:rPr lang="zh-CN" altLang="en-US" dirty="0">
                <a:latin typeface="微软雅黑" panose="020B0503020204020204" pitchFamily="34" charset="-122"/>
                <a:ea typeface="微软雅黑" panose="020B0503020204020204" pitchFamily="34" charset="-122"/>
              </a:rPr>
              <a:t>特别</a:t>
            </a:r>
            <a:r>
              <a:rPr lang="zh-CN" altLang="zh-CN" dirty="0">
                <a:latin typeface="微软雅黑" panose="020B0503020204020204" pitchFamily="34" charset="-122"/>
                <a:ea typeface="微软雅黑" panose="020B0503020204020204" pitchFamily="34" charset="-122"/>
              </a:rPr>
              <a:t>在3D模型设计及渲染、仿真模拟、AI模型训练等特殊应用方面需求</a:t>
            </a:r>
            <a:r>
              <a:rPr lang="zh-CN" altLang="en-US" dirty="0">
                <a:latin typeface="微软雅黑" panose="020B0503020204020204" pitchFamily="34" charset="-122"/>
                <a:ea typeface="微软雅黑" panose="020B0503020204020204" pitchFamily="34" charset="-122"/>
              </a:rPr>
              <a:t>更加迫切</a:t>
            </a:r>
            <a:r>
              <a:rPr lang="zh-CN"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企业</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云化、数字化已成为产业转型升级必经之路</a:t>
            </a:r>
            <a:r>
              <a:rPr lang="zh-CN" altLang="en-US" dirty="0">
                <a:latin typeface="微软雅黑" panose="020B0503020204020204" pitchFamily="34" charset="-122"/>
                <a:ea typeface="微软雅黑" panose="020B0503020204020204" pitchFamily="34" charset="-122"/>
              </a:rPr>
              <a:t>。</a:t>
            </a:r>
            <a:endParaRPr lang="en-US" altLang="zh-CN" dirty="0">
              <a:latin typeface="Arial" panose="020B0604020202020204" pitchFamily="34" charset="0"/>
              <a:ea typeface="微软雅黑" panose="020B0503020204020204" pitchFamily="34" charset="-122"/>
            </a:endParaRPr>
          </a:p>
        </p:txBody>
      </p:sp>
      <p:sp>
        <p:nvSpPr>
          <p:cNvPr id="82972" name="文本框 39"/>
          <p:cNvSpPr txBox="1"/>
          <p:nvPr/>
        </p:nvSpPr>
        <p:spPr>
          <a:xfrm>
            <a:off x="7858125" y="1857375"/>
            <a:ext cx="4092575" cy="1476375"/>
          </a:xfrm>
          <a:prstGeom prst="rect">
            <a:avLst/>
          </a:prstGeom>
          <a:noFill/>
          <a:ln w="9525" cap="flat" cmpd="sng">
            <a:solidFill>
              <a:srgbClr val="808080"/>
            </a:solidFill>
            <a:prstDash val="solid"/>
            <a:round/>
            <a:headEnd type="none" w="med" len="med"/>
            <a:tailEnd type="none" w="med" len="med"/>
          </a:ln>
        </p:spPr>
        <p:txBody>
          <a:bodyPr wrap="square" anchor="t" anchorCtr="0">
            <a:spAutoFit/>
          </a:bodyPr>
          <a:lstStyle/>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现有云平台多为行业巨头垄断，</a:t>
            </a:r>
            <a:r>
              <a:rPr lang="zh-CN" altLang="en-US" dirty="0">
                <a:latin typeface="Impact" panose="020B0806030902050204" charset="0"/>
                <a:ea typeface="微软雅黑" panose="020B0503020204020204" pitchFamily="34" charset="-122"/>
              </a:rPr>
              <a:t>不能给用户提供有针对性的差异化服务，</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用户个性化、定制化服务需求得不到满足，且平台服务价格昂贵，</a:t>
            </a:r>
            <a:r>
              <a:rPr lang="zh-CN" altLang="en-US" dirty="0">
                <a:latin typeface="Impact" panose="020B0806030902050204" charset="0"/>
                <a:ea typeface="微软雅黑" panose="020B0503020204020204" pitchFamily="34" charset="-122"/>
              </a:rPr>
              <a:t>用户的满意度较低。</a:t>
            </a:r>
            <a:endParaRPr lang="en-US" altLang="zh-CN" dirty="0">
              <a:latin typeface="Arial" panose="020B0604020202020204" pitchFamily="34" charset="0"/>
              <a:ea typeface="微软雅黑" panose="020B0503020204020204" pitchFamily="34" charset="-122"/>
            </a:endParaRPr>
          </a:p>
        </p:txBody>
      </p:sp>
      <p:sp>
        <p:nvSpPr>
          <p:cNvPr id="82973" name="文本框 5"/>
          <p:cNvSpPr txBox="1"/>
          <p:nvPr/>
        </p:nvSpPr>
        <p:spPr>
          <a:xfrm>
            <a:off x="1617663" y="384175"/>
            <a:ext cx="5465762" cy="460375"/>
          </a:xfrm>
          <a:prstGeom prst="rect">
            <a:avLst/>
          </a:prstGeom>
          <a:noFill/>
          <a:ln w="9525">
            <a:noFill/>
          </a:ln>
        </p:spPr>
        <p:txBody>
          <a:bodyPr anchor="t" anchorCtr="0">
            <a:spAutoFit/>
          </a:bodyPr>
          <a:lstStyle/>
          <a:p>
            <a:pPr eaLnBrk="0" hangingPunct="0"/>
            <a:r>
              <a:rPr lang="en-US" altLang="zh-CN" sz="2400" b="1" dirty="0">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云计算</a:t>
            </a:r>
            <a:r>
              <a:rPr lang="zh-CN" altLang="zh-CN" sz="2400" b="1" dirty="0">
                <a:latin typeface="微软雅黑" panose="020B0503020204020204" pitchFamily="34" charset="-122"/>
                <a:ea typeface="微软雅黑" panose="020B0503020204020204" pitchFamily="34" charset="-122"/>
                <a:sym typeface="微软雅黑" panose="020B0503020204020204" pitchFamily="34" charset="-122"/>
              </a:rPr>
              <a:t>用户痛点</a:t>
            </a:r>
            <a:endParaRPr lang="zh-CN" altLang="zh-CN" sz="2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21"/>
          <p:cNvSpPr/>
          <p:nvPr>
            <p:custDataLst>
              <p:tags r:id="rId1"/>
            </p:custDataLst>
          </p:nvPr>
        </p:nvSpPr>
        <p:spPr bwMode="auto">
          <a:xfrm>
            <a:off x="5195413" y="2858760"/>
            <a:ext cx="1679964" cy="1454871"/>
          </a:xfrm>
          <a:custGeom>
            <a:avLst/>
            <a:gdLst>
              <a:gd name="T0" fmla="*/ 0 w 918"/>
              <a:gd name="T1" fmla="*/ 795 h 795"/>
              <a:gd name="T2" fmla="*/ 460 w 918"/>
              <a:gd name="T3" fmla="*/ 0 h 795"/>
              <a:gd name="T4" fmla="*/ 918 w 918"/>
              <a:gd name="T5" fmla="*/ 795 h 795"/>
              <a:gd name="T6" fmla="*/ 0 w 918"/>
              <a:gd name="T7" fmla="*/ 795 h 795"/>
            </a:gdLst>
            <a:ahLst/>
            <a:cxnLst>
              <a:cxn ang="0">
                <a:pos x="T0" y="T1"/>
              </a:cxn>
              <a:cxn ang="0">
                <a:pos x="T2" y="T3"/>
              </a:cxn>
              <a:cxn ang="0">
                <a:pos x="T4" y="T5"/>
              </a:cxn>
              <a:cxn ang="0">
                <a:pos x="T6" y="T7"/>
              </a:cxn>
            </a:cxnLst>
            <a:rect l="0" t="0" r="r" b="b"/>
            <a:pathLst>
              <a:path w="918" h="795">
                <a:moveTo>
                  <a:pt x="0" y="795"/>
                </a:moveTo>
                <a:lnTo>
                  <a:pt x="460" y="0"/>
                </a:lnTo>
                <a:lnTo>
                  <a:pt x="918" y="795"/>
                </a:lnTo>
                <a:lnTo>
                  <a:pt x="0" y="795"/>
                </a:lnTo>
                <a:close/>
              </a:path>
            </a:pathLst>
          </a:custGeom>
          <a:solidFill>
            <a:srgbClr val="8590CA">
              <a:lumMod val="50000"/>
            </a:srgbClr>
          </a:solidFill>
          <a:ln w="3175">
            <a:noFill/>
            <a:prstDash val="solid"/>
            <a:round/>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22"/>
          <p:cNvSpPr/>
          <p:nvPr>
            <p:custDataLst>
              <p:tags r:id="rId2"/>
            </p:custDataLst>
          </p:nvPr>
        </p:nvSpPr>
        <p:spPr bwMode="auto">
          <a:xfrm>
            <a:off x="6121406" y="2811179"/>
            <a:ext cx="1679964" cy="1454871"/>
          </a:xfrm>
          <a:custGeom>
            <a:avLst/>
            <a:gdLst>
              <a:gd name="T0" fmla="*/ 458 w 918"/>
              <a:gd name="T1" fmla="*/ 795 h 795"/>
              <a:gd name="T2" fmla="*/ 0 w 918"/>
              <a:gd name="T3" fmla="*/ 0 h 795"/>
              <a:gd name="T4" fmla="*/ 918 w 918"/>
              <a:gd name="T5" fmla="*/ 2 h 795"/>
              <a:gd name="T6" fmla="*/ 458 w 918"/>
              <a:gd name="T7" fmla="*/ 795 h 795"/>
            </a:gdLst>
            <a:ahLst/>
            <a:cxnLst>
              <a:cxn ang="0">
                <a:pos x="T0" y="T1"/>
              </a:cxn>
              <a:cxn ang="0">
                <a:pos x="T2" y="T3"/>
              </a:cxn>
              <a:cxn ang="0">
                <a:pos x="T4" y="T5"/>
              </a:cxn>
              <a:cxn ang="0">
                <a:pos x="T6" y="T7"/>
              </a:cxn>
            </a:cxnLst>
            <a:rect l="0" t="0" r="r" b="b"/>
            <a:pathLst>
              <a:path w="918" h="795">
                <a:moveTo>
                  <a:pt x="458" y="795"/>
                </a:moveTo>
                <a:lnTo>
                  <a:pt x="0" y="0"/>
                </a:lnTo>
                <a:lnTo>
                  <a:pt x="918" y="2"/>
                </a:lnTo>
                <a:lnTo>
                  <a:pt x="458" y="795"/>
                </a:lnTo>
                <a:close/>
              </a:path>
            </a:pathLst>
          </a:custGeom>
          <a:solidFill>
            <a:schemeClr val="accent2">
              <a:lumMod val="60000"/>
              <a:lumOff val="40000"/>
            </a:schemeClr>
          </a:solidFill>
          <a:ln w="3175">
            <a:noFill/>
            <a:prstDash val="solid"/>
            <a:round/>
          </a:ln>
        </p:spPr>
        <p:txBody>
          <a:bodyPr vert="horz" wrap="square" lIns="91440" tIns="45720" rIns="91440" bIns="45720" numCol="1" anchor="t" anchorCtr="0" compatLnSpc="1"/>
          <a:lstStyle/>
          <a:p>
            <a:pPr>
              <a:lnSpc>
                <a:spcPct val="12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3"/>
          <p:cNvSpPr/>
          <p:nvPr>
            <p:custDataLst>
              <p:tags r:id="rId3"/>
            </p:custDataLst>
          </p:nvPr>
        </p:nvSpPr>
        <p:spPr bwMode="auto">
          <a:xfrm>
            <a:off x="4271251" y="2811179"/>
            <a:ext cx="1679964" cy="1454871"/>
          </a:xfrm>
          <a:custGeom>
            <a:avLst/>
            <a:gdLst>
              <a:gd name="T0" fmla="*/ 458 w 918"/>
              <a:gd name="T1" fmla="*/ 795 h 795"/>
              <a:gd name="T2" fmla="*/ 0 w 918"/>
              <a:gd name="T3" fmla="*/ 0 h 795"/>
              <a:gd name="T4" fmla="*/ 918 w 918"/>
              <a:gd name="T5" fmla="*/ 2 h 795"/>
              <a:gd name="T6" fmla="*/ 458 w 918"/>
              <a:gd name="T7" fmla="*/ 795 h 795"/>
            </a:gdLst>
            <a:ahLst/>
            <a:cxnLst>
              <a:cxn ang="0">
                <a:pos x="T0" y="T1"/>
              </a:cxn>
              <a:cxn ang="0">
                <a:pos x="T2" y="T3"/>
              </a:cxn>
              <a:cxn ang="0">
                <a:pos x="T4" y="T5"/>
              </a:cxn>
              <a:cxn ang="0">
                <a:pos x="T6" y="T7"/>
              </a:cxn>
            </a:cxnLst>
            <a:rect l="0" t="0" r="r" b="b"/>
            <a:pathLst>
              <a:path w="918" h="795">
                <a:moveTo>
                  <a:pt x="458" y="795"/>
                </a:moveTo>
                <a:lnTo>
                  <a:pt x="0" y="0"/>
                </a:lnTo>
                <a:lnTo>
                  <a:pt x="918" y="2"/>
                </a:lnTo>
                <a:lnTo>
                  <a:pt x="458" y="795"/>
                </a:lnTo>
                <a:close/>
              </a:path>
            </a:pathLst>
          </a:custGeom>
          <a:solidFill>
            <a:schemeClr val="accent3">
              <a:lumMod val="40000"/>
              <a:lumOff val="60000"/>
            </a:schemeClr>
          </a:solidFill>
          <a:ln w="3175">
            <a:noFill/>
            <a:prstDash val="solid"/>
            <a:round/>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4"/>
          <p:cNvSpPr/>
          <p:nvPr>
            <p:custDataLst>
              <p:tags r:id="rId4"/>
            </p:custDataLst>
          </p:nvPr>
        </p:nvSpPr>
        <p:spPr bwMode="auto">
          <a:xfrm>
            <a:off x="5195413" y="4412452"/>
            <a:ext cx="1679964" cy="1458531"/>
          </a:xfrm>
          <a:custGeom>
            <a:avLst/>
            <a:gdLst>
              <a:gd name="T0" fmla="*/ 458 w 918"/>
              <a:gd name="T1" fmla="*/ 797 h 797"/>
              <a:gd name="T2" fmla="*/ 0 w 918"/>
              <a:gd name="T3" fmla="*/ 0 h 797"/>
              <a:gd name="T4" fmla="*/ 918 w 918"/>
              <a:gd name="T5" fmla="*/ 2 h 797"/>
              <a:gd name="T6" fmla="*/ 458 w 918"/>
              <a:gd name="T7" fmla="*/ 797 h 797"/>
            </a:gdLst>
            <a:ahLst/>
            <a:cxnLst>
              <a:cxn ang="0">
                <a:pos x="T0" y="T1"/>
              </a:cxn>
              <a:cxn ang="0">
                <a:pos x="T2" y="T3"/>
              </a:cxn>
              <a:cxn ang="0">
                <a:pos x="T4" y="T5"/>
              </a:cxn>
              <a:cxn ang="0">
                <a:pos x="T6" y="T7"/>
              </a:cxn>
            </a:cxnLst>
            <a:rect l="0" t="0" r="r" b="b"/>
            <a:pathLst>
              <a:path w="918" h="797">
                <a:moveTo>
                  <a:pt x="458" y="797"/>
                </a:moveTo>
                <a:lnTo>
                  <a:pt x="0" y="0"/>
                </a:lnTo>
                <a:lnTo>
                  <a:pt x="918" y="2"/>
                </a:lnTo>
                <a:lnTo>
                  <a:pt x="458" y="797"/>
                </a:lnTo>
                <a:close/>
              </a:path>
            </a:pathLst>
          </a:custGeom>
          <a:gradFill>
            <a:gsLst>
              <a:gs pos="0">
                <a:srgbClr val="007BD3"/>
              </a:gs>
              <a:gs pos="100000">
                <a:srgbClr val="034373"/>
              </a:gs>
            </a:gsLst>
            <a:lin ang="0" scaled="0"/>
          </a:gradFill>
          <a:ln w="3175">
            <a:noFill/>
            <a:prstDash val="solid"/>
            <a:round/>
          </a:ln>
        </p:spPr>
        <p:txBody>
          <a:bodyPr vert="horz" wrap="square" lIns="91440" tIns="45720" rIns="91440" bIns="45720" numCol="1" anchor="t" anchorCtr="0" compatLnSpc="1"/>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custDataLst>
              <p:tags r:id="rId5"/>
            </p:custDataLst>
          </p:nvPr>
        </p:nvSpPr>
        <p:spPr>
          <a:xfrm>
            <a:off x="5483102" y="3488054"/>
            <a:ext cx="1106416" cy="717022"/>
          </a:xfrm>
          <a:prstGeom prst="rect">
            <a:avLst/>
          </a:prstGeom>
          <a:noFill/>
        </p:spPr>
        <p:txBody>
          <a:bodyPr wrap="square" rtlCol="0" anchor="ctr" anchorCtr="0">
            <a:normAutofit/>
          </a:bodyPr>
          <a:lstStyle/>
          <a:p>
            <a:pPr algn="ctr">
              <a:lnSpc>
                <a:spcPct val="120000"/>
              </a:lnSpc>
            </a:pPr>
            <a:r>
              <a:rPr lang="zh-CN" altLang="en-US" sz="2000" b="1"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痛点</a:t>
            </a:r>
            <a:endParaRPr lang="zh-CN" altLang="en-US" sz="2000" b="1"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4"/>
          <p:cNvSpPr>
            <a:spLocks noEditPoints="1"/>
          </p:cNvSpPr>
          <p:nvPr>
            <p:custDataLst>
              <p:tags r:id="rId6"/>
            </p:custDataLst>
          </p:nvPr>
        </p:nvSpPr>
        <p:spPr bwMode="auto">
          <a:xfrm>
            <a:off x="5784730" y="4714721"/>
            <a:ext cx="501330" cy="504577"/>
          </a:xfrm>
          <a:custGeom>
            <a:avLst/>
            <a:gdLst>
              <a:gd name="T0" fmla="*/ 98 w 196"/>
              <a:gd name="T1" fmla="*/ 197 h 197"/>
              <a:gd name="T2" fmla="*/ 196 w 196"/>
              <a:gd name="T3" fmla="*/ 99 h 197"/>
              <a:gd name="T4" fmla="*/ 98 w 196"/>
              <a:gd name="T5" fmla="*/ 0 h 197"/>
              <a:gd name="T6" fmla="*/ 0 w 196"/>
              <a:gd name="T7" fmla="*/ 99 h 197"/>
              <a:gd name="T8" fmla="*/ 98 w 196"/>
              <a:gd name="T9" fmla="*/ 197 h 197"/>
              <a:gd name="T10" fmla="*/ 38 w 196"/>
              <a:gd name="T11" fmla="*/ 166 h 197"/>
              <a:gd name="T12" fmla="*/ 30 w 196"/>
              <a:gd name="T13" fmla="*/ 158 h 197"/>
              <a:gd name="T14" fmla="*/ 49 w 196"/>
              <a:gd name="T15" fmla="*/ 140 h 197"/>
              <a:gd name="T16" fmla="*/ 57 w 196"/>
              <a:gd name="T17" fmla="*/ 148 h 197"/>
              <a:gd name="T18" fmla="*/ 38 w 196"/>
              <a:gd name="T19" fmla="*/ 166 h 197"/>
              <a:gd name="T20" fmla="*/ 103 w 196"/>
              <a:gd name="T21" fmla="*/ 188 h 197"/>
              <a:gd name="T22" fmla="*/ 92 w 196"/>
              <a:gd name="T23" fmla="*/ 188 h 197"/>
              <a:gd name="T24" fmla="*/ 92 w 196"/>
              <a:gd name="T25" fmla="*/ 162 h 197"/>
              <a:gd name="T26" fmla="*/ 103 w 196"/>
              <a:gd name="T27" fmla="*/ 162 h 197"/>
              <a:gd name="T28" fmla="*/ 103 w 196"/>
              <a:gd name="T29" fmla="*/ 188 h 197"/>
              <a:gd name="T30" fmla="*/ 188 w 196"/>
              <a:gd name="T31" fmla="*/ 104 h 197"/>
              <a:gd name="T32" fmla="*/ 161 w 196"/>
              <a:gd name="T33" fmla="*/ 104 h 197"/>
              <a:gd name="T34" fmla="*/ 161 w 196"/>
              <a:gd name="T35" fmla="*/ 93 h 197"/>
              <a:gd name="T36" fmla="*/ 188 w 196"/>
              <a:gd name="T37" fmla="*/ 93 h 197"/>
              <a:gd name="T38" fmla="*/ 188 w 196"/>
              <a:gd name="T39" fmla="*/ 104 h 197"/>
              <a:gd name="T40" fmla="*/ 157 w 196"/>
              <a:gd name="T41" fmla="*/ 31 h 197"/>
              <a:gd name="T42" fmla="*/ 165 w 196"/>
              <a:gd name="T43" fmla="*/ 39 h 197"/>
              <a:gd name="T44" fmla="*/ 147 w 196"/>
              <a:gd name="T45" fmla="*/ 58 h 197"/>
              <a:gd name="T46" fmla="*/ 139 w 196"/>
              <a:gd name="T47" fmla="*/ 50 h 197"/>
              <a:gd name="T48" fmla="*/ 157 w 196"/>
              <a:gd name="T49" fmla="*/ 31 h 197"/>
              <a:gd name="T50" fmla="*/ 147 w 196"/>
              <a:gd name="T51" fmla="*/ 140 h 197"/>
              <a:gd name="T52" fmla="*/ 165 w 196"/>
              <a:gd name="T53" fmla="*/ 158 h 197"/>
              <a:gd name="T54" fmla="*/ 157 w 196"/>
              <a:gd name="T55" fmla="*/ 166 h 197"/>
              <a:gd name="T56" fmla="*/ 139 w 196"/>
              <a:gd name="T57" fmla="*/ 148 h 197"/>
              <a:gd name="T58" fmla="*/ 147 w 196"/>
              <a:gd name="T59" fmla="*/ 140 h 197"/>
              <a:gd name="T60" fmla="*/ 92 w 196"/>
              <a:gd name="T61" fmla="*/ 9 h 197"/>
              <a:gd name="T62" fmla="*/ 103 w 196"/>
              <a:gd name="T63" fmla="*/ 9 h 197"/>
              <a:gd name="T64" fmla="*/ 103 w 196"/>
              <a:gd name="T65" fmla="*/ 35 h 197"/>
              <a:gd name="T66" fmla="*/ 92 w 196"/>
              <a:gd name="T67" fmla="*/ 35 h 197"/>
              <a:gd name="T68" fmla="*/ 92 w 196"/>
              <a:gd name="T69" fmla="*/ 9 h 197"/>
              <a:gd name="T70" fmla="*/ 82 w 196"/>
              <a:gd name="T71" fmla="*/ 76 h 197"/>
              <a:gd name="T72" fmla="*/ 99 w 196"/>
              <a:gd name="T73" fmla="*/ 92 h 197"/>
              <a:gd name="T74" fmla="*/ 130 w 196"/>
              <a:gd name="T75" fmla="*/ 62 h 197"/>
              <a:gd name="T76" fmla="*/ 137 w 196"/>
              <a:gd name="T77" fmla="*/ 70 h 197"/>
              <a:gd name="T78" fmla="*/ 99 w 196"/>
              <a:gd name="T79" fmla="*/ 108 h 197"/>
              <a:gd name="T80" fmla="*/ 74 w 196"/>
              <a:gd name="T81" fmla="*/ 84 h 197"/>
              <a:gd name="T82" fmla="*/ 82 w 196"/>
              <a:gd name="T83" fmla="*/ 76 h 197"/>
              <a:gd name="T84" fmla="*/ 38 w 196"/>
              <a:gd name="T85" fmla="*/ 31 h 197"/>
              <a:gd name="T86" fmla="*/ 57 w 196"/>
              <a:gd name="T87" fmla="*/ 50 h 197"/>
              <a:gd name="T88" fmla="*/ 49 w 196"/>
              <a:gd name="T89" fmla="*/ 58 h 197"/>
              <a:gd name="T90" fmla="*/ 30 w 196"/>
              <a:gd name="T91" fmla="*/ 39 h 197"/>
              <a:gd name="T92" fmla="*/ 38 w 196"/>
              <a:gd name="T93" fmla="*/ 31 h 197"/>
              <a:gd name="T94" fmla="*/ 34 w 196"/>
              <a:gd name="T95" fmla="*/ 104 h 197"/>
              <a:gd name="T96" fmla="*/ 8 w 196"/>
              <a:gd name="T97" fmla="*/ 104 h 197"/>
              <a:gd name="T98" fmla="*/ 8 w 196"/>
              <a:gd name="T99" fmla="*/ 93 h 197"/>
              <a:gd name="T100" fmla="*/ 34 w 196"/>
              <a:gd name="T101" fmla="*/ 93 h 197"/>
              <a:gd name="T102" fmla="*/ 34 w 196"/>
              <a:gd name="T103" fmla="*/ 10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197">
                <a:moveTo>
                  <a:pt x="98" y="197"/>
                </a:moveTo>
                <a:cubicBezTo>
                  <a:pt x="152" y="197"/>
                  <a:pt x="196" y="153"/>
                  <a:pt x="196" y="99"/>
                </a:cubicBezTo>
                <a:cubicBezTo>
                  <a:pt x="196" y="44"/>
                  <a:pt x="152" y="0"/>
                  <a:pt x="98" y="0"/>
                </a:cubicBezTo>
                <a:cubicBezTo>
                  <a:pt x="43" y="0"/>
                  <a:pt x="0" y="44"/>
                  <a:pt x="0" y="99"/>
                </a:cubicBezTo>
                <a:cubicBezTo>
                  <a:pt x="0" y="153"/>
                  <a:pt x="43" y="197"/>
                  <a:pt x="98" y="197"/>
                </a:cubicBezTo>
                <a:moveTo>
                  <a:pt x="38" y="166"/>
                </a:moveTo>
                <a:cubicBezTo>
                  <a:pt x="30" y="158"/>
                  <a:pt x="30" y="158"/>
                  <a:pt x="30" y="158"/>
                </a:cubicBezTo>
                <a:cubicBezTo>
                  <a:pt x="49" y="140"/>
                  <a:pt x="49" y="140"/>
                  <a:pt x="49" y="140"/>
                </a:cubicBezTo>
                <a:cubicBezTo>
                  <a:pt x="57" y="148"/>
                  <a:pt x="57" y="148"/>
                  <a:pt x="57" y="148"/>
                </a:cubicBezTo>
                <a:lnTo>
                  <a:pt x="38" y="166"/>
                </a:lnTo>
                <a:close/>
                <a:moveTo>
                  <a:pt x="103" y="188"/>
                </a:moveTo>
                <a:cubicBezTo>
                  <a:pt x="92" y="188"/>
                  <a:pt x="92" y="188"/>
                  <a:pt x="92" y="188"/>
                </a:cubicBezTo>
                <a:cubicBezTo>
                  <a:pt x="92" y="162"/>
                  <a:pt x="92" y="162"/>
                  <a:pt x="92" y="162"/>
                </a:cubicBezTo>
                <a:cubicBezTo>
                  <a:pt x="103" y="162"/>
                  <a:pt x="103" y="162"/>
                  <a:pt x="103" y="162"/>
                </a:cubicBezTo>
                <a:lnTo>
                  <a:pt x="103" y="188"/>
                </a:lnTo>
                <a:close/>
                <a:moveTo>
                  <a:pt x="188" y="104"/>
                </a:moveTo>
                <a:cubicBezTo>
                  <a:pt x="161" y="104"/>
                  <a:pt x="161" y="104"/>
                  <a:pt x="161" y="104"/>
                </a:cubicBezTo>
                <a:cubicBezTo>
                  <a:pt x="161" y="93"/>
                  <a:pt x="161" y="93"/>
                  <a:pt x="161" y="93"/>
                </a:cubicBezTo>
                <a:cubicBezTo>
                  <a:pt x="188" y="93"/>
                  <a:pt x="188" y="93"/>
                  <a:pt x="188" y="93"/>
                </a:cubicBezTo>
                <a:lnTo>
                  <a:pt x="188" y="104"/>
                </a:lnTo>
                <a:close/>
                <a:moveTo>
                  <a:pt x="157" y="31"/>
                </a:moveTo>
                <a:cubicBezTo>
                  <a:pt x="165" y="39"/>
                  <a:pt x="165" y="39"/>
                  <a:pt x="165" y="39"/>
                </a:cubicBezTo>
                <a:cubicBezTo>
                  <a:pt x="147" y="58"/>
                  <a:pt x="147" y="58"/>
                  <a:pt x="147" y="58"/>
                </a:cubicBezTo>
                <a:cubicBezTo>
                  <a:pt x="139" y="50"/>
                  <a:pt x="139" y="50"/>
                  <a:pt x="139" y="50"/>
                </a:cubicBezTo>
                <a:lnTo>
                  <a:pt x="157" y="31"/>
                </a:lnTo>
                <a:close/>
                <a:moveTo>
                  <a:pt x="147" y="140"/>
                </a:moveTo>
                <a:cubicBezTo>
                  <a:pt x="165" y="158"/>
                  <a:pt x="165" y="158"/>
                  <a:pt x="165" y="158"/>
                </a:cubicBezTo>
                <a:cubicBezTo>
                  <a:pt x="157" y="166"/>
                  <a:pt x="157" y="166"/>
                  <a:pt x="157" y="166"/>
                </a:cubicBezTo>
                <a:cubicBezTo>
                  <a:pt x="139" y="148"/>
                  <a:pt x="139" y="148"/>
                  <a:pt x="139" y="148"/>
                </a:cubicBezTo>
                <a:lnTo>
                  <a:pt x="147" y="140"/>
                </a:lnTo>
                <a:close/>
                <a:moveTo>
                  <a:pt x="92" y="9"/>
                </a:moveTo>
                <a:cubicBezTo>
                  <a:pt x="103" y="9"/>
                  <a:pt x="103" y="9"/>
                  <a:pt x="103" y="9"/>
                </a:cubicBezTo>
                <a:cubicBezTo>
                  <a:pt x="103" y="35"/>
                  <a:pt x="103" y="35"/>
                  <a:pt x="103" y="35"/>
                </a:cubicBezTo>
                <a:cubicBezTo>
                  <a:pt x="92" y="35"/>
                  <a:pt x="92" y="35"/>
                  <a:pt x="92" y="35"/>
                </a:cubicBezTo>
                <a:lnTo>
                  <a:pt x="92" y="9"/>
                </a:lnTo>
                <a:close/>
                <a:moveTo>
                  <a:pt x="82" y="76"/>
                </a:moveTo>
                <a:cubicBezTo>
                  <a:pt x="99" y="92"/>
                  <a:pt x="99" y="92"/>
                  <a:pt x="99" y="92"/>
                </a:cubicBezTo>
                <a:cubicBezTo>
                  <a:pt x="130" y="62"/>
                  <a:pt x="130" y="62"/>
                  <a:pt x="130" y="62"/>
                </a:cubicBezTo>
                <a:cubicBezTo>
                  <a:pt x="137" y="70"/>
                  <a:pt x="137" y="70"/>
                  <a:pt x="137" y="70"/>
                </a:cubicBezTo>
                <a:cubicBezTo>
                  <a:pt x="99" y="108"/>
                  <a:pt x="99" y="108"/>
                  <a:pt x="99" y="108"/>
                </a:cubicBezTo>
                <a:cubicBezTo>
                  <a:pt x="74" y="84"/>
                  <a:pt x="74" y="84"/>
                  <a:pt x="74" y="84"/>
                </a:cubicBezTo>
                <a:lnTo>
                  <a:pt x="82" y="76"/>
                </a:lnTo>
                <a:close/>
                <a:moveTo>
                  <a:pt x="38" y="31"/>
                </a:moveTo>
                <a:cubicBezTo>
                  <a:pt x="57" y="50"/>
                  <a:pt x="57" y="50"/>
                  <a:pt x="57" y="50"/>
                </a:cubicBezTo>
                <a:cubicBezTo>
                  <a:pt x="49" y="58"/>
                  <a:pt x="49" y="58"/>
                  <a:pt x="49" y="58"/>
                </a:cubicBezTo>
                <a:cubicBezTo>
                  <a:pt x="30" y="39"/>
                  <a:pt x="30" y="39"/>
                  <a:pt x="30" y="39"/>
                </a:cubicBezTo>
                <a:lnTo>
                  <a:pt x="38" y="31"/>
                </a:lnTo>
                <a:close/>
                <a:moveTo>
                  <a:pt x="34" y="104"/>
                </a:moveTo>
                <a:cubicBezTo>
                  <a:pt x="8" y="104"/>
                  <a:pt x="8" y="104"/>
                  <a:pt x="8" y="104"/>
                </a:cubicBezTo>
                <a:cubicBezTo>
                  <a:pt x="8" y="93"/>
                  <a:pt x="8" y="93"/>
                  <a:pt x="8" y="93"/>
                </a:cubicBezTo>
                <a:cubicBezTo>
                  <a:pt x="34" y="93"/>
                  <a:pt x="34" y="93"/>
                  <a:pt x="34" y="93"/>
                </a:cubicBezTo>
                <a:lnTo>
                  <a:pt x="34" y="104"/>
                </a:lnTo>
                <a:close/>
              </a:path>
            </a:pathLst>
          </a:custGeom>
          <a:solidFill>
            <a:sysClr val="window" lastClr="FFFFFF"/>
          </a:solidFill>
          <a:ln>
            <a:noFill/>
          </a:ln>
        </p:spPr>
        <p:txBody>
          <a:bodyPr vert="horz" wrap="square" lIns="91440" tIns="45720" rIns="91440" bIns="45720" numCol="1" anchor="t" anchorCtr="0" compatLnSpc="1"/>
          <a:lstStyle/>
          <a:p>
            <a:pPr>
              <a:lnSpc>
                <a:spcPct val="120000"/>
              </a:lnSpc>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51"/>
          <p:cNvSpPr>
            <a:spLocks noEditPoints="1"/>
          </p:cNvSpPr>
          <p:nvPr>
            <p:custDataLst>
              <p:tags r:id="rId7"/>
            </p:custDataLst>
          </p:nvPr>
        </p:nvSpPr>
        <p:spPr bwMode="auto">
          <a:xfrm>
            <a:off x="6701839" y="3071387"/>
            <a:ext cx="540546" cy="467227"/>
          </a:xfrm>
          <a:custGeom>
            <a:avLst/>
            <a:gdLst>
              <a:gd name="T0" fmla="*/ 132 w 184"/>
              <a:gd name="T1" fmla="*/ 124 h 159"/>
              <a:gd name="T2" fmla="*/ 165 w 184"/>
              <a:gd name="T3" fmla="*/ 159 h 159"/>
              <a:gd name="T4" fmla="*/ 165 w 184"/>
              <a:gd name="T5" fmla="*/ 124 h 159"/>
              <a:gd name="T6" fmla="*/ 184 w 184"/>
              <a:gd name="T7" fmla="*/ 124 h 159"/>
              <a:gd name="T8" fmla="*/ 184 w 184"/>
              <a:gd name="T9" fmla="*/ 0 h 159"/>
              <a:gd name="T10" fmla="*/ 0 w 184"/>
              <a:gd name="T11" fmla="*/ 0 h 159"/>
              <a:gd name="T12" fmla="*/ 0 w 184"/>
              <a:gd name="T13" fmla="*/ 47 h 159"/>
              <a:gd name="T14" fmla="*/ 0 w 184"/>
              <a:gd name="T15" fmla="*/ 124 h 159"/>
              <a:gd name="T16" fmla="*/ 115 w 184"/>
              <a:gd name="T17" fmla="*/ 124 h 159"/>
              <a:gd name="T18" fmla="*/ 132 w 184"/>
              <a:gd name="T19" fmla="*/ 124 h 159"/>
              <a:gd name="T20" fmla="*/ 154 w 184"/>
              <a:gd name="T21" fmla="*/ 49 h 159"/>
              <a:gd name="T22" fmla="*/ 168 w 184"/>
              <a:gd name="T23" fmla="*/ 63 h 159"/>
              <a:gd name="T24" fmla="*/ 154 w 184"/>
              <a:gd name="T25" fmla="*/ 77 h 159"/>
              <a:gd name="T26" fmla="*/ 140 w 184"/>
              <a:gd name="T27" fmla="*/ 63 h 159"/>
              <a:gd name="T28" fmla="*/ 154 w 184"/>
              <a:gd name="T29" fmla="*/ 49 h 159"/>
              <a:gd name="T30" fmla="*/ 36 w 184"/>
              <a:gd name="T31" fmla="*/ 77 h 159"/>
              <a:gd name="T32" fmla="*/ 22 w 184"/>
              <a:gd name="T33" fmla="*/ 63 h 159"/>
              <a:gd name="T34" fmla="*/ 36 w 184"/>
              <a:gd name="T35" fmla="*/ 49 h 159"/>
              <a:gd name="T36" fmla="*/ 50 w 184"/>
              <a:gd name="T37" fmla="*/ 63 h 159"/>
              <a:gd name="T38" fmla="*/ 36 w 184"/>
              <a:gd name="T39" fmla="*/ 77 h 159"/>
              <a:gd name="T40" fmla="*/ 75 w 184"/>
              <a:gd name="T41" fmla="*/ 77 h 159"/>
              <a:gd name="T42" fmla="*/ 61 w 184"/>
              <a:gd name="T43" fmla="*/ 63 h 159"/>
              <a:gd name="T44" fmla="*/ 75 w 184"/>
              <a:gd name="T45" fmla="*/ 49 h 159"/>
              <a:gd name="T46" fmla="*/ 89 w 184"/>
              <a:gd name="T47" fmla="*/ 63 h 159"/>
              <a:gd name="T48" fmla="*/ 75 w 184"/>
              <a:gd name="T49" fmla="*/ 77 h 159"/>
              <a:gd name="T50" fmla="*/ 115 w 184"/>
              <a:gd name="T51" fmla="*/ 77 h 159"/>
              <a:gd name="T52" fmla="*/ 100 w 184"/>
              <a:gd name="T53" fmla="*/ 63 h 159"/>
              <a:gd name="T54" fmla="*/ 115 w 184"/>
              <a:gd name="T55" fmla="*/ 49 h 159"/>
              <a:gd name="T56" fmla="*/ 115 w 184"/>
              <a:gd name="T57" fmla="*/ 49 h 159"/>
              <a:gd name="T58" fmla="*/ 129 w 184"/>
              <a:gd name="T59" fmla="*/ 63 h 159"/>
              <a:gd name="T60" fmla="*/ 115 w 184"/>
              <a:gd name="T61" fmla="*/ 77 h 159"/>
              <a:gd name="T62" fmla="*/ 115 w 184"/>
              <a:gd name="T63" fmla="*/ 7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132" y="124"/>
                </a:moveTo>
                <a:cubicBezTo>
                  <a:pt x="165" y="159"/>
                  <a:pt x="165" y="159"/>
                  <a:pt x="165" y="159"/>
                </a:cubicBezTo>
                <a:cubicBezTo>
                  <a:pt x="165" y="124"/>
                  <a:pt x="165" y="124"/>
                  <a:pt x="165" y="124"/>
                </a:cubicBezTo>
                <a:cubicBezTo>
                  <a:pt x="184" y="124"/>
                  <a:pt x="184" y="124"/>
                  <a:pt x="184" y="124"/>
                </a:cubicBezTo>
                <a:cubicBezTo>
                  <a:pt x="184" y="0"/>
                  <a:pt x="184" y="0"/>
                  <a:pt x="184" y="0"/>
                </a:cubicBezTo>
                <a:cubicBezTo>
                  <a:pt x="0" y="0"/>
                  <a:pt x="0" y="0"/>
                  <a:pt x="0" y="0"/>
                </a:cubicBezTo>
                <a:cubicBezTo>
                  <a:pt x="0" y="47"/>
                  <a:pt x="0" y="47"/>
                  <a:pt x="0" y="47"/>
                </a:cubicBezTo>
                <a:cubicBezTo>
                  <a:pt x="0" y="124"/>
                  <a:pt x="0" y="124"/>
                  <a:pt x="0" y="124"/>
                </a:cubicBezTo>
                <a:cubicBezTo>
                  <a:pt x="115" y="124"/>
                  <a:pt x="115" y="124"/>
                  <a:pt x="115" y="124"/>
                </a:cubicBezTo>
                <a:lnTo>
                  <a:pt x="132" y="124"/>
                </a:lnTo>
                <a:close/>
                <a:moveTo>
                  <a:pt x="154" y="49"/>
                </a:moveTo>
                <a:cubicBezTo>
                  <a:pt x="162" y="49"/>
                  <a:pt x="168" y="56"/>
                  <a:pt x="168" y="63"/>
                </a:cubicBezTo>
                <a:cubicBezTo>
                  <a:pt x="168" y="71"/>
                  <a:pt x="162" y="77"/>
                  <a:pt x="154" y="77"/>
                </a:cubicBezTo>
                <a:cubicBezTo>
                  <a:pt x="146" y="77"/>
                  <a:pt x="140" y="71"/>
                  <a:pt x="140" y="63"/>
                </a:cubicBezTo>
                <a:cubicBezTo>
                  <a:pt x="140" y="56"/>
                  <a:pt x="146" y="49"/>
                  <a:pt x="154" y="49"/>
                </a:cubicBezTo>
                <a:moveTo>
                  <a:pt x="36" y="77"/>
                </a:moveTo>
                <a:cubicBezTo>
                  <a:pt x="28" y="77"/>
                  <a:pt x="22" y="71"/>
                  <a:pt x="22" y="63"/>
                </a:cubicBezTo>
                <a:cubicBezTo>
                  <a:pt x="22" y="56"/>
                  <a:pt x="28" y="49"/>
                  <a:pt x="36" y="49"/>
                </a:cubicBezTo>
                <a:cubicBezTo>
                  <a:pt x="44" y="49"/>
                  <a:pt x="50" y="56"/>
                  <a:pt x="50" y="63"/>
                </a:cubicBezTo>
                <a:cubicBezTo>
                  <a:pt x="50" y="71"/>
                  <a:pt x="44" y="77"/>
                  <a:pt x="36" y="77"/>
                </a:cubicBezTo>
                <a:moveTo>
                  <a:pt x="75" y="77"/>
                </a:moveTo>
                <a:cubicBezTo>
                  <a:pt x="67" y="77"/>
                  <a:pt x="61" y="71"/>
                  <a:pt x="61" y="63"/>
                </a:cubicBezTo>
                <a:cubicBezTo>
                  <a:pt x="61" y="56"/>
                  <a:pt x="67" y="49"/>
                  <a:pt x="75" y="49"/>
                </a:cubicBezTo>
                <a:cubicBezTo>
                  <a:pt x="83" y="49"/>
                  <a:pt x="89" y="56"/>
                  <a:pt x="89" y="63"/>
                </a:cubicBezTo>
                <a:cubicBezTo>
                  <a:pt x="89" y="71"/>
                  <a:pt x="83" y="77"/>
                  <a:pt x="75" y="77"/>
                </a:cubicBezTo>
                <a:moveTo>
                  <a:pt x="115" y="77"/>
                </a:moveTo>
                <a:cubicBezTo>
                  <a:pt x="107" y="77"/>
                  <a:pt x="100" y="71"/>
                  <a:pt x="100" y="63"/>
                </a:cubicBezTo>
                <a:cubicBezTo>
                  <a:pt x="100" y="56"/>
                  <a:pt x="107" y="49"/>
                  <a:pt x="115" y="49"/>
                </a:cubicBezTo>
                <a:cubicBezTo>
                  <a:pt x="115" y="49"/>
                  <a:pt x="115" y="49"/>
                  <a:pt x="115" y="49"/>
                </a:cubicBezTo>
                <a:cubicBezTo>
                  <a:pt x="123" y="50"/>
                  <a:pt x="129" y="56"/>
                  <a:pt x="129" y="63"/>
                </a:cubicBezTo>
                <a:cubicBezTo>
                  <a:pt x="129" y="71"/>
                  <a:pt x="123" y="77"/>
                  <a:pt x="115" y="77"/>
                </a:cubicBezTo>
                <a:cubicBezTo>
                  <a:pt x="115" y="77"/>
                  <a:pt x="115" y="77"/>
                  <a:pt x="115" y="77"/>
                </a:cubicBezTo>
              </a:path>
            </a:pathLst>
          </a:custGeom>
          <a:solidFill>
            <a:sysClr val="window" lastClr="FFFFFF"/>
          </a:solidFill>
          <a:ln>
            <a:noFill/>
          </a:ln>
        </p:spPr>
        <p:txBody>
          <a:bodyPr vert="horz" wrap="square" lIns="91440" tIns="45720" rIns="91440" bIns="45720" numCol="1" anchor="t" anchorCtr="0" compatLnSpc="1"/>
          <a:lstStyle/>
          <a:p>
            <a:pPr>
              <a:lnSpc>
                <a:spcPct val="120000"/>
              </a:lnSpc>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形 2"/>
          <p:cNvPicPr>
            <a:picLocks noChangeAspect="1"/>
          </p:cNvPicPr>
          <p:nvPr>
            <p:custDataLst>
              <p:tags r:id="rId8"/>
            </p:custDataLst>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86942" y="3071387"/>
            <a:ext cx="540000" cy="540000"/>
          </a:xfrm>
          <a:prstGeom prst="rect">
            <a:avLst/>
          </a:prstGeom>
        </p:spPr>
      </p:pic>
      <p:pic>
        <p:nvPicPr>
          <p:cNvPr id="4" name="图片 3"/>
          <p:cNvPicPr>
            <a:picLocks noChangeAspect="1"/>
          </p:cNvPicPr>
          <p:nvPr/>
        </p:nvPicPr>
        <p:blipFill>
          <a:blip r:embed="rId11"/>
          <a:stretch>
            <a:fillRect/>
          </a:stretch>
        </p:blipFill>
        <p:spPr>
          <a:xfrm>
            <a:off x="10124440" y="267335"/>
            <a:ext cx="2078355" cy="485775"/>
          </a:xfrm>
          <a:prstGeom prst="rect">
            <a:avLst/>
          </a:prstGeom>
        </p:spPr>
      </p:pic>
    </p:spTree>
  </p:cSld>
  <p:clrMapOvr>
    <a:masterClrMapping/>
  </p:clrMapOvr>
  <p:transition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0680" y="346710"/>
            <a:ext cx="5934710" cy="411480"/>
          </a:xfrm>
        </p:spPr>
        <p:txBody>
          <a:bodyPr>
            <a:noAutofit/>
          </a:bodyPr>
          <a:lstStyle/>
          <a:p>
            <a:r>
              <a:rPr lang="en-US" altLang="zh-CN" sz="2400" kern="100" dirty="0" smtClean="0">
                <a:cs typeface="Times New Roman" panose="02020603050405020304" pitchFamily="18" charset="0"/>
                <a:sym typeface="+mn-ea"/>
              </a:rPr>
              <a:t>5.GPU</a:t>
            </a:r>
            <a:r>
              <a:rPr lang="zh-CN" altLang="en-US" sz="2400" kern="100" dirty="0" smtClean="0">
                <a:cs typeface="Times New Roman" panose="02020603050405020304" pitchFamily="18" charset="0"/>
                <a:sym typeface="+mn-ea"/>
              </a:rPr>
              <a:t>云平台应用效果</a:t>
            </a:r>
            <a:endParaRPr lang="zh-CN" altLang="en-US" sz="2400" b="0" kern="100" dirty="0" smtClean="0">
              <a:solidFill>
                <a:schemeClr val="tx1"/>
              </a:solidFill>
              <a:cs typeface="Times New Roman" panose="02020603050405020304" pitchFamily="18" charset="0"/>
              <a:sym typeface="+mn-ea"/>
            </a:endParaRPr>
          </a:p>
        </p:txBody>
      </p:sp>
      <p:grpSp>
        <p:nvGrpSpPr>
          <p:cNvPr id="15" name="组合 14"/>
          <p:cNvGrpSpPr/>
          <p:nvPr/>
        </p:nvGrpSpPr>
        <p:grpSpPr>
          <a:xfrm>
            <a:off x="410210" y="1583055"/>
            <a:ext cx="6529705" cy="4163060"/>
            <a:chOff x="844" y="2613"/>
            <a:chExt cx="10264" cy="6556"/>
          </a:xfrm>
        </p:grpSpPr>
        <p:sp>
          <p:nvSpPr>
            <p:cNvPr id="16" name="文本框 27"/>
            <p:cNvSpPr txBox="1"/>
            <p:nvPr>
              <p:custDataLst>
                <p:tags r:id="rId1"/>
              </p:custDataLst>
            </p:nvPr>
          </p:nvSpPr>
          <p:spPr>
            <a:xfrm>
              <a:off x="844" y="3465"/>
              <a:ext cx="4425" cy="5704"/>
            </a:xfrm>
            <a:prstGeom prst="rect">
              <a:avLst/>
            </a:prstGeom>
            <a:noFill/>
            <a:ln w="9525">
              <a:noFill/>
              <a:miter/>
            </a:ln>
          </p:spPr>
          <p:txBody>
            <a:bodyPr wrap="square" anchor="t">
              <a:normAutofit/>
              <a:scene3d>
                <a:camera prst="orthographicFront"/>
                <a:lightRig rig="threePt" dir="t"/>
              </a:scene3d>
            </a:bodyPr>
            <a:lstStyle/>
            <a:p>
              <a:pPr marL="285750" lvl="0" indent="-285750">
                <a:lnSpc>
                  <a:spcPct val="210000"/>
                </a:lnSpc>
                <a:buFont typeface="Wingdings" panose="05000000000000000000" charset="0"/>
                <a:buChar char="n"/>
              </a:pPr>
              <a:r>
                <a:rPr lang="zh-CN" altLang="en-US" b="1" dirty="0">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sym typeface="+mn-ea"/>
                </a:rPr>
                <a:t>硬件成本较高</a:t>
              </a:r>
              <a:endPar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sym typeface="+mn-ea"/>
              </a:endParaRPr>
            </a:p>
            <a:p>
              <a:pPr marL="285750" lvl="0" indent="-285750">
                <a:lnSpc>
                  <a:spcPct val="210000"/>
                </a:lnSpc>
                <a:buFont typeface="Wingdings" panose="05000000000000000000" charset="0"/>
                <a:buChar char="n"/>
              </a:pPr>
              <a:r>
                <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sym typeface="+mn-ea"/>
                </a:rPr>
                <a:t>渲染效果一般</a:t>
              </a:r>
              <a:endPar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sym typeface="+mn-ea"/>
              </a:endParaRPr>
            </a:p>
            <a:p>
              <a:pPr marL="285750" lvl="0" indent="-285750">
                <a:lnSpc>
                  <a:spcPct val="210000"/>
                </a:lnSpc>
                <a:buFont typeface="Wingdings" panose="05000000000000000000" charset="0"/>
                <a:buChar char="n"/>
              </a:pPr>
              <a:r>
                <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sym typeface="+mn-ea"/>
                </a:rPr>
                <a:t>复杂场景卡顿</a:t>
              </a:r>
              <a:endPar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sym typeface="+mn-ea"/>
              </a:endParaRPr>
            </a:p>
            <a:p>
              <a:pPr marL="285750" lvl="0" indent="-285750">
                <a:lnSpc>
                  <a:spcPct val="210000"/>
                </a:lnSpc>
                <a:buFont typeface="Wingdings" panose="05000000000000000000" charset="0"/>
                <a:buChar char="n"/>
              </a:pPr>
              <a:r>
                <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sym typeface="+mn-ea"/>
                </a:rPr>
                <a:t>刷新速率</a:t>
              </a:r>
              <a:r>
                <a:rPr lang="en-US" altLang="zh-CN"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sym typeface="+mn-ea"/>
                </a:rPr>
                <a:t>60HZ</a:t>
              </a:r>
              <a:endPar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sym typeface="+mn-ea"/>
              </a:endParaRPr>
            </a:p>
            <a:p>
              <a:pPr marL="285750" lvl="0" indent="-285750">
                <a:lnSpc>
                  <a:spcPct val="210000"/>
                </a:lnSpc>
                <a:buFont typeface="Wingdings" panose="05000000000000000000" charset="0"/>
                <a:buChar char="n"/>
              </a:pPr>
              <a:r>
                <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影效平均帧数</a:t>
              </a:r>
              <a:r>
                <a:rPr lang="en-US" altLang="zh-CN"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30FPS</a:t>
              </a:r>
              <a:endPar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marL="285750" lvl="0" indent="-285750">
                <a:lnSpc>
                  <a:spcPct val="210000"/>
                </a:lnSpc>
                <a:buFont typeface="Wingdings" panose="05000000000000000000" charset="0"/>
                <a:buChar char="n"/>
              </a:pPr>
              <a:r>
                <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大型游戏难以支持</a:t>
              </a:r>
              <a:endParaRPr lang="zh-CN" altLang="en-US" sz="1800" b="1" dirty="0">
                <a:ln>
                  <a:noFill/>
                </a:ln>
                <a:solidFill>
                  <a:schemeClr val="tx2">
                    <a:lumMod val="60000"/>
                    <a:lumOff val="4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17" name="文本框 27"/>
            <p:cNvSpPr txBox="1"/>
            <p:nvPr>
              <p:custDataLst>
                <p:tags r:id="rId2"/>
              </p:custDataLst>
            </p:nvPr>
          </p:nvSpPr>
          <p:spPr>
            <a:xfrm>
              <a:off x="5623" y="3465"/>
              <a:ext cx="5485" cy="5577"/>
            </a:xfrm>
            <a:prstGeom prst="rect">
              <a:avLst/>
            </a:prstGeom>
            <a:noFill/>
            <a:ln w="9525">
              <a:noFill/>
              <a:miter/>
            </a:ln>
          </p:spPr>
          <p:txBody>
            <a:bodyPr wrap="square" anchor="t"/>
            <a:lstStyle/>
            <a:p>
              <a:pPr marL="285750" lvl="0" indent="-285750" algn="l">
                <a:lnSpc>
                  <a:spcPct val="210000"/>
                </a:lnSpc>
                <a:buFont typeface="Wingdings" panose="05000000000000000000" charset="0"/>
                <a:buChar char="n"/>
              </a:pPr>
              <a:r>
                <a:rPr lang="zh-CN" altLang="en-US" b="1" dirty="0">
                  <a:solidFill>
                    <a:schemeClr val="tx2">
                      <a:lumMod val="75000"/>
                    </a:schemeClr>
                  </a:solidFill>
                  <a:latin typeface="微软雅黑" panose="020B0503020204020204" pitchFamily="34" charset="-122"/>
                  <a:sym typeface="+mn-ea"/>
                </a:rPr>
                <a:t>租赁应用成本低</a:t>
              </a:r>
              <a:endParaRPr lang="zh-CN" altLang="en-US" b="1" dirty="0">
                <a:solidFill>
                  <a:schemeClr val="tx2">
                    <a:lumMod val="75000"/>
                  </a:schemeClr>
                </a:solidFill>
                <a:latin typeface="微软雅黑" panose="020B0503020204020204" pitchFamily="34" charset="-122"/>
                <a:sym typeface="+mn-ea"/>
              </a:endParaRPr>
            </a:p>
            <a:p>
              <a:pPr marL="285750" lvl="0" indent="-285750" algn="l">
                <a:lnSpc>
                  <a:spcPct val="210000"/>
                </a:lnSpc>
                <a:buFont typeface="Wingdings" panose="05000000000000000000" charset="0"/>
                <a:buChar char="n"/>
              </a:pPr>
              <a:r>
                <a:rPr lang="zh-CN" altLang="en-US" b="1" dirty="0">
                  <a:solidFill>
                    <a:schemeClr val="tx2">
                      <a:lumMod val="75000"/>
                    </a:schemeClr>
                  </a:solidFill>
                  <a:latin typeface="微软雅黑" panose="020B0503020204020204" pitchFamily="34" charset="-122"/>
                  <a:sym typeface="+mn-ea"/>
                </a:rPr>
                <a:t>支持</a:t>
              </a:r>
              <a:r>
                <a:rPr lang="en-US" altLang="zh-CN" b="1" dirty="0">
                  <a:solidFill>
                    <a:schemeClr val="tx2">
                      <a:lumMod val="75000"/>
                    </a:schemeClr>
                  </a:solidFill>
                  <a:latin typeface="微软雅黑" panose="020B0503020204020204" pitchFamily="34" charset="-122"/>
                  <a:sym typeface="+mn-ea"/>
                </a:rPr>
                <a:t>3D</a:t>
              </a:r>
              <a:r>
                <a:rPr lang="zh-CN" altLang="en-US" b="1" dirty="0">
                  <a:solidFill>
                    <a:schemeClr val="tx2">
                      <a:lumMod val="75000"/>
                    </a:schemeClr>
                  </a:solidFill>
                  <a:latin typeface="微软雅黑" panose="020B0503020204020204" pitchFamily="34" charset="-122"/>
                  <a:sym typeface="+mn-ea"/>
                </a:rPr>
                <a:t>可视化</a:t>
              </a:r>
              <a:endParaRPr lang="zh-CN" altLang="en-US" b="1" dirty="0">
                <a:solidFill>
                  <a:schemeClr val="tx2">
                    <a:lumMod val="75000"/>
                  </a:schemeClr>
                </a:solidFill>
                <a:latin typeface="微软雅黑" panose="020B0503020204020204" pitchFamily="34" charset="-122"/>
                <a:sym typeface="+mn-ea"/>
              </a:endParaRPr>
            </a:p>
            <a:p>
              <a:pPr marL="285750" lvl="0" indent="-285750" algn="l">
                <a:lnSpc>
                  <a:spcPct val="210000"/>
                </a:lnSpc>
                <a:buFont typeface="Wingdings" panose="05000000000000000000" charset="0"/>
                <a:buChar char="n"/>
              </a:pPr>
              <a:r>
                <a:rPr lang="zh-CN" altLang="en-US" b="1" dirty="0">
                  <a:solidFill>
                    <a:schemeClr val="tx2">
                      <a:lumMod val="75000"/>
                    </a:schemeClr>
                  </a:solidFill>
                  <a:latin typeface="微软雅黑" panose="020B0503020204020204" pitchFamily="34" charset="-122"/>
                  <a:sym typeface="+mn-ea"/>
                </a:rPr>
                <a:t>多任务工作模式轻松</a:t>
              </a:r>
              <a:r>
                <a:rPr lang="zh-CN" altLang="en-US" b="1" dirty="0" smtClean="0">
                  <a:solidFill>
                    <a:schemeClr val="tx2">
                      <a:lumMod val="75000"/>
                    </a:schemeClr>
                  </a:solidFill>
                  <a:latin typeface="微软雅黑" panose="020B0503020204020204" pitchFamily="34" charset="-122"/>
                  <a:sym typeface="+mn-ea"/>
                </a:rPr>
                <a:t>应对</a:t>
              </a:r>
              <a:endParaRPr lang="en-US" altLang="zh-CN" b="1" dirty="0" smtClean="0">
                <a:solidFill>
                  <a:schemeClr val="tx2">
                    <a:lumMod val="75000"/>
                  </a:schemeClr>
                </a:solidFill>
                <a:latin typeface="微软雅黑" panose="020B0503020204020204" pitchFamily="34" charset="-122"/>
                <a:sym typeface="+mn-ea"/>
              </a:endParaRPr>
            </a:p>
            <a:p>
              <a:pPr marL="285750" lvl="0" indent="-285750" algn="l">
                <a:lnSpc>
                  <a:spcPct val="210000"/>
                </a:lnSpc>
                <a:buFont typeface="Wingdings" panose="05000000000000000000" charset="0"/>
                <a:buChar char="n"/>
              </a:pPr>
              <a:r>
                <a:rPr lang="zh-CN" altLang="en-US" b="1" dirty="0" smtClean="0">
                  <a:solidFill>
                    <a:schemeClr val="tx2">
                      <a:lumMod val="75000"/>
                    </a:schemeClr>
                  </a:solidFill>
                  <a:latin typeface="微软雅黑" panose="020B0503020204020204" pitchFamily="34" charset="-122"/>
                  <a:sym typeface="+mn-ea"/>
                </a:rPr>
                <a:t>支持</a:t>
              </a:r>
              <a:r>
                <a:rPr lang="zh-CN" altLang="en-US" b="1" dirty="0">
                  <a:solidFill>
                    <a:schemeClr val="tx2">
                      <a:lumMod val="75000"/>
                    </a:schemeClr>
                  </a:solidFill>
                  <a:latin typeface="微软雅黑" panose="020B0503020204020204" pitchFamily="34" charset="-122"/>
                  <a:sym typeface="+mn-ea"/>
                </a:rPr>
                <a:t>刷新</a:t>
              </a:r>
              <a:r>
                <a:rPr lang="en-US" altLang="zh-CN" b="1" dirty="0">
                  <a:solidFill>
                    <a:schemeClr val="tx2">
                      <a:lumMod val="75000"/>
                    </a:schemeClr>
                  </a:solidFill>
                  <a:latin typeface="微软雅黑" panose="020B0503020204020204" pitchFamily="34" charset="-122"/>
                  <a:sym typeface="+mn-ea"/>
                </a:rPr>
                <a:t>144HZ</a:t>
              </a:r>
              <a:endParaRPr lang="zh-CN" altLang="en-US" b="1" dirty="0">
                <a:solidFill>
                  <a:schemeClr val="tx2">
                    <a:lumMod val="75000"/>
                  </a:schemeClr>
                </a:solidFill>
                <a:latin typeface="微软雅黑" panose="020B0503020204020204" pitchFamily="34" charset="-122"/>
                <a:sym typeface="+mn-ea"/>
              </a:endParaRPr>
            </a:p>
            <a:p>
              <a:pPr marL="285750" lvl="0" indent="-285750" algn="l">
                <a:lnSpc>
                  <a:spcPct val="210000"/>
                </a:lnSpc>
                <a:buFont typeface="Wingdings" panose="05000000000000000000" charset="0"/>
                <a:buChar char="n"/>
              </a:pPr>
              <a:r>
                <a:rPr lang="zh-CN" altLang="en-US" b="1" dirty="0">
                  <a:solidFill>
                    <a:schemeClr val="tx2">
                      <a:lumMod val="75000"/>
                    </a:schemeClr>
                  </a:solidFill>
                  <a:latin typeface="微软雅黑" panose="020B0503020204020204" pitchFamily="34" charset="-122"/>
                  <a:sym typeface="+mn-ea"/>
                </a:rPr>
                <a:t>影效平均帧</a:t>
              </a:r>
              <a:r>
                <a:rPr lang="zh-CN" altLang="en-US" b="1" dirty="0" smtClean="0">
                  <a:solidFill>
                    <a:schemeClr val="tx2">
                      <a:lumMod val="75000"/>
                    </a:schemeClr>
                  </a:solidFill>
                  <a:latin typeface="微软雅黑" panose="020B0503020204020204" pitchFamily="34" charset="-122"/>
                  <a:sym typeface="+mn-ea"/>
                </a:rPr>
                <a:t>数</a:t>
              </a:r>
              <a:r>
                <a:rPr lang="en-US" altLang="zh-CN" b="1" dirty="0" smtClean="0">
                  <a:solidFill>
                    <a:schemeClr val="tx2">
                      <a:lumMod val="75000"/>
                    </a:schemeClr>
                  </a:solidFill>
                  <a:latin typeface="微软雅黑" panose="020B0503020204020204" pitchFamily="34" charset="-122"/>
                  <a:sym typeface="+mn-ea"/>
                </a:rPr>
                <a:t>85FPS</a:t>
              </a:r>
              <a:endParaRPr lang="zh-CN" altLang="en-US" b="1" dirty="0">
                <a:solidFill>
                  <a:schemeClr val="tx2">
                    <a:lumMod val="75000"/>
                  </a:schemeClr>
                </a:solidFill>
                <a:latin typeface="微软雅黑" panose="020B0503020204020204" pitchFamily="34" charset="-122"/>
                <a:sym typeface="+mn-ea"/>
              </a:endParaRPr>
            </a:p>
            <a:p>
              <a:pPr marL="285750" lvl="0" indent="-285750" algn="l">
                <a:lnSpc>
                  <a:spcPct val="210000"/>
                </a:lnSpc>
                <a:buFont typeface="Wingdings" panose="05000000000000000000" charset="0"/>
                <a:buChar char="n"/>
              </a:pPr>
              <a:r>
                <a:rPr lang="zh-CN" altLang="en-US" b="1" dirty="0">
                  <a:solidFill>
                    <a:schemeClr val="tx2">
                      <a:lumMod val="75000"/>
                    </a:schemeClr>
                  </a:solidFill>
                  <a:latin typeface="微软雅黑" panose="020B0503020204020204" pitchFamily="34" charset="-122"/>
                  <a:sym typeface="+mn-ea"/>
                </a:rPr>
                <a:t>支持主流大型</a:t>
              </a:r>
              <a:r>
                <a:rPr lang="zh-CN" altLang="en-US" b="1" dirty="0" smtClean="0">
                  <a:solidFill>
                    <a:schemeClr val="tx2">
                      <a:lumMod val="75000"/>
                    </a:schemeClr>
                  </a:solidFill>
                  <a:latin typeface="微软雅黑" panose="020B0503020204020204" pitchFamily="34" charset="-122"/>
                  <a:sym typeface="+mn-ea"/>
                </a:rPr>
                <a:t>游戏</a:t>
              </a:r>
              <a:endParaRPr lang="zh-CN" altLang="en-US" b="1" dirty="0">
                <a:solidFill>
                  <a:schemeClr val="tx2">
                    <a:lumMod val="75000"/>
                  </a:schemeClr>
                </a:solidFill>
                <a:latin typeface="微软雅黑" panose="020B0503020204020204" pitchFamily="34" charset="-122"/>
                <a:sym typeface="+mn-ea"/>
              </a:endParaRPr>
            </a:p>
          </p:txBody>
        </p:sp>
        <p:sp>
          <p:nvSpPr>
            <p:cNvPr id="18" name="任意多边形 17"/>
            <p:cNvSpPr/>
            <p:nvPr>
              <p:custDataLst>
                <p:tags r:id="rId3"/>
              </p:custDataLst>
            </p:nvPr>
          </p:nvSpPr>
          <p:spPr>
            <a:xfrm>
              <a:off x="844" y="2613"/>
              <a:ext cx="4887" cy="828"/>
            </a:xfrm>
            <a:custGeom>
              <a:avLst/>
              <a:gdLst>
                <a:gd name="connsiteX0" fmla="*/ 0 w 4826782"/>
                <a:gd name="connsiteY0" fmla="*/ 0 h 817656"/>
                <a:gd name="connsiteX1" fmla="*/ 4826782 w 4826782"/>
                <a:gd name="connsiteY1" fmla="*/ 0 h 817656"/>
                <a:gd name="connsiteX2" fmla="*/ 4060626 w 4826782"/>
                <a:gd name="connsiteY2" fmla="*/ 817656 h 817656"/>
                <a:gd name="connsiteX3" fmla="*/ 0 w 4826782"/>
                <a:gd name="connsiteY3" fmla="*/ 817656 h 817656"/>
              </a:gdLst>
              <a:ahLst/>
              <a:cxnLst>
                <a:cxn ang="0">
                  <a:pos x="connsiteX0" y="connsiteY0"/>
                </a:cxn>
                <a:cxn ang="0">
                  <a:pos x="connsiteX1" y="connsiteY1"/>
                </a:cxn>
                <a:cxn ang="0">
                  <a:pos x="connsiteX2" y="connsiteY2"/>
                </a:cxn>
                <a:cxn ang="0">
                  <a:pos x="connsiteX3" y="connsiteY3"/>
                </a:cxn>
              </a:cxnLst>
              <a:rect l="l" t="t" r="r" b="b"/>
              <a:pathLst>
                <a:path w="4826782" h="817656">
                  <a:moveTo>
                    <a:pt x="0" y="0"/>
                  </a:moveTo>
                  <a:lnTo>
                    <a:pt x="4826782" y="0"/>
                  </a:lnTo>
                  <a:lnTo>
                    <a:pt x="4060626" y="817656"/>
                  </a:lnTo>
                  <a:lnTo>
                    <a:pt x="0" y="817656"/>
                  </a:lnTo>
                  <a:close/>
                </a:path>
              </a:pathLst>
            </a:custGeom>
          </p:spPr>
          <p:style>
            <a:lnRef idx="0">
              <a:schemeClr val="accent2"/>
            </a:lnRef>
            <a:fillRef idx="3">
              <a:schemeClr val="accent2"/>
            </a:fillRef>
            <a:effectRef idx="3">
              <a:schemeClr val="accent2"/>
            </a:effectRef>
            <a:fontRef idx="minor">
              <a:schemeClr val="lt1"/>
            </a:fontRef>
          </p:style>
          <p:txBody>
            <a:bodyPr wrap="square" rtlCol="0" anchor="ctr">
              <a:normAutofit/>
            </a:bodyPr>
            <a:lstStyle/>
            <a:p>
              <a:pPr algn="ctr" fontAlgn="base">
                <a:spcBef>
                  <a:spcPct val="0"/>
                </a:spcBef>
                <a:spcAft>
                  <a:spcPct val="0"/>
                </a:spcAft>
              </a:pPr>
              <a:r>
                <a:rPr lang="zh-CN" altLang="en-US" sz="2400" b="1" smtClean="0">
                  <a:solidFill>
                    <a:srgbClr val="FFFFFF"/>
                  </a:solidFill>
                  <a:latin typeface="Arial" panose="020B0604020202020204" pitchFamily="34" charset="0"/>
                  <a:ea typeface="黑体" panose="02010609060101010101" charset="-122"/>
                </a:rPr>
                <a:t>使用前</a:t>
              </a:r>
              <a:endParaRPr lang="zh-CN" altLang="en-US" sz="2400" b="1" smtClean="0">
                <a:solidFill>
                  <a:srgbClr val="FFFFFF"/>
                </a:solidFill>
                <a:latin typeface="Arial" panose="020B0604020202020204" pitchFamily="34" charset="0"/>
                <a:ea typeface="黑体" panose="02010609060101010101" charset="-122"/>
              </a:endParaRPr>
            </a:p>
          </p:txBody>
        </p:sp>
        <p:sp>
          <p:nvSpPr>
            <p:cNvPr id="19" name="任意多边形 18"/>
            <p:cNvSpPr/>
            <p:nvPr>
              <p:custDataLst>
                <p:tags r:id="rId4"/>
              </p:custDataLst>
            </p:nvPr>
          </p:nvSpPr>
          <p:spPr>
            <a:xfrm>
              <a:off x="5835" y="2617"/>
              <a:ext cx="5174" cy="828"/>
            </a:xfrm>
            <a:custGeom>
              <a:avLst/>
              <a:gdLst>
                <a:gd name="connsiteX0" fmla="*/ 1174384 w 9112656"/>
                <a:gd name="connsiteY0" fmla="*/ 0 h 1625600"/>
                <a:gd name="connsiteX1" fmla="*/ 9112656 w 9112656"/>
                <a:gd name="connsiteY1" fmla="*/ 0 h 1625600"/>
                <a:gd name="connsiteX2" fmla="*/ 9112656 w 9112656"/>
                <a:gd name="connsiteY2" fmla="*/ 1625600 h 1625600"/>
                <a:gd name="connsiteX3" fmla="*/ 0 w 9112656"/>
                <a:gd name="connsiteY3" fmla="*/ 1625600 h 1625600"/>
              </a:gdLst>
              <a:ahLst/>
              <a:cxnLst>
                <a:cxn ang="0">
                  <a:pos x="connsiteX0" y="connsiteY0"/>
                </a:cxn>
                <a:cxn ang="0">
                  <a:pos x="connsiteX1" y="connsiteY1"/>
                </a:cxn>
                <a:cxn ang="0">
                  <a:pos x="connsiteX2" y="connsiteY2"/>
                </a:cxn>
                <a:cxn ang="0">
                  <a:pos x="connsiteX3" y="connsiteY3"/>
                </a:cxn>
              </a:cxnLst>
              <a:rect l="l" t="t" r="r" b="b"/>
              <a:pathLst>
                <a:path w="9112656" h="1625600">
                  <a:moveTo>
                    <a:pt x="1174384" y="0"/>
                  </a:moveTo>
                  <a:lnTo>
                    <a:pt x="9112656" y="0"/>
                  </a:lnTo>
                  <a:lnTo>
                    <a:pt x="9112656" y="1625600"/>
                  </a:lnTo>
                  <a:lnTo>
                    <a:pt x="0" y="1625600"/>
                  </a:lnTo>
                  <a:close/>
                </a:path>
              </a:pathLst>
            </a:cu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normAutofit/>
            </a:bodyPr>
            <a:lstStyle/>
            <a:p>
              <a:pPr algn="ctr"/>
              <a:r>
                <a:rPr lang="zh-CN" altLang="en-US" sz="2400" b="1" smtClean="0">
                  <a:solidFill>
                    <a:srgbClr val="FFFFFF"/>
                  </a:solidFill>
                  <a:latin typeface="Arial" panose="020B0604020202020204" pitchFamily="34" charset="0"/>
                  <a:ea typeface="黑体" panose="02010609060101010101" charset="-122"/>
                </a:rPr>
                <a:t>使用后</a:t>
              </a:r>
              <a:endParaRPr lang="zh-CN" altLang="en-US" sz="2400" b="1" smtClean="0">
                <a:solidFill>
                  <a:srgbClr val="FFFFFF"/>
                </a:solidFill>
                <a:latin typeface="Arial" panose="020B0604020202020204" pitchFamily="34" charset="0"/>
                <a:ea typeface="黑体" panose="02010609060101010101" charset="-122"/>
              </a:endParaRPr>
            </a:p>
          </p:txBody>
        </p:sp>
      </p:grpSp>
      <p:sp>
        <p:nvSpPr>
          <p:cNvPr id="20" name="文本框 19"/>
          <p:cNvSpPr txBox="1"/>
          <p:nvPr/>
        </p:nvSpPr>
        <p:spPr>
          <a:xfrm>
            <a:off x="7339964" y="1453198"/>
            <a:ext cx="4356735" cy="4154170"/>
          </a:xfrm>
          <a:prstGeom prst="rect">
            <a:avLst/>
          </a:prstGeom>
          <a:noFill/>
          <a:ln>
            <a:noFill/>
          </a:ln>
          <a:effectLst/>
          <a:extLst>
            <a:ext uri="{909E8E84-426E-40DD-AFC4-6F175D3DCCD1}">
              <a14:hiddenFill xmlns:a14="http://schemas.microsoft.com/office/drawing/2010/main">
                <a:solidFill>
                  <a:srgbClr val="FA9A60"/>
                </a:solidFill>
              </a14:hiddenFill>
            </a:ext>
          </a:ex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lnSpc>
                <a:spcPct val="220000"/>
              </a:lnSpc>
              <a:buFont typeface="Wingdings" panose="05000000000000000000" charset="0"/>
              <a:buChar char="ü"/>
            </a:pPr>
            <a:r>
              <a:rPr lang="zh-CN" altLang="en-US" sz="2000" b="1" dirty="0" smtClean="0">
                <a:solidFill>
                  <a:schemeClr val="accent1">
                    <a:lumMod val="75000"/>
                  </a:schemeClr>
                </a:solidFill>
                <a:latin typeface="微软雅黑" panose="020B0503020204020204" pitchFamily="34" charset="-122"/>
              </a:rPr>
              <a:t>降低</a:t>
            </a:r>
            <a:r>
              <a:rPr lang="zh-CN" altLang="en-US" sz="2000" b="1" dirty="0">
                <a:solidFill>
                  <a:schemeClr val="accent1">
                    <a:lumMod val="75000"/>
                  </a:schemeClr>
                </a:solidFill>
                <a:latin typeface="微软雅黑" panose="020B0503020204020204" pitchFamily="34" charset="-122"/>
              </a:rPr>
              <a:t>用户设备成本；</a:t>
            </a:r>
            <a:endParaRPr lang="zh-CN" altLang="en-US" sz="2000" b="1" dirty="0">
              <a:solidFill>
                <a:schemeClr val="accent1">
                  <a:lumMod val="75000"/>
                </a:schemeClr>
              </a:solidFill>
              <a:latin typeface="微软雅黑" panose="020B0503020204020204" pitchFamily="34" charset="-122"/>
            </a:endParaRPr>
          </a:p>
          <a:p>
            <a:pPr marL="285750" indent="-285750">
              <a:lnSpc>
                <a:spcPct val="220000"/>
              </a:lnSpc>
              <a:buFont typeface="Wingdings" panose="05000000000000000000" charset="0"/>
              <a:buChar char="ü"/>
            </a:pPr>
            <a:r>
              <a:rPr lang="zh-CN" altLang="en-US" sz="2000" b="1" dirty="0">
                <a:solidFill>
                  <a:schemeClr val="accent1">
                    <a:lumMod val="75000"/>
                  </a:schemeClr>
                </a:solidFill>
                <a:latin typeface="微软雅黑" panose="020B0503020204020204" pitchFamily="34" charset="-122"/>
              </a:rPr>
              <a:t>降低用户</a:t>
            </a:r>
            <a:r>
              <a:rPr lang="zh-CN" altLang="en-US" sz="2000" b="1" dirty="0" smtClean="0">
                <a:solidFill>
                  <a:schemeClr val="accent1">
                    <a:lumMod val="75000"/>
                  </a:schemeClr>
                </a:solidFill>
                <a:latin typeface="微软雅黑" panose="020B0503020204020204" pitchFamily="34" charset="-122"/>
              </a:rPr>
              <a:t>电费成本</a:t>
            </a:r>
            <a:r>
              <a:rPr lang="en-US" altLang="zh-CN" sz="2000" b="1" dirty="0">
                <a:solidFill>
                  <a:schemeClr val="accent1">
                    <a:lumMod val="75000"/>
                  </a:schemeClr>
                </a:solidFill>
                <a:latin typeface="微软雅黑" panose="020B0503020204020204" pitchFamily="34" charset="-122"/>
              </a:rPr>
              <a:t>40%</a:t>
            </a:r>
            <a:r>
              <a:rPr lang="zh-CN" altLang="en-US" sz="2000" b="1" dirty="0">
                <a:solidFill>
                  <a:schemeClr val="accent1">
                    <a:lumMod val="75000"/>
                  </a:schemeClr>
                </a:solidFill>
                <a:latin typeface="微软雅黑" panose="020B0503020204020204" pitchFamily="34" charset="-122"/>
              </a:rPr>
              <a:t>；</a:t>
            </a:r>
            <a:endParaRPr lang="zh-CN" altLang="en-US" sz="2000" b="1" dirty="0">
              <a:solidFill>
                <a:schemeClr val="accent1">
                  <a:lumMod val="75000"/>
                </a:schemeClr>
              </a:solidFill>
              <a:latin typeface="微软雅黑" panose="020B0503020204020204" pitchFamily="34" charset="-122"/>
            </a:endParaRPr>
          </a:p>
          <a:p>
            <a:pPr marL="285750" indent="-285750">
              <a:lnSpc>
                <a:spcPct val="220000"/>
              </a:lnSpc>
              <a:buFont typeface="Wingdings" panose="05000000000000000000" charset="0"/>
              <a:buChar char="ü"/>
            </a:pPr>
            <a:r>
              <a:rPr lang="zh-CN" altLang="en-US" sz="2000" b="1" dirty="0">
                <a:solidFill>
                  <a:schemeClr val="accent1">
                    <a:lumMod val="75000"/>
                  </a:schemeClr>
                </a:solidFill>
                <a:latin typeface="微软雅黑" panose="020B0503020204020204" pitchFamily="34" charset="-122"/>
              </a:rPr>
              <a:t>改善渲染效果，提升</a:t>
            </a:r>
            <a:r>
              <a:rPr lang="zh-CN" altLang="en-US" sz="2000" b="1" dirty="0" smtClean="0">
                <a:solidFill>
                  <a:schemeClr val="accent1">
                    <a:lumMod val="75000"/>
                  </a:schemeClr>
                </a:solidFill>
                <a:latin typeface="微软雅黑" panose="020B0503020204020204" pitchFamily="34" charset="-122"/>
              </a:rPr>
              <a:t>满意度</a:t>
            </a:r>
            <a:r>
              <a:rPr lang="en-US" altLang="zh-CN" sz="2000" b="1" dirty="0" smtClean="0">
                <a:solidFill>
                  <a:schemeClr val="accent1">
                    <a:lumMod val="75000"/>
                  </a:schemeClr>
                </a:solidFill>
                <a:latin typeface="微软雅黑" panose="020B0503020204020204" pitchFamily="34" charset="-122"/>
              </a:rPr>
              <a:t>25</a:t>
            </a:r>
            <a:r>
              <a:rPr lang="en-US" altLang="zh-CN" sz="2000" b="1" dirty="0">
                <a:solidFill>
                  <a:schemeClr val="accent1">
                    <a:lumMod val="75000"/>
                  </a:schemeClr>
                </a:solidFill>
                <a:latin typeface="微软雅黑" panose="020B0503020204020204" pitchFamily="34" charset="-122"/>
              </a:rPr>
              <a:t>%</a:t>
            </a:r>
            <a:r>
              <a:rPr lang="zh-CN" altLang="en-US" sz="2000" b="1" dirty="0">
                <a:solidFill>
                  <a:schemeClr val="accent1">
                    <a:lumMod val="75000"/>
                  </a:schemeClr>
                </a:solidFill>
                <a:latin typeface="微软雅黑" panose="020B0503020204020204" pitchFamily="34" charset="-122"/>
              </a:rPr>
              <a:t>；</a:t>
            </a:r>
            <a:endParaRPr lang="zh-CN" altLang="en-US" sz="2000" b="1" dirty="0">
              <a:solidFill>
                <a:schemeClr val="accent1">
                  <a:lumMod val="75000"/>
                </a:schemeClr>
              </a:solidFill>
              <a:latin typeface="微软雅黑" panose="020B0503020204020204" pitchFamily="34" charset="-122"/>
            </a:endParaRPr>
          </a:p>
          <a:p>
            <a:pPr marL="285750" indent="-285750">
              <a:lnSpc>
                <a:spcPct val="220000"/>
              </a:lnSpc>
              <a:buFont typeface="Wingdings" panose="05000000000000000000" charset="0"/>
              <a:buChar char="ü"/>
            </a:pPr>
            <a:r>
              <a:rPr lang="zh-CN" altLang="en-US" sz="2000" b="1" dirty="0">
                <a:solidFill>
                  <a:schemeClr val="accent1">
                    <a:lumMod val="75000"/>
                  </a:schemeClr>
                </a:solidFill>
                <a:latin typeface="微软雅黑" panose="020B0503020204020204" pitchFamily="34" charset="-122"/>
              </a:rPr>
              <a:t>提升刷新频率</a:t>
            </a:r>
            <a:r>
              <a:rPr lang="en-US" altLang="zh-CN" sz="2000" b="1" dirty="0">
                <a:solidFill>
                  <a:schemeClr val="accent1">
                    <a:lumMod val="75000"/>
                  </a:schemeClr>
                </a:solidFill>
                <a:latin typeface="微软雅黑" panose="020B0503020204020204" pitchFamily="34" charset="-122"/>
              </a:rPr>
              <a:t>2.4</a:t>
            </a:r>
            <a:r>
              <a:rPr lang="zh-CN" altLang="en-US" sz="2000" b="1" dirty="0">
                <a:solidFill>
                  <a:schemeClr val="accent1">
                    <a:lumMod val="75000"/>
                  </a:schemeClr>
                </a:solidFill>
                <a:latin typeface="微软雅黑" panose="020B0503020204020204" pitchFamily="34" charset="-122"/>
              </a:rPr>
              <a:t>倍；</a:t>
            </a:r>
            <a:endParaRPr lang="zh-CN" altLang="en-US" sz="2000" b="1" dirty="0">
              <a:solidFill>
                <a:schemeClr val="accent1">
                  <a:lumMod val="75000"/>
                </a:schemeClr>
              </a:solidFill>
              <a:latin typeface="微软雅黑" panose="020B0503020204020204" pitchFamily="34" charset="-122"/>
            </a:endParaRPr>
          </a:p>
          <a:p>
            <a:pPr marL="285750" indent="-285750">
              <a:lnSpc>
                <a:spcPct val="220000"/>
              </a:lnSpc>
              <a:buFont typeface="Wingdings" panose="05000000000000000000" charset="0"/>
              <a:buChar char="ü"/>
            </a:pPr>
            <a:r>
              <a:rPr lang="zh-CN" altLang="en-US" sz="2000" b="1" dirty="0" smtClean="0">
                <a:solidFill>
                  <a:schemeClr val="accent1">
                    <a:lumMod val="75000"/>
                  </a:schemeClr>
                </a:solidFill>
                <a:latin typeface="微软雅黑" panose="020B0503020204020204" pitchFamily="34" charset="-122"/>
                <a:sym typeface="+mn-ea"/>
              </a:rPr>
              <a:t>影</a:t>
            </a:r>
            <a:r>
              <a:rPr lang="zh-CN" altLang="en-US" sz="2000" b="1" dirty="0">
                <a:solidFill>
                  <a:schemeClr val="accent1">
                    <a:lumMod val="75000"/>
                  </a:schemeClr>
                </a:solidFill>
                <a:latin typeface="微软雅黑" panose="020B0503020204020204" pitchFamily="34" charset="-122"/>
                <a:sym typeface="+mn-ea"/>
              </a:rPr>
              <a:t>效效果提升</a:t>
            </a:r>
            <a:r>
              <a:rPr lang="en-US" altLang="zh-CN" sz="2000" b="1" dirty="0">
                <a:solidFill>
                  <a:schemeClr val="accent1">
                    <a:lumMod val="75000"/>
                  </a:schemeClr>
                </a:solidFill>
                <a:latin typeface="微软雅黑" panose="020B0503020204020204" pitchFamily="34" charset="-122"/>
                <a:sym typeface="+mn-ea"/>
              </a:rPr>
              <a:t>2.83</a:t>
            </a:r>
            <a:r>
              <a:rPr lang="zh-CN" altLang="en-US" sz="2000" b="1" dirty="0">
                <a:solidFill>
                  <a:schemeClr val="accent1">
                    <a:lumMod val="75000"/>
                  </a:schemeClr>
                </a:solidFill>
                <a:latin typeface="微软雅黑" panose="020B0503020204020204" pitchFamily="34" charset="-122"/>
                <a:sym typeface="+mn-ea"/>
              </a:rPr>
              <a:t>倍；</a:t>
            </a:r>
            <a:endParaRPr lang="zh-CN" altLang="en-US" sz="2000" b="1" dirty="0">
              <a:solidFill>
                <a:schemeClr val="accent1">
                  <a:lumMod val="75000"/>
                </a:schemeClr>
              </a:solidFill>
              <a:latin typeface="微软雅黑" panose="020B0503020204020204" pitchFamily="34" charset="-122"/>
              <a:sym typeface="+mn-ea"/>
            </a:endParaRPr>
          </a:p>
          <a:p>
            <a:pPr marL="285750" indent="-285750">
              <a:lnSpc>
                <a:spcPct val="220000"/>
              </a:lnSpc>
              <a:buFont typeface="Wingdings" panose="05000000000000000000" charset="0"/>
              <a:buChar char="ü"/>
            </a:pPr>
            <a:r>
              <a:rPr lang="zh-CN" altLang="en-US" sz="2000" b="1" dirty="0">
                <a:solidFill>
                  <a:schemeClr val="accent1">
                    <a:lumMod val="75000"/>
                  </a:schemeClr>
                </a:solidFill>
                <a:latin typeface="微软雅黑" panose="020B0503020204020204" pitchFamily="34" charset="-122"/>
              </a:rPr>
              <a:t>支持主流国际大型游戏</a:t>
            </a:r>
            <a:r>
              <a:rPr lang="zh-CN" altLang="en-US" sz="1800" b="1" dirty="0">
                <a:solidFill>
                  <a:schemeClr val="accent1">
                    <a:lumMod val="75000"/>
                  </a:schemeClr>
                </a:solidFill>
                <a:latin typeface="微软雅黑" panose="020B0503020204020204" pitchFamily="34" charset="-122"/>
              </a:rPr>
              <a:t>。</a:t>
            </a:r>
            <a:endParaRPr lang="zh-CN" altLang="en-US" sz="1800" b="1" dirty="0">
              <a:solidFill>
                <a:schemeClr val="accent1">
                  <a:lumMod val="75000"/>
                </a:schemeClr>
              </a:solidFill>
              <a:latin typeface="微软雅黑" panose="020B0503020204020204" pitchFamily="34" charset="-122"/>
            </a:endParaRPr>
          </a:p>
        </p:txBody>
      </p:sp>
      <p:sp>
        <p:nvSpPr>
          <p:cNvPr id="21" name="矩形 20"/>
          <p:cNvSpPr/>
          <p:nvPr/>
        </p:nvSpPr>
        <p:spPr>
          <a:xfrm>
            <a:off x="7249160" y="1381760"/>
            <a:ext cx="4589145" cy="4399280"/>
          </a:xfrm>
          <a:prstGeom prst="rect">
            <a:avLst/>
          </a:prstGeom>
          <a:noFill/>
          <a:ln w="6350">
            <a:solidFill>
              <a:schemeClr val="accent1">
                <a:lumMod val="60000"/>
                <a:lumOff val="40000"/>
              </a:schemeClr>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85750" y="1381760"/>
            <a:ext cx="6591300" cy="4399280"/>
          </a:xfrm>
          <a:prstGeom prst="rect">
            <a:avLst/>
          </a:prstGeom>
          <a:noFill/>
          <a:ln w="6350">
            <a:solidFill>
              <a:schemeClr val="accent1">
                <a:lumMod val="60000"/>
                <a:lumOff val="40000"/>
              </a:schemeClr>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a:off x="6861175" y="3037205"/>
            <a:ext cx="387985" cy="1088390"/>
          </a:xfrm>
          <a:prstGeom prst="rightArrow">
            <a:avLst/>
          </a:prstGeom>
          <a:gradFill>
            <a:gsLst>
              <a:gs pos="98000">
                <a:srgbClr val="2E77B3">
                  <a:alpha val="100000"/>
                </a:srgbClr>
              </a:gs>
              <a:gs pos="2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5"/>
          <a:stretch>
            <a:fillRect/>
          </a:stretch>
        </p:blipFill>
        <p:spPr>
          <a:xfrm>
            <a:off x="10124440" y="267335"/>
            <a:ext cx="2078355"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30680" y="346710"/>
            <a:ext cx="4632325" cy="411480"/>
          </a:xfrm>
        </p:spPr>
        <p:txBody>
          <a:bodyPr>
            <a:noAutofit/>
          </a:bodyPr>
          <a:lstStyle/>
          <a:p>
            <a:r>
              <a:rPr lang="en-US" altLang="zh-CN" sz="2400" kern="100" dirty="0" smtClean="0">
                <a:solidFill>
                  <a:schemeClr val="tx1"/>
                </a:solidFill>
                <a:cs typeface="Times New Roman" panose="02020603050405020304" pitchFamily="18" charset="0"/>
                <a:sym typeface="+mn-ea"/>
              </a:rPr>
              <a:t>6.GPU</a:t>
            </a:r>
            <a:r>
              <a:rPr lang="zh-CN" altLang="en-US" sz="2400" kern="100" dirty="0" smtClean="0">
                <a:solidFill>
                  <a:schemeClr val="tx1"/>
                </a:solidFill>
                <a:cs typeface="Times New Roman" panose="02020603050405020304" pitchFamily="18" charset="0"/>
                <a:sym typeface="+mn-ea"/>
              </a:rPr>
              <a:t>云平台特点及优势</a:t>
            </a:r>
            <a:endParaRPr lang="zh-CN" altLang="en-US" sz="2400" b="0" kern="100" dirty="0" smtClean="0">
              <a:solidFill>
                <a:schemeClr val="tx1"/>
              </a:solidFill>
              <a:cs typeface="Times New Roman" panose="02020603050405020304" pitchFamily="18" charset="0"/>
              <a:sym typeface="+mn-ea"/>
            </a:endParaRPr>
          </a:p>
        </p:txBody>
      </p:sp>
      <p:grpSp>
        <p:nvGrpSpPr>
          <p:cNvPr id="7169" name="组合 21"/>
          <p:cNvGrpSpPr/>
          <p:nvPr/>
        </p:nvGrpSpPr>
        <p:grpSpPr>
          <a:xfrm>
            <a:off x="3017838" y="2119313"/>
            <a:ext cx="6174422" cy="3529647"/>
            <a:chOff x="4752" y="2858"/>
            <a:chExt cx="9725" cy="5558"/>
          </a:xfrm>
        </p:grpSpPr>
        <p:sp>
          <p:nvSpPr>
            <p:cNvPr id="5" name="椭圆 4"/>
            <p:cNvSpPr/>
            <p:nvPr/>
          </p:nvSpPr>
          <p:spPr>
            <a:xfrm>
              <a:off x="5480" y="3547"/>
              <a:ext cx="4124" cy="4124"/>
            </a:xfrm>
            <a:prstGeom prst="ellipse">
              <a:avLst/>
            </a:prstGeom>
            <a:noFill/>
            <a:ln>
              <a:solidFill>
                <a:srgbClr val="73737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 name="椭圆 5"/>
            <p:cNvSpPr/>
            <p:nvPr/>
          </p:nvSpPr>
          <p:spPr>
            <a:xfrm>
              <a:off x="9583" y="3547"/>
              <a:ext cx="4124" cy="4124"/>
            </a:xfrm>
            <a:prstGeom prst="ellipse">
              <a:avLst/>
            </a:prstGeom>
            <a:noFill/>
            <a:ln>
              <a:solidFill>
                <a:srgbClr val="73737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 name="椭圆 6"/>
            <p:cNvSpPr/>
            <p:nvPr/>
          </p:nvSpPr>
          <p:spPr>
            <a:xfrm>
              <a:off x="6746" y="2858"/>
              <a:ext cx="1591" cy="1591"/>
            </a:xfrm>
            <a:prstGeom prst="ellipse">
              <a:avLst/>
            </a:prstGeom>
            <a:solidFill>
              <a:schemeClr val="bg2">
                <a:lumMod val="9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椭圆 7"/>
            <p:cNvSpPr/>
            <p:nvPr/>
          </p:nvSpPr>
          <p:spPr>
            <a:xfrm>
              <a:off x="6746" y="6807"/>
              <a:ext cx="1591" cy="1591"/>
            </a:xfrm>
            <a:prstGeom prst="ellipse">
              <a:avLst/>
            </a:prstGeom>
            <a:solidFill>
              <a:schemeClr val="tx2">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椭圆 8"/>
            <p:cNvSpPr/>
            <p:nvPr/>
          </p:nvSpPr>
          <p:spPr>
            <a:xfrm>
              <a:off x="4752" y="4814"/>
              <a:ext cx="1591" cy="1591"/>
            </a:xfrm>
            <a:prstGeom prst="ellipse">
              <a:avLst/>
            </a:prstGeom>
            <a:solidFill>
              <a:schemeClr val="bg2">
                <a:lumMod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椭圆 9"/>
            <p:cNvSpPr/>
            <p:nvPr/>
          </p:nvSpPr>
          <p:spPr>
            <a:xfrm>
              <a:off x="8813" y="4814"/>
              <a:ext cx="1591" cy="1591"/>
            </a:xfrm>
            <a:prstGeom prst="ellipse">
              <a:avLst/>
            </a:prstGeom>
            <a:gradFill>
              <a:gsLst>
                <a:gs pos="0">
                  <a:srgbClr val="012D86"/>
                </a:gs>
                <a:gs pos="100000">
                  <a:srgbClr val="0E2557"/>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椭圆 10"/>
            <p:cNvSpPr/>
            <p:nvPr/>
          </p:nvSpPr>
          <p:spPr>
            <a:xfrm>
              <a:off x="10819" y="2858"/>
              <a:ext cx="1591" cy="1591"/>
            </a:xfrm>
            <a:prstGeom prst="ellipse">
              <a:avLst/>
            </a:prstGeom>
            <a:solidFill>
              <a:srgbClr val="64CFD8"/>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椭圆 11"/>
            <p:cNvSpPr/>
            <p:nvPr/>
          </p:nvSpPr>
          <p:spPr>
            <a:xfrm>
              <a:off x="10820" y="6825"/>
              <a:ext cx="1591" cy="1591"/>
            </a:xfrm>
            <a:prstGeom prst="ellipse">
              <a:avLst/>
            </a:prstGeom>
            <a:solidFill>
              <a:srgbClr val="09538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4" name="椭圆 13"/>
            <p:cNvSpPr/>
            <p:nvPr/>
          </p:nvSpPr>
          <p:spPr>
            <a:xfrm>
              <a:off x="12886" y="4814"/>
              <a:ext cx="1591" cy="1591"/>
            </a:xfrm>
            <a:prstGeom prst="ellipse">
              <a:avLst/>
            </a:prstGeom>
            <a:solidFill>
              <a:srgbClr val="34B3E7"/>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7179" name="文本框 32"/>
          <p:cNvSpPr txBox="1"/>
          <p:nvPr/>
        </p:nvSpPr>
        <p:spPr>
          <a:xfrm>
            <a:off x="7961313" y="1162050"/>
            <a:ext cx="2680335" cy="398780"/>
          </a:xfrm>
          <a:prstGeom prst="rect">
            <a:avLst/>
          </a:prstGeom>
          <a:noFill/>
          <a:ln w="9525">
            <a:noFill/>
          </a:ln>
        </p:spPr>
        <p:txBody>
          <a:bodyPr wrap="none" anchor="t">
            <a:spAutoFit/>
          </a:bodyPr>
          <a:lstStyle/>
          <a:p>
            <a:r>
              <a:rPr lang="en-US" altLang="zh-CN" sz="2000" b="1">
                <a:latin typeface="Arial" panose="020B0604020202020204" pitchFamily="34" charset="0"/>
                <a:ea typeface="微软雅黑" panose="020B0503020204020204" pitchFamily="34" charset="-122"/>
              </a:rPr>
              <a:t>6.</a:t>
            </a:r>
            <a:r>
              <a:rPr lang="zh-CN" altLang="en-US" sz="2000" b="1">
                <a:latin typeface="Arial" panose="020B0604020202020204" pitchFamily="34" charset="0"/>
                <a:ea typeface="微软雅黑" panose="020B0503020204020204" pitchFamily="34" charset="-122"/>
              </a:rPr>
              <a:t>支持多租户租赁应用</a:t>
            </a:r>
            <a:endParaRPr lang="zh-CN" altLang="en-US" sz="2000" b="1">
              <a:latin typeface="Arial" panose="020B0604020202020204" pitchFamily="34" charset="0"/>
              <a:ea typeface="微软雅黑" panose="020B0503020204020204" pitchFamily="34" charset="-122"/>
            </a:endParaRPr>
          </a:p>
        </p:txBody>
      </p:sp>
      <p:sp>
        <p:nvSpPr>
          <p:cNvPr id="7180" name="文本框 33"/>
          <p:cNvSpPr txBox="1"/>
          <p:nvPr/>
        </p:nvSpPr>
        <p:spPr>
          <a:xfrm>
            <a:off x="7961630" y="1635125"/>
            <a:ext cx="2426335" cy="829945"/>
          </a:xfrm>
          <a:prstGeom prst="rect">
            <a:avLst/>
          </a:prstGeom>
          <a:noFill/>
          <a:ln w="9525">
            <a:noFill/>
          </a:ln>
        </p:spPr>
        <p:txBody>
          <a:bodyPr wrap="square" anchor="t">
            <a:spAutoFit/>
          </a:bodyPr>
          <a:lstStyle/>
          <a:p>
            <a:r>
              <a:rPr lang="zh-CN" sz="1600">
                <a:latin typeface="Arial" panose="020B0604020202020204" pitchFamily="34" charset="0"/>
                <a:ea typeface="微软雅黑" panose="020B0503020204020204" pitchFamily="34" charset="-122"/>
              </a:rPr>
              <a:t>支持个人及中小微企业的月度、季度、年度等多种租赁方式灵活应用。</a:t>
            </a:r>
            <a:endParaRPr lang="zh-CN" sz="1600">
              <a:latin typeface="Arial" panose="020B0604020202020204" pitchFamily="34" charset="0"/>
              <a:ea typeface="微软雅黑" panose="020B0503020204020204" pitchFamily="34" charset="-122"/>
            </a:endParaRPr>
          </a:p>
        </p:txBody>
      </p:sp>
      <p:sp>
        <p:nvSpPr>
          <p:cNvPr id="7181" name="文本框 34"/>
          <p:cNvSpPr txBox="1"/>
          <p:nvPr/>
        </p:nvSpPr>
        <p:spPr>
          <a:xfrm>
            <a:off x="9417050" y="3325813"/>
            <a:ext cx="2172335" cy="398780"/>
          </a:xfrm>
          <a:prstGeom prst="rect">
            <a:avLst/>
          </a:prstGeom>
          <a:noFill/>
          <a:ln w="9525">
            <a:noFill/>
          </a:ln>
        </p:spPr>
        <p:txBody>
          <a:bodyPr wrap="none" anchor="t">
            <a:spAutoFit/>
          </a:bodyPr>
          <a:lstStyle/>
          <a:p>
            <a:r>
              <a:rPr lang="en-US" altLang="zh-CN" sz="2000" b="1">
                <a:latin typeface="Arial" panose="020B0604020202020204" pitchFamily="34" charset="0"/>
                <a:ea typeface="微软雅黑" panose="020B0503020204020204" pitchFamily="34" charset="-122"/>
              </a:rPr>
              <a:t>5.</a:t>
            </a:r>
            <a:r>
              <a:rPr lang="zh-CN" altLang="en-US" sz="2000" b="1">
                <a:latin typeface="Arial" panose="020B0604020202020204" pitchFamily="34" charset="0"/>
                <a:ea typeface="微软雅黑" panose="020B0503020204020204" pitchFamily="34" charset="-122"/>
              </a:rPr>
              <a:t>支持多模式部署</a:t>
            </a:r>
            <a:endParaRPr lang="en-US" altLang="zh-CN" sz="2000" b="1">
              <a:latin typeface="Arial" panose="020B0604020202020204" pitchFamily="34" charset="0"/>
              <a:ea typeface="微软雅黑" panose="020B0503020204020204" pitchFamily="34" charset="-122"/>
            </a:endParaRPr>
          </a:p>
        </p:txBody>
      </p:sp>
      <p:sp>
        <p:nvSpPr>
          <p:cNvPr id="7182" name="文本框 35"/>
          <p:cNvSpPr txBox="1"/>
          <p:nvPr/>
        </p:nvSpPr>
        <p:spPr>
          <a:xfrm>
            <a:off x="9417050" y="3797300"/>
            <a:ext cx="1905000" cy="829945"/>
          </a:xfrm>
          <a:prstGeom prst="rect">
            <a:avLst/>
          </a:prstGeom>
          <a:noFill/>
          <a:ln w="9525">
            <a:noFill/>
          </a:ln>
        </p:spPr>
        <p:txBody>
          <a:bodyPr wrap="square" anchor="t">
            <a:spAutoFit/>
          </a:bodyPr>
          <a:lstStyle/>
          <a:p>
            <a:r>
              <a:rPr lang="zh-CN" altLang="en-US" sz="1600" dirty="0">
                <a:latin typeface="Arial" panose="020B0604020202020204" pitchFamily="34" charset="0"/>
                <a:ea typeface="微软雅黑" panose="020B0503020204020204" pitchFamily="34" charset="-122"/>
              </a:rPr>
              <a:t>支持公有云、私有云多模式部署，</a:t>
            </a:r>
            <a:r>
              <a:rPr lang="zh-CN" altLang="en-US" sz="1600" dirty="0" smtClean="0">
                <a:latin typeface="Arial" panose="020B0604020202020204" pitchFamily="34" charset="0"/>
                <a:ea typeface="微软雅黑" panose="020B0503020204020204" pitchFamily="34" charset="-122"/>
              </a:rPr>
              <a:t>支持</a:t>
            </a:r>
            <a:r>
              <a:rPr lang="zh-CN" altLang="en-US" sz="1600" dirty="0">
                <a:latin typeface="Arial" panose="020B0604020202020204" pitchFamily="34" charset="0"/>
                <a:ea typeface="微软雅黑" panose="020B0503020204020204" pitchFamily="34" charset="-122"/>
              </a:rPr>
              <a:t>跨平台</a:t>
            </a:r>
            <a:r>
              <a:rPr lang="zh-CN" altLang="en-US" sz="1600" dirty="0" smtClean="0">
                <a:latin typeface="Arial" panose="020B0604020202020204" pitchFamily="34" charset="0"/>
                <a:ea typeface="微软雅黑" panose="020B0503020204020204" pitchFamily="34" charset="-122"/>
              </a:rPr>
              <a:t>应用。</a:t>
            </a:r>
            <a:endParaRPr lang="zh-CN" altLang="en-US" sz="1600" dirty="0">
              <a:latin typeface="Arial" panose="020B0604020202020204" pitchFamily="34" charset="0"/>
              <a:ea typeface="微软雅黑" panose="020B0503020204020204" pitchFamily="34" charset="-122"/>
            </a:endParaRPr>
          </a:p>
        </p:txBody>
      </p:sp>
      <p:sp>
        <p:nvSpPr>
          <p:cNvPr id="7183" name="文本框 36"/>
          <p:cNvSpPr txBox="1"/>
          <p:nvPr/>
        </p:nvSpPr>
        <p:spPr>
          <a:xfrm>
            <a:off x="7961313" y="5311775"/>
            <a:ext cx="2172335" cy="398780"/>
          </a:xfrm>
          <a:prstGeom prst="rect">
            <a:avLst/>
          </a:prstGeom>
          <a:noFill/>
          <a:ln w="9525">
            <a:noFill/>
          </a:ln>
        </p:spPr>
        <p:txBody>
          <a:bodyPr wrap="none" anchor="t">
            <a:spAutoFit/>
          </a:bodyPr>
          <a:lstStyle/>
          <a:p>
            <a:r>
              <a:rPr lang="en-US" altLang="zh-CN" sz="2000" b="1">
                <a:latin typeface="Arial" panose="020B0604020202020204" pitchFamily="34" charset="0"/>
                <a:ea typeface="微软雅黑" panose="020B0503020204020204" pitchFamily="34" charset="-122"/>
              </a:rPr>
              <a:t>4.</a:t>
            </a:r>
            <a:r>
              <a:rPr lang="zh-CN" altLang="en-US" sz="2000" b="1">
                <a:latin typeface="Arial" panose="020B0604020202020204" pitchFamily="34" charset="0"/>
                <a:ea typeface="微软雅黑" panose="020B0503020204020204" pitchFamily="34" charset="-122"/>
              </a:rPr>
              <a:t>支持制定化开发</a:t>
            </a:r>
            <a:endParaRPr lang="zh-CN" altLang="en-US" sz="2000" b="1">
              <a:latin typeface="Arial" panose="020B0604020202020204" pitchFamily="34" charset="0"/>
              <a:ea typeface="微软雅黑" panose="020B0503020204020204" pitchFamily="34" charset="-122"/>
            </a:endParaRPr>
          </a:p>
        </p:txBody>
      </p:sp>
      <p:sp>
        <p:nvSpPr>
          <p:cNvPr id="7184" name="文本框 37"/>
          <p:cNvSpPr txBox="1"/>
          <p:nvPr/>
        </p:nvSpPr>
        <p:spPr>
          <a:xfrm>
            <a:off x="7961630" y="5783580"/>
            <a:ext cx="3070225" cy="583565"/>
          </a:xfrm>
          <a:prstGeom prst="rect">
            <a:avLst/>
          </a:prstGeom>
          <a:noFill/>
          <a:ln w="9525">
            <a:noFill/>
          </a:ln>
        </p:spPr>
        <p:txBody>
          <a:bodyPr wrap="square" anchor="t">
            <a:spAutoFit/>
          </a:bodyPr>
          <a:lstStyle/>
          <a:p>
            <a:r>
              <a:rPr lang="zh-CN" altLang="en-US" sz="1600">
                <a:latin typeface="Arial" panose="020B0604020202020204" pitchFamily="34" charset="0"/>
                <a:ea typeface="微软雅黑" panose="020B0503020204020204" pitchFamily="34" charset="-122"/>
              </a:rPr>
              <a:t>针对特殊行业（航天装备、航空工业）等定制化开发。</a:t>
            </a:r>
            <a:endParaRPr lang="en-US" altLang="zh-CN" sz="1600">
              <a:latin typeface="Arial" panose="020B0604020202020204" pitchFamily="34" charset="0"/>
              <a:ea typeface="微软雅黑" panose="020B0503020204020204" pitchFamily="34" charset="-122"/>
            </a:endParaRPr>
          </a:p>
        </p:txBody>
      </p:sp>
      <p:sp>
        <p:nvSpPr>
          <p:cNvPr id="7185" name="cityscape_122376"/>
          <p:cNvSpPr>
            <a:spLocks noChangeAspect="1"/>
          </p:cNvSpPr>
          <p:nvPr/>
        </p:nvSpPr>
        <p:spPr>
          <a:xfrm>
            <a:off x="7143750" y="4903788"/>
            <a:ext cx="481013" cy="481012"/>
          </a:xfrm>
          <a:custGeom>
            <a:avLst/>
            <a:gdLst/>
            <a:ahLst/>
            <a:cxnLst>
              <a:cxn ang="0">
                <a:pos x="384287" y="243635"/>
              </a:cxn>
              <a:cxn ang="0">
                <a:pos x="480695" y="243635"/>
              </a:cxn>
              <a:cxn ang="0">
                <a:pos x="480695" y="480060"/>
              </a:cxn>
              <a:cxn ang="0">
                <a:pos x="384287" y="480060"/>
              </a:cxn>
              <a:cxn ang="0">
                <a:pos x="96407" y="129390"/>
              </a:cxn>
              <a:cxn ang="0">
                <a:pos x="96407" y="480060"/>
              </a:cxn>
              <a:cxn ang="0">
                <a:pos x="0" y="480060"/>
              </a:cxn>
              <a:cxn ang="0">
                <a:pos x="0" y="178129"/>
              </a:cxn>
              <a:cxn ang="0">
                <a:pos x="288591" y="49129"/>
              </a:cxn>
              <a:cxn ang="0">
                <a:pos x="320278" y="49129"/>
              </a:cxn>
              <a:cxn ang="0">
                <a:pos x="320278" y="107841"/>
              </a:cxn>
              <a:cxn ang="0">
                <a:pos x="352599" y="107841"/>
              </a:cxn>
              <a:cxn ang="0">
                <a:pos x="352599" y="480060"/>
              </a:cxn>
              <a:cxn ang="0">
                <a:pos x="256191" y="480060"/>
              </a:cxn>
              <a:cxn ang="0">
                <a:pos x="256191" y="107841"/>
              </a:cxn>
              <a:cxn ang="0">
                <a:pos x="288591" y="107841"/>
              </a:cxn>
              <a:cxn ang="0">
                <a:pos x="128095" y="0"/>
              </a:cxn>
              <a:cxn ang="0">
                <a:pos x="224447" y="0"/>
              </a:cxn>
              <a:cxn ang="0">
                <a:pos x="224447" y="480060"/>
              </a:cxn>
              <a:cxn ang="0">
                <a:pos x="128095" y="480060"/>
              </a:cxn>
            </a:cxnLst>
            <a:rect l="0" t="0" r="0" b="0"/>
            <a:pathLst>
              <a:path w="606933" h="606087">
                <a:moveTo>
                  <a:pt x="485208" y="307595"/>
                </a:moveTo>
                <a:lnTo>
                  <a:pt x="606933" y="307595"/>
                </a:lnTo>
                <a:lnTo>
                  <a:pt x="606933" y="606087"/>
                </a:lnTo>
                <a:lnTo>
                  <a:pt x="485208" y="606087"/>
                </a:lnTo>
                <a:close/>
                <a:moveTo>
                  <a:pt x="121725" y="163359"/>
                </a:moveTo>
                <a:lnTo>
                  <a:pt x="121725" y="606087"/>
                </a:lnTo>
                <a:lnTo>
                  <a:pt x="0" y="606087"/>
                </a:lnTo>
                <a:lnTo>
                  <a:pt x="0" y="224893"/>
                </a:lnTo>
                <a:close/>
                <a:moveTo>
                  <a:pt x="364380" y="62027"/>
                </a:moveTo>
                <a:lnTo>
                  <a:pt x="404389" y="62027"/>
                </a:lnTo>
                <a:lnTo>
                  <a:pt x="404389" y="136153"/>
                </a:lnTo>
                <a:lnTo>
                  <a:pt x="445197" y="136153"/>
                </a:lnTo>
                <a:lnTo>
                  <a:pt x="445197" y="606087"/>
                </a:lnTo>
                <a:lnTo>
                  <a:pt x="323472" y="606087"/>
                </a:lnTo>
                <a:lnTo>
                  <a:pt x="323472" y="136153"/>
                </a:lnTo>
                <a:lnTo>
                  <a:pt x="364380" y="136153"/>
                </a:lnTo>
                <a:close/>
                <a:moveTo>
                  <a:pt x="161736" y="0"/>
                </a:moveTo>
                <a:lnTo>
                  <a:pt x="283391" y="0"/>
                </a:lnTo>
                <a:lnTo>
                  <a:pt x="283391" y="606087"/>
                </a:lnTo>
                <a:lnTo>
                  <a:pt x="161736" y="606087"/>
                </a:lnTo>
                <a:close/>
              </a:path>
            </a:pathLst>
          </a:custGeom>
          <a:solidFill>
            <a:schemeClr val="bg1"/>
          </a:solidFill>
          <a:ln w="9525">
            <a:noFill/>
          </a:ln>
        </p:spPr>
        <p:txBody>
          <a:bodyPr/>
          <a:lstStyle/>
          <a:p>
            <a:endParaRPr lang="zh-CN" altLang="en-US"/>
          </a:p>
        </p:txBody>
      </p:sp>
      <p:sp>
        <p:nvSpPr>
          <p:cNvPr id="7186" name="group_273925"/>
          <p:cNvSpPr>
            <a:spLocks noChangeAspect="1"/>
          </p:cNvSpPr>
          <p:nvPr/>
        </p:nvSpPr>
        <p:spPr>
          <a:xfrm>
            <a:off x="5873750" y="3625850"/>
            <a:ext cx="455613" cy="481013"/>
          </a:xfrm>
          <a:custGeom>
            <a:avLst/>
            <a:gdLst/>
            <a:ahLst/>
            <a:cxnLst>
              <a:cxn ang="0">
                <a:pos x="344044" y="140401"/>
              </a:cxn>
              <a:cxn ang="0">
                <a:pos x="393681" y="140401"/>
              </a:cxn>
              <a:cxn ang="0">
                <a:pos x="443461" y="184321"/>
              </a:cxn>
              <a:cxn ang="0">
                <a:pos x="456311" y="287105"/>
              </a:cxn>
              <a:cxn ang="0">
                <a:pos x="449039" y="310722"/>
              </a:cxn>
              <a:cxn ang="0">
                <a:pos x="428421" y="320803"/>
              </a:cxn>
              <a:cxn ang="0">
                <a:pos x="419030" y="451926"/>
              </a:cxn>
              <a:cxn ang="0">
                <a:pos x="409004" y="461232"/>
              </a:cxn>
              <a:cxn ang="0">
                <a:pos x="328721" y="461232"/>
              </a:cxn>
              <a:cxn ang="0">
                <a:pos x="318696" y="451926"/>
              </a:cxn>
              <a:cxn ang="0">
                <a:pos x="310787" y="341599"/>
              </a:cxn>
              <a:cxn ang="0">
                <a:pos x="314953" y="332787"/>
              </a:cxn>
              <a:cxn ang="0">
                <a:pos x="323426" y="325385"/>
              </a:cxn>
              <a:cxn ang="0">
                <a:pos x="336701" y="283228"/>
              </a:cxn>
              <a:cxn ang="0">
                <a:pos x="323355" y="166768"/>
              </a:cxn>
              <a:cxn ang="0">
                <a:pos x="320955" y="155417"/>
              </a:cxn>
              <a:cxn ang="0">
                <a:pos x="327309" y="143362"/>
              </a:cxn>
              <a:cxn ang="0">
                <a:pos x="344044" y="140401"/>
              </a:cxn>
              <a:cxn ang="0">
                <a:pos x="62914" y="140401"/>
              </a:cxn>
              <a:cxn ang="0">
                <a:pos x="112473" y="140401"/>
              </a:cxn>
              <a:cxn ang="0">
                <a:pos x="125180" y="142164"/>
              </a:cxn>
              <a:cxn ang="0">
                <a:pos x="131323" y="146888"/>
              </a:cxn>
              <a:cxn ang="0">
                <a:pos x="132311" y="154573"/>
              </a:cxn>
              <a:cxn ang="0">
                <a:pos x="129769" y="166771"/>
              </a:cxn>
              <a:cxn ang="0">
                <a:pos x="116426" y="283246"/>
              </a:cxn>
              <a:cxn ang="0">
                <a:pos x="129699" y="325409"/>
              </a:cxn>
              <a:cxn ang="0">
                <a:pos x="140924" y="334716"/>
              </a:cxn>
              <a:cxn ang="0">
                <a:pos x="145653" y="343952"/>
              </a:cxn>
              <a:cxn ang="0">
                <a:pos x="137888" y="452037"/>
              </a:cxn>
              <a:cxn ang="0">
                <a:pos x="127863" y="461344"/>
              </a:cxn>
              <a:cxn ang="0">
                <a:pos x="47525" y="461344"/>
              </a:cxn>
              <a:cxn ang="0">
                <a:pos x="37500" y="452037"/>
              </a:cxn>
              <a:cxn ang="0">
                <a:pos x="28181" y="320896"/>
              </a:cxn>
              <a:cxn ang="0">
                <a:pos x="7567" y="310744"/>
              </a:cxn>
              <a:cxn ang="0">
                <a:pos x="226" y="287124"/>
              </a:cxn>
              <a:cxn ang="0">
                <a:pos x="13144" y="184326"/>
              </a:cxn>
              <a:cxn ang="0">
                <a:pos x="62914" y="140401"/>
              </a:cxn>
              <a:cxn ang="0">
                <a:pos x="200951" y="120360"/>
              </a:cxn>
              <a:cxn ang="0">
                <a:pos x="252201" y="120360"/>
              </a:cxn>
              <a:cxn ang="0">
                <a:pos x="303380" y="169006"/>
              </a:cxn>
              <a:cxn ang="0">
                <a:pos x="316722" y="285546"/>
              </a:cxn>
              <a:cxn ang="0">
                <a:pos x="308463" y="312055"/>
              </a:cxn>
              <a:cxn ang="0">
                <a:pos x="287850" y="322207"/>
              </a:cxn>
              <a:cxn ang="0">
                <a:pos x="276767" y="472024"/>
              </a:cxn>
              <a:cxn ang="0">
                <a:pos x="266743" y="481330"/>
              </a:cxn>
              <a:cxn ang="0">
                <a:pos x="186409" y="481330"/>
              </a:cxn>
              <a:cxn ang="0">
                <a:pos x="176385" y="472024"/>
              </a:cxn>
              <a:cxn ang="0">
                <a:pos x="165302" y="322207"/>
              </a:cxn>
              <a:cxn ang="0">
                <a:pos x="144689" y="312055"/>
              </a:cxn>
              <a:cxn ang="0">
                <a:pos x="136429" y="285476"/>
              </a:cxn>
              <a:cxn ang="0">
                <a:pos x="149772" y="169006"/>
              </a:cxn>
              <a:cxn ang="0">
                <a:pos x="200951" y="120360"/>
              </a:cxn>
              <a:cxn ang="0">
                <a:pos x="368860" y="20041"/>
              </a:cxn>
              <a:cxn ang="0">
                <a:pos x="419099" y="70200"/>
              </a:cxn>
              <a:cxn ang="0">
                <a:pos x="368860" y="120360"/>
              </a:cxn>
              <a:cxn ang="0">
                <a:pos x="318621" y="70200"/>
              </a:cxn>
              <a:cxn ang="0">
                <a:pos x="368860" y="20041"/>
              </a:cxn>
              <a:cxn ang="0">
                <a:pos x="87692" y="20041"/>
              </a:cxn>
              <a:cxn ang="0">
                <a:pos x="137875" y="70200"/>
              </a:cxn>
              <a:cxn ang="0">
                <a:pos x="87692" y="120360"/>
              </a:cxn>
              <a:cxn ang="0">
                <a:pos x="37510" y="70200"/>
              </a:cxn>
              <a:cxn ang="0">
                <a:pos x="87692" y="20041"/>
              </a:cxn>
              <a:cxn ang="0">
                <a:pos x="226569" y="0"/>
              </a:cxn>
              <a:cxn ang="0">
                <a:pos x="276751" y="50132"/>
              </a:cxn>
              <a:cxn ang="0">
                <a:pos x="226569" y="100264"/>
              </a:cxn>
              <a:cxn ang="0">
                <a:pos x="176386" y="50132"/>
              </a:cxn>
              <a:cxn ang="0">
                <a:pos x="226569" y="0"/>
              </a:cxn>
            </a:cxnLst>
            <a:rect l="0" t="0" r="0" b="0"/>
            <a:pathLst>
              <a:path w="575564" h="606722">
                <a:moveTo>
                  <a:pt x="433716" y="176978"/>
                </a:moveTo>
                <a:lnTo>
                  <a:pt x="496291" y="176978"/>
                </a:lnTo>
                <a:cubicBezTo>
                  <a:pt x="528069" y="176978"/>
                  <a:pt x="555128" y="200793"/>
                  <a:pt x="559045" y="232339"/>
                </a:cubicBezTo>
                <a:lnTo>
                  <a:pt x="575245" y="361900"/>
                </a:lnTo>
                <a:cubicBezTo>
                  <a:pt x="576669" y="372652"/>
                  <a:pt x="573287" y="383494"/>
                  <a:pt x="566077" y="391669"/>
                </a:cubicBezTo>
                <a:cubicBezTo>
                  <a:pt x="559401" y="399222"/>
                  <a:pt x="550055" y="403754"/>
                  <a:pt x="540085" y="404376"/>
                </a:cubicBezTo>
                <a:lnTo>
                  <a:pt x="528247" y="569659"/>
                </a:lnTo>
                <a:cubicBezTo>
                  <a:pt x="527802" y="576235"/>
                  <a:pt x="522283" y="581389"/>
                  <a:pt x="515607" y="581389"/>
                </a:cubicBezTo>
                <a:lnTo>
                  <a:pt x="414400" y="581389"/>
                </a:lnTo>
                <a:cubicBezTo>
                  <a:pt x="407724" y="581389"/>
                  <a:pt x="402206" y="576235"/>
                  <a:pt x="401761" y="569659"/>
                </a:cubicBezTo>
                <a:lnTo>
                  <a:pt x="391791" y="430590"/>
                </a:lnTo>
                <a:cubicBezTo>
                  <a:pt x="391435" y="426236"/>
                  <a:pt x="393483" y="421971"/>
                  <a:pt x="397043" y="419483"/>
                </a:cubicBezTo>
                <a:cubicBezTo>
                  <a:pt x="401494" y="416195"/>
                  <a:pt x="404965" y="413262"/>
                  <a:pt x="407724" y="410152"/>
                </a:cubicBezTo>
                <a:cubicBezTo>
                  <a:pt x="420542" y="395845"/>
                  <a:pt x="426595" y="376473"/>
                  <a:pt x="424459" y="357013"/>
                </a:cubicBezTo>
                <a:lnTo>
                  <a:pt x="407635" y="210213"/>
                </a:lnTo>
                <a:cubicBezTo>
                  <a:pt x="407012" y="205325"/>
                  <a:pt x="405855" y="200527"/>
                  <a:pt x="404609" y="195906"/>
                </a:cubicBezTo>
                <a:cubicBezTo>
                  <a:pt x="402918" y="189508"/>
                  <a:pt x="406389" y="182932"/>
                  <a:pt x="412620" y="180710"/>
                </a:cubicBezTo>
                <a:cubicBezTo>
                  <a:pt x="419652" y="178222"/>
                  <a:pt x="426684" y="176978"/>
                  <a:pt x="433716" y="176978"/>
                </a:cubicBezTo>
                <a:close/>
                <a:moveTo>
                  <a:pt x="79313" y="176978"/>
                </a:moveTo>
                <a:lnTo>
                  <a:pt x="141789" y="176978"/>
                </a:lnTo>
                <a:cubicBezTo>
                  <a:pt x="146861" y="176978"/>
                  <a:pt x="151934" y="177689"/>
                  <a:pt x="157808" y="179200"/>
                </a:cubicBezTo>
                <a:cubicBezTo>
                  <a:pt x="161101" y="180089"/>
                  <a:pt x="163860" y="182222"/>
                  <a:pt x="165551" y="185155"/>
                </a:cubicBezTo>
                <a:cubicBezTo>
                  <a:pt x="167241" y="188087"/>
                  <a:pt x="167686" y="191642"/>
                  <a:pt x="166797" y="194842"/>
                </a:cubicBezTo>
                <a:cubicBezTo>
                  <a:pt x="165373" y="199819"/>
                  <a:pt x="164216" y="204973"/>
                  <a:pt x="163593" y="210217"/>
                </a:cubicBezTo>
                <a:lnTo>
                  <a:pt x="146772" y="357036"/>
                </a:lnTo>
                <a:cubicBezTo>
                  <a:pt x="144636" y="376499"/>
                  <a:pt x="150688" y="395874"/>
                  <a:pt x="163504" y="410182"/>
                </a:cubicBezTo>
                <a:cubicBezTo>
                  <a:pt x="167419" y="414626"/>
                  <a:pt x="172226" y="418536"/>
                  <a:pt x="177655" y="421914"/>
                </a:cubicBezTo>
                <a:cubicBezTo>
                  <a:pt x="181659" y="424402"/>
                  <a:pt x="183973" y="428846"/>
                  <a:pt x="183617" y="433556"/>
                </a:cubicBezTo>
                <a:lnTo>
                  <a:pt x="173828" y="569799"/>
                </a:lnTo>
                <a:cubicBezTo>
                  <a:pt x="173383" y="576376"/>
                  <a:pt x="167864" y="581530"/>
                  <a:pt x="161190" y="581530"/>
                </a:cubicBezTo>
                <a:lnTo>
                  <a:pt x="59912" y="581530"/>
                </a:lnTo>
                <a:cubicBezTo>
                  <a:pt x="53326" y="581530"/>
                  <a:pt x="47809" y="576376"/>
                  <a:pt x="47275" y="569799"/>
                </a:cubicBezTo>
                <a:lnTo>
                  <a:pt x="35527" y="404494"/>
                </a:lnTo>
                <a:cubicBezTo>
                  <a:pt x="25560" y="403783"/>
                  <a:pt x="16215" y="399251"/>
                  <a:pt x="9540" y="391697"/>
                </a:cubicBezTo>
                <a:cubicBezTo>
                  <a:pt x="2332" y="383520"/>
                  <a:pt x="-1050" y="372678"/>
                  <a:pt x="285" y="361924"/>
                </a:cubicBezTo>
                <a:lnTo>
                  <a:pt x="16571" y="232346"/>
                </a:lnTo>
                <a:cubicBezTo>
                  <a:pt x="20487" y="200796"/>
                  <a:pt x="47453" y="176978"/>
                  <a:pt x="79313" y="176978"/>
                </a:cubicBezTo>
                <a:close/>
                <a:moveTo>
                  <a:pt x="253327" y="151716"/>
                </a:moveTo>
                <a:lnTo>
                  <a:pt x="317935" y="151716"/>
                </a:lnTo>
                <a:cubicBezTo>
                  <a:pt x="350773" y="151716"/>
                  <a:pt x="378449" y="178110"/>
                  <a:pt x="382454" y="213035"/>
                </a:cubicBezTo>
                <a:lnTo>
                  <a:pt x="399273" y="359935"/>
                </a:lnTo>
                <a:cubicBezTo>
                  <a:pt x="400608" y="372199"/>
                  <a:pt x="396871" y="384374"/>
                  <a:pt x="388861" y="393349"/>
                </a:cubicBezTo>
                <a:cubicBezTo>
                  <a:pt x="382009" y="401081"/>
                  <a:pt x="372843" y="405524"/>
                  <a:pt x="362876" y="406146"/>
                </a:cubicBezTo>
                <a:lnTo>
                  <a:pt x="348904" y="594992"/>
                </a:lnTo>
                <a:cubicBezTo>
                  <a:pt x="348370" y="601568"/>
                  <a:pt x="342942" y="606722"/>
                  <a:pt x="336267" y="606722"/>
                </a:cubicBezTo>
                <a:lnTo>
                  <a:pt x="234995" y="606722"/>
                </a:lnTo>
                <a:cubicBezTo>
                  <a:pt x="228410" y="606722"/>
                  <a:pt x="222892" y="601568"/>
                  <a:pt x="222358" y="594992"/>
                </a:cubicBezTo>
                <a:lnTo>
                  <a:pt x="208387" y="406146"/>
                </a:lnTo>
                <a:cubicBezTo>
                  <a:pt x="198509" y="405524"/>
                  <a:pt x="189342" y="401081"/>
                  <a:pt x="182401" y="393349"/>
                </a:cubicBezTo>
                <a:cubicBezTo>
                  <a:pt x="174392" y="384374"/>
                  <a:pt x="170565" y="372199"/>
                  <a:pt x="171989" y="359846"/>
                </a:cubicBezTo>
                <a:lnTo>
                  <a:pt x="188809" y="213035"/>
                </a:lnTo>
                <a:cubicBezTo>
                  <a:pt x="192813" y="178110"/>
                  <a:pt x="220578" y="151716"/>
                  <a:pt x="253327" y="151716"/>
                </a:cubicBezTo>
                <a:close/>
                <a:moveTo>
                  <a:pt x="465000" y="25262"/>
                </a:moveTo>
                <a:cubicBezTo>
                  <a:pt x="499978" y="25262"/>
                  <a:pt x="528333" y="53570"/>
                  <a:pt x="528333" y="88489"/>
                </a:cubicBezTo>
                <a:cubicBezTo>
                  <a:pt x="528333" y="123408"/>
                  <a:pt x="499978" y="151716"/>
                  <a:pt x="465000" y="151716"/>
                </a:cubicBezTo>
                <a:cubicBezTo>
                  <a:pt x="430022" y="151716"/>
                  <a:pt x="401667" y="123408"/>
                  <a:pt x="401667" y="88489"/>
                </a:cubicBezTo>
                <a:cubicBezTo>
                  <a:pt x="401667" y="53570"/>
                  <a:pt x="430022" y="25262"/>
                  <a:pt x="465000" y="25262"/>
                </a:cubicBezTo>
                <a:close/>
                <a:moveTo>
                  <a:pt x="110549" y="25262"/>
                </a:moveTo>
                <a:cubicBezTo>
                  <a:pt x="145488" y="25262"/>
                  <a:pt x="173811" y="53570"/>
                  <a:pt x="173811" y="88489"/>
                </a:cubicBezTo>
                <a:cubicBezTo>
                  <a:pt x="173811" y="123408"/>
                  <a:pt x="145488" y="151716"/>
                  <a:pt x="110549" y="151716"/>
                </a:cubicBezTo>
                <a:cubicBezTo>
                  <a:pt x="75610" y="151716"/>
                  <a:pt x="47287" y="123408"/>
                  <a:pt x="47287" y="88489"/>
                </a:cubicBezTo>
                <a:cubicBezTo>
                  <a:pt x="47287" y="53570"/>
                  <a:pt x="75610" y="25262"/>
                  <a:pt x="110549" y="25262"/>
                </a:cubicBezTo>
                <a:close/>
                <a:moveTo>
                  <a:pt x="285622" y="0"/>
                </a:moveTo>
                <a:cubicBezTo>
                  <a:pt x="320561" y="0"/>
                  <a:pt x="348884" y="28292"/>
                  <a:pt x="348884" y="63192"/>
                </a:cubicBezTo>
                <a:cubicBezTo>
                  <a:pt x="348884" y="98092"/>
                  <a:pt x="320561" y="126384"/>
                  <a:pt x="285622" y="126384"/>
                </a:cubicBezTo>
                <a:cubicBezTo>
                  <a:pt x="250683" y="126384"/>
                  <a:pt x="222360" y="98092"/>
                  <a:pt x="222360" y="63192"/>
                </a:cubicBezTo>
                <a:cubicBezTo>
                  <a:pt x="222360" y="28292"/>
                  <a:pt x="250683" y="0"/>
                  <a:pt x="285622" y="0"/>
                </a:cubicBezTo>
                <a:close/>
              </a:path>
            </a:pathLst>
          </a:custGeom>
          <a:solidFill>
            <a:schemeClr val="bg1"/>
          </a:solidFill>
          <a:ln w="9525">
            <a:noFill/>
          </a:ln>
        </p:spPr>
        <p:txBody>
          <a:bodyPr/>
          <a:lstStyle/>
          <a:p>
            <a:endParaRPr lang="zh-CN" altLang="en-US"/>
          </a:p>
        </p:txBody>
      </p:sp>
      <p:sp>
        <p:nvSpPr>
          <p:cNvPr id="7187" name="centralized-structure_66069"/>
          <p:cNvSpPr>
            <a:spLocks noChangeAspect="1"/>
          </p:cNvSpPr>
          <p:nvPr/>
        </p:nvSpPr>
        <p:spPr>
          <a:xfrm>
            <a:off x="3251200" y="3644900"/>
            <a:ext cx="481013" cy="461963"/>
          </a:xfrm>
          <a:custGeom>
            <a:avLst/>
            <a:gdLst/>
            <a:ahLst/>
            <a:cxnLst>
              <a:cxn ang="0">
                <a:pos x="276028" y="322277"/>
              </a:cxn>
              <a:cxn ang="0">
                <a:pos x="288287" y="375115"/>
              </a:cxn>
              <a:cxn ang="0">
                <a:pos x="330423" y="417997"/>
              </a:cxn>
              <a:cxn ang="0">
                <a:pos x="286754" y="461645"/>
              </a:cxn>
              <a:cxn ang="0">
                <a:pos x="243851" y="417997"/>
              </a:cxn>
              <a:cxn ang="0">
                <a:pos x="266835" y="379709"/>
              </a:cxn>
              <a:cxn ang="0">
                <a:pos x="254577" y="326872"/>
              </a:cxn>
              <a:cxn ang="0">
                <a:pos x="276028" y="322277"/>
              </a:cxn>
              <a:cxn ang="0">
                <a:pos x="146416" y="249580"/>
              </a:cxn>
              <a:cxn ang="0">
                <a:pos x="154083" y="270246"/>
              </a:cxn>
              <a:cxn ang="0">
                <a:pos x="86623" y="293207"/>
              </a:cxn>
              <a:cxn ang="0">
                <a:pos x="86623" y="295503"/>
              </a:cxn>
              <a:cxn ang="0">
                <a:pos x="43694" y="339130"/>
              </a:cxn>
              <a:cxn ang="0">
                <a:pos x="0" y="295503"/>
              </a:cxn>
              <a:cxn ang="0">
                <a:pos x="43694" y="252642"/>
              </a:cxn>
              <a:cxn ang="0">
                <a:pos x="79724" y="272542"/>
              </a:cxn>
              <a:cxn ang="0">
                <a:pos x="436991" y="204437"/>
              </a:cxn>
              <a:cxn ang="0">
                <a:pos x="480695" y="248056"/>
              </a:cxn>
              <a:cxn ang="0">
                <a:pos x="436991" y="290911"/>
              </a:cxn>
              <a:cxn ang="0">
                <a:pos x="394055" y="254944"/>
              </a:cxn>
              <a:cxn ang="0">
                <a:pos x="340384" y="249587"/>
              </a:cxn>
              <a:cxn ang="0">
                <a:pos x="342684" y="228925"/>
              </a:cxn>
              <a:cxn ang="0">
                <a:pos x="342684" y="227394"/>
              </a:cxn>
              <a:cxn ang="0">
                <a:pos x="396355" y="232751"/>
              </a:cxn>
              <a:cxn ang="0">
                <a:pos x="436991" y="204437"/>
              </a:cxn>
              <a:cxn ang="0">
                <a:pos x="243790" y="154619"/>
              </a:cxn>
              <a:cxn ang="0">
                <a:pos x="318126" y="228916"/>
              </a:cxn>
              <a:cxn ang="0">
                <a:pos x="243790" y="303213"/>
              </a:cxn>
              <a:cxn ang="0">
                <a:pos x="169454" y="228916"/>
              </a:cxn>
              <a:cxn ang="0">
                <a:pos x="243790" y="154619"/>
              </a:cxn>
              <a:cxn ang="0">
                <a:pos x="112698" y="61995"/>
              </a:cxn>
              <a:cxn ang="0">
                <a:pos x="155642" y="104851"/>
              </a:cxn>
              <a:cxn ang="0">
                <a:pos x="150274" y="125513"/>
              </a:cxn>
              <a:cxn ang="0">
                <a:pos x="179415" y="153829"/>
              </a:cxn>
              <a:cxn ang="0">
                <a:pos x="164844" y="169134"/>
              </a:cxn>
              <a:cxn ang="0">
                <a:pos x="135703" y="141584"/>
              </a:cxn>
              <a:cxn ang="0">
                <a:pos x="112698" y="148472"/>
              </a:cxn>
              <a:cxn ang="0">
                <a:pos x="68987" y="104851"/>
              </a:cxn>
              <a:cxn ang="0">
                <a:pos x="112698" y="61995"/>
              </a:cxn>
              <a:cxn ang="0">
                <a:pos x="354239" y="0"/>
              </a:cxn>
              <a:cxn ang="0">
                <a:pos x="397197" y="43641"/>
              </a:cxn>
              <a:cxn ang="0">
                <a:pos x="354239" y="86518"/>
              </a:cxn>
              <a:cxn ang="0">
                <a:pos x="341965" y="84987"/>
              </a:cxn>
              <a:cxn ang="0">
                <a:pos x="302844" y="150068"/>
              </a:cxn>
              <a:cxn ang="0">
                <a:pos x="284433" y="138583"/>
              </a:cxn>
              <a:cxn ang="0">
                <a:pos x="323555" y="73502"/>
              </a:cxn>
              <a:cxn ang="0">
                <a:pos x="310515" y="43641"/>
              </a:cxn>
              <a:cxn ang="0">
                <a:pos x="354239" y="0"/>
              </a:cxn>
            </a:cxnLst>
            <a:rect l="0" t="0" r="0" b="0"/>
            <a:pathLst>
              <a:path w="578320" h="555241">
                <a:moveTo>
                  <a:pt x="332088" y="387618"/>
                </a:moveTo>
                <a:lnTo>
                  <a:pt x="346836" y="451168"/>
                </a:lnTo>
                <a:cubicBezTo>
                  <a:pt x="374487" y="452089"/>
                  <a:pt x="397530" y="474193"/>
                  <a:pt x="397530" y="502744"/>
                </a:cubicBezTo>
                <a:cubicBezTo>
                  <a:pt x="397530" y="531295"/>
                  <a:pt x="373565" y="555241"/>
                  <a:pt x="344992" y="555241"/>
                </a:cubicBezTo>
                <a:cubicBezTo>
                  <a:pt x="316419" y="555241"/>
                  <a:pt x="293376" y="531295"/>
                  <a:pt x="293376" y="502744"/>
                </a:cubicBezTo>
                <a:cubicBezTo>
                  <a:pt x="293376" y="482482"/>
                  <a:pt x="304437" y="465904"/>
                  <a:pt x="321028" y="456694"/>
                </a:cubicBezTo>
                <a:lnTo>
                  <a:pt x="306280" y="393144"/>
                </a:lnTo>
                <a:cubicBezTo>
                  <a:pt x="315497" y="392223"/>
                  <a:pt x="323793" y="390381"/>
                  <a:pt x="332088" y="387618"/>
                </a:cubicBezTo>
                <a:close/>
                <a:moveTo>
                  <a:pt x="176153" y="300182"/>
                </a:moveTo>
                <a:cubicBezTo>
                  <a:pt x="177998" y="309388"/>
                  <a:pt x="181687" y="317673"/>
                  <a:pt x="185376" y="325037"/>
                </a:cubicBezTo>
                <a:lnTo>
                  <a:pt x="104216" y="352654"/>
                </a:lnTo>
                <a:cubicBezTo>
                  <a:pt x="104216" y="353574"/>
                  <a:pt x="104216" y="354495"/>
                  <a:pt x="104216" y="355415"/>
                </a:cubicBezTo>
                <a:cubicBezTo>
                  <a:pt x="104216" y="384873"/>
                  <a:pt x="81160" y="407887"/>
                  <a:pt x="52569" y="407887"/>
                </a:cubicBezTo>
                <a:cubicBezTo>
                  <a:pt x="23057" y="407887"/>
                  <a:pt x="0" y="384873"/>
                  <a:pt x="0" y="355415"/>
                </a:cubicBezTo>
                <a:cubicBezTo>
                  <a:pt x="0" y="326878"/>
                  <a:pt x="23057" y="303864"/>
                  <a:pt x="52569" y="303864"/>
                </a:cubicBezTo>
                <a:cubicBezTo>
                  <a:pt x="70092" y="303864"/>
                  <a:pt x="86693" y="313070"/>
                  <a:pt x="95916" y="327799"/>
                </a:cubicBezTo>
                <a:close/>
                <a:moveTo>
                  <a:pt x="525741" y="245886"/>
                </a:moveTo>
                <a:cubicBezTo>
                  <a:pt x="554337" y="245886"/>
                  <a:pt x="578320" y="269817"/>
                  <a:pt x="578320" y="298349"/>
                </a:cubicBezTo>
                <a:cubicBezTo>
                  <a:pt x="578320" y="326882"/>
                  <a:pt x="554337" y="349892"/>
                  <a:pt x="525741" y="349892"/>
                </a:cubicBezTo>
                <a:cubicBezTo>
                  <a:pt x="499913" y="349892"/>
                  <a:pt x="478697" y="331484"/>
                  <a:pt x="474085" y="306633"/>
                </a:cubicBezTo>
                <a:lnTo>
                  <a:pt x="409514" y="300190"/>
                </a:lnTo>
                <a:cubicBezTo>
                  <a:pt x="411359" y="291906"/>
                  <a:pt x="412281" y="283623"/>
                  <a:pt x="412281" y="275339"/>
                </a:cubicBezTo>
                <a:cubicBezTo>
                  <a:pt x="412281" y="274419"/>
                  <a:pt x="412281" y="274419"/>
                  <a:pt x="412281" y="273498"/>
                </a:cubicBezTo>
                <a:lnTo>
                  <a:pt x="476852" y="279941"/>
                </a:lnTo>
                <a:cubicBezTo>
                  <a:pt x="484232" y="260613"/>
                  <a:pt x="503603" y="245886"/>
                  <a:pt x="525741" y="245886"/>
                </a:cubicBezTo>
                <a:close/>
                <a:moveTo>
                  <a:pt x="293302" y="185968"/>
                </a:moveTo>
                <a:cubicBezTo>
                  <a:pt x="342694" y="185968"/>
                  <a:pt x="382735" y="225976"/>
                  <a:pt x="382735" y="275328"/>
                </a:cubicBezTo>
                <a:cubicBezTo>
                  <a:pt x="382735" y="324680"/>
                  <a:pt x="342694" y="364688"/>
                  <a:pt x="293302" y="364688"/>
                </a:cubicBezTo>
                <a:cubicBezTo>
                  <a:pt x="243910" y="364688"/>
                  <a:pt x="203869" y="324680"/>
                  <a:pt x="203869" y="275328"/>
                </a:cubicBezTo>
                <a:cubicBezTo>
                  <a:pt x="203869" y="225976"/>
                  <a:pt x="243910" y="185968"/>
                  <a:pt x="293302" y="185968"/>
                </a:cubicBezTo>
                <a:close/>
                <a:moveTo>
                  <a:pt x="135586" y="74565"/>
                </a:moveTo>
                <a:cubicBezTo>
                  <a:pt x="164187" y="74565"/>
                  <a:pt x="187252" y="97576"/>
                  <a:pt x="187252" y="126109"/>
                </a:cubicBezTo>
                <a:cubicBezTo>
                  <a:pt x="187252" y="135314"/>
                  <a:pt x="185407" y="143598"/>
                  <a:pt x="180794" y="150961"/>
                </a:cubicBezTo>
                <a:lnTo>
                  <a:pt x="215853" y="185017"/>
                </a:lnTo>
                <a:cubicBezTo>
                  <a:pt x="209395" y="190540"/>
                  <a:pt x="202936" y="196983"/>
                  <a:pt x="198323" y="203426"/>
                </a:cubicBezTo>
                <a:lnTo>
                  <a:pt x="163264" y="170290"/>
                </a:lnTo>
                <a:cubicBezTo>
                  <a:pt x="154961" y="175813"/>
                  <a:pt x="145735" y="178574"/>
                  <a:pt x="135586" y="178574"/>
                </a:cubicBezTo>
                <a:cubicBezTo>
                  <a:pt x="106986" y="178574"/>
                  <a:pt x="82998" y="155563"/>
                  <a:pt x="82998" y="126109"/>
                </a:cubicBezTo>
                <a:cubicBezTo>
                  <a:pt x="82998" y="97576"/>
                  <a:pt x="106986" y="74565"/>
                  <a:pt x="135586" y="74565"/>
                </a:cubicBezTo>
                <a:close/>
                <a:moveTo>
                  <a:pt x="426183" y="0"/>
                </a:moveTo>
                <a:cubicBezTo>
                  <a:pt x="454793" y="0"/>
                  <a:pt x="477865" y="23022"/>
                  <a:pt x="477865" y="52490"/>
                </a:cubicBezTo>
                <a:cubicBezTo>
                  <a:pt x="477865" y="81038"/>
                  <a:pt x="454793" y="104060"/>
                  <a:pt x="426183" y="104060"/>
                </a:cubicBezTo>
                <a:cubicBezTo>
                  <a:pt x="420645" y="104060"/>
                  <a:pt x="416031" y="103139"/>
                  <a:pt x="411416" y="102218"/>
                </a:cubicBezTo>
                <a:lnTo>
                  <a:pt x="364349" y="180494"/>
                </a:lnTo>
                <a:cubicBezTo>
                  <a:pt x="357888" y="174969"/>
                  <a:pt x="350505" y="170364"/>
                  <a:pt x="342199" y="166681"/>
                </a:cubicBezTo>
                <a:lnTo>
                  <a:pt x="389267" y="88405"/>
                </a:lnTo>
                <a:cubicBezTo>
                  <a:pt x="379115" y="79196"/>
                  <a:pt x="373578" y="66304"/>
                  <a:pt x="373578" y="52490"/>
                </a:cubicBezTo>
                <a:cubicBezTo>
                  <a:pt x="373578" y="23022"/>
                  <a:pt x="396650" y="0"/>
                  <a:pt x="426183" y="0"/>
                </a:cubicBezTo>
                <a:close/>
              </a:path>
            </a:pathLst>
          </a:custGeom>
          <a:solidFill>
            <a:schemeClr val="bg1"/>
          </a:solidFill>
          <a:ln w="9525">
            <a:noFill/>
          </a:ln>
        </p:spPr>
        <p:txBody>
          <a:bodyPr/>
          <a:lstStyle/>
          <a:p>
            <a:endParaRPr lang="zh-CN" altLang="en-US"/>
          </a:p>
        </p:txBody>
      </p:sp>
      <p:sp>
        <p:nvSpPr>
          <p:cNvPr id="7188" name="different-currencies_66634"/>
          <p:cNvSpPr>
            <a:spLocks noChangeAspect="1"/>
          </p:cNvSpPr>
          <p:nvPr/>
        </p:nvSpPr>
        <p:spPr>
          <a:xfrm>
            <a:off x="7125970" y="2342515"/>
            <a:ext cx="498475" cy="512763"/>
          </a:xfrm>
          <a:custGeom>
            <a:avLst/>
            <a:gdLst/>
            <a:ahLst/>
            <a:cxnLst>
              <a:cxn ang="0">
                <a:pos x="257048" y="371499"/>
              </a:cxn>
              <a:cxn ang="0">
                <a:pos x="288949" y="397674"/>
              </a:cxn>
              <a:cxn ang="0">
                <a:pos x="257048" y="423031"/>
              </a:cxn>
              <a:cxn ang="0">
                <a:pos x="242344" y="288813"/>
              </a:cxn>
              <a:cxn ang="0">
                <a:pos x="242344" y="334691"/>
              </a:cxn>
              <a:cxn ang="0">
                <a:pos x="212806" y="310932"/>
              </a:cxn>
              <a:cxn ang="0">
                <a:pos x="242344" y="288813"/>
              </a:cxn>
              <a:cxn ang="0">
                <a:pos x="249647" y="239727"/>
              </a:cxn>
              <a:cxn ang="0">
                <a:pos x="242281" y="248730"/>
              </a:cxn>
              <a:cxn ang="0">
                <a:pos x="242281" y="262643"/>
              </a:cxn>
              <a:cxn ang="0">
                <a:pos x="180905" y="316659"/>
              </a:cxn>
              <a:cxn ang="0">
                <a:pos x="242281" y="369038"/>
              </a:cxn>
              <a:cxn ang="0">
                <a:pos x="242281" y="423054"/>
              </a:cxn>
              <a:cxn ang="0">
                <a:pos x="192362" y="385406"/>
              </a:cxn>
              <a:cxn ang="0">
                <a:pos x="176813" y="401775"/>
              </a:cxn>
              <a:cxn ang="0">
                <a:pos x="242281" y="449243"/>
              </a:cxn>
              <a:cxn ang="0">
                <a:pos x="242281" y="464793"/>
              </a:cxn>
              <a:cxn ang="0">
                <a:pos x="249647" y="473796"/>
              </a:cxn>
              <a:cxn ang="0">
                <a:pos x="257012" y="464793"/>
              </a:cxn>
              <a:cxn ang="0">
                <a:pos x="257012" y="449243"/>
              </a:cxn>
              <a:cxn ang="0">
                <a:pos x="321662" y="394409"/>
              </a:cxn>
              <a:cxn ang="0">
                <a:pos x="257012" y="337937"/>
              </a:cxn>
              <a:cxn ang="0">
                <a:pos x="257012" y="288832"/>
              </a:cxn>
              <a:cxn ang="0">
                <a:pos x="302021" y="316659"/>
              </a:cxn>
              <a:cxn ang="0">
                <a:pos x="318388" y="301109"/>
              </a:cxn>
              <a:cxn ang="0">
                <a:pos x="257012" y="262643"/>
              </a:cxn>
              <a:cxn ang="0">
                <a:pos x="257012" y="248730"/>
              </a:cxn>
              <a:cxn ang="0">
                <a:pos x="249647" y="239727"/>
              </a:cxn>
              <a:cxn ang="0">
                <a:pos x="248828" y="201262"/>
              </a:cxn>
              <a:cxn ang="0">
                <a:pos x="405134" y="356761"/>
              </a:cxn>
              <a:cxn ang="0">
                <a:pos x="248828" y="513080"/>
              </a:cxn>
              <a:cxn ang="0">
                <a:pos x="93341" y="356761"/>
              </a:cxn>
              <a:cxn ang="0">
                <a:pos x="248828" y="201262"/>
              </a:cxn>
              <a:cxn ang="0">
                <a:pos x="374070" y="62179"/>
              </a:cxn>
              <a:cxn ang="0">
                <a:pos x="498475" y="187366"/>
              </a:cxn>
              <a:cxn ang="0">
                <a:pos x="427269" y="299460"/>
              </a:cxn>
              <a:cxn ang="0">
                <a:pos x="410082" y="261823"/>
              </a:cxn>
              <a:cxn ang="0">
                <a:pos x="430544" y="243822"/>
              </a:cxn>
              <a:cxn ang="0">
                <a:pos x="419085" y="230731"/>
              </a:cxn>
              <a:cxn ang="0">
                <a:pos x="403534" y="233185"/>
              </a:cxn>
              <a:cxn ang="0">
                <a:pos x="387165" y="230731"/>
              </a:cxn>
              <a:cxn ang="0">
                <a:pos x="367522" y="212730"/>
              </a:cxn>
              <a:cxn ang="0">
                <a:pos x="369978" y="202912"/>
              </a:cxn>
              <a:cxn ang="0">
                <a:pos x="369160" y="198002"/>
              </a:cxn>
              <a:cxn ang="0">
                <a:pos x="385529" y="198002"/>
              </a:cxn>
              <a:cxn ang="0">
                <a:pos x="397805" y="188184"/>
              </a:cxn>
              <a:cxn ang="0">
                <a:pos x="385529" y="177547"/>
              </a:cxn>
              <a:cxn ang="0">
                <a:pos x="362612" y="177547"/>
              </a:cxn>
              <a:cxn ang="0">
                <a:pos x="356064" y="157910"/>
              </a:cxn>
              <a:cxn ang="0">
                <a:pos x="379799" y="137454"/>
              </a:cxn>
              <a:cxn ang="0">
                <a:pos x="414174" y="162001"/>
              </a:cxn>
              <a:cxn ang="0">
                <a:pos x="429725" y="148091"/>
              </a:cxn>
              <a:cxn ang="0">
                <a:pos x="376526" y="112090"/>
              </a:cxn>
              <a:cxn ang="0">
                <a:pos x="324963" y="156273"/>
              </a:cxn>
              <a:cxn ang="0">
                <a:pos x="330693" y="177547"/>
              </a:cxn>
              <a:cxn ang="0">
                <a:pos x="326600" y="177547"/>
              </a:cxn>
              <a:cxn ang="0">
                <a:pos x="317597" y="183274"/>
              </a:cxn>
              <a:cxn ang="0">
                <a:pos x="250484" y="170183"/>
              </a:cxn>
              <a:cxn ang="0">
                <a:pos x="374070" y="62179"/>
              </a:cxn>
              <a:cxn ang="0">
                <a:pos x="82684" y="49925"/>
              </a:cxn>
              <a:cxn ang="0">
                <a:pos x="64673" y="65475"/>
              </a:cxn>
              <a:cxn ang="0">
                <a:pos x="67948" y="73660"/>
              </a:cxn>
              <a:cxn ang="0">
                <a:pos x="94964" y="118674"/>
              </a:cxn>
              <a:cxn ang="0">
                <a:pos x="82684" y="118674"/>
              </a:cxn>
              <a:cxn ang="0">
                <a:pos x="74497" y="126040"/>
              </a:cxn>
              <a:cxn ang="0">
                <a:pos x="82684" y="134225"/>
              </a:cxn>
              <a:cxn ang="0">
                <a:pos x="104788" y="134225"/>
              </a:cxn>
              <a:cxn ang="0">
                <a:pos x="108062" y="140772"/>
              </a:cxn>
              <a:cxn ang="0">
                <a:pos x="108062" y="146501"/>
              </a:cxn>
              <a:cxn ang="0">
                <a:pos x="82684" y="146501"/>
              </a:cxn>
              <a:cxn ang="0">
                <a:pos x="74497" y="154685"/>
              </a:cxn>
              <a:cxn ang="0">
                <a:pos x="82684" y="162051"/>
              </a:cxn>
              <a:cxn ang="0">
                <a:pos x="108062" y="162051"/>
              </a:cxn>
              <a:cxn ang="0">
                <a:pos x="108062" y="182512"/>
              </a:cxn>
              <a:cxn ang="0">
                <a:pos x="124435" y="199700"/>
              </a:cxn>
              <a:cxn ang="0">
                <a:pos x="140808" y="182512"/>
              </a:cxn>
              <a:cxn ang="0">
                <a:pos x="140808" y="162051"/>
              </a:cxn>
              <a:cxn ang="0">
                <a:pos x="166187" y="162051"/>
              </a:cxn>
              <a:cxn ang="0">
                <a:pos x="174373" y="154685"/>
              </a:cxn>
              <a:cxn ang="0">
                <a:pos x="166187" y="146501"/>
              </a:cxn>
              <a:cxn ang="0">
                <a:pos x="140808" y="146501"/>
              </a:cxn>
              <a:cxn ang="0">
                <a:pos x="140808" y="140772"/>
              </a:cxn>
              <a:cxn ang="0">
                <a:pos x="144083" y="134225"/>
              </a:cxn>
              <a:cxn ang="0">
                <a:pos x="166187" y="134225"/>
              </a:cxn>
              <a:cxn ang="0">
                <a:pos x="174373" y="126040"/>
              </a:cxn>
              <a:cxn ang="0">
                <a:pos x="166187" y="118674"/>
              </a:cxn>
              <a:cxn ang="0">
                <a:pos x="153907" y="118674"/>
              </a:cxn>
              <a:cxn ang="0">
                <a:pos x="180922" y="73660"/>
              </a:cxn>
              <a:cxn ang="0">
                <a:pos x="183379" y="65475"/>
              </a:cxn>
              <a:cxn ang="0">
                <a:pos x="166187" y="49925"/>
              </a:cxn>
              <a:cxn ang="0">
                <a:pos x="152269" y="59746"/>
              </a:cxn>
              <a:cxn ang="0">
                <a:pos x="124435" y="112126"/>
              </a:cxn>
              <a:cxn ang="0">
                <a:pos x="96601" y="59746"/>
              </a:cxn>
              <a:cxn ang="0">
                <a:pos x="82684" y="49925"/>
              </a:cxn>
              <a:cxn ang="0">
                <a:pos x="124435" y="0"/>
              </a:cxn>
              <a:cxn ang="0">
                <a:pos x="246415" y="98213"/>
              </a:cxn>
              <a:cxn ang="0">
                <a:pos x="218580" y="172691"/>
              </a:cxn>
              <a:cxn ang="0">
                <a:pos x="98238" y="246351"/>
              </a:cxn>
              <a:cxn ang="0">
                <a:pos x="0" y="124403"/>
              </a:cxn>
              <a:cxn ang="0">
                <a:pos x="124435" y="0"/>
              </a:cxn>
            </a:cxnLst>
            <a:rect l="0" t="0" r="0" b="0"/>
            <a:pathLst>
              <a:path w="561751" h="577432">
                <a:moveTo>
                  <a:pt x="289678" y="418094"/>
                </a:moveTo>
                <a:cubicBezTo>
                  <a:pt x="305349" y="421776"/>
                  <a:pt x="325629" y="427300"/>
                  <a:pt x="325629" y="447552"/>
                </a:cubicBezTo>
                <a:cubicBezTo>
                  <a:pt x="325629" y="466883"/>
                  <a:pt x="307193" y="474248"/>
                  <a:pt x="289678" y="476089"/>
                </a:cubicBezTo>
                <a:close/>
                <a:moveTo>
                  <a:pt x="273108" y="325037"/>
                </a:moveTo>
                <a:lnTo>
                  <a:pt x="273108" y="376670"/>
                </a:lnTo>
                <a:cubicBezTo>
                  <a:pt x="250916" y="372982"/>
                  <a:pt x="239820" y="363762"/>
                  <a:pt x="239820" y="349931"/>
                </a:cubicBezTo>
                <a:cubicBezTo>
                  <a:pt x="239820" y="337023"/>
                  <a:pt x="252765" y="325959"/>
                  <a:pt x="273108" y="325037"/>
                </a:cubicBezTo>
                <a:close/>
                <a:moveTo>
                  <a:pt x="281337" y="269795"/>
                </a:moveTo>
                <a:cubicBezTo>
                  <a:pt x="276726" y="269795"/>
                  <a:pt x="273037" y="275322"/>
                  <a:pt x="273037" y="279927"/>
                </a:cubicBezTo>
                <a:lnTo>
                  <a:pt x="273037" y="295585"/>
                </a:lnTo>
                <a:cubicBezTo>
                  <a:pt x="236148" y="296506"/>
                  <a:pt x="203869" y="316770"/>
                  <a:pt x="203869" y="356376"/>
                </a:cubicBezTo>
                <a:cubicBezTo>
                  <a:pt x="203869" y="388613"/>
                  <a:pt x="229692" y="407034"/>
                  <a:pt x="273037" y="415324"/>
                </a:cubicBezTo>
                <a:lnTo>
                  <a:pt x="273037" y="476115"/>
                </a:lnTo>
                <a:cubicBezTo>
                  <a:pt x="224158" y="474272"/>
                  <a:pt x="249981" y="433745"/>
                  <a:pt x="216781" y="433745"/>
                </a:cubicBezTo>
                <a:cubicBezTo>
                  <a:pt x="205714" y="433745"/>
                  <a:pt x="199258" y="440193"/>
                  <a:pt x="199258" y="452167"/>
                </a:cubicBezTo>
                <a:cubicBezTo>
                  <a:pt x="199258" y="475193"/>
                  <a:pt x="223236" y="504668"/>
                  <a:pt x="273037" y="505589"/>
                </a:cubicBezTo>
                <a:lnTo>
                  <a:pt x="273037" y="523089"/>
                </a:lnTo>
                <a:cubicBezTo>
                  <a:pt x="273037" y="528615"/>
                  <a:pt x="276726" y="533221"/>
                  <a:pt x="281337" y="533221"/>
                </a:cubicBezTo>
                <a:cubicBezTo>
                  <a:pt x="285948" y="533221"/>
                  <a:pt x="289637" y="528615"/>
                  <a:pt x="289637" y="523089"/>
                </a:cubicBezTo>
                <a:lnTo>
                  <a:pt x="289637" y="505589"/>
                </a:lnTo>
                <a:cubicBezTo>
                  <a:pt x="332982" y="502825"/>
                  <a:pt x="362494" y="483483"/>
                  <a:pt x="362494" y="443877"/>
                </a:cubicBezTo>
                <a:cubicBezTo>
                  <a:pt x="362494" y="399666"/>
                  <a:pt x="328371" y="388613"/>
                  <a:pt x="289637" y="380323"/>
                </a:cubicBezTo>
                <a:lnTo>
                  <a:pt x="289637" y="325059"/>
                </a:lnTo>
                <a:cubicBezTo>
                  <a:pt x="321916" y="325980"/>
                  <a:pt x="321916" y="356376"/>
                  <a:pt x="340360" y="356376"/>
                </a:cubicBezTo>
                <a:cubicBezTo>
                  <a:pt x="350505" y="356376"/>
                  <a:pt x="358805" y="349928"/>
                  <a:pt x="358805" y="338875"/>
                </a:cubicBezTo>
                <a:cubicBezTo>
                  <a:pt x="358805" y="310322"/>
                  <a:pt x="312693" y="295585"/>
                  <a:pt x="289637" y="295585"/>
                </a:cubicBezTo>
                <a:lnTo>
                  <a:pt x="289637" y="279927"/>
                </a:lnTo>
                <a:cubicBezTo>
                  <a:pt x="289637" y="275322"/>
                  <a:pt x="285948" y="269795"/>
                  <a:pt x="281337" y="269795"/>
                </a:cubicBezTo>
                <a:close/>
                <a:moveTo>
                  <a:pt x="280415" y="226505"/>
                </a:moveTo>
                <a:cubicBezTo>
                  <a:pt x="377250" y="226505"/>
                  <a:pt x="456562" y="304796"/>
                  <a:pt x="456562" y="401508"/>
                </a:cubicBezTo>
                <a:cubicBezTo>
                  <a:pt x="456562" y="498220"/>
                  <a:pt x="377250" y="577432"/>
                  <a:pt x="280415" y="577432"/>
                </a:cubicBezTo>
                <a:cubicBezTo>
                  <a:pt x="183580" y="577432"/>
                  <a:pt x="105190" y="498220"/>
                  <a:pt x="105190" y="401508"/>
                </a:cubicBezTo>
                <a:cubicBezTo>
                  <a:pt x="105190" y="304796"/>
                  <a:pt x="183580" y="226505"/>
                  <a:pt x="280415" y="226505"/>
                </a:cubicBezTo>
                <a:close/>
                <a:moveTo>
                  <a:pt x="421555" y="69978"/>
                </a:moveTo>
                <a:cubicBezTo>
                  <a:pt x="499032" y="69978"/>
                  <a:pt x="561751" y="133516"/>
                  <a:pt x="561751" y="210866"/>
                </a:cubicBezTo>
                <a:cubicBezTo>
                  <a:pt x="561751" y="266116"/>
                  <a:pt x="528547" y="314920"/>
                  <a:pt x="481507" y="337020"/>
                </a:cubicBezTo>
                <a:cubicBezTo>
                  <a:pt x="475973" y="322287"/>
                  <a:pt x="469517" y="307553"/>
                  <a:pt x="462138" y="294662"/>
                </a:cubicBezTo>
                <a:cubicBezTo>
                  <a:pt x="474128" y="293741"/>
                  <a:pt x="485197" y="288216"/>
                  <a:pt x="485197" y="274403"/>
                </a:cubicBezTo>
                <a:cubicBezTo>
                  <a:pt x="485197" y="266116"/>
                  <a:pt x="480585" y="259670"/>
                  <a:pt x="472284" y="259670"/>
                </a:cubicBezTo>
                <a:cubicBezTo>
                  <a:pt x="468594" y="259670"/>
                  <a:pt x="458449" y="262432"/>
                  <a:pt x="454759" y="262432"/>
                </a:cubicBezTo>
                <a:cubicBezTo>
                  <a:pt x="448303" y="262432"/>
                  <a:pt x="442769" y="260591"/>
                  <a:pt x="436312" y="259670"/>
                </a:cubicBezTo>
                <a:cubicBezTo>
                  <a:pt x="428934" y="252303"/>
                  <a:pt x="422477" y="245857"/>
                  <a:pt x="414176" y="239412"/>
                </a:cubicBezTo>
                <a:cubicBezTo>
                  <a:pt x="416021" y="235728"/>
                  <a:pt x="416943" y="232045"/>
                  <a:pt x="416943" y="228362"/>
                </a:cubicBezTo>
                <a:cubicBezTo>
                  <a:pt x="416943" y="225599"/>
                  <a:pt x="416943" y="224678"/>
                  <a:pt x="416021" y="222837"/>
                </a:cubicBezTo>
                <a:lnTo>
                  <a:pt x="434468" y="222837"/>
                </a:lnTo>
                <a:cubicBezTo>
                  <a:pt x="443691" y="222837"/>
                  <a:pt x="448303" y="219153"/>
                  <a:pt x="448303" y="211787"/>
                </a:cubicBezTo>
                <a:cubicBezTo>
                  <a:pt x="448303" y="203499"/>
                  <a:pt x="443691" y="199816"/>
                  <a:pt x="434468" y="199816"/>
                </a:cubicBezTo>
                <a:lnTo>
                  <a:pt x="408642" y="199816"/>
                </a:lnTo>
                <a:cubicBezTo>
                  <a:pt x="404953" y="193370"/>
                  <a:pt x="401263" y="185082"/>
                  <a:pt x="401263" y="177716"/>
                </a:cubicBezTo>
                <a:cubicBezTo>
                  <a:pt x="401263" y="162061"/>
                  <a:pt x="414176" y="154695"/>
                  <a:pt x="428011" y="154695"/>
                </a:cubicBezTo>
                <a:cubicBezTo>
                  <a:pt x="459371" y="154695"/>
                  <a:pt x="446458" y="182320"/>
                  <a:pt x="466750" y="182320"/>
                </a:cubicBezTo>
                <a:cubicBezTo>
                  <a:pt x="477818" y="182320"/>
                  <a:pt x="484274" y="176795"/>
                  <a:pt x="484274" y="166666"/>
                </a:cubicBezTo>
                <a:cubicBezTo>
                  <a:pt x="484274" y="148249"/>
                  <a:pt x="464905" y="126149"/>
                  <a:pt x="424322" y="126149"/>
                </a:cubicBezTo>
                <a:cubicBezTo>
                  <a:pt x="391117" y="126149"/>
                  <a:pt x="366214" y="146407"/>
                  <a:pt x="366214" y="175874"/>
                </a:cubicBezTo>
                <a:cubicBezTo>
                  <a:pt x="366214" y="184161"/>
                  <a:pt x="368059" y="193370"/>
                  <a:pt x="372671" y="199816"/>
                </a:cubicBezTo>
                <a:lnTo>
                  <a:pt x="368059" y="199816"/>
                </a:lnTo>
                <a:cubicBezTo>
                  <a:pt x="362525" y="199816"/>
                  <a:pt x="359758" y="202578"/>
                  <a:pt x="357913" y="206261"/>
                </a:cubicBezTo>
                <a:cubicBezTo>
                  <a:pt x="334855" y="197053"/>
                  <a:pt x="309029" y="191528"/>
                  <a:pt x="282281" y="191528"/>
                </a:cubicBezTo>
                <a:cubicBezTo>
                  <a:pt x="291504" y="123386"/>
                  <a:pt x="350534" y="69978"/>
                  <a:pt x="421555" y="69978"/>
                </a:cubicBezTo>
                <a:close/>
                <a:moveTo>
                  <a:pt x="93180" y="56187"/>
                </a:moveTo>
                <a:cubicBezTo>
                  <a:pt x="84877" y="56187"/>
                  <a:pt x="72883" y="60792"/>
                  <a:pt x="72883" y="73688"/>
                </a:cubicBezTo>
                <a:cubicBezTo>
                  <a:pt x="72883" y="76451"/>
                  <a:pt x="74729" y="80135"/>
                  <a:pt x="76574" y="82899"/>
                </a:cubicBezTo>
                <a:lnTo>
                  <a:pt x="107019" y="133559"/>
                </a:lnTo>
                <a:lnTo>
                  <a:pt x="93180" y="133559"/>
                </a:lnTo>
                <a:cubicBezTo>
                  <a:pt x="87645" y="133559"/>
                  <a:pt x="83954" y="137243"/>
                  <a:pt x="83954" y="141849"/>
                </a:cubicBezTo>
                <a:cubicBezTo>
                  <a:pt x="83954" y="147375"/>
                  <a:pt x="87645" y="151060"/>
                  <a:pt x="93180" y="151060"/>
                </a:cubicBezTo>
                <a:lnTo>
                  <a:pt x="118090" y="151060"/>
                </a:lnTo>
                <a:lnTo>
                  <a:pt x="121780" y="158429"/>
                </a:lnTo>
                <a:lnTo>
                  <a:pt x="121780" y="164876"/>
                </a:lnTo>
                <a:lnTo>
                  <a:pt x="93180" y="164876"/>
                </a:lnTo>
                <a:cubicBezTo>
                  <a:pt x="87645" y="164876"/>
                  <a:pt x="83954" y="168561"/>
                  <a:pt x="83954" y="174087"/>
                </a:cubicBezTo>
                <a:cubicBezTo>
                  <a:pt x="83954" y="178693"/>
                  <a:pt x="87645" y="182377"/>
                  <a:pt x="93180" y="182377"/>
                </a:cubicBezTo>
                <a:lnTo>
                  <a:pt x="121780" y="182377"/>
                </a:lnTo>
                <a:lnTo>
                  <a:pt x="121780" y="205404"/>
                </a:lnTo>
                <a:cubicBezTo>
                  <a:pt x="121780" y="217379"/>
                  <a:pt x="128238" y="224748"/>
                  <a:pt x="140231" y="224748"/>
                </a:cubicBezTo>
                <a:cubicBezTo>
                  <a:pt x="152225" y="224748"/>
                  <a:pt x="158683" y="217379"/>
                  <a:pt x="158683" y="205404"/>
                </a:cubicBezTo>
                <a:lnTo>
                  <a:pt x="158683" y="182377"/>
                </a:lnTo>
                <a:lnTo>
                  <a:pt x="187283" y="182377"/>
                </a:lnTo>
                <a:cubicBezTo>
                  <a:pt x="192818" y="182377"/>
                  <a:pt x="196508" y="178693"/>
                  <a:pt x="196508" y="174087"/>
                </a:cubicBezTo>
                <a:cubicBezTo>
                  <a:pt x="196508" y="168561"/>
                  <a:pt x="192818" y="164876"/>
                  <a:pt x="187283" y="164876"/>
                </a:cubicBezTo>
                <a:lnTo>
                  <a:pt x="158683" y="164876"/>
                </a:lnTo>
                <a:lnTo>
                  <a:pt x="158683" y="158429"/>
                </a:lnTo>
                <a:lnTo>
                  <a:pt x="162373" y="151060"/>
                </a:lnTo>
                <a:lnTo>
                  <a:pt x="187283" y="151060"/>
                </a:lnTo>
                <a:cubicBezTo>
                  <a:pt x="192818" y="151060"/>
                  <a:pt x="196508" y="147375"/>
                  <a:pt x="196508" y="141849"/>
                </a:cubicBezTo>
                <a:cubicBezTo>
                  <a:pt x="196508" y="137243"/>
                  <a:pt x="192818" y="133559"/>
                  <a:pt x="187283" y="133559"/>
                </a:cubicBezTo>
                <a:lnTo>
                  <a:pt x="173444" y="133559"/>
                </a:lnTo>
                <a:lnTo>
                  <a:pt x="203889" y="82899"/>
                </a:lnTo>
                <a:cubicBezTo>
                  <a:pt x="205734" y="80135"/>
                  <a:pt x="206657" y="76451"/>
                  <a:pt x="206657" y="73688"/>
                </a:cubicBezTo>
                <a:cubicBezTo>
                  <a:pt x="206657" y="60792"/>
                  <a:pt x="195586" y="56187"/>
                  <a:pt x="187283" y="56187"/>
                </a:cubicBezTo>
                <a:cubicBezTo>
                  <a:pt x="177134" y="56187"/>
                  <a:pt x="172521" y="63556"/>
                  <a:pt x="171599" y="67240"/>
                </a:cubicBezTo>
                <a:lnTo>
                  <a:pt x="140231" y="126190"/>
                </a:lnTo>
                <a:lnTo>
                  <a:pt x="108864" y="67240"/>
                </a:lnTo>
                <a:cubicBezTo>
                  <a:pt x="107019" y="63556"/>
                  <a:pt x="103328" y="56187"/>
                  <a:pt x="93180" y="56187"/>
                </a:cubicBezTo>
                <a:close/>
                <a:moveTo>
                  <a:pt x="140231" y="0"/>
                </a:moveTo>
                <a:cubicBezTo>
                  <a:pt x="207579" y="0"/>
                  <a:pt x="263856" y="46976"/>
                  <a:pt x="277695" y="110532"/>
                </a:cubicBezTo>
                <a:cubicBezTo>
                  <a:pt x="260166" y="134480"/>
                  <a:pt x="249095" y="163034"/>
                  <a:pt x="246327" y="194351"/>
                </a:cubicBezTo>
                <a:cubicBezTo>
                  <a:pt x="190973" y="203562"/>
                  <a:pt x="142999" y="233958"/>
                  <a:pt x="110709" y="277250"/>
                </a:cubicBezTo>
                <a:cubicBezTo>
                  <a:pt x="47051" y="264355"/>
                  <a:pt x="0" y="208168"/>
                  <a:pt x="0" y="140007"/>
                </a:cubicBezTo>
                <a:cubicBezTo>
                  <a:pt x="0" y="62635"/>
                  <a:pt x="62735" y="0"/>
                  <a:pt x="140231" y="0"/>
                </a:cubicBezTo>
                <a:close/>
              </a:path>
            </a:pathLst>
          </a:custGeom>
          <a:solidFill>
            <a:schemeClr val="bg1"/>
          </a:solidFill>
          <a:ln w="9525">
            <a:noFill/>
          </a:ln>
        </p:spPr>
        <p:txBody>
          <a:bodyPr/>
          <a:lstStyle/>
          <a:p>
            <a:endParaRPr lang="zh-CN" altLang="en-US"/>
          </a:p>
        </p:txBody>
      </p:sp>
      <p:sp>
        <p:nvSpPr>
          <p:cNvPr id="7189" name="24-hours-phone-service_45765"/>
          <p:cNvSpPr>
            <a:spLocks noChangeAspect="1"/>
          </p:cNvSpPr>
          <p:nvPr/>
        </p:nvSpPr>
        <p:spPr>
          <a:xfrm>
            <a:off x="8385175" y="3641725"/>
            <a:ext cx="544513" cy="511175"/>
          </a:xfrm>
          <a:custGeom>
            <a:avLst/>
            <a:gdLst/>
            <a:ahLst/>
            <a:cxnLst>
              <a:cxn ang="0">
                <a:pos x="309752" y="0"/>
              </a:cxn>
              <a:cxn ang="0">
                <a:pos x="117345" y="99981"/>
              </a:cxn>
              <a:cxn ang="0">
                <a:pos x="143076" y="123718"/>
              </a:cxn>
              <a:cxn ang="0">
                <a:pos x="285636" y="35928"/>
              </a:cxn>
              <a:cxn ang="0">
                <a:pos x="309752" y="76695"/>
              </a:cxn>
              <a:cxn ang="0">
                <a:pos x="333867" y="35928"/>
              </a:cxn>
              <a:cxn ang="0">
                <a:pos x="508818" y="210476"/>
              </a:cxn>
              <a:cxn ang="0">
                <a:pos x="467957" y="234536"/>
              </a:cxn>
              <a:cxn ang="0">
                <a:pos x="508818" y="258596"/>
              </a:cxn>
              <a:cxn ang="0">
                <a:pos x="416881" y="403408"/>
              </a:cxn>
              <a:cxn ang="0">
                <a:pos x="422118" y="425533"/>
              </a:cxn>
              <a:cxn ang="0">
                <a:pos x="420631" y="441272"/>
              </a:cxn>
              <a:cxn ang="0">
                <a:pos x="544830" y="234536"/>
              </a:cxn>
              <a:cxn ang="0">
                <a:pos x="309752" y="0"/>
              </a:cxn>
              <a:cxn ang="0">
                <a:pos x="369749" y="386250"/>
              </a:cxn>
              <a:cxn ang="0">
                <a:pos x="275809" y="388701"/>
              </a:cxn>
              <a:cxn ang="0">
                <a:pos x="177666" y="332647"/>
              </a:cxn>
              <a:cxn ang="0">
                <a:pos x="121482" y="234730"/>
              </a:cxn>
              <a:cxn ang="0">
                <a:pos x="123939" y="141005"/>
              </a:cxn>
              <a:cxn ang="0">
                <a:pos x="27542" y="152229"/>
              </a:cxn>
              <a:cxn ang="0">
                <a:pos x="127301" y="382896"/>
              </a:cxn>
              <a:cxn ang="0">
                <a:pos x="358500" y="482490"/>
              </a:cxn>
              <a:cxn ang="0">
                <a:pos x="369749" y="386250"/>
              </a:cxn>
              <a:cxn ang="0">
                <a:pos x="204691" y="271239"/>
              </a:cxn>
              <a:cxn ang="0">
                <a:pos x="261068" y="195898"/>
              </a:cxn>
              <a:cxn ang="0">
                <a:pos x="247038" y="182933"/>
              </a:cxn>
              <a:cxn ang="0">
                <a:pos x="227707" y="196802"/>
              </a:cxn>
              <a:cxn ang="0">
                <a:pos x="203979" y="180934"/>
              </a:cxn>
              <a:cxn ang="0">
                <a:pos x="249948" y="152874"/>
              </a:cxn>
              <a:cxn ang="0">
                <a:pos x="294493" y="192802"/>
              </a:cxn>
              <a:cxn ang="0">
                <a:pos x="241026" y="257951"/>
              </a:cxn>
              <a:cxn ang="0">
                <a:pos x="296498" y="257951"/>
              </a:cxn>
              <a:cxn ang="0">
                <a:pos x="296498" y="285237"/>
              </a:cxn>
              <a:cxn ang="0">
                <a:pos x="206178" y="285237"/>
              </a:cxn>
              <a:cxn ang="0">
                <a:pos x="204691" y="271239"/>
              </a:cxn>
              <a:cxn ang="0">
                <a:pos x="309816" y="234472"/>
              </a:cxn>
              <a:cxn ang="0">
                <a:pos x="360181" y="155067"/>
              </a:cxn>
              <a:cxn ang="0">
                <a:pos x="399231" y="155067"/>
              </a:cxn>
              <a:cxn ang="0">
                <a:pos x="399231" y="227376"/>
              </a:cxn>
              <a:cxn ang="0">
                <a:pos x="414748" y="227376"/>
              </a:cxn>
              <a:cxn ang="0">
                <a:pos x="414748" y="253759"/>
              </a:cxn>
              <a:cxn ang="0">
                <a:pos x="399231" y="253759"/>
              </a:cxn>
              <a:cxn ang="0">
                <a:pos x="399231" y="285237"/>
              </a:cxn>
              <a:cxn ang="0">
                <a:pos x="367681" y="285237"/>
              </a:cxn>
              <a:cxn ang="0">
                <a:pos x="367681" y="253759"/>
              </a:cxn>
              <a:cxn ang="0">
                <a:pos x="309816" y="253759"/>
              </a:cxn>
              <a:cxn ang="0">
                <a:pos x="309816" y="234472"/>
              </a:cxn>
              <a:cxn ang="0">
                <a:pos x="309816" y="234472"/>
              </a:cxn>
              <a:cxn ang="0">
                <a:pos x="367681" y="227376"/>
              </a:cxn>
              <a:cxn ang="0">
                <a:pos x="367681" y="198221"/>
              </a:cxn>
              <a:cxn ang="0">
                <a:pos x="368780" y="183643"/>
              </a:cxn>
              <a:cxn ang="0">
                <a:pos x="368392" y="183643"/>
              </a:cxn>
              <a:cxn ang="0">
                <a:pos x="361991" y="197124"/>
              </a:cxn>
              <a:cxn ang="0">
                <a:pos x="342337" y="226989"/>
              </a:cxn>
              <a:cxn ang="0">
                <a:pos x="342337" y="227376"/>
              </a:cxn>
              <a:cxn ang="0">
                <a:pos x="367681" y="227376"/>
              </a:cxn>
              <a:cxn ang="0">
                <a:pos x="367681" y="227376"/>
              </a:cxn>
            </a:cxnLst>
            <a:rect l="0" t="0" r="0" b="0"/>
            <a:pathLst>
              <a:path w="8427" h="7905">
                <a:moveTo>
                  <a:pt x="4791" y="0"/>
                </a:moveTo>
                <a:cubicBezTo>
                  <a:pt x="3562" y="0"/>
                  <a:pt x="2474" y="614"/>
                  <a:pt x="1815" y="1550"/>
                </a:cubicBezTo>
                <a:cubicBezTo>
                  <a:pt x="1952" y="1639"/>
                  <a:pt x="2085" y="1761"/>
                  <a:pt x="2213" y="1918"/>
                </a:cubicBezTo>
                <a:cubicBezTo>
                  <a:pt x="2704" y="1183"/>
                  <a:pt x="3499" y="668"/>
                  <a:pt x="4418" y="557"/>
                </a:cubicBezTo>
                <a:lnTo>
                  <a:pt x="4791" y="1189"/>
                </a:lnTo>
                <a:lnTo>
                  <a:pt x="5164" y="557"/>
                </a:lnTo>
                <a:cubicBezTo>
                  <a:pt x="6577" y="727"/>
                  <a:pt x="7700" y="1850"/>
                  <a:pt x="7870" y="3263"/>
                </a:cubicBezTo>
                <a:lnTo>
                  <a:pt x="7238" y="3636"/>
                </a:lnTo>
                <a:lnTo>
                  <a:pt x="7870" y="4009"/>
                </a:lnTo>
                <a:cubicBezTo>
                  <a:pt x="7756" y="4954"/>
                  <a:pt x="7215" y="5767"/>
                  <a:pt x="6448" y="6254"/>
                </a:cubicBezTo>
                <a:cubicBezTo>
                  <a:pt x="6497" y="6366"/>
                  <a:pt x="6524" y="6480"/>
                  <a:pt x="6529" y="6597"/>
                </a:cubicBezTo>
                <a:cubicBezTo>
                  <a:pt x="6533" y="6683"/>
                  <a:pt x="6524" y="6764"/>
                  <a:pt x="6506" y="6841"/>
                </a:cubicBezTo>
                <a:cubicBezTo>
                  <a:pt x="7648" y="6227"/>
                  <a:pt x="8427" y="5021"/>
                  <a:pt x="8427" y="3636"/>
                </a:cubicBezTo>
                <a:cubicBezTo>
                  <a:pt x="8427" y="1631"/>
                  <a:pt x="6796" y="0"/>
                  <a:pt x="4791" y="0"/>
                </a:cubicBezTo>
                <a:close/>
                <a:moveTo>
                  <a:pt x="5719" y="5988"/>
                </a:moveTo>
                <a:cubicBezTo>
                  <a:pt x="4881" y="5315"/>
                  <a:pt x="4646" y="5646"/>
                  <a:pt x="4266" y="6026"/>
                </a:cubicBezTo>
                <a:cubicBezTo>
                  <a:pt x="4000" y="6292"/>
                  <a:pt x="3328" y="5737"/>
                  <a:pt x="2748" y="5157"/>
                </a:cubicBezTo>
                <a:cubicBezTo>
                  <a:pt x="2168" y="4576"/>
                  <a:pt x="1614" y="3905"/>
                  <a:pt x="1879" y="3639"/>
                </a:cubicBezTo>
                <a:cubicBezTo>
                  <a:pt x="2259" y="3259"/>
                  <a:pt x="2590" y="3024"/>
                  <a:pt x="1917" y="2186"/>
                </a:cubicBezTo>
                <a:cubicBezTo>
                  <a:pt x="1243" y="1348"/>
                  <a:pt x="794" y="1992"/>
                  <a:pt x="426" y="2360"/>
                </a:cubicBezTo>
                <a:cubicBezTo>
                  <a:pt x="0" y="2785"/>
                  <a:pt x="403" y="4370"/>
                  <a:pt x="1969" y="5936"/>
                </a:cubicBezTo>
                <a:cubicBezTo>
                  <a:pt x="3535" y="7502"/>
                  <a:pt x="5120" y="7905"/>
                  <a:pt x="5545" y="7480"/>
                </a:cubicBezTo>
                <a:cubicBezTo>
                  <a:pt x="5913" y="7111"/>
                  <a:pt x="6557" y="6662"/>
                  <a:pt x="5719" y="5988"/>
                </a:cubicBezTo>
                <a:close/>
                <a:moveTo>
                  <a:pt x="3166" y="4205"/>
                </a:moveTo>
                <a:cubicBezTo>
                  <a:pt x="3166" y="3460"/>
                  <a:pt x="4038" y="3327"/>
                  <a:pt x="4038" y="3037"/>
                </a:cubicBezTo>
                <a:cubicBezTo>
                  <a:pt x="4038" y="2895"/>
                  <a:pt x="3925" y="2836"/>
                  <a:pt x="3821" y="2836"/>
                </a:cubicBezTo>
                <a:cubicBezTo>
                  <a:pt x="3629" y="2836"/>
                  <a:pt x="3522" y="3051"/>
                  <a:pt x="3522" y="3051"/>
                </a:cubicBezTo>
                <a:lnTo>
                  <a:pt x="3155" y="2805"/>
                </a:lnTo>
                <a:cubicBezTo>
                  <a:pt x="3155" y="2805"/>
                  <a:pt x="3341" y="2370"/>
                  <a:pt x="3866" y="2370"/>
                </a:cubicBezTo>
                <a:cubicBezTo>
                  <a:pt x="4196" y="2370"/>
                  <a:pt x="4555" y="2560"/>
                  <a:pt x="4555" y="2989"/>
                </a:cubicBezTo>
                <a:cubicBezTo>
                  <a:pt x="4555" y="3618"/>
                  <a:pt x="3742" y="3739"/>
                  <a:pt x="3728" y="3999"/>
                </a:cubicBezTo>
                <a:lnTo>
                  <a:pt x="4586" y="3999"/>
                </a:lnTo>
                <a:lnTo>
                  <a:pt x="4586" y="4422"/>
                </a:lnTo>
                <a:lnTo>
                  <a:pt x="3189" y="4422"/>
                </a:lnTo>
                <a:cubicBezTo>
                  <a:pt x="3174" y="4343"/>
                  <a:pt x="3166" y="4273"/>
                  <a:pt x="3166" y="4205"/>
                </a:cubicBezTo>
                <a:close/>
                <a:moveTo>
                  <a:pt x="4792" y="3635"/>
                </a:moveTo>
                <a:lnTo>
                  <a:pt x="5571" y="2404"/>
                </a:lnTo>
                <a:lnTo>
                  <a:pt x="6175" y="2404"/>
                </a:lnTo>
                <a:lnTo>
                  <a:pt x="6175" y="3525"/>
                </a:lnTo>
                <a:lnTo>
                  <a:pt x="6415" y="3525"/>
                </a:lnTo>
                <a:lnTo>
                  <a:pt x="6415" y="3934"/>
                </a:lnTo>
                <a:lnTo>
                  <a:pt x="6175" y="3934"/>
                </a:lnTo>
                <a:lnTo>
                  <a:pt x="6175" y="4422"/>
                </a:lnTo>
                <a:lnTo>
                  <a:pt x="5687" y="4422"/>
                </a:lnTo>
                <a:lnTo>
                  <a:pt x="5687" y="3934"/>
                </a:lnTo>
                <a:lnTo>
                  <a:pt x="4792" y="3934"/>
                </a:lnTo>
                <a:lnTo>
                  <a:pt x="4792" y="3635"/>
                </a:lnTo>
                <a:lnTo>
                  <a:pt x="4792" y="3635"/>
                </a:lnTo>
                <a:close/>
                <a:moveTo>
                  <a:pt x="5687" y="3525"/>
                </a:moveTo>
                <a:lnTo>
                  <a:pt x="5687" y="3073"/>
                </a:lnTo>
                <a:cubicBezTo>
                  <a:pt x="5687" y="2963"/>
                  <a:pt x="5704" y="2847"/>
                  <a:pt x="5704" y="2847"/>
                </a:cubicBezTo>
                <a:lnTo>
                  <a:pt x="5698" y="2847"/>
                </a:lnTo>
                <a:cubicBezTo>
                  <a:pt x="5698" y="2847"/>
                  <a:pt x="5656" y="2972"/>
                  <a:pt x="5599" y="3056"/>
                </a:cubicBezTo>
                <a:lnTo>
                  <a:pt x="5295" y="3519"/>
                </a:lnTo>
                <a:lnTo>
                  <a:pt x="5295" y="3525"/>
                </a:lnTo>
                <a:lnTo>
                  <a:pt x="5687" y="3525"/>
                </a:lnTo>
                <a:lnTo>
                  <a:pt x="5687" y="3525"/>
                </a:lnTo>
                <a:close/>
              </a:path>
            </a:pathLst>
          </a:custGeom>
          <a:solidFill>
            <a:schemeClr val="bg1"/>
          </a:solidFill>
          <a:ln w="9525">
            <a:noFill/>
          </a:ln>
        </p:spPr>
        <p:txBody>
          <a:bodyPr/>
          <a:lstStyle/>
          <a:p>
            <a:endParaRPr lang="zh-CN" altLang="en-US"/>
          </a:p>
        </p:txBody>
      </p:sp>
      <p:sp>
        <p:nvSpPr>
          <p:cNvPr id="7190" name="goal_294997"/>
          <p:cNvSpPr>
            <a:spLocks noChangeAspect="1"/>
          </p:cNvSpPr>
          <p:nvPr/>
        </p:nvSpPr>
        <p:spPr>
          <a:xfrm>
            <a:off x="4549458" y="4884738"/>
            <a:ext cx="500062" cy="500062"/>
          </a:xfrm>
          <a:custGeom>
            <a:avLst/>
            <a:gdLst/>
            <a:ahLst/>
            <a:cxnLst>
              <a:cxn ang="0">
                <a:pos x="500380" y="64270"/>
              </a:cxn>
              <a:cxn ang="0">
                <a:pos x="425326" y="74958"/>
              </a:cxn>
              <a:cxn ang="0">
                <a:pos x="436027" y="0"/>
              </a:cxn>
              <a:cxn ang="0">
                <a:pos x="378931" y="57023"/>
              </a:cxn>
              <a:cxn ang="0">
                <a:pos x="242604" y="15152"/>
              </a:cxn>
              <a:cxn ang="0">
                <a:pos x="0" y="257448"/>
              </a:cxn>
              <a:cxn ang="0">
                <a:pos x="242604" y="499745"/>
              </a:cxn>
              <a:cxn ang="0">
                <a:pos x="485208" y="257448"/>
              </a:cxn>
              <a:cxn ang="0">
                <a:pos x="443283" y="121294"/>
              </a:cxn>
              <a:cxn ang="0">
                <a:pos x="500380" y="64270"/>
              </a:cxn>
              <a:cxn ang="0">
                <a:pos x="242604" y="439134"/>
              </a:cxn>
              <a:cxn ang="0">
                <a:pos x="60614" y="257448"/>
              </a:cxn>
              <a:cxn ang="0">
                <a:pos x="242604" y="75690"/>
              </a:cxn>
              <a:cxn ang="0">
                <a:pos x="354157" y="113901"/>
              </a:cxn>
              <a:cxn ang="0">
                <a:pos x="310767" y="157236"/>
              </a:cxn>
              <a:cxn ang="0">
                <a:pos x="242604" y="136300"/>
              </a:cxn>
              <a:cxn ang="0">
                <a:pos x="121302" y="257448"/>
              </a:cxn>
              <a:cxn ang="0">
                <a:pos x="242604" y="378596"/>
              </a:cxn>
              <a:cxn ang="0">
                <a:pos x="363906" y="257448"/>
              </a:cxn>
              <a:cxn ang="0">
                <a:pos x="342943" y="189371"/>
              </a:cxn>
              <a:cxn ang="0">
                <a:pos x="386334" y="146036"/>
              </a:cxn>
              <a:cxn ang="0">
                <a:pos x="424520" y="257448"/>
              </a:cxn>
              <a:cxn ang="0">
                <a:pos x="242604" y="439134"/>
              </a:cxn>
              <a:cxn ang="0">
                <a:pos x="232342" y="267697"/>
              </a:cxn>
              <a:cxn ang="0">
                <a:pos x="264519" y="267697"/>
              </a:cxn>
              <a:cxn ang="0">
                <a:pos x="298454" y="233804"/>
              </a:cxn>
              <a:cxn ang="0">
                <a:pos x="303218" y="257448"/>
              </a:cxn>
              <a:cxn ang="0">
                <a:pos x="242604" y="317986"/>
              </a:cxn>
              <a:cxn ang="0">
                <a:pos x="181916" y="257448"/>
              </a:cxn>
              <a:cxn ang="0">
                <a:pos x="242604" y="196838"/>
              </a:cxn>
              <a:cxn ang="0">
                <a:pos x="266278" y="201669"/>
              </a:cxn>
              <a:cxn ang="0">
                <a:pos x="232342" y="235561"/>
              </a:cxn>
              <a:cxn ang="0">
                <a:pos x="232342" y="267697"/>
              </a:cxn>
            </a:cxnLst>
            <a:rect l="0" t="0" r="0" b="0"/>
            <a:pathLst>
              <a:path w="6827" h="6827">
                <a:moveTo>
                  <a:pt x="6827" y="878"/>
                </a:moveTo>
                <a:lnTo>
                  <a:pt x="5803" y="1024"/>
                </a:lnTo>
                <a:lnTo>
                  <a:pt x="5949" y="0"/>
                </a:lnTo>
                <a:lnTo>
                  <a:pt x="5170" y="779"/>
                </a:lnTo>
                <a:cubicBezTo>
                  <a:pt x="4640" y="418"/>
                  <a:pt x="4000" y="207"/>
                  <a:pt x="3310" y="207"/>
                </a:cubicBezTo>
                <a:cubicBezTo>
                  <a:pt x="1482" y="207"/>
                  <a:pt x="0" y="1689"/>
                  <a:pt x="0" y="3517"/>
                </a:cubicBezTo>
                <a:cubicBezTo>
                  <a:pt x="0" y="5345"/>
                  <a:pt x="1482" y="6827"/>
                  <a:pt x="3310" y="6827"/>
                </a:cubicBezTo>
                <a:cubicBezTo>
                  <a:pt x="5138" y="6827"/>
                  <a:pt x="6620" y="5345"/>
                  <a:pt x="6620" y="3517"/>
                </a:cubicBezTo>
                <a:cubicBezTo>
                  <a:pt x="6620" y="2827"/>
                  <a:pt x="6409" y="2187"/>
                  <a:pt x="6048" y="1657"/>
                </a:cubicBezTo>
                <a:lnTo>
                  <a:pt x="6827" y="878"/>
                </a:lnTo>
                <a:close/>
                <a:moveTo>
                  <a:pt x="3310" y="5999"/>
                </a:moveTo>
                <a:cubicBezTo>
                  <a:pt x="1939" y="5999"/>
                  <a:pt x="827" y="4888"/>
                  <a:pt x="827" y="3517"/>
                </a:cubicBezTo>
                <a:cubicBezTo>
                  <a:pt x="827" y="2146"/>
                  <a:pt x="1939" y="1034"/>
                  <a:pt x="3310" y="1034"/>
                </a:cubicBezTo>
                <a:cubicBezTo>
                  <a:pt x="3884" y="1034"/>
                  <a:pt x="4412" y="1229"/>
                  <a:pt x="4832" y="1556"/>
                </a:cubicBezTo>
                <a:lnTo>
                  <a:pt x="4240" y="2148"/>
                </a:lnTo>
                <a:cubicBezTo>
                  <a:pt x="3975" y="1967"/>
                  <a:pt x="3655" y="1862"/>
                  <a:pt x="3310" y="1862"/>
                </a:cubicBezTo>
                <a:cubicBezTo>
                  <a:pt x="2396" y="1862"/>
                  <a:pt x="1655" y="2603"/>
                  <a:pt x="1655" y="3517"/>
                </a:cubicBezTo>
                <a:cubicBezTo>
                  <a:pt x="1655" y="4431"/>
                  <a:pt x="2396" y="5172"/>
                  <a:pt x="3310" y="5172"/>
                </a:cubicBezTo>
                <a:cubicBezTo>
                  <a:pt x="4224" y="5172"/>
                  <a:pt x="4965" y="4431"/>
                  <a:pt x="4965" y="3517"/>
                </a:cubicBezTo>
                <a:cubicBezTo>
                  <a:pt x="4965" y="3172"/>
                  <a:pt x="4859" y="2852"/>
                  <a:pt x="4679" y="2587"/>
                </a:cubicBezTo>
                <a:lnTo>
                  <a:pt x="5271" y="1995"/>
                </a:lnTo>
                <a:cubicBezTo>
                  <a:pt x="5598" y="2415"/>
                  <a:pt x="5792" y="2943"/>
                  <a:pt x="5792" y="3517"/>
                </a:cubicBezTo>
                <a:cubicBezTo>
                  <a:pt x="5792" y="4888"/>
                  <a:pt x="4681" y="5999"/>
                  <a:pt x="3310" y="5999"/>
                </a:cubicBezTo>
                <a:close/>
                <a:moveTo>
                  <a:pt x="3170" y="3657"/>
                </a:moveTo>
                <a:cubicBezTo>
                  <a:pt x="3291" y="3778"/>
                  <a:pt x="3487" y="3778"/>
                  <a:pt x="3609" y="3657"/>
                </a:cubicBezTo>
                <a:lnTo>
                  <a:pt x="4072" y="3194"/>
                </a:lnTo>
                <a:cubicBezTo>
                  <a:pt x="4114" y="3293"/>
                  <a:pt x="4137" y="3402"/>
                  <a:pt x="4137" y="3517"/>
                </a:cubicBezTo>
                <a:cubicBezTo>
                  <a:pt x="4137" y="3974"/>
                  <a:pt x="3767" y="4344"/>
                  <a:pt x="3310" y="4344"/>
                </a:cubicBezTo>
                <a:cubicBezTo>
                  <a:pt x="2853" y="4344"/>
                  <a:pt x="2482" y="3974"/>
                  <a:pt x="2482" y="3517"/>
                </a:cubicBezTo>
                <a:cubicBezTo>
                  <a:pt x="2482" y="3060"/>
                  <a:pt x="2853" y="2689"/>
                  <a:pt x="3310" y="2689"/>
                </a:cubicBezTo>
                <a:cubicBezTo>
                  <a:pt x="3425" y="2689"/>
                  <a:pt x="3534" y="2713"/>
                  <a:pt x="3633" y="2755"/>
                </a:cubicBezTo>
                <a:lnTo>
                  <a:pt x="3170" y="3218"/>
                </a:lnTo>
                <a:cubicBezTo>
                  <a:pt x="3049" y="3339"/>
                  <a:pt x="3049" y="3536"/>
                  <a:pt x="3170" y="3657"/>
                </a:cubicBezTo>
                <a:close/>
              </a:path>
            </a:pathLst>
          </a:custGeom>
          <a:solidFill>
            <a:schemeClr val="bg1"/>
          </a:solidFill>
          <a:ln w="9525">
            <a:noFill/>
          </a:ln>
        </p:spPr>
        <p:txBody>
          <a:bodyPr/>
          <a:lstStyle/>
          <a:p>
            <a:endParaRPr lang="zh-CN" altLang="en-US"/>
          </a:p>
        </p:txBody>
      </p:sp>
      <p:sp>
        <p:nvSpPr>
          <p:cNvPr id="7191" name="lightbulb-with-bolt-sign_44446"/>
          <p:cNvSpPr>
            <a:spLocks noChangeAspect="1"/>
          </p:cNvSpPr>
          <p:nvPr/>
        </p:nvSpPr>
        <p:spPr>
          <a:xfrm>
            <a:off x="4521200" y="2333625"/>
            <a:ext cx="534988" cy="571500"/>
          </a:xfrm>
          <a:custGeom>
            <a:avLst/>
            <a:gdLst/>
            <a:ahLst/>
            <a:cxnLst>
              <a:cxn ang="0">
                <a:pos x="238831" y="465497"/>
              </a:cxn>
              <a:cxn ang="0">
                <a:pos x="238831" y="488865"/>
              </a:cxn>
              <a:cxn ang="0">
                <a:pos x="297173" y="488865"/>
              </a:cxn>
              <a:cxn ang="0">
                <a:pos x="297173" y="465497"/>
              </a:cxn>
              <a:cxn ang="0">
                <a:pos x="434377" y="340453"/>
              </a:cxn>
              <a:cxn ang="0">
                <a:pos x="446004" y="343568"/>
              </a:cxn>
              <a:cxn ang="0">
                <a:pos x="491449" y="369754"/>
              </a:cxn>
              <a:cxn ang="0">
                <a:pos x="502296" y="383838"/>
              </a:cxn>
              <a:cxn ang="0">
                <a:pos x="499956" y="401460"/>
              </a:cxn>
              <a:cxn ang="0">
                <a:pos x="479822" y="413066"/>
              </a:cxn>
              <a:cxn ang="0">
                <a:pos x="468195" y="409952"/>
              </a:cxn>
              <a:cxn ang="0">
                <a:pos x="422750" y="383766"/>
              </a:cxn>
              <a:cxn ang="0">
                <a:pos x="411903" y="369682"/>
              </a:cxn>
              <a:cxn ang="0">
                <a:pos x="414243" y="352060"/>
              </a:cxn>
              <a:cxn ang="0">
                <a:pos x="434377" y="340453"/>
              </a:cxn>
              <a:cxn ang="0">
                <a:pos x="101434" y="340453"/>
              </a:cxn>
              <a:cxn ang="0">
                <a:pos x="121635" y="352060"/>
              </a:cxn>
              <a:cxn ang="0">
                <a:pos x="123975" y="369682"/>
              </a:cxn>
              <a:cxn ang="0">
                <a:pos x="113130" y="383838"/>
              </a:cxn>
              <a:cxn ang="0">
                <a:pos x="67765" y="409952"/>
              </a:cxn>
              <a:cxn ang="0">
                <a:pos x="56070" y="413066"/>
              </a:cxn>
              <a:cxn ang="0">
                <a:pos x="35940" y="401460"/>
              </a:cxn>
              <a:cxn ang="0">
                <a:pos x="44446" y="369754"/>
              </a:cxn>
              <a:cxn ang="0">
                <a:pos x="89810" y="343638"/>
              </a:cxn>
              <a:cxn ang="0">
                <a:pos x="101434" y="340453"/>
              </a:cxn>
              <a:cxn ang="0">
                <a:pos x="460234" y="244365"/>
              </a:cxn>
              <a:cxn ang="0">
                <a:pos x="512689" y="244365"/>
              </a:cxn>
              <a:cxn ang="0">
                <a:pos x="535940" y="267677"/>
              </a:cxn>
              <a:cxn ang="0">
                <a:pos x="512689" y="290917"/>
              </a:cxn>
              <a:cxn ang="0">
                <a:pos x="460234" y="290917"/>
              </a:cxn>
              <a:cxn ang="0">
                <a:pos x="436984" y="267677"/>
              </a:cxn>
              <a:cxn ang="0">
                <a:pos x="460234" y="244365"/>
              </a:cxn>
              <a:cxn ang="0">
                <a:pos x="23321" y="244365"/>
              </a:cxn>
              <a:cxn ang="0">
                <a:pos x="75705" y="244365"/>
              </a:cxn>
              <a:cxn ang="0">
                <a:pos x="98955" y="267677"/>
              </a:cxn>
              <a:cxn ang="0">
                <a:pos x="75705" y="290917"/>
              </a:cxn>
              <a:cxn ang="0">
                <a:pos x="23321" y="290917"/>
              </a:cxn>
              <a:cxn ang="0">
                <a:pos x="0" y="267677"/>
              </a:cxn>
              <a:cxn ang="0">
                <a:pos x="23321" y="244365"/>
              </a:cxn>
              <a:cxn ang="0">
                <a:pos x="267865" y="174139"/>
              </a:cxn>
              <a:cxn ang="0">
                <a:pos x="306074" y="174139"/>
              </a:cxn>
              <a:cxn ang="0">
                <a:pos x="311745" y="182284"/>
              </a:cxn>
              <a:cxn ang="0">
                <a:pos x="289770" y="242415"/>
              </a:cxn>
              <a:cxn ang="0">
                <a:pos x="295440" y="250560"/>
              </a:cxn>
              <a:cxn ang="0">
                <a:pos x="308981" y="250560"/>
              </a:cxn>
              <a:cxn ang="0">
                <a:pos x="312454" y="257501"/>
              </a:cxn>
              <a:cxn ang="0">
                <a:pos x="238092" y="355594"/>
              </a:cxn>
              <a:cxn ang="0">
                <a:pos x="233980" y="353894"/>
              </a:cxn>
              <a:cxn ang="0">
                <a:pos x="241708" y="294685"/>
              </a:cxn>
              <a:cxn ang="0">
                <a:pos x="234122" y="286044"/>
              </a:cxn>
              <a:cxn ang="0">
                <a:pos x="226891" y="286044"/>
              </a:cxn>
              <a:cxn ang="0">
                <a:pos x="221220" y="277899"/>
              </a:cxn>
              <a:cxn ang="0">
                <a:pos x="256169" y="182284"/>
              </a:cxn>
              <a:cxn ang="0">
                <a:pos x="267865" y="174139"/>
              </a:cxn>
              <a:cxn ang="0">
                <a:pos x="267967" y="151228"/>
              </a:cxn>
              <a:cxn ang="0">
                <a:pos x="151424" y="267716"/>
              </a:cxn>
              <a:cxn ang="0">
                <a:pos x="216288" y="371386"/>
              </a:cxn>
              <a:cxn ang="0">
                <a:pos x="235641" y="381016"/>
              </a:cxn>
              <a:cxn ang="0">
                <a:pos x="238831" y="382575"/>
              </a:cxn>
              <a:cxn ang="0">
                <a:pos x="238831" y="386186"/>
              </a:cxn>
              <a:cxn ang="0">
                <a:pos x="238831" y="419043"/>
              </a:cxn>
              <a:cxn ang="0">
                <a:pos x="297173" y="419043"/>
              </a:cxn>
              <a:cxn ang="0">
                <a:pos x="297173" y="386186"/>
              </a:cxn>
              <a:cxn ang="0">
                <a:pos x="297173" y="382575"/>
              </a:cxn>
              <a:cxn ang="0">
                <a:pos x="300364" y="381016"/>
              </a:cxn>
              <a:cxn ang="0">
                <a:pos x="319645" y="371386"/>
              </a:cxn>
              <a:cxn ang="0">
                <a:pos x="384509" y="267716"/>
              </a:cxn>
              <a:cxn ang="0">
                <a:pos x="267967" y="151228"/>
              </a:cxn>
              <a:cxn ang="0">
                <a:pos x="479821" y="122215"/>
              </a:cxn>
              <a:cxn ang="0">
                <a:pos x="499956" y="133832"/>
              </a:cxn>
              <a:cxn ang="0">
                <a:pos x="502296" y="151471"/>
              </a:cxn>
              <a:cxn ang="0">
                <a:pos x="491448" y="165569"/>
              </a:cxn>
              <a:cxn ang="0">
                <a:pos x="446002" y="191778"/>
              </a:cxn>
              <a:cxn ang="0">
                <a:pos x="434374" y="194895"/>
              </a:cxn>
              <a:cxn ang="0">
                <a:pos x="414310" y="183278"/>
              </a:cxn>
              <a:cxn ang="0">
                <a:pos x="411899" y="165639"/>
              </a:cxn>
              <a:cxn ang="0">
                <a:pos x="422747" y="151542"/>
              </a:cxn>
              <a:cxn ang="0">
                <a:pos x="468264" y="125261"/>
              </a:cxn>
              <a:cxn ang="0">
                <a:pos x="479821" y="122215"/>
              </a:cxn>
              <a:cxn ang="0">
                <a:pos x="56140" y="122149"/>
              </a:cxn>
              <a:cxn ang="0">
                <a:pos x="67693" y="125265"/>
              </a:cxn>
              <a:cxn ang="0">
                <a:pos x="113125" y="151545"/>
              </a:cxn>
              <a:cxn ang="0">
                <a:pos x="124040" y="165640"/>
              </a:cxn>
              <a:cxn ang="0">
                <a:pos x="121702" y="183278"/>
              </a:cxn>
              <a:cxn ang="0">
                <a:pos x="101501" y="194894"/>
              </a:cxn>
              <a:cxn ang="0">
                <a:pos x="89877" y="191778"/>
              </a:cxn>
              <a:cxn ang="0">
                <a:pos x="44445" y="165569"/>
              </a:cxn>
              <a:cxn ang="0">
                <a:pos x="35939" y="133836"/>
              </a:cxn>
              <a:cxn ang="0">
                <a:pos x="56140" y="122149"/>
              </a:cxn>
              <a:cxn ang="0">
                <a:pos x="267967" y="104775"/>
              </a:cxn>
              <a:cxn ang="0">
                <a:pos x="431084" y="267716"/>
              </a:cxn>
              <a:cxn ang="0">
                <a:pos x="343677" y="411254"/>
              </a:cxn>
              <a:cxn ang="0">
                <a:pos x="343677" y="494672"/>
              </a:cxn>
              <a:cxn ang="0">
                <a:pos x="308374" y="534965"/>
              </a:cxn>
              <a:cxn ang="0">
                <a:pos x="267967" y="570230"/>
              </a:cxn>
              <a:cxn ang="0">
                <a:pos x="227631" y="534965"/>
              </a:cxn>
              <a:cxn ang="0">
                <a:pos x="192257" y="494601"/>
              </a:cxn>
              <a:cxn ang="0">
                <a:pos x="192257" y="411254"/>
              </a:cxn>
              <a:cxn ang="0">
                <a:pos x="104921" y="267716"/>
              </a:cxn>
              <a:cxn ang="0">
                <a:pos x="267967" y="104775"/>
              </a:cxn>
              <a:cxn ang="0">
                <a:pos x="390280" y="32758"/>
              </a:cxn>
              <a:cxn ang="0">
                <a:pos x="401906" y="35803"/>
              </a:cxn>
              <a:cxn ang="0">
                <a:pos x="412751" y="49967"/>
              </a:cxn>
              <a:cxn ang="0">
                <a:pos x="410413" y="67529"/>
              </a:cxn>
              <a:cxn ang="0">
                <a:pos x="384184" y="112922"/>
              </a:cxn>
              <a:cxn ang="0">
                <a:pos x="364051" y="124536"/>
              </a:cxn>
              <a:cxn ang="0">
                <a:pos x="352426" y="121420"/>
              </a:cxn>
              <a:cxn ang="0">
                <a:pos x="341580" y="107328"/>
              </a:cxn>
              <a:cxn ang="0">
                <a:pos x="343919" y="89694"/>
              </a:cxn>
              <a:cxn ang="0">
                <a:pos x="370148" y="44301"/>
              </a:cxn>
              <a:cxn ang="0">
                <a:pos x="390280" y="32758"/>
              </a:cxn>
              <a:cxn ang="0">
                <a:pos x="145591" y="32692"/>
              </a:cxn>
              <a:cxn ang="0">
                <a:pos x="165797" y="44307"/>
              </a:cxn>
              <a:cxn ang="0">
                <a:pos x="191958" y="89629"/>
              </a:cxn>
              <a:cxn ang="0">
                <a:pos x="194297" y="107262"/>
              </a:cxn>
              <a:cxn ang="0">
                <a:pos x="183379" y="121354"/>
              </a:cxn>
              <a:cxn ang="0">
                <a:pos x="171823" y="124471"/>
              </a:cxn>
              <a:cxn ang="0">
                <a:pos x="151617" y="112856"/>
              </a:cxn>
              <a:cxn ang="0">
                <a:pos x="125456" y="67534"/>
              </a:cxn>
              <a:cxn ang="0">
                <a:pos x="123117" y="49971"/>
              </a:cxn>
              <a:cxn ang="0">
                <a:pos x="133964" y="35879"/>
              </a:cxn>
              <a:cxn ang="0">
                <a:pos x="145591" y="32692"/>
              </a:cxn>
              <a:cxn ang="0">
                <a:pos x="267970" y="0"/>
              </a:cxn>
              <a:cxn ang="0">
                <a:pos x="291234" y="23231"/>
              </a:cxn>
              <a:cxn ang="0">
                <a:pos x="291234" y="75641"/>
              </a:cxn>
              <a:cxn ang="0">
                <a:pos x="267970" y="98873"/>
              </a:cxn>
              <a:cxn ang="0">
                <a:pos x="244706" y="75641"/>
              </a:cxn>
              <a:cxn ang="0">
                <a:pos x="244706" y="23231"/>
              </a:cxn>
              <a:cxn ang="0">
                <a:pos x="267970" y="0"/>
              </a:cxn>
            </a:cxnLst>
            <a:rect l="0" t="0" r="0" b="0"/>
            <a:pathLst>
              <a:path w="570592" h="606792">
                <a:moveTo>
                  <a:pt x="254274" y="495344"/>
                </a:moveTo>
                <a:lnTo>
                  <a:pt x="254274" y="520211"/>
                </a:lnTo>
                <a:lnTo>
                  <a:pt x="316388" y="520211"/>
                </a:lnTo>
                <a:lnTo>
                  <a:pt x="316388" y="495344"/>
                </a:lnTo>
                <a:close/>
                <a:moveTo>
                  <a:pt x="462463" y="362283"/>
                </a:moveTo>
                <a:cubicBezTo>
                  <a:pt x="466841" y="362283"/>
                  <a:pt x="471068" y="363413"/>
                  <a:pt x="474842" y="365597"/>
                </a:cubicBezTo>
                <a:lnTo>
                  <a:pt x="523225" y="393462"/>
                </a:lnTo>
                <a:cubicBezTo>
                  <a:pt x="528961" y="396775"/>
                  <a:pt x="533112" y="402122"/>
                  <a:pt x="534773" y="408449"/>
                </a:cubicBezTo>
                <a:cubicBezTo>
                  <a:pt x="536509" y="414850"/>
                  <a:pt x="535603" y="421553"/>
                  <a:pt x="532282" y="427201"/>
                </a:cubicBezTo>
                <a:cubicBezTo>
                  <a:pt x="527904" y="434883"/>
                  <a:pt x="519677" y="439552"/>
                  <a:pt x="510846" y="439552"/>
                </a:cubicBezTo>
                <a:cubicBezTo>
                  <a:pt x="506543" y="439552"/>
                  <a:pt x="502241" y="438422"/>
                  <a:pt x="498467" y="436238"/>
                </a:cubicBezTo>
                <a:lnTo>
                  <a:pt x="450084" y="408373"/>
                </a:lnTo>
                <a:cubicBezTo>
                  <a:pt x="444348" y="405060"/>
                  <a:pt x="440272" y="399788"/>
                  <a:pt x="438536" y="393386"/>
                </a:cubicBezTo>
                <a:cubicBezTo>
                  <a:pt x="436800" y="386985"/>
                  <a:pt x="437706" y="380358"/>
                  <a:pt x="441027" y="374634"/>
                </a:cubicBezTo>
                <a:cubicBezTo>
                  <a:pt x="445405" y="367028"/>
                  <a:pt x="453632" y="362283"/>
                  <a:pt x="462463" y="362283"/>
                </a:cubicBezTo>
                <a:close/>
                <a:moveTo>
                  <a:pt x="107993" y="362283"/>
                </a:moveTo>
                <a:cubicBezTo>
                  <a:pt x="116822" y="362283"/>
                  <a:pt x="125048" y="367028"/>
                  <a:pt x="129500" y="374634"/>
                </a:cubicBezTo>
                <a:cubicBezTo>
                  <a:pt x="132821" y="380358"/>
                  <a:pt x="133651" y="387060"/>
                  <a:pt x="131991" y="393386"/>
                </a:cubicBezTo>
                <a:cubicBezTo>
                  <a:pt x="130255" y="399788"/>
                  <a:pt x="126180" y="405135"/>
                  <a:pt x="120445" y="408449"/>
                </a:cubicBezTo>
                <a:lnTo>
                  <a:pt x="72147" y="436238"/>
                </a:lnTo>
                <a:cubicBezTo>
                  <a:pt x="68374" y="438422"/>
                  <a:pt x="64073" y="439552"/>
                  <a:pt x="59696" y="439552"/>
                </a:cubicBezTo>
                <a:cubicBezTo>
                  <a:pt x="50942" y="439552"/>
                  <a:pt x="42716" y="434883"/>
                  <a:pt x="38264" y="427201"/>
                </a:cubicBezTo>
                <a:cubicBezTo>
                  <a:pt x="31472" y="415453"/>
                  <a:pt x="35472" y="400315"/>
                  <a:pt x="47320" y="393462"/>
                </a:cubicBezTo>
                <a:lnTo>
                  <a:pt x="95617" y="365672"/>
                </a:lnTo>
                <a:cubicBezTo>
                  <a:pt x="99390" y="363488"/>
                  <a:pt x="103692" y="362283"/>
                  <a:pt x="107993" y="362283"/>
                </a:cubicBezTo>
                <a:close/>
                <a:moveTo>
                  <a:pt x="489992" y="260034"/>
                </a:moveTo>
                <a:lnTo>
                  <a:pt x="545838" y="260034"/>
                </a:lnTo>
                <a:cubicBezTo>
                  <a:pt x="559498" y="260034"/>
                  <a:pt x="570592" y="271193"/>
                  <a:pt x="570592" y="284840"/>
                </a:cubicBezTo>
                <a:cubicBezTo>
                  <a:pt x="570592" y="298487"/>
                  <a:pt x="559498" y="309571"/>
                  <a:pt x="545838" y="309571"/>
                </a:cubicBezTo>
                <a:lnTo>
                  <a:pt x="489992" y="309571"/>
                </a:lnTo>
                <a:cubicBezTo>
                  <a:pt x="476332" y="309571"/>
                  <a:pt x="465238" y="298487"/>
                  <a:pt x="465238" y="284840"/>
                </a:cubicBezTo>
                <a:cubicBezTo>
                  <a:pt x="465238" y="271193"/>
                  <a:pt x="476332" y="260034"/>
                  <a:pt x="489992" y="260034"/>
                </a:cubicBezTo>
                <a:close/>
                <a:moveTo>
                  <a:pt x="24829" y="260034"/>
                </a:moveTo>
                <a:lnTo>
                  <a:pt x="80600" y="260034"/>
                </a:lnTo>
                <a:cubicBezTo>
                  <a:pt x="94260" y="260034"/>
                  <a:pt x="105354" y="271193"/>
                  <a:pt x="105354" y="284840"/>
                </a:cubicBezTo>
                <a:cubicBezTo>
                  <a:pt x="105354" y="298412"/>
                  <a:pt x="94260" y="309571"/>
                  <a:pt x="80600" y="309571"/>
                </a:cubicBezTo>
                <a:lnTo>
                  <a:pt x="24829" y="309571"/>
                </a:lnTo>
                <a:cubicBezTo>
                  <a:pt x="11169" y="309571"/>
                  <a:pt x="0" y="298487"/>
                  <a:pt x="0" y="284840"/>
                </a:cubicBezTo>
                <a:cubicBezTo>
                  <a:pt x="0" y="271193"/>
                  <a:pt x="11169" y="260034"/>
                  <a:pt x="24829" y="260034"/>
                </a:cubicBezTo>
                <a:close/>
                <a:moveTo>
                  <a:pt x="285185" y="185305"/>
                </a:moveTo>
                <a:lnTo>
                  <a:pt x="325864" y="185305"/>
                </a:lnTo>
                <a:cubicBezTo>
                  <a:pt x="330996" y="185305"/>
                  <a:pt x="333713" y="189224"/>
                  <a:pt x="331902" y="193972"/>
                </a:cubicBezTo>
                <a:lnTo>
                  <a:pt x="308506" y="257959"/>
                </a:lnTo>
                <a:cubicBezTo>
                  <a:pt x="306770" y="262782"/>
                  <a:pt x="309487" y="266626"/>
                  <a:pt x="314543" y="266626"/>
                </a:cubicBezTo>
                <a:lnTo>
                  <a:pt x="328959" y="266626"/>
                </a:lnTo>
                <a:cubicBezTo>
                  <a:pt x="334091" y="266626"/>
                  <a:pt x="335751" y="269942"/>
                  <a:pt x="332657" y="274012"/>
                </a:cubicBezTo>
                <a:lnTo>
                  <a:pt x="253487" y="378395"/>
                </a:lnTo>
                <a:cubicBezTo>
                  <a:pt x="250392" y="382465"/>
                  <a:pt x="248430" y="381636"/>
                  <a:pt x="249109" y="376586"/>
                </a:cubicBezTo>
                <a:lnTo>
                  <a:pt x="257336" y="313580"/>
                </a:lnTo>
                <a:cubicBezTo>
                  <a:pt x="258015" y="308530"/>
                  <a:pt x="254392" y="304385"/>
                  <a:pt x="249260" y="304385"/>
                </a:cubicBezTo>
                <a:lnTo>
                  <a:pt x="241562" y="304385"/>
                </a:lnTo>
                <a:cubicBezTo>
                  <a:pt x="236430" y="304385"/>
                  <a:pt x="233713" y="300541"/>
                  <a:pt x="235524" y="295718"/>
                </a:cubicBezTo>
                <a:lnTo>
                  <a:pt x="272732" y="193972"/>
                </a:lnTo>
                <a:cubicBezTo>
                  <a:pt x="274543" y="189224"/>
                  <a:pt x="280053" y="185305"/>
                  <a:pt x="285185" y="185305"/>
                </a:cubicBezTo>
                <a:close/>
                <a:moveTo>
                  <a:pt x="285293" y="160925"/>
                </a:moveTo>
                <a:cubicBezTo>
                  <a:pt x="216915" y="160925"/>
                  <a:pt x="161215" y="216536"/>
                  <a:pt x="161215" y="284882"/>
                </a:cubicBezTo>
                <a:cubicBezTo>
                  <a:pt x="161215" y="331601"/>
                  <a:pt x="187706" y="373874"/>
                  <a:pt x="230273" y="395199"/>
                </a:cubicBezTo>
                <a:lnTo>
                  <a:pt x="250877" y="405447"/>
                </a:lnTo>
                <a:lnTo>
                  <a:pt x="254274" y="407105"/>
                </a:lnTo>
                <a:lnTo>
                  <a:pt x="254274" y="410948"/>
                </a:lnTo>
                <a:lnTo>
                  <a:pt x="254274" y="445912"/>
                </a:lnTo>
                <a:lnTo>
                  <a:pt x="316388" y="445912"/>
                </a:lnTo>
                <a:lnTo>
                  <a:pt x="316388" y="410948"/>
                </a:lnTo>
                <a:lnTo>
                  <a:pt x="316388" y="407105"/>
                </a:lnTo>
                <a:lnTo>
                  <a:pt x="319785" y="405447"/>
                </a:lnTo>
                <a:lnTo>
                  <a:pt x="340313" y="395199"/>
                </a:lnTo>
                <a:cubicBezTo>
                  <a:pt x="382956" y="373874"/>
                  <a:pt x="409371" y="331601"/>
                  <a:pt x="409371" y="284882"/>
                </a:cubicBezTo>
                <a:cubicBezTo>
                  <a:pt x="409371" y="216536"/>
                  <a:pt x="353747" y="160925"/>
                  <a:pt x="285293" y="160925"/>
                </a:cubicBezTo>
                <a:close/>
                <a:moveTo>
                  <a:pt x="510845" y="130052"/>
                </a:moveTo>
                <a:cubicBezTo>
                  <a:pt x="519752" y="130052"/>
                  <a:pt x="527979" y="134801"/>
                  <a:pt x="532282" y="142414"/>
                </a:cubicBezTo>
                <a:cubicBezTo>
                  <a:pt x="535603" y="148143"/>
                  <a:pt x="536509" y="154777"/>
                  <a:pt x="534773" y="161184"/>
                </a:cubicBezTo>
                <a:cubicBezTo>
                  <a:pt x="533112" y="167516"/>
                  <a:pt x="528961" y="172868"/>
                  <a:pt x="523224" y="176185"/>
                </a:cubicBezTo>
                <a:lnTo>
                  <a:pt x="474839" y="204075"/>
                </a:lnTo>
                <a:cubicBezTo>
                  <a:pt x="471065" y="206261"/>
                  <a:pt x="466762" y="207392"/>
                  <a:pt x="462460" y="207392"/>
                </a:cubicBezTo>
                <a:cubicBezTo>
                  <a:pt x="453628" y="207392"/>
                  <a:pt x="445401" y="202643"/>
                  <a:pt x="441098" y="195030"/>
                </a:cubicBezTo>
                <a:cubicBezTo>
                  <a:pt x="437777" y="189301"/>
                  <a:pt x="436871" y="182667"/>
                  <a:pt x="438532" y="176260"/>
                </a:cubicBezTo>
                <a:cubicBezTo>
                  <a:pt x="440268" y="169853"/>
                  <a:pt x="444419" y="164501"/>
                  <a:pt x="450081" y="161259"/>
                </a:cubicBezTo>
                <a:lnTo>
                  <a:pt x="498541" y="133293"/>
                </a:lnTo>
                <a:cubicBezTo>
                  <a:pt x="502315" y="131183"/>
                  <a:pt x="506542" y="130052"/>
                  <a:pt x="510845" y="130052"/>
                </a:cubicBezTo>
                <a:close/>
                <a:moveTo>
                  <a:pt x="59770" y="129981"/>
                </a:moveTo>
                <a:cubicBezTo>
                  <a:pt x="64071" y="129981"/>
                  <a:pt x="68297" y="131187"/>
                  <a:pt x="72070" y="133297"/>
                </a:cubicBezTo>
                <a:lnTo>
                  <a:pt x="120440" y="161262"/>
                </a:lnTo>
                <a:cubicBezTo>
                  <a:pt x="126175" y="164578"/>
                  <a:pt x="130325" y="169854"/>
                  <a:pt x="132061" y="176261"/>
                </a:cubicBezTo>
                <a:cubicBezTo>
                  <a:pt x="133721" y="182668"/>
                  <a:pt x="132891" y="189301"/>
                  <a:pt x="129571" y="195030"/>
                </a:cubicBezTo>
                <a:cubicBezTo>
                  <a:pt x="125119" y="202642"/>
                  <a:pt x="116893" y="207391"/>
                  <a:pt x="108064" y="207391"/>
                </a:cubicBezTo>
                <a:cubicBezTo>
                  <a:pt x="103763" y="207391"/>
                  <a:pt x="99462" y="206260"/>
                  <a:pt x="95689" y="204075"/>
                </a:cubicBezTo>
                <a:lnTo>
                  <a:pt x="47319" y="176186"/>
                </a:lnTo>
                <a:cubicBezTo>
                  <a:pt x="35547" y="169327"/>
                  <a:pt x="31472" y="154176"/>
                  <a:pt x="38263" y="142418"/>
                </a:cubicBezTo>
                <a:cubicBezTo>
                  <a:pt x="42640" y="134730"/>
                  <a:pt x="50865" y="129981"/>
                  <a:pt x="59770" y="129981"/>
                </a:cubicBezTo>
                <a:close/>
                <a:moveTo>
                  <a:pt x="285293" y="111493"/>
                </a:moveTo>
                <a:cubicBezTo>
                  <a:pt x="381069" y="111493"/>
                  <a:pt x="458957" y="189258"/>
                  <a:pt x="458957" y="284882"/>
                </a:cubicBezTo>
                <a:cubicBezTo>
                  <a:pt x="458957" y="349233"/>
                  <a:pt x="423409" y="407406"/>
                  <a:pt x="365899" y="437623"/>
                </a:cubicBezTo>
                <a:lnTo>
                  <a:pt x="365899" y="526390"/>
                </a:lnTo>
                <a:cubicBezTo>
                  <a:pt x="365899" y="548242"/>
                  <a:pt x="349521" y="566478"/>
                  <a:pt x="328313" y="569266"/>
                </a:cubicBezTo>
                <a:cubicBezTo>
                  <a:pt x="325445" y="590440"/>
                  <a:pt x="307256" y="606792"/>
                  <a:pt x="285293" y="606792"/>
                </a:cubicBezTo>
                <a:cubicBezTo>
                  <a:pt x="263331" y="606792"/>
                  <a:pt x="245142" y="590440"/>
                  <a:pt x="242349" y="569266"/>
                </a:cubicBezTo>
                <a:cubicBezTo>
                  <a:pt x="221141" y="566478"/>
                  <a:pt x="204688" y="548242"/>
                  <a:pt x="204688" y="526314"/>
                </a:cubicBezTo>
                <a:lnTo>
                  <a:pt x="204688" y="437623"/>
                </a:lnTo>
                <a:cubicBezTo>
                  <a:pt x="147253" y="407406"/>
                  <a:pt x="111705" y="349233"/>
                  <a:pt x="111705" y="284882"/>
                </a:cubicBezTo>
                <a:cubicBezTo>
                  <a:pt x="111705" y="189258"/>
                  <a:pt x="189593" y="111493"/>
                  <a:pt x="285293" y="111493"/>
                </a:cubicBezTo>
                <a:close/>
                <a:moveTo>
                  <a:pt x="415515" y="34859"/>
                </a:moveTo>
                <a:cubicBezTo>
                  <a:pt x="419817" y="34859"/>
                  <a:pt x="424118" y="35989"/>
                  <a:pt x="427892" y="38099"/>
                </a:cubicBezTo>
                <a:cubicBezTo>
                  <a:pt x="433628" y="41415"/>
                  <a:pt x="437703" y="46765"/>
                  <a:pt x="439439" y="53171"/>
                </a:cubicBezTo>
                <a:cubicBezTo>
                  <a:pt x="441175" y="59576"/>
                  <a:pt x="440269" y="66208"/>
                  <a:pt x="436949" y="71859"/>
                </a:cubicBezTo>
                <a:lnTo>
                  <a:pt x="409024" y="120163"/>
                </a:lnTo>
                <a:cubicBezTo>
                  <a:pt x="404647" y="127774"/>
                  <a:pt x="396420" y="132522"/>
                  <a:pt x="387590" y="132522"/>
                </a:cubicBezTo>
                <a:cubicBezTo>
                  <a:pt x="383213" y="132522"/>
                  <a:pt x="378987" y="131392"/>
                  <a:pt x="375213" y="129206"/>
                </a:cubicBezTo>
                <a:cubicBezTo>
                  <a:pt x="369477" y="125966"/>
                  <a:pt x="365402" y="120616"/>
                  <a:pt x="363666" y="114210"/>
                </a:cubicBezTo>
                <a:cubicBezTo>
                  <a:pt x="361930" y="107805"/>
                  <a:pt x="362836" y="101173"/>
                  <a:pt x="366156" y="95446"/>
                </a:cubicBezTo>
                <a:lnTo>
                  <a:pt x="394081" y="47142"/>
                </a:lnTo>
                <a:cubicBezTo>
                  <a:pt x="398458" y="39607"/>
                  <a:pt x="406685" y="34859"/>
                  <a:pt x="415515" y="34859"/>
                </a:cubicBezTo>
                <a:close/>
                <a:moveTo>
                  <a:pt x="155005" y="34789"/>
                </a:moveTo>
                <a:cubicBezTo>
                  <a:pt x="163761" y="34789"/>
                  <a:pt x="171988" y="39537"/>
                  <a:pt x="176517" y="47148"/>
                </a:cubicBezTo>
                <a:lnTo>
                  <a:pt x="204370" y="95376"/>
                </a:lnTo>
                <a:cubicBezTo>
                  <a:pt x="207691" y="101103"/>
                  <a:pt x="208521" y="107735"/>
                  <a:pt x="206860" y="114140"/>
                </a:cubicBezTo>
                <a:cubicBezTo>
                  <a:pt x="205124" y="120546"/>
                  <a:pt x="201048" y="125821"/>
                  <a:pt x="195236" y="129136"/>
                </a:cubicBezTo>
                <a:cubicBezTo>
                  <a:pt x="191538" y="131322"/>
                  <a:pt x="187235" y="132452"/>
                  <a:pt x="182933" y="132452"/>
                </a:cubicBezTo>
                <a:cubicBezTo>
                  <a:pt x="174102" y="132452"/>
                  <a:pt x="165874" y="127704"/>
                  <a:pt x="161421" y="120093"/>
                </a:cubicBezTo>
                <a:lnTo>
                  <a:pt x="133568" y="71865"/>
                </a:lnTo>
                <a:cubicBezTo>
                  <a:pt x="130247" y="66213"/>
                  <a:pt x="129417" y="59506"/>
                  <a:pt x="131078" y="53176"/>
                </a:cubicBezTo>
                <a:cubicBezTo>
                  <a:pt x="132814" y="46771"/>
                  <a:pt x="136890" y="41420"/>
                  <a:pt x="142626" y="38180"/>
                </a:cubicBezTo>
                <a:cubicBezTo>
                  <a:pt x="146400" y="35995"/>
                  <a:pt x="150627" y="34789"/>
                  <a:pt x="155005" y="34789"/>
                </a:cubicBezTo>
                <a:close/>
                <a:moveTo>
                  <a:pt x="285297" y="0"/>
                </a:moveTo>
                <a:cubicBezTo>
                  <a:pt x="298964" y="0"/>
                  <a:pt x="310065" y="11079"/>
                  <a:pt x="310065" y="24721"/>
                </a:cubicBezTo>
                <a:lnTo>
                  <a:pt x="310065" y="80492"/>
                </a:lnTo>
                <a:cubicBezTo>
                  <a:pt x="310065" y="94134"/>
                  <a:pt x="298964" y="105213"/>
                  <a:pt x="285297" y="105213"/>
                </a:cubicBezTo>
                <a:cubicBezTo>
                  <a:pt x="271629" y="105213"/>
                  <a:pt x="260528" y="94134"/>
                  <a:pt x="260528" y="80492"/>
                </a:cubicBezTo>
                <a:lnTo>
                  <a:pt x="260528" y="24721"/>
                </a:lnTo>
                <a:cubicBezTo>
                  <a:pt x="260528" y="11079"/>
                  <a:pt x="271629" y="0"/>
                  <a:pt x="285297" y="0"/>
                </a:cubicBezTo>
                <a:close/>
              </a:path>
            </a:pathLst>
          </a:custGeom>
          <a:solidFill>
            <a:schemeClr val="bg1"/>
          </a:solidFill>
          <a:ln w="9525">
            <a:noFill/>
          </a:ln>
        </p:spPr>
        <p:txBody>
          <a:bodyPr/>
          <a:lstStyle/>
          <a:p>
            <a:endParaRPr lang="zh-CN" altLang="en-US"/>
          </a:p>
        </p:txBody>
      </p:sp>
      <p:sp>
        <p:nvSpPr>
          <p:cNvPr id="7192" name="文本框 14"/>
          <p:cNvSpPr txBox="1"/>
          <p:nvPr/>
        </p:nvSpPr>
        <p:spPr>
          <a:xfrm flipH="1">
            <a:off x="2513965" y="1162050"/>
            <a:ext cx="1664335" cy="398780"/>
          </a:xfrm>
          <a:prstGeom prst="rect">
            <a:avLst/>
          </a:prstGeom>
          <a:noFill/>
          <a:ln w="9525">
            <a:noFill/>
          </a:ln>
        </p:spPr>
        <p:txBody>
          <a:bodyPr wrap="none" anchor="t">
            <a:spAutoFit/>
          </a:bodyPr>
          <a:lstStyle/>
          <a:p>
            <a:pPr algn="r"/>
            <a:r>
              <a:rPr lang="en-US" altLang="zh-CN" sz="2000" b="1">
                <a:latin typeface="Arial" panose="020B0604020202020204" pitchFamily="34" charset="0"/>
                <a:ea typeface="微软雅黑" panose="020B0503020204020204" pitchFamily="34" charset="-122"/>
              </a:rPr>
              <a:t>1.</a:t>
            </a:r>
            <a:r>
              <a:rPr lang="zh-CN" altLang="en-US" sz="2000" b="1">
                <a:latin typeface="Arial" panose="020B0604020202020204" pitchFamily="34" charset="0"/>
                <a:ea typeface="微软雅黑" panose="020B0503020204020204" pitchFamily="34" charset="-122"/>
              </a:rPr>
              <a:t>良好兼容性</a:t>
            </a:r>
            <a:endParaRPr lang="en-US" altLang="zh-CN" sz="2000" b="1">
              <a:latin typeface="Arial" panose="020B0604020202020204" pitchFamily="34" charset="0"/>
              <a:ea typeface="微软雅黑" panose="020B0503020204020204" pitchFamily="34" charset="-122"/>
            </a:endParaRPr>
          </a:p>
        </p:txBody>
      </p:sp>
      <p:sp>
        <p:nvSpPr>
          <p:cNvPr id="7193" name="文本框 15"/>
          <p:cNvSpPr txBox="1"/>
          <p:nvPr/>
        </p:nvSpPr>
        <p:spPr>
          <a:xfrm flipH="1">
            <a:off x="2271713" y="1635125"/>
            <a:ext cx="1906587" cy="583565"/>
          </a:xfrm>
          <a:prstGeom prst="rect">
            <a:avLst/>
          </a:prstGeom>
          <a:noFill/>
          <a:ln w="9525">
            <a:noFill/>
          </a:ln>
        </p:spPr>
        <p:txBody>
          <a:bodyPr wrap="square" anchor="t">
            <a:spAutoFit/>
          </a:bodyPr>
          <a:lstStyle/>
          <a:p>
            <a:pPr algn="just"/>
            <a:r>
              <a:rPr lang="zh-CN" sz="1600">
                <a:latin typeface="Arial" panose="020B0604020202020204" pitchFamily="34" charset="0"/>
                <a:ea typeface="微软雅黑" panose="020B0503020204020204" pitchFamily="34" charset="-122"/>
              </a:rPr>
              <a:t>兼容</a:t>
            </a:r>
            <a:r>
              <a:rPr lang="en-US" altLang="zh-CN" sz="1600">
                <a:latin typeface="Arial" panose="020B0604020202020204" pitchFamily="34" charset="0"/>
                <a:ea typeface="微软雅黑" panose="020B0503020204020204" pitchFamily="34" charset="-122"/>
              </a:rPr>
              <a:t>X86</a:t>
            </a:r>
            <a:r>
              <a:rPr lang="zh-CN" altLang="en-US" sz="1600">
                <a:latin typeface="Arial" panose="020B0604020202020204" pitchFamily="34" charset="0"/>
                <a:ea typeface="微软雅黑" panose="020B0503020204020204" pitchFamily="34" charset="-122"/>
              </a:rPr>
              <a:t>平台，支持多种移动终端。</a:t>
            </a:r>
            <a:endParaRPr lang="zh-CN" altLang="en-US" sz="1600">
              <a:latin typeface="Arial" panose="020B0604020202020204" pitchFamily="34" charset="0"/>
              <a:ea typeface="微软雅黑" panose="020B0503020204020204" pitchFamily="34" charset="-122"/>
            </a:endParaRPr>
          </a:p>
        </p:txBody>
      </p:sp>
      <p:sp>
        <p:nvSpPr>
          <p:cNvPr id="7194" name="文本框 16"/>
          <p:cNvSpPr txBox="1"/>
          <p:nvPr/>
        </p:nvSpPr>
        <p:spPr>
          <a:xfrm flipH="1">
            <a:off x="804228" y="3325813"/>
            <a:ext cx="1918335" cy="398780"/>
          </a:xfrm>
          <a:prstGeom prst="rect">
            <a:avLst/>
          </a:prstGeom>
          <a:noFill/>
          <a:ln w="9525">
            <a:noFill/>
          </a:ln>
        </p:spPr>
        <p:txBody>
          <a:bodyPr wrap="none" anchor="t">
            <a:spAutoFit/>
          </a:bodyPr>
          <a:lstStyle/>
          <a:p>
            <a:pPr algn="r"/>
            <a:r>
              <a:rPr lang="en-US" altLang="zh-CN" sz="2000" b="1">
                <a:latin typeface="Arial" panose="020B0604020202020204" pitchFamily="34" charset="0"/>
                <a:ea typeface="微软雅黑" panose="020B0503020204020204" pitchFamily="34" charset="-122"/>
              </a:rPr>
              <a:t>2.</a:t>
            </a:r>
            <a:r>
              <a:rPr lang="zh-CN" altLang="en-US" sz="2000" b="1">
                <a:latin typeface="Arial" panose="020B0604020202020204" pitchFamily="34" charset="0"/>
                <a:ea typeface="微软雅黑" panose="020B0503020204020204" pitchFamily="34" charset="-122"/>
              </a:rPr>
              <a:t>载台工具丰富</a:t>
            </a:r>
            <a:endParaRPr lang="en-US" altLang="zh-CN" sz="2000" b="1">
              <a:latin typeface="Arial" panose="020B0604020202020204" pitchFamily="34" charset="0"/>
              <a:ea typeface="微软雅黑" panose="020B0503020204020204" pitchFamily="34" charset="-122"/>
            </a:endParaRPr>
          </a:p>
        </p:txBody>
      </p:sp>
      <p:sp>
        <p:nvSpPr>
          <p:cNvPr id="7195" name="文本框 17"/>
          <p:cNvSpPr txBox="1"/>
          <p:nvPr/>
        </p:nvSpPr>
        <p:spPr>
          <a:xfrm flipH="1">
            <a:off x="692785" y="3797300"/>
            <a:ext cx="2030095" cy="583565"/>
          </a:xfrm>
          <a:prstGeom prst="rect">
            <a:avLst/>
          </a:prstGeom>
          <a:noFill/>
          <a:ln w="9525">
            <a:noFill/>
          </a:ln>
        </p:spPr>
        <p:txBody>
          <a:bodyPr wrap="square" anchor="t">
            <a:spAutoFit/>
          </a:bodyPr>
          <a:lstStyle/>
          <a:p>
            <a:pPr algn="just"/>
            <a:r>
              <a:rPr lang="zh-CN" altLang="en-US" sz="1600" dirty="0">
                <a:latin typeface="Arial" panose="020B0604020202020204" pitchFamily="34" charset="0"/>
                <a:ea typeface="微软雅黑" panose="020B0503020204020204" pitchFamily="34" charset="-122"/>
              </a:rPr>
              <a:t>支持主流的数据分析工具及可视化</a:t>
            </a:r>
            <a:r>
              <a:rPr lang="zh-CN" altLang="en-US" sz="1600" dirty="0" smtClean="0">
                <a:latin typeface="Arial" panose="020B0604020202020204" pitchFamily="34" charset="0"/>
                <a:ea typeface="微软雅黑" panose="020B0503020204020204" pitchFamily="34" charset="-122"/>
              </a:rPr>
              <a:t>工具。</a:t>
            </a:r>
            <a:endParaRPr lang="zh-CN" altLang="en-US" sz="1600" dirty="0">
              <a:latin typeface="Arial" panose="020B0604020202020204" pitchFamily="34" charset="0"/>
              <a:ea typeface="微软雅黑" panose="020B0503020204020204" pitchFamily="34" charset="-122"/>
            </a:endParaRPr>
          </a:p>
        </p:txBody>
      </p:sp>
      <p:sp>
        <p:nvSpPr>
          <p:cNvPr id="7196" name="文本框 18"/>
          <p:cNvSpPr txBox="1"/>
          <p:nvPr/>
        </p:nvSpPr>
        <p:spPr>
          <a:xfrm flipH="1">
            <a:off x="1751965" y="5311775"/>
            <a:ext cx="2426335" cy="706755"/>
          </a:xfrm>
          <a:prstGeom prst="rect">
            <a:avLst/>
          </a:prstGeom>
          <a:noFill/>
          <a:ln w="9525">
            <a:noFill/>
          </a:ln>
        </p:spPr>
        <p:txBody>
          <a:bodyPr wrap="none" anchor="t">
            <a:spAutoFit/>
          </a:bodyPr>
          <a:lstStyle/>
          <a:p>
            <a:pPr algn="r"/>
            <a:r>
              <a:rPr lang="en-US" altLang="zh-CN" sz="2000" b="1">
                <a:latin typeface="Arial" panose="020B0604020202020204" pitchFamily="34" charset="0"/>
                <a:ea typeface="微软雅黑" panose="020B0503020204020204" pitchFamily="34" charset="-122"/>
              </a:rPr>
              <a:t>3.</a:t>
            </a:r>
            <a:r>
              <a:rPr lang="zh-CN" altLang="en-US" sz="2000" b="1">
                <a:latin typeface="Arial" panose="020B0604020202020204" pitchFamily="34" charset="0"/>
                <a:ea typeface="微软雅黑" panose="020B0503020204020204" pitchFamily="34" charset="-122"/>
                <a:sym typeface="+mn-ea"/>
              </a:rPr>
              <a:t>支持多种编程语言</a:t>
            </a:r>
            <a:endParaRPr lang="zh-CN" altLang="en-US" sz="2000" b="1">
              <a:latin typeface="Arial" panose="020B0604020202020204" pitchFamily="34" charset="0"/>
              <a:ea typeface="微软雅黑" panose="020B0503020204020204" pitchFamily="34" charset="-122"/>
            </a:endParaRPr>
          </a:p>
          <a:p>
            <a:pPr algn="r"/>
            <a:endParaRPr lang="zh-CN" altLang="en-US" sz="2000" b="1">
              <a:latin typeface="Arial" panose="020B0604020202020204" pitchFamily="34" charset="0"/>
              <a:ea typeface="微软雅黑" panose="020B0503020204020204" pitchFamily="34" charset="-122"/>
            </a:endParaRPr>
          </a:p>
        </p:txBody>
      </p:sp>
      <p:sp>
        <p:nvSpPr>
          <p:cNvPr id="7197" name="文本框 19"/>
          <p:cNvSpPr txBox="1"/>
          <p:nvPr/>
        </p:nvSpPr>
        <p:spPr>
          <a:xfrm flipH="1">
            <a:off x="1877695" y="5710555"/>
            <a:ext cx="2300605" cy="583565"/>
          </a:xfrm>
          <a:prstGeom prst="rect">
            <a:avLst/>
          </a:prstGeom>
          <a:noFill/>
          <a:ln w="9525">
            <a:noFill/>
          </a:ln>
        </p:spPr>
        <p:txBody>
          <a:bodyPr wrap="square" anchor="t">
            <a:spAutoFit/>
          </a:bodyPr>
          <a:lstStyle/>
          <a:p>
            <a:pPr algn="just"/>
            <a:r>
              <a:rPr lang="zh-CN" sz="1600" dirty="0">
                <a:latin typeface="Arial" panose="020B0604020202020204" pitchFamily="34" charset="0"/>
                <a:ea typeface="微软雅黑" panose="020B0503020204020204" pitchFamily="34" charset="-122"/>
                <a:sym typeface="+mn-ea"/>
              </a:rPr>
              <a:t>支持主流的</a:t>
            </a:r>
            <a:r>
              <a:rPr lang="en-US" altLang="zh-CN" sz="1600" dirty="0">
                <a:latin typeface="Arial" panose="020B0604020202020204" pitchFamily="34" charset="0"/>
                <a:ea typeface="微软雅黑" panose="020B0503020204020204" pitchFamily="34" charset="-122"/>
                <a:sym typeface="+mn-ea"/>
              </a:rPr>
              <a:t>C/C++</a:t>
            </a:r>
            <a:r>
              <a:rPr lang="zh-CN" altLang="en-US" sz="1600" dirty="0">
                <a:latin typeface="Arial" panose="020B0604020202020204" pitchFamily="34" charset="0"/>
                <a:ea typeface="微软雅黑" panose="020B0503020204020204" pitchFamily="34" charset="-122"/>
                <a:sym typeface="+mn-ea"/>
              </a:rPr>
              <a:t>、</a:t>
            </a:r>
            <a:r>
              <a:rPr lang="en-US" altLang="zh-CN" sz="1600" dirty="0">
                <a:latin typeface="Arial" panose="020B0604020202020204" pitchFamily="34" charset="0"/>
                <a:ea typeface="微软雅黑" panose="020B0503020204020204" pitchFamily="34" charset="-122"/>
                <a:sym typeface="+mn-ea"/>
              </a:rPr>
              <a:t>Python</a:t>
            </a:r>
            <a:r>
              <a:rPr lang="zh-CN" altLang="en-US" sz="1600" dirty="0">
                <a:latin typeface="Arial" panose="020B0604020202020204" pitchFamily="34" charset="0"/>
                <a:ea typeface="微软雅黑" panose="020B0503020204020204" pitchFamily="34" charset="-122"/>
                <a:sym typeface="+mn-ea"/>
              </a:rPr>
              <a:t>、</a:t>
            </a:r>
            <a:r>
              <a:rPr lang="en-US" altLang="zh-CN" sz="1600" dirty="0">
                <a:latin typeface="Arial" panose="020B0604020202020204" pitchFamily="34" charset="0"/>
                <a:ea typeface="微软雅黑" panose="020B0503020204020204" pitchFamily="34" charset="-122"/>
                <a:sym typeface="+mn-ea"/>
              </a:rPr>
              <a:t>R</a:t>
            </a:r>
            <a:r>
              <a:rPr lang="zh-CN" altLang="en-US" sz="1600" dirty="0">
                <a:latin typeface="Arial" panose="020B0604020202020204" pitchFamily="34" charset="0"/>
                <a:ea typeface="微软雅黑" panose="020B0503020204020204" pitchFamily="34" charset="-122"/>
                <a:sym typeface="+mn-ea"/>
              </a:rPr>
              <a:t>、</a:t>
            </a:r>
            <a:r>
              <a:rPr lang="en-US" altLang="zh-CN" sz="1600" dirty="0">
                <a:latin typeface="Arial" panose="020B0604020202020204" pitchFamily="34" charset="0"/>
                <a:ea typeface="微软雅黑" panose="020B0503020204020204" pitchFamily="34" charset="-122"/>
                <a:sym typeface="+mn-ea"/>
              </a:rPr>
              <a:t>Go</a:t>
            </a:r>
            <a:r>
              <a:rPr lang="zh-CN" altLang="en-US" sz="1600" dirty="0">
                <a:latin typeface="Arial" panose="020B0604020202020204" pitchFamily="34" charset="0"/>
                <a:ea typeface="微软雅黑" panose="020B0503020204020204" pitchFamily="34" charset="-122"/>
                <a:sym typeface="+mn-ea"/>
              </a:rPr>
              <a:t>等</a:t>
            </a:r>
            <a:r>
              <a:rPr lang="zh-CN" altLang="en-US" sz="1600" dirty="0" smtClean="0">
                <a:latin typeface="Arial" panose="020B0604020202020204" pitchFamily="34" charset="0"/>
                <a:ea typeface="微软雅黑" panose="020B0503020204020204" pitchFamily="34" charset="-122"/>
                <a:sym typeface="+mn-ea"/>
              </a:rPr>
              <a:t>语言。</a:t>
            </a:r>
            <a:endParaRPr lang="zh-CN" altLang="en-US" sz="1600" dirty="0">
              <a:latin typeface="Arial" panose="020B0604020202020204" pitchFamily="34" charset="0"/>
              <a:ea typeface="微软雅黑" panose="020B0503020204020204" pitchFamily="34" charset="-122"/>
            </a:endParaRPr>
          </a:p>
        </p:txBody>
      </p:sp>
      <p:sp>
        <p:nvSpPr>
          <p:cNvPr id="3" name="文本框 14"/>
          <p:cNvSpPr txBox="1"/>
          <p:nvPr/>
        </p:nvSpPr>
        <p:spPr>
          <a:xfrm flipH="1">
            <a:off x="4399280" y="3512820"/>
            <a:ext cx="800735" cy="706755"/>
          </a:xfrm>
          <a:prstGeom prst="rect">
            <a:avLst/>
          </a:prstGeom>
          <a:noFill/>
          <a:ln w="9525">
            <a:noFill/>
          </a:ln>
        </p:spPr>
        <p:txBody>
          <a:bodyPr wrap="square" anchor="t">
            <a:spAutoFit/>
          </a:bodyPr>
          <a:lstStyle/>
          <a:p>
            <a:pPr algn="r"/>
            <a:r>
              <a:rPr lang="zh-CN" sz="2000" b="1">
                <a:gradFill>
                  <a:gsLst>
                    <a:gs pos="0">
                      <a:srgbClr val="012D86"/>
                    </a:gs>
                    <a:gs pos="100000">
                      <a:srgbClr val="0E2557"/>
                    </a:gs>
                  </a:gsLst>
                  <a:lin scaled="0"/>
                </a:gradFill>
                <a:latin typeface="Arial" panose="020B0604020202020204" pitchFamily="34" charset="0"/>
                <a:ea typeface="微软雅黑" panose="020B0503020204020204" pitchFamily="34" charset="-122"/>
              </a:rPr>
              <a:t>运维保障</a:t>
            </a:r>
            <a:endParaRPr lang="zh-CN" sz="2000" b="1">
              <a:gradFill>
                <a:gsLst>
                  <a:gs pos="0">
                    <a:srgbClr val="012D86"/>
                  </a:gs>
                  <a:gs pos="100000">
                    <a:srgbClr val="0E2557"/>
                  </a:gs>
                </a:gsLst>
                <a:lin scaled="0"/>
              </a:gradFill>
              <a:latin typeface="Arial" panose="020B0604020202020204" pitchFamily="34" charset="0"/>
              <a:ea typeface="微软雅黑" panose="020B0503020204020204" pitchFamily="34" charset="-122"/>
            </a:endParaRPr>
          </a:p>
        </p:txBody>
      </p:sp>
      <p:sp>
        <p:nvSpPr>
          <p:cNvPr id="4" name="文本框 14"/>
          <p:cNvSpPr txBox="1"/>
          <p:nvPr/>
        </p:nvSpPr>
        <p:spPr>
          <a:xfrm flipH="1">
            <a:off x="6936740" y="3512820"/>
            <a:ext cx="800735" cy="706755"/>
          </a:xfrm>
          <a:prstGeom prst="rect">
            <a:avLst/>
          </a:prstGeom>
          <a:noFill/>
          <a:ln w="9525">
            <a:noFill/>
          </a:ln>
        </p:spPr>
        <p:txBody>
          <a:bodyPr wrap="square" anchor="t">
            <a:spAutoFit/>
          </a:bodyPr>
          <a:lstStyle/>
          <a:p>
            <a:pPr algn="r"/>
            <a:r>
              <a:rPr lang="zh-CN" sz="2000" b="1">
                <a:gradFill>
                  <a:gsLst>
                    <a:gs pos="0">
                      <a:srgbClr val="012D86"/>
                    </a:gs>
                    <a:gs pos="100000">
                      <a:srgbClr val="0E2557"/>
                    </a:gs>
                  </a:gsLst>
                  <a:lin scaled="0"/>
                </a:gradFill>
                <a:latin typeface="Arial" panose="020B0604020202020204" pitchFamily="34" charset="0"/>
                <a:ea typeface="微软雅黑" panose="020B0503020204020204" pitchFamily="34" charset="-122"/>
              </a:rPr>
              <a:t>应用支撑</a:t>
            </a:r>
            <a:endParaRPr lang="zh-CN" sz="2000" b="1">
              <a:gradFill>
                <a:gsLst>
                  <a:gs pos="0">
                    <a:srgbClr val="012D86"/>
                  </a:gs>
                  <a:gs pos="100000">
                    <a:srgbClr val="0E2557"/>
                  </a:gs>
                </a:gsLst>
                <a:lin scaled="0"/>
              </a:gradFill>
              <a:latin typeface="Arial" panose="020B0604020202020204" pitchFamily="34" charset="0"/>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124440" y="267335"/>
            <a:ext cx="2078355"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Tm="3000"/>
    </mc:Choice>
    <mc:Fallback>
      <p:transition advTm="3000"/>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3866,&quot;width&quot;:663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74812_1*q_h_x*1_1_1"/>
  <p:tag name="KSO_WM_TEMPLATE_CATEGORY" val="diagram"/>
  <p:tag name="KSO_WM_TEMPLATE_INDEX" val="20174812"/>
  <p:tag name="KSO_WM_UNIT_LAYERLEVEL" val="1_1_1"/>
  <p:tag name="KSO_WM_TAG_VERSION" val="1.0"/>
  <p:tag name="KSO_WM_BEAUTIFY_FLAG" val="#wm#"/>
  <p:tag name="KSO_WM_UNIT_VALUE" val="150*150"/>
  <p:tag name="KSO_WM_UNIT_TYPE" val="q_h_x"/>
  <p:tag name="KSO_WM_UNIT_INDEX" val="1_1_1"/>
</p:tagLst>
</file>

<file path=ppt/tags/tag11.xml><?xml version="1.0" encoding="utf-8"?>
<p:tagLst xmlns:p="http://schemas.openxmlformats.org/presentationml/2006/main">
  <p:tag name="KSO_WM_TEMPLATE_CATEGORY" val="diagram"/>
  <p:tag name="KSO_WM_TEMPLATE_INDEX" val="160809"/>
  <p:tag name="KSO_WM_UNIT_TYPE" val="r_v"/>
  <p:tag name="KSO_WM_UNIT_INDEX" val="1_1"/>
  <p:tag name="KSO_WM_UNIT_ID" val="257*r_v*1_1"/>
  <p:tag name="KSO_WM_UNIT_CLEAR" val="1"/>
  <p:tag name="KSO_WM_UNIT_LAYERLEVEL" val="1_1"/>
  <p:tag name="KSO_WM_UNIT_DIAGRAM_CONTRAST_TITLE_CNT" val="2"/>
  <p:tag name="KSO_WM_UNIT_DIAGRAM_DIMENSION_TITLE_CNT" val="2"/>
  <p:tag name="KSO_WM_UNIT_VALUE" val="40"/>
  <p:tag name="KSO_WM_UNIT_HIGHLIGHT" val="0"/>
  <p:tag name="KSO_WM_UNIT_COMPATIBLE" val="0"/>
  <p:tag name="KSO_WM_UNIT_PRESET_TEXT_INDEX" val="2"/>
  <p:tag name="KSO_WM_UNIT_PRESET_TEXT_LEN" val="20"/>
  <p:tag name="KSO_WM_BEAUTIFY_FLAG" val="#wm#"/>
  <p:tag name="KSO_WM_TAG_VERSION" val="1.0"/>
  <p:tag name="KSO_WM_DIAGRAM_GROUP_CODE" val="r1-1"/>
  <p:tag name="KSO_WM_UNIT_TEXT_FILL_FORE_SCHEMECOLOR_INDEX" val="13"/>
  <p:tag name="KSO_WM_UNIT_TEXT_FILL_TYPE" val="1"/>
  <p:tag name="KSO_WM_UNIT_DIAGRAM_SCHEMECOLOR_ID" val="6"/>
</p:tagLst>
</file>

<file path=ppt/tags/tag12.xml><?xml version="1.0" encoding="utf-8"?>
<p:tagLst xmlns:p="http://schemas.openxmlformats.org/presentationml/2006/main">
  <p:tag name="KSO_WM_TEMPLATE_CATEGORY" val="diagram"/>
  <p:tag name="KSO_WM_TEMPLATE_INDEX" val="160809"/>
  <p:tag name="KSO_WM_UNIT_TYPE" val="r_v"/>
  <p:tag name="KSO_WM_UNIT_INDEX" val="1_2"/>
  <p:tag name="KSO_WM_UNIT_ID" val="257*r_v*1_2"/>
  <p:tag name="KSO_WM_UNIT_CLEAR" val="1"/>
  <p:tag name="KSO_WM_UNIT_LAYERLEVEL" val="1_1"/>
  <p:tag name="KSO_WM_UNIT_DIAGRAM_CONTRAST_TITLE_CNT" val="2"/>
  <p:tag name="KSO_WM_UNIT_DIAGRAM_DIMENSION_TITLE_CNT" val="2"/>
  <p:tag name="KSO_WM_UNIT_VALUE" val="40"/>
  <p:tag name="KSO_WM_UNIT_HIGHLIGHT" val="0"/>
  <p:tag name="KSO_WM_UNIT_COMPATIBLE" val="0"/>
  <p:tag name="KSO_WM_UNIT_PRESET_TEXT_INDEX" val="2"/>
  <p:tag name="KSO_WM_UNIT_PRESET_TEXT_LEN" val="20"/>
  <p:tag name="KSO_WM_BEAUTIFY_FLAG" val="#wm#"/>
  <p:tag name="KSO_WM_TAG_VERSION" val="1.0"/>
  <p:tag name="KSO_WM_DIAGRAM_GROUP_CODE" val="r1-1"/>
  <p:tag name="KSO_WM_UNIT_TEXT_FILL_FORE_SCHEMECOLOR_INDEX" val="13"/>
  <p:tag name="KSO_WM_UNIT_TEXT_FILL_TYPE" val="1"/>
  <p:tag name="KSO_WM_UNIT_DIAGRAM_SCHEMECOLOR_ID" val="6"/>
</p:tagLst>
</file>

<file path=ppt/tags/tag13.xml><?xml version="1.0" encoding="utf-8"?>
<p:tagLst xmlns:p="http://schemas.openxmlformats.org/presentationml/2006/main">
  <p:tag name="KSO_WM_TEMPLATE_CATEGORY" val="diagram"/>
  <p:tag name="KSO_WM_TEMPLATE_INDEX" val="160809"/>
  <p:tag name="KSO_WM_UNIT_TYPE" val="r_t"/>
  <p:tag name="KSO_WM_UNIT_INDEX" val="1_1"/>
  <p:tag name="KSO_WM_UNIT_ID" val="257*r_t*1_1"/>
  <p:tag name="KSO_WM_UNIT_CLEAR" val="1"/>
  <p:tag name="KSO_WM_UNIT_LAYERLEVEL" val="1_1"/>
  <p:tag name="KSO_WM_UNIT_DIAGRAM_CONTRAST_TITLE_CNT" val="2"/>
  <p:tag name="KSO_WM_UNIT_DIAGRAM_DIMENSION_TITLE_CNT" val="2"/>
  <p:tag name="KSO_WM_UNIT_VALUE" val="9"/>
  <p:tag name="KSO_WM_UNIT_HIGHLIGHT" val="0"/>
  <p:tag name="KSO_WM_UNIT_COMPATIBLE" val="0"/>
  <p:tag name="KSO_WM_UNIT_PRESET_TEXT" val="编辑标题"/>
  <p:tag name="KSO_WM_BEAUTIFY_FLAG" val="#wm#"/>
  <p:tag name="KSO_WM_TAG_VERSION" val="1.0"/>
  <p:tag name="KSO_WM_DIAGRAM_GROUP_CODE" val="r1-1"/>
  <p:tag name="KSO_WM_UNIT_FILL_FORE_SCHEMECOLOR_INDEX" val="7"/>
  <p:tag name="KSO_WM_UNIT_FILL_TYPE" val="1"/>
  <p:tag name="KSO_WM_UNIT_DIAGRAM_SCHEMECOLOR_ID" val="6"/>
</p:tagLst>
</file>

<file path=ppt/tags/tag14.xml><?xml version="1.0" encoding="utf-8"?>
<p:tagLst xmlns:p="http://schemas.openxmlformats.org/presentationml/2006/main">
  <p:tag name="KSO_WM_TEMPLATE_CATEGORY" val="diagram"/>
  <p:tag name="KSO_WM_TEMPLATE_INDEX" val="160809"/>
  <p:tag name="KSO_WM_UNIT_TYPE" val="r_t"/>
  <p:tag name="KSO_WM_UNIT_INDEX" val="1_2"/>
  <p:tag name="KSO_WM_UNIT_ID" val="257*r_t*1_2"/>
  <p:tag name="KSO_WM_UNIT_CLEAR" val="1"/>
  <p:tag name="KSO_WM_UNIT_LAYERLEVEL" val="1_1"/>
  <p:tag name="KSO_WM_UNIT_DIAGRAM_CONTRAST_TITLE_CNT" val="2"/>
  <p:tag name="KSO_WM_UNIT_DIAGRAM_DIMENSION_TITLE_CNT" val="2"/>
  <p:tag name="KSO_WM_UNIT_VALUE" val="10"/>
  <p:tag name="KSO_WM_UNIT_HIGHLIGHT" val="0"/>
  <p:tag name="KSO_WM_UNIT_COMPATIBLE" val="0"/>
  <p:tag name="KSO_WM_UNIT_PRESET_TEXT" val="编辑标题"/>
  <p:tag name="KSO_WM_BEAUTIFY_FLAG" val="#wm#"/>
  <p:tag name="KSO_WM_TAG_VERSION" val="1.0"/>
  <p:tag name="KSO_WM_DIAGRAM_GROUP_CODE" val="r1-1"/>
  <p:tag name="KSO_WM_UNIT_FILL_FORE_SCHEMECOLOR_INDEX" val="5"/>
  <p:tag name="KSO_WM_UNIT_FILL_TYPE" val="1"/>
  <p:tag name="KSO_WM_UNIT_DIAGRAM_SCHEMECOLOR_ID" val="6"/>
</p:tagLst>
</file>

<file path=ppt/tags/tag15.xml><?xml version="1.0" encoding="utf-8"?>
<p:tagLst xmlns:p="http://schemas.openxmlformats.org/presentationml/2006/main">
  <p:tag name="KSO_WM_TEMPLATE_CATEGORY" val="diagram"/>
  <p:tag name="KSO_WM_TEMPLATE_INDEX" val="795"/>
  <p:tag name="KSO_WM_TAG_VERSION" val="1.0"/>
  <p:tag name="KSO_WM_UNIT_TYPE" val="l_i"/>
  <p:tag name="KSO_WM_UNIT_INDEX" val="1_7"/>
  <p:tag name="KSO_WM_UNIT_ID" val="diagram795_3*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DIAGRAM_SCHEMECOLOR_ID" val="0"/>
</p:tagLst>
</file>

<file path=ppt/tags/tag16.xml><?xml version="1.0" encoding="utf-8"?>
<p:tagLst xmlns:p="http://schemas.openxmlformats.org/presentationml/2006/main">
  <p:tag name="KSO_WM_TEMPLATE_CATEGORY" val="diagram"/>
  <p:tag name="KSO_WM_TEMPLATE_INDEX" val="795"/>
  <p:tag name="KSO_WM_TAG_VERSION" val="1.0"/>
  <p:tag name="KSO_WM_UNIT_TYPE" val="l_i"/>
  <p:tag name="KSO_WM_UNIT_INDEX" val="1_8"/>
  <p:tag name="KSO_WM_UNIT_ID" val="diagram795_3*l_i*1_8"/>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 name="KSO_WM_UNIT_DIAGRAM_SCHEMECOLOR_ID" val="0"/>
</p:tagLst>
</file>

<file path=ppt/tags/tag17.xml><?xml version="1.0" encoding="utf-8"?>
<p:tagLst xmlns:p="http://schemas.openxmlformats.org/presentationml/2006/main">
  <p:tag name="KSO_WM_TEMPLATE_CATEGORY" val="diagram"/>
  <p:tag name="KSO_WM_TEMPLATE_INDEX" val="795"/>
  <p:tag name="KSO_WM_TAG_VERSION" val="1.0"/>
  <p:tag name="KSO_WM_UNIT_TYPE" val="l_i"/>
  <p:tag name="KSO_WM_UNIT_INDEX" val="1_9"/>
  <p:tag name="KSO_WM_UNIT_ID" val="diagram795_3*l_i*1_9"/>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DIAGRAM_SCHEMECOLOR_ID" val="0"/>
</p:tagLst>
</file>

<file path=ppt/tags/tag18.xml><?xml version="1.0" encoding="utf-8"?>
<p:tagLst xmlns:p="http://schemas.openxmlformats.org/presentationml/2006/main">
  <p:tag name="KSO_WM_TEMPLATE_CATEGORY" val="diagram"/>
  <p:tag name="KSO_WM_TEMPLATE_INDEX" val="795"/>
  <p:tag name="KSO_WM_TAG_VERSION" val="1.0"/>
  <p:tag name="KSO_WM_UNIT_TYPE" val="l_h_a"/>
  <p:tag name="KSO_WM_UNIT_INDEX" val="1_1_1"/>
  <p:tag name="KSO_WM_UNIT_ID" val="diagram795_3*l_h_a*1_1_1"/>
  <p:tag name="KSO_WM_UNIT_CLEAR" val="1"/>
  <p:tag name="KSO_WM_UNIT_LAYERLEVEL" val="1_1_1"/>
  <p:tag name="KSO_WM_UNIT_VALUE" val="10"/>
  <p:tag name="KSO_WM_UNIT_HIGHLIGHT" val="0"/>
  <p:tag name="KSO_WM_UNIT_COMPATIBLE" val="0"/>
  <p:tag name="KSO_WM_BEAUTIFY_FLAG" val="#wm#"/>
  <p:tag name="KSO_WM_DIAGRAM_GROUP_CODE" val="l1-1"/>
  <p:tag name="KSO_WM_UNIT_PRESET_TEXT" val="LOREM"/>
  <p:tag name="KSO_WM_UNIT_TEXT_FILL_FORE_SCHEMECOLOR_INDEX" val="14"/>
  <p:tag name="KSO_WM_UNIT_TEXT_FILL_TYPE" val="1"/>
  <p:tag name="KSO_WM_UNIT_DIAGRAM_SCHEMECOLOR_ID" val="0"/>
</p:tagLst>
</file>

<file path=ppt/tags/tag19.xml><?xml version="1.0" encoding="utf-8"?>
<p:tagLst xmlns:p="http://schemas.openxmlformats.org/presentationml/2006/main">
  <p:tag name="KSO_WM_TEMPLATE_CATEGORY" val="diagram"/>
  <p:tag name="KSO_WM_TEMPLATE_INDEX" val="795"/>
  <p:tag name="KSO_WM_TAG_VERSION" val="1.0"/>
  <p:tag name="KSO_WM_UNIT_TYPE" val="l_h_f"/>
  <p:tag name="KSO_WM_UNIT_INDEX" val="1_1_1"/>
  <p:tag name="KSO_WM_UNIT_ID" val="diagram795_3*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UNIT_TEXT_FILL_FORE_SCHEMECOLOR_INDEX" val="13"/>
  <p:tag name="KSO_WM_UNIT_TEXT_FILL_TYPE" val="1"/>
  <p:tag name="KSO_WM_UNIT_DIAGRAM_SCHEMECOLOR_ID" val="0"/>
</p:tagLst>
</file>

<file path=ppt/tags/tag2.xml><?xml version="1.0" encoding="utf-8"?>
<p:tagLst xmlns:p="http://schemas.openxmlformats.org/presentationml/2006/main">
  <p:tag name="KSO_WM_UNIT_PLACING_PICTURE_USER_VIEWPORT" val="{&quot;height&quot;:10432,&quot;width&quot;:9272.8897637795271}"/>
</p:tagLst>
</file>

<file path=ppt/tags/tag20.xml><?xml version="1.0" encoding="utf-8"?>
<p:tagLst xmlns:p="http://schemas.openxmlformats.org/presentationml/2006/main">
  <p:tag name="KSO_WM_TEMPLATE_CATEGORY" val="diagram"/>
  <p:tag name="KSO_WM_TEMPLATE_INDEX" val="795"/>
  <p:tag name="KSO_WM_TAG_VERSION" val="1.0"/>
  <p:tag name="KSO_WM_UNIT_TYPE" val="l_i"/>
  <p:tag name="KSO_WM_UNIT_INDEX" val="1_10"/>
  <p:tag name="KSO_WM_UNIT_ID" val="diagram795_3*l_i*1_10"/>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 name="KSO_WM_UNIT_DIAGRAM_SCHEMECOLOR_ID" val="0"/>
</p:tagLst>
</file>

<file path=ppt/tags/tag21.xml><?xml version="1.0" encoding="utf-8"?>
<p:tagLst xmlns:p="http://schemas.openxmlformats.org/presentationml/2006/main">
  <p:tag name="KSO_WM_TEMPLATE_CATEGORY" val="diagram"/>
  <p:tag name="KSO_WM_TEMPLATE_INDEX" val="795"/>
  <p:tag name="KSO_WM_TAG_VERSION" val="1.0"/>
  <p:tag name="KSO_WM_UNIT_TYPE" val="l_i"/>
  <p:tag name="KSO_WM_UNIT_INDEX" val="1_11"/>
  <p:tag name="KSO_WM_UNIT_ID" val="diagram795_3*l_i*1_1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 name="KSO_WM_UNIT_DIAGRAM_SCHEMECOLOR_ID" val="0"/>
</p:tagLst>
</file>

<file path=ppt/tags/tag22.xml><?xml version="1.0" encoding="utf-8"?>
<p:tagLst xmlns:p="http://schemas.openxmlformats.org/presentationml/2006/main">
  <p:tag name="KSO_WM_TEMPLATE_CATEGORY" val="diagram"/>
  <p:tag name="KSO_WM_TEMPLATE_INDEX" val="795"/>
  <p:tag name="KSO_WM_TAG_VERSION" val="1.0"/>
  <p:tag name="KSO_WM_UNIT_TYPE" val="l_i"/>
  <p:tag name="KSO_WM_UNIT_INDEX" val="1_12"/>
  <p:tag name="KSO_WM_UNIT_ID" val="diagram795_3*l_i*1_12"/>
  <p:tag name="KSO_WM_UNIT_CLEAR" val="1"/>
  <p:tag name="KSO_WM_UNIT_LAYERLEVEL" val="1_1"/>
  <p:tag name="KSO_WM_BEAUTIFY_FLAG" val="#wm#"/>
  <p:tag name="KSO_WM_DIAGRAM_GROUP_CODE" val="l1-1"/>
  <p:tag name="KSO_WM_UNIT_FILL_FORE_SCHEMECOLOR_INDEX" val="14"/>
  <p:tag name="KSO_WM_UNIT_FILL_TYPE" val="1"/>
  <p:tag name="KSO_WM_UNIT_DIAGRAM_SCHEMECOLOR_ID" val="0"/>
</p:tagLst>
</file>

<file path=ppt/tags/tag23.xml><?xml version="1.0" encoding="utf-8"?>
<p:tagLst xmlns:p="http://schemas.openxmlformats.org/presentationml/2006/main">
  <p:tag name="KSO_WM_TEMPLATE_CATEGORY" val="diagram"/>
  <p:tag name="KSO_WM_TEMPLATE_INDEX" val="795"/>
  <p:tag name="KSO_WM_TAG_VERSION" val="1.0"/>
  <p:tag name="KSO_WM_UNIT_TYPE" val="l_h_a"/>
  <p:tag name="KSO_WM_UNIT_INDEX" val="1_3_1"/>
  <p:tag name="KSO_WM_UNIT_ID" val="diagram795_3*l_h_a*1_3_1"/>
  <p:tag name="KSO_WM_UNIT_CLEAR" val="1"/>
  <p:tag name="KSO_WM_UNIT_LAYERLEVEL" val="1_1_1"/>
  <p:tag name="KSO_WM_UNIT_VALUE" val="9"/>
  <p:tag name="KSO_WM_UNIT_HIGHLIGHT" val="0"/>
  <p:tag name="KSO_WM_UNIT_COMPATIBLE" val="0"/>
  <p:tag name="KSO_WM_BEAUTIFY_FLAG" val="#wm#"/>
  <p:tag name="KSO_WM_DIAGRAM_GROUP_CODE" val="l1-1"/>
  <p:tag name="KSO_WM_UNIT_PRESET_TEXT" val="LOREM"/>
  <p:tag name="KSO_WM_UNIT_TEXT_FILL_FORE_SCHEMECOLOR_INDEX" val="14"/>
  <p:tag name="KSO_WM_UNIT_TEXT_FILL_TYPE" val="1"/>
  <p:tag name="KSO_WM_UNIT_DIAGRAM_SCHEMECOLOR_ID" val="0"/>
</p:tagLst>
</file>

<file path=ppt/tags/tag24.xml><?xml version="1.0" encoding="utf-8"?>
<p:tagLst xmlns:p="http://schemas.openxmlformats.org/presentationml/2006/main">
  <p:tag name="KSO_WM_TEMPLATE_CATEGORY" val="diagram"/>
  <p:tag name="KSO_WM_TEMPLATE_INDEX" val="795"/>
  <p:tag name="KSO_WM_TAG_VERSION" val="1.0"/>
  <p:tag name="KSO_WM_UNIT_TYPE" val="l_h_f"/>
  <p:tag name="KSO_WM_UNIT_INDEX" val="1_3_1"/>
  <p:tag name="KSO_WM_UNIT_ID" val="diagram795_3*l_h_f*1_3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UNIT_TEXT_FILL_FORE_SCHEMECOLOR_INDEX" val="13"/>
  <p:tag name="KSO_WM_UNIT_TEXT_FILL_TYPE" val="1"/>
  <p:tag name="KSO_WM_UNIT_DIAGRAM_SCHEMECOLOR_ID" val="0"/>
</p:tagLst>
</file>

<file path=ppt/tags/tag25.xml><?xml version="1.0" encoding="utf-8"?>
<p:tagLst xmlns:p="http://schemas.openxmlformats.org/presentationml/2006/main">
  <p:tag name="KSO_WM_TEMPLATE_CATEGORY" val="diagram"/>
  <p:tag name="KSO_WM_TEMPLATE_INDEX" val="795"/>
  <p:tag name="KSO_WM_TAG_VERSION" val="1.0"/>
  <p:tag name="KSO_WM_UNIT_TYPE" val="l_i"/>
  <p:tag name="KSO_WM_UNIT_INDEX" val="1_4"/>
  <p:tag name="KSO_WM_UNIT_ID" val="diagram795_3*l_i*1_4"/>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 name="KSO_WM_UNIT_DIAGRAM_SCHEMECOLOR_ID" val="0"/>
</p:tagLst>
</file>

<file path=ppt/tags/tag26.xml><?xml version="1.0" encoding="utf-8"?>
<p:tagLst xmlns:p="http://schemas.openxmlformats.org/presentationml/2006/main">
  <p:tag name="KSO_WM_TEMPLATE_CATEGORY" val="diagram"/>
  <p:tag name="KSO_WM_TEMPLATE_INDEX" val="795"/>
  <p:tag name="KSO_WM_TAG_VERSION" val="1.0"/>
  <p:tag name="KSO_WM_UNIT_TYPE" val="l_i"/>
  <p:tag name="KSO_WM_UNIT_INDEX" val="1_5"/>
  <p:tag name="KSO_WM_UNIT_ID" val="diagram795_3*l_i*1_5"/>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 name="KSO_WM_UNIT_DIAGRAM_SCHEMECOLOR_ID" val="0"/>
</p:tagLst>
</file>

<file path=ppt/tags/tag27.xml><?xml version="1.0" encoding="utf-8"?>
<p:tagLst xmlns:p="http://schemas.openxmlformats.org/presentationml/2006/main">
  <p:tag name="KSO_WM_TEMPLATE_CATEGORY" val="diagram"/>
  <p:tag name="KSO_WM_TEMPLATE_INDEX" val="795"/>
  <p:tag name="KSO_WM_TAG_VERSION" val="1.0"/>
  <p:tag name="KSO_WM_UNIT_TYPE" val="l_i"/>
  <p:tag name="KSO_WM_UNIT_INDEX" val="1_6"/>
  <p:tag name="KSO_WM_UNIT_ID" val="diagram795_3*l_i*1_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DIAGRAM_SCHEMECOLOR_ID" val="0"/>
</p:tagLst>
</file>

<file path=ppt/tags/tag28.xml><?xml version="1.0" encoding="utf-8"?>
<p:tagLst xmlns:p="http://schemas.openxmlformats.org/presentationml/2006/main">
  <p:tag name="KSO_WM_TEMPLATE_CATEGORY" val="diagram"/>
  <p:tag name="KSO_WM_TEMPLATE_INDEX" val="795"/>
  <p:tag name="KSO_WM_TAG_VERSION" val="1.0"/>
  <p:tag name="KSO_WM_UNIT_TYPE" val="l_h_f"/>
  <p:tag name="KSO_WM_UNIT_INDEX" val="1_4_1"/>
  <p:tag name="KSO_WM_UNIT_ID" val="diagram795_3*l_h_f*1_4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UNIT_TEXT_FILL_FORE_SCHEMECOLOR_INDEX" val="13"/>
  <p:tag name="KSO_WM_UNIT_TEXT_FILL_TYPE" val="1"/>
  <p:tag name="KSO_WM_UNIT_DIAGRAM_SCHEMECOLOR_ID" val="0"/>
</p:tagLst>
</file>

<file path=ppt/tags/tag29.xml><?xml version="1.0" encoding="utf-8"?>
<p:tagLst xmlns:p="http://schemas.openxmlformats.org/presentationml/2006/main">
  <p:tag name="KSO_WM_TEMPLATE_CATEGORY" val="diagram"/>
  <p:tag name="KSO_WM_TEMPLATE_INDEX" val="795"/>
  <p:tag name="KSO_WM_TAG_VERSION" val="1.0"/>
  <p:tag name="KSO_WM_UNIT_TYPE" val="l_h_a"/>
  <p:tag name="KSO_WM_UNIT_INDEX" val="1_4_1"/>
  <p:tag name="KSO_WM_UNIT_ID" val="diagram795_3*l_h_a*1_4_1"/>
  <p:tag name="KSO_WM_UNIT_CLEAR" val="1"/>
  <p:tag name="KSO_WM_UNIT_LAYERLEVEL" val="1_1_1"/>
  <p:tag name="KSO_WM_UNIT_VALUE" val="10"/>
  <p:tag name="KSO_WM_UNIT_HIGHLIGHT" val="0"/>
  <p:tag name="KSO_WM_UNIT_COMPATIBLE" val="0"/>
  <p:tag name="KSO_WM_BEAUTIFY_FLAG" val="#wm#"/>
  <p:tag name="KSO_WM_DIAGRAM_GROUP_CODE" val="l1-1"/>
  <p:tag name="KSO_WM_UNIT_PRESET_TEXT" val="LOREM"/>
  <p:tag name="KSO_WM_UNIT_TEXT_FILL_FORE_SCHEMECOLOR_INDEX" val="14"/>
  <p:tag name="KSO_WM_UNIT_TEXT_FILL_TYPE" val="1"/>
  <p:tag name="KSO_WM_UNIT_DIAGRAM_SCHEMECOLOR_ID" val="0"/>
</p:tagLst>
</file>

<file path=ppt/tags/tag3.xml><?xml version="1.0" encoding="utf-8"?>
<p:tagLst xmlns:p="http://schemas.openxmlformats.org/presentationml/2006/main">
  <p:tag name="KSO_WM_TAG_VERSION" val="1.0"/>
  <p:tag name="KSO_WM_BEAUTIFY_FLAG" val="#wm#"/>
  <p:tag name="KSO_WM_TEMPLATE_CATEGORY" val="diagram"/>
  <p:tag name="KSO_WM_TEMPLATE_INDEX" val="20174812"/>
  <p:tag name="KSO_WM_UNIT_TYPE" val="q_i"/>
  <p:tag name="KSO_WM_UNIT_INDEX" val="1_1"/>
  <p:tag name="KSO_WM_UNIT_ID" val="diagram20174812_1*q_i*1_1"/>
  <p:tag name="KSO_WM_UNIT_LAYERLEVEL" val="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30.xml><?xml version="1.0" encoding="utf-8"?>
<p:tagLst xmlns:p="http://schemas.openxmlformats.org/presentationml/2006/main">
  <p:tag name="KSO_WM_TEMPLATE_CATEGORY" val="diagram"/>
  <p:tag name="KSO_WM_TEMPLATE_INDEX" val="795"/>
  <p:tag name="KSO_WM_TAG_VERSION" val="1.0"/>
  <p:tag name="KSO_WM_UNIT_TYPE" val="l_i"/>
  <p:tag name="KSO_WM_UNIT_INDEX" val="1_1"/>
  <p:tag name="KSO_WM_UNIT_ID" val="diagram795_3*l_i*1_1"/>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DIAGRAM_SCHEMECOLOR_ID" val="0"/>
</p:tagLst>
</file>

<file path=ppt/tags/tag31.xml><?xml version="1.0" encoding="utf-8"?>
<p:tagLst xmlns:p="http://schemas.openxmlformats.org/presentationml/2006/main">
  <p:tag name="KSO_WM_TEMPLATE_CATEGORY" val="diagram"/>
  <p:tag name="KSO_WM_TEMPLATE_INDEX" val="795"/>
  <p:tag name="KSO_WM_TAG_VERSION" val="1.0"/>
  <p:tag name="KSO_WM_UNIT_TYPE" val="l_i"/>
  <p:tag name="KSO_WM_UNIT_INDEX" val="1_2"/>
  <p:tag name="KSO_WM_UNIT_ID" val="diagram795_3*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 name="KSO_WM_UNIT_DIAGRAM_SCHEMECOLOR_ID" val="0"/>
</p:tagLst>
</file>

<file path=ppt/tags/tag32.xml><?xml version="1.0" encoding="utf-8"?>
<p:tagLst xmlns:p="http://schemas.openxmlformats.org/presentationml/2006/main">
  <p:tag name="KSO_WM_TEMPLATE_CATEGORY" val="diagram"/>
  <p:tag name="KSO_WM_TEMPLATE_INDEX" val="795"/>
  <p:tag name="KSO_WM_TAG_VERSION" val="1.0"/>
  <p:tag name="KSO_WM_UNIT_TYPE" val="l_i"/>
  <p:tag name="KSO_WM_UNIT_INDEX" val="1_3"/>
  <p:tag name="KSO_WM_UNIT_ID" val="diagram795_3*l_i*1_3"/>
  <p:tag name="KSO_WM_UNIT_CLEAR" val="1"/>
  <p:tag name="KSO_WM_UNIT_LAYERLEVEL" val="1_1"/>
  <p:tag name="KSO_WM_BEAUTIFY_FLAG" val="#wm#"/>
  <p:tag name="KSO_WM_DIAGRAM_GROUP_CODE" val="l1-1"/>
  <p:tag name="KSO_WM_UNIT_FILL_FORE_SCHEMECOLOR_INDEX" val="14"/>
  <p:tag name="KSO_WM_UNIT_FILL_TYPE" val="1"/>
  <p:tag name="KSO_WM_UNIT_DIAGRAM_SCHEMECOLOR_ID" val="0"/>
</p:tagLst>
</file>

<file path=ppt/tags/tag33.xml><?xml version="1.0" encoding="utf-8"?>
<p:tagLst xmlns:p="http://schemas.openxmlformats.org/presentationml/2006/main">
  <p:tag name="KSO_WM_TEMPLATE_CATEGORY" val="diagram"/>
  <p:tag name="KSO_WM_TEMPLATE_INDEX" val="795"/>
  <p:tag name="KSO_WM_TAG_VERSION" val="1.0"/>
  <p:tag name="KSO_WM_UNIT_TYPE" val="l_h_f"/>
  <p:tag name="KSO_WM_UNIT_INDEX" val="1_2_1"/>
  <p:tag name="KSO_WM_UNIT_ID" val="diagram795_3*l_h_f*1_2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UNIT_TEXT_FILL_FORE_SCHEMECOLOR_INDEX" val="13"/>
  <p:tag name="KSO_WM_UNIT_TEXT_FILL_TYPE" val="1"/>
  <p:tag name="KSO_WM_UNIT_DIAGRAM_SCHEMECOLOR_ID" val="0"/>
</p:tagLst>
</file>

<file path=ppt/tags/tag34.xml><?xml version="1.0" encoding="utf-8"?>
<p:tagLst xmlns:p="http://schemas.openxmlformats.org/presentationml/2006/main">
  <p:tag name="KSO_WM_TEMPLATE_CATEGORY" val="diagram"/>
  <p:tag name="KSO_WM_TEMPLATE_INDEX" val="795"/>
  <p:tag name="KSO_WM_TAG_VERSION" val="1.0"/>
  <p:tag name="KSO_WM_UNIT_TYPE" val="l_h_a"/>
  <p:tag name="KSO_WM_UNIT_INDEX" val="1_2_1"/>
  <p:tag name="KSO_WM_UNIT_ID" val="diagram795_3*l_h_a*1_2_1"/>
  <p:tag name="KSO_WM_UNIT_CLEAR" val="1"/>
  <p:tag name="KSO_WM_UNIT_LAYERLEVEL" val="1_1_1"/>
  <p:tag name="KSO_WM_UNIT_VALUE" val="10"/>
  <p:tag name="KSO_WM_UNIT_HIGHLIGHT" val="0"/>
  <p:tag name="KSO_WM_UNIT_COMPATIBLE" val="0"/>
  <p:tag name="KSO_WM_BEAUTIFY_FLAG" val="#wm#"/>
  <p:tag name="KSO_WM_DIAGRAM_GROUP_CODE" val="l1-1"/>
  <p:tag name="KSO_WM_UNIT_PRESET_TEXT" val="LOREM"/>
  <p:tag name="KSO_WM_UNIT_TEXT_FILL_FORE_SCHEMECOLOR_INDEX" val="14"/>
  <p:tag name="KSO_WM_UNIT_TEXT_FILL_TYPE" val="1"/>
  <p:tag name="KSO_WM_UNIT_DIAGRAM_SCHEMECOLOR_ID" val="0"/>
</p:tagLst>
</file>

<file path=ppt/tags/tag35.xml><?xml version="1.0" encoding="utf-8"?>
<p:tagLst xmlns:p="http://schemas.openxmlformats.org/presentationml/2006/main">
  <p:tag name="KSO_WM_TEMPLATE_CATEGORY" val="diagram"/>
  <p:tag name="KSO_WM_TEMPLATE_INDEX" val="795"/>
  <p:tag name="KSO_WM_TAG_VERSION" val="1.0"/>
  <p:tag name="KSO_WM_UNIT_TYPE" val="l_i"/>
  <p:tag name="KSO_WM_UNIT_INDEX" val="1_13"/>
  <p:tag name="KSO_WM_UNIT_ID" val="diagram795_3*l_i*1_13"/>
  <p:tag name="KSO_WM_UNIT_CLEAR" val="1"/>
  <p:tag name="KSO_WM_UNIT_LAYERLEVEL" val="1_1"/>
  <p:tag name="KSO_WM_BEAUTIFY_FLAG" val="#wm#"/>
  <p:tag name="KSO_WM_DIAGRAM_GROUP_CODE" val="l1-1"/>
  <p:tag name="KSO_WM_UNIT_LINE_FORE_SCHEMECOLOR_INDEX" val="13"/>
  <p:tag name="KSO_WM_UNIT_LINE_FILL_TYPE" val="2"/>
  <p:tag name="KSO_WM_UNIT_DIAGRAM_SCHEMECOLOR_ID" val="0"/>
</p:tagLst>
</file>

<file path=ppt/tags/tag36.xml><?xml version="1.0" encoding="utf-8"?>
<p:tagLst xmlns:p="http://schemas.openxmlformats.org/presentationml/2006/main">
  <p:tag name="KSO_WM_TEMPLATE_CATEGORY" val="diagram"/>
  <p:tag name="KSO_WM_TEMPLATE_INDEX" val="795"/>
  <p:tag name="KSO_WM_TAG_VERSION" val="1.0"/>
  <p:tag name="KSO_WM_UNIT_TYPE" val="l_i"/>
  <p:tag name="KSO_WM_UNIT_INDEX" val="1_14"/>
  <p:tag name="KSO_WM_UNIT_ID" val="diagram795_3*l_i*1_14"/>
  <p:tag name="KSO_WM_UNIT_CLEAR" val="1"/>
  <p:tag name="KSO_WM_UNIT_LAYERLEVEL" val="1_1"/>
  <p:tag name="KSO_WM_BEAUTIFY_FLAG" val="#wm#"/>
  <p:tag name="KSO_WM_DIAGRAM_GROUP_CODE" val="l1-1"/>
  <p:tag name="KSO_WM_UNIT_LINE_FORE_SCHEMECOLOR_INDEX" val="13"/>
  <p:tag name="KSO_WM_UNIT_LINE_FILL_TYPE" val="2"/>
  <p:tag name="KSO_WM_UNIT_DIAGRAM_SCHEMECOLOR_ID" val="0"/>
</p:tagLst>
</file>

<file path=ppt/tags/tag37.xml><?xml version="1.0" encoding="utf-8"?>
<p:tagLst xmlns:p="http://schemas.openxmlformats.org/presentationml/2006/main">
  <p:tag name="KSO_WM_TEMPLATE_CATEGORY" val="diagram"/>
  <p:tag name="KSO_WM_TEMPLATE_INDEX" val="795"/>
  <p:tag name="KSO_WM_TAG_VERSION" val="1.0"/>
  <p:tag name="KSO_WM_UNIT_TYPE" val="l_i"/>
  <p:tag name="KSO_WM_UNIT_INDEX" val="1_15"/>
  <p:tag name="KSO_WM_UNIT_ID" val="diagram795_3*l_i*1_15"/>
  <p:tag name="KSO_WM_UNIT_CLEAR" val="1"/>
  <p:tag name="KSO_WM_UNIT_LAYERLEVEL" val="1_1"/>
  <p:tag name="KSO_WM_BEAUTIFY_FLAG" val="#wm#"/>
  <p:tag name="KSO_WM_DIAGRAM_GROUP_CODE" val="l1-1"/>
  <p:tag name="KSO_WM_UNIT_LINE_FORE_SCHEMECOLOR_INDEX" val="13"/>
  <p:tag name="KSO_WM_UNIT_LINE_FILL_TYPE" val="2"/>
  <p:tag name="KSO_WM_UNIT_DIAGRAM_SCHEMECOLOR_ID" val="0"/>
</p:tagLst>
</file>

<file path=ppt/tags/tag38.xml><?xml version="1.0" encoding="utf-8"?>
<p:tagLst xmlns:p="http://schemas.openxmlformats.org/presentationml/2006/main">
  <p:tag name="KSO_WM_TEMPLATE_CATEGORY" val="diagram"/>
  <p:tag name="KSO_WM_TEMPLATE_INDEX" val="795"/>
  <p:tag name="KSO_WM_TAG_VERSION" val="1.0"/>
  <p:tag name="KSO_WM_UNIT_TYPE" val="l_i"/>
  <p:tag name="KSO_WM_UNIT_INDEX" val="1_16"/>
  <p:tag name="KSO_WM_UNIT_ID" val="diagram795_3*l_i*1_16"/>
  <p:tag name="KSO_WM_UNIT_CLEAR" val="1"/>
  <p:tag name="KSO_WM_UNIT_LAYERLEVEL" val="1_1"/>
  <p:tag name="KSO_WM_BEAUTIFY_FLAG" val="#wm#"/>
  <p:tag name="KSO_WM_DIAGRAM_GROUP_CODE" val="l1-1"/>
  <p:tag name="KSO_WM_UNIT_LINE_FORE_SCHEMECOLOR_INDEX" val="13"/>
  <p:tag name="KSO_WM_UNIT_LINE_FILL_TYPE" val="2"/>
  <p:tag name="KSO_WM_UNIT_DIAGRAM_SCHEMECOLOR_ID" val="0"/>
</p:tagLst>
</file>

<file path=ppt/tags/tag39.xml><?xml version="1.0" encoding="utf-8"?>
<p:tagLst xmlns:p="http://schemas.openxmlformats.org/presentationml/2006/main">
  <p:tag name="KSO_WM_TAG_VERSION" val="1.0"/>
  <p:tag name="KSO_WM_BEAUTIFY_FLAG" val="#wm#"/>
  <p:tag name="KSO_WM_UNIT_TYPE" val="i"/>
  <p:tag name="KSO_WM_UNIT_ID" val="diagram795_3*i*25"/>
  <p:tag name="KSO_WM_TEMPLATE_CATEGORY" val="diagram"/>
  <p:tag name="KSO_WM_TEMPLATE_INDEX" val="795"/>
  <p:tag name="KSO_WM_UNIT_INDEX" val="25"/>
</p:tagLst>
</file>

<file path=ppt/tags/tag4.xml><?xml version="1.0" encoding="utf-8"?>
<p:tagLst xmlns:p="http://schemas.openxmlformats.org/presentationml/2006/main">
  <p:tag name="KSO_WM_TAG_VERSION" val="1.0"/>
  <p:tag name="KSO_WM_BEAUTIFY_FLAG" val="#wm#"/>
  <p:tag name="KSO_WM_TEMPLATE_CATEGORY" val="diagram"/>
  <p:tag name="KSO_WM_TEMPLATE_INDEX" val="20174812"/>
  <p:tag name="KSO_WM_UNIT_TYPE" val="q_h_i"/>
  <p:tag name="KSO_WM_UNIT_INDEX" val="1_2_1"/>
  <p:tag name="KSO_WM_UNIT_ID" val="diagram20174812_1*q_h_i*1_2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40.xml><?xml version="1.0" encoding="utf-8"?>
<p:tagLst xmlns:p="http://schemas.openxmlformats.org/presentationml/2006/main">
  <p:tag name="KSO_WM_TEMPLATE_CATEGORY" val="diagram"/>
  <p:tag name="KSO_WM_TEMPLATE_INDEX" val="795"/>
  <p:tag name="KSO_WM_TAG_VERSION" val="1.0"/>
  <p:tag name="KSO_WM_UNIT_TYPE" val="l_i"/>
  <p:tag name="KSO_WM_UNIT_INDEX" val="1_17"/>
  <p:tag name="KSO_WM_UNIT_ID" val="diagram795_3*l_i*1_17"/>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 name="KSO_WM_UNIT_DIAGRAM_SCHEMECOLOR_ID" val="0"/>
</p:tagLst>
</file>

<file path=ppt/tags/tag41.xml><?xml version="1.0" encoding="utf-8"?>
<p:tagLst xmlns:p="http://schemas.openxmlformats.org/presentationml/2006/main">
  <p:tag name="KSO_WM_TEMPLATE_CATEGORY" val="diagram"/>
  <p:tag name="KSO_WM_TEMPLATE_INDEX" val="795"/>
  <p:tag name="KSO_WM_TAG_VERSION" val="1.0"/>
  <p:tag name="KSO_WM_UNIT_TYPE" val="l_i"/>
  <p:tag name="KSO_WM_UNIT_INDEX" val="1_18"/>
  <p:tag name="KSO_WM_UNIT_ID" val="diagram795_3*l_i*1_18"/>
  <p:tag name="KSO_WM_UNIT_CLEAR" val="1"/>
  <p:tag name="KSO_WM_UNIT_LAYERLEVEL" val="1_1"/>
  <p:tag name="KSO_WM_BEAUTIFY_FLAG" val="#wm#"/>
  <p:tag name="KSO_WM_DIAGRAM_GROUP_CODE" val="l1-1"/>
  <p:tag name="KSO_WM_UNIT_FILL_FORE_SCHEMECOLOR_INDEX" val="14"/>
  <p:tag name="KSO_WM_UNIT_FILL_TYPE" val="1"/>
  <p:tag name="KSO_WM_UNIT_DIAGRAM_SCHEMECOLOR_ID" val="0"/>
</p:tagLst>
</file>

<file path=ppt/tags/tag42.xml><?xml version="1.0" encoding="utf-8"?>
<p:tagLst xmlns:p="http://schemas.openxmlformats.org/presentationml/2006/main">
  <p:tag name="KSO_WM_TEMPLATE_CATEGORY" val="diagram"/>
  <p:tag name="KSO_WM_TEMPLATE_INDEX" val="795"/>
  <p:tag name="KSO_WM_TAG_VERSION" val="1.0"/>
  <p:tag name="KSO_WM_UNIT_TYPE" val="l_i"/>
  <p:tag name="KSO_WM_UNIT_INDEX" val="1_19"/>
  <p:tag name="KSO_WM_UNIT_ID" val="diagram795_3*l_i*1_19"/>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DIAGRAM_SCHEMECOLOR_ID" val="0"/>
</p:tagLst>
</file>

<file path=ppt/tags/tag5.xml><?xml version="1.0" encoding="utf-8"?>
<p:tagLst xmlns:p="http://schemas.openxmlformats.org/presentationml/2006/main">
  <p:tag name="KSO_WM_TAG_VERSION" val="1.0"/>
  <p:tag name="KSO_WM_BEAUTIFY_FLAG" val="#wm#"/>
  <p:tag name="KSO_WM_TEMPLATE_CATEGORY" val="diagram"/>
  <p:tag name="KSO_WM_TEMPLATE_INDEX" val="20174812"/>
  <p:tag name="KSO_WM_UNIT_TYPE" val="q_h_i"/>
  <p:tag name="KSO_WM_UNIT_INDEX" val="1_1_1"/>
  <p:tag name="KSO_WM_UNIT_ID" val="diagram20174812_1*q_h_i*1_1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74812"/>
  <p:tag name="KSO_WM_UNIT_TYPE" val="q_h_i"/>
  <p:tag name="KSO_WM_UNIT_INDEX" val="1_3_1"/>
  <p:tag name="KSO_WM_UNIT_ID" val="diagram20174812_1*q_h_i*1_3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UNIT_VALUE" val="8"/>
  <p:tag name="KSO_WM_UNIT_HIGHLIGHT" val="0"/>
  <p:tag name="KSO_WM_UNIT_COMPATIBLE" val="0"/>
  <p:tag name="KSO_WM_TAG_VERSION" val="1.0"/>
  <p:tag name="KSO_WM_BEAUTIFY_FLAG" val="#wm#"/>
  <p:tag name="KSO_WM_TEMPLATE_CATEGORY" val="diagram"/>
  <p:tag name="KSO_WM_TEMPLATE_INDEX" val="20174812"/>
  <p:tag name="KSO_WM_UNIT_TYPE" val="q_a"/>
  <p:tag name="KSO_WM_UNIT_INDEX" val="1_1"/>
  <p:tag name="KSO_WM_UNIT_ID" val="diagram20174812_1*q_a*1_1"/>
  <p:tag name="KSO_WM_UNIT_LAYERLEVEL" val="1_1"/>
  <p:tag name="KSO_WM_DIAGRAM_GROUP_CODE" val="q1-1"/>
  <p:tag name="KSO_WM_UNIT_DIAGRAM_ISNUMVISUAL" val="0"/>
  <p:tag name="KSO_WM_UNIT_DIAGRAM_ISREFERUNIT" val="0"/>
  <p:tag name="KSO_WM_UNIT_ISCONTENTSTITLE" val="0"/>
  <p:tag name="KSO_WM_UNIT_NOCLEAR" val="0"/>
  <p:tag name="KSO_WM_UNIT_PRESET_TEXT" val="添加标题"/>
  <p:tag name="KSO_WM_UNIT_TEXT_FILL_FORE_SCHEMECOLOR_INDEX" val="14"/>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74812"/>
  <p:tag name="KSO_WM_UNIT_TYPE" val="q_h_x"/>
  <p:tag name="KSO_WM_UNIT_INDEX" val="1_3_1"/>
  <p:tag name="KSO_WM_UNIT_ID" val="diagram20174812_1*q_h_x*1_3_1"/>
  <p:tag name="KSO_WM_UNIT_LAYERLEVEL" val="1_1_1"/>
  <p:tag name="KSO_WM_DIAGRAM_GROUP_CODE" val="q1-1"/>
  <p:tag name="KSO_WM_UNIT_HIGHLIGHT" val="0"/>
  <p:tag name="KSO_WM_UNIT_COMPATIBLE" val="0"/>
  <p:tag name="KSO_WM_UNIT_DIAGRAM_ISNUMVISUAL" val="0"/>
  <p:tag name="KSO_WM_UNIT_DIAGRAM_ISREFERUNIT" val="0"/>
  <p:tag name="KSO_WM_UNIT_VALUE" val="140*139"/>
  <p:tag name="KSO_WM_UNIT_FILL_FORE_SCHEMECOLOR_INDEX" val="14"/>
  <p:tag name="KSO_WM_UNI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74812"/>
  <p:tag name="KSO_WM_UNIT_TYPE" val="q_h_x"/>
  <p:tag name="KSO_WM_UNIT_INDEX" val="1_2_1"/>
  <p:tag name="KSO_WM_UNIT_ID" val="diagram20174812_1*q_h_x*1_2_1"/>
  <p:tag name="KSO_WM_UNIT_LAYERLEVEL" val="1_1_1"/>
  <p:tag name="KSO_WM_DIAGRAM_GROUP_CODE" val="q1-1"/>
  <p:tag name="KSO_WM_UNIT_HIGHLIGHT" val="0"/>
  <p:tag name="KSO_WM_UNIT_COMPATIBLE" val="0"/>
  <p:tag name="KSO_WM_UNIT_DIAGRAM_ISNUMVISUAL" val="0"/>
  <p:tag name="KSO_WM_UNIT_DIAGRAM_ISREFERUNIT" val="0"/>
  <p:tag name="KSO_WM_UNIT_VALUE" val="130*150"/>
  <p:tag name="KSO_WM_UNIT_FILL_FORE_SCHEMECOLOR_INDEX" val="14"/>
  <p:tag name="KSO_WM_UNIT_FILL_TYPE" val="1"/>
</p:tagLst>
</file>

<file path=ppt/theme/theme1.xml><?xml version="1.0" encoding="utf-8"?>
<a:theme xmlns:a="http://schemas.openxmlformats.org/drawingml/2006/main" name="Office 主题">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F49100"/>
      </a:accent6>
      <a:hlink>
        <a:srgbClr val="F49100"/>
      </a:hlink>
      <a:folHlink>
        <a:srgbClr val="85DFD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F49100"/>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2700</Words>
  <Application>WPS 演示</Application>
  <PresentationFormat>宽屏</PresentationFormat>
  <Paragraphs>367</Paragraphs>
  <Slides>15</Slides>
  <Notes>15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微软雅黑</vt:lpstr>
      <vt:lpstr>Times New Roman</vt:lpstr>
      <vt:lpstr>楷体</vt:lpstr>
      <vt:lpstr>Wingdings</vt:lpstr>
      <vt:lpstr>黑体</vt:lpstr>
      <vt:lpstr>Impact</vt:lpstr>
      <vt:lpstr>Calibri</vt:lpstr>
      <vt:lpstr>Microsoft YaHei UI</vt:lpstr>
      <vt:lpstr>Impact</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XL</cp:lastModifiedBy>
  <cp:revision>1023</cp:revision>
  <dcterms:created xsi:type="dcterms:W3CDTF">2017-02-27T08:46:00Z</dcterms:created>
  <dcterms:modified xsi:type="dcterms:W3CDTF">2022-03-14T10:19:56Z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048E6EC7A5A04BC7BF1D1D2403621F07</vt:lpwstr>
  </property>
</Properties>
</file>