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 id="2147483669" r:id="rId2"/>
  </p:sldMasterIdLst>
  <p:notesMasterIdLst>
    <p:notesMasterId r:id="rId25"/>
  </p:notesMasterIdLst>
  <p:handoutMasterIdLst>
    <p:handoutMasterId r:id="rId26"/>
  </p:handoutMasterIdLst>
  <p:sldIdLst>
    <p:sldId id="529" r:id="rId3"/>
    <p:sldId id="548" r:id="rId4"/>
    <p:sldId id="549" r:id="rId5"/>
    <p:sldId id="453" r:id="rId6"/>
    <p:sldId id="454" r:id="rId7"/>
    <p:sldId id="493" r:id="rId8"/>
    <p:sldId id="550" r:id="rId9"/>
    <p:sldId id="486" r:id="rId10"/>
    <p:sldId id="551" r:id="rId11"/>
    <p:sldId id="578" r:id="rId12"/>
    <p:sldId id="553" r:id="rId13"/>
    <p:sldId id="457" r:id="rId14"/>
    <p:sldId id="458" r:id="rId15"/>
    <p:sldId id="461" r:id="rId16"/>
    <p:sldId id="563" r:id="rId17"/>
    <p:sldId id="463" r:id="rId18"/>
    <p:sldId id="464" r:id="rId19"/>
    <p:sldId id="547" r:id="rId20"/>
    <p:sldId id="465" r:id="rId21"/>
    <p:sldId id="556" r:id="rId22"/>
    <p:sldId id="566" r:id="rId23"/>
    <p:sldId id="410"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Source Sans Pro" panose="020B0503030403020204" pitchFamily="34" charset="0"/>
      <p:regular r:id="rId33"/>
      <p:bold r:id="rId34"/>
    </p:embeddedFont>
    <p:embeddedFont>
      <p:font typeface="Wingdings 3" panose="05040102010807070707" pitchFamily="18" charset="2"/>
      <p:regular r:id="rId35"/>
    </p:embeddedFont>
    <p:embeddedFont>
      <p:font typeface="微软雅黑" panose="020B0503020204020204" pitchFamily="34" charset="-122"/>
      <p:regular r:id="rId36"/>
      <p:bold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2">
          <p15:clr>
            <a:srgbClr val="A4A3A4"/>
          </p15:clr>
        </p15:guide>
        <p15:guide id="2" orient="horz" pos="4088">
          <p15:clr>
            <a:srgbClr val="A4A3A4"/>
          </p15:clr>
        </p15:guide>
        <p15:guide id="3" pos="654">
          <p15:clr>
            <a:srgbClr val="A4A3A4"/>
          </p15:clr>
        </p15:guide>
        <p15:guide id="4" pos="70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魏吉鸿" initials="魏吉鸿"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47E"/>
    <a:srgbClr val="00B050"/>
    <a:srgbClr val="D46112"/>
    <a:srgbClr val="000000"/>
    <a:srgbClr val="F8A208"/>
    <a:srgbClr val="FF66CC"/>
    <a:srgbClr val="69319B"/>
    <a:srgbClr val="FCFCF0"/>
    <a:srgbClr val="0070C0"/>
    <a:srgbClr val="665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238" autoAdjust="0"/>
  </p:normalViewPr>
  <p:slideViewPr>
    <p:cSldViewPr snapToGrid="0">
      <p:cViewPr varScale="1">
        <p:scale>
          <a:sx n="106" d="100"/>
          <a:sy n="106" d="100"/>
        </p:scale>
        <p:origin x="78" y="234"/>
      </p:cViewPr>
      <p:guideLst>
        <p:guide orient="horz" pos="1012"/>
        <p:guide orient="horz" pos="4088"/>
        <p:guide pos="654"/>
        <p:guide pos="70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6T22:29:29.280" idx="2">
    <p:pos x="7872" y="-133"/>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2022-5-11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5EE11-ED85-44B4-8B87-A945AB80CD0F}" type="datetimeFigureOut">
              <a:rPr lang="zh-CN" altLang="en-US" smtClean="0"/>
              <a:pPr/>
              <a:t>2022-5-11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520E9-B1A1-4137-9147-91D00DE4E94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7694902-034A-4C01-A3D5-F15BC420D4F5}" type="slidenum">
              <a:rPr lang="en-US" altLang="zh-CN" smtClean="0">
                <a:solidFill>
                  <a:prstClr val="black"/>
                </a:solidFill>
              </a:rPr>
              <a:pPr>
                <a:defRPr/>
              </a:pPr>
              <a:t>1</a:t>
            </a:fld>
            <a:endParaRPr lang="en-US" altLang="zh-CN" dirty="0">
              <a:solidFill>
                <a:prstClr val="black"/>
              </a:solidFill>
            </a:endParaRPr>
          </a:p>
        </p:txBody>
      </p:sp>
    </p:spTree>
    <p:extLst>
      <p:ext uri="{BB962C8B-B14F-4D97-AF65-F5344CB8AC3E}">
        <p14:creationId xmlns:p14="http://schemas.microsoft.com/office/powerpoint/2010/main" val="343579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a:t>我们经过长期调研，对气象部门信息化现状、业务流程进行了系统的梳理与分析，同时结合我国的大数据产业发展的政策背景、大数据产业本身的特点以及其他行业在大数据领域发展的情况，提出了气象大数据应用创新中心建设的必要性与急迫性。以下将会分</a:t>
            </a:r>
            <a:r>
              <a:rPr lang="en-US" altLang="zh-CN" dirty="0"/>
              <a:t>5</a:t>
            </a:r>
            <a:r>
              <a:rPr lang="zh-CN" altLang="en-US" dirty="0"/>
              <a:t>个部分对本次建设规划进行介绍，分别是：</a:t>
            </a:r>
            <a:r>
              <a:rPr lang="en-US" altLang="zh-CN" dirty="0"/>
              <a:t>1</a:t>
            </a:r>
            <a:r>
              <a:rPr lang="zh-CN" altLang="en-US" dirty="0"/>
              <a:t>、背景与现状；</a:t>
            </a:r>
            <a:r>
              <a:rPr lang="en-US" altLang="zh-CN" dirty="0"/>
              <a:t>2</a:t>
            </a:r>
            <a:r>
              <a:rPr lang="zh-CN" altLang="en-US" dirty="0"/>
              <a:t>、总体设计；</a:t>
            </a:r>
            <a:r>
              <a:rPr lang="en-US" altLang="zh-CN" dirty="0"/>
              <a:t>3</a:t>
            </a:r>
            <a:r>
              <a:rPr lang="zh-CN" altLang="en-US" dirty="0"/>
              <a:t>、建设内容；</a:t>
            </a:r>
            <a:r>
              <a:rPr lang="en-US" altLang="zh-CN" dirty="0"/>
              <a:t>4</a:t>
            </a:r>
            <a:r>
              <a:rPr lang="zh-CN" altLang="en-US" dirty="0"/>
              <a:t>、计划于投资；</a:t>
            </a:r>
            <a:r>
              <a:rPr lang="en-US" altLang="zh-CN" dirty="0"/>
              <a:t>5</a:t>
            </a:r>
            <a:r>
              <a:rPr lang="zh-CN" altLang="en-US" dirty="0"/>
              <a:t>、效益分析</a:t>
            </a:r>
            <a:endParaRPr lang="en-US" altLang="zh-CN" dirty="0"/>
          </a:p>
        </p:txBody>
      </p:sp>
      <p:sp>
        <p:nvSpPr>
          <p:cNvPr id="174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F3B99E-FACF-4311-9FC5-B231651F305A}" type="slidenum">
              <a:rPr lang="zh-CN" altLang="en-US"/>
              <a:pPr fontAlgn="base">
                <a:spcBef>
                  <a:spcPct val="0"/>
                </a:spcBef>
                <a:spcAft>
                  <a:spcPct val="0"/>
                </a:spcAft>
                <a:defRPr/>
              </a:pPr>
              <a:t>2</a:t>
            </a:fld>
            <a:endParaRPr lang="en-US" altLang="zh-CN" dirty="0"/>
          </a:p>
        </p:txBody>
      </p:sp>
    </p:spTree>
    <p:extLst>
      <p:ext uri="{BB962C8B-B14F-4D97-AF65-F5344CB8AC3E}">
        <p14:creationId xmlns:p14="http://schemas.microsoft.com/office/powerpoint/2010/main" val="280147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a:t>首先第一章，我们先来看看背景与现状。本章主要分为三个部分：行业背景、现状分析、贵州发展大数据的产业优势</a:t>
            </a:r>
          </a:p>
        </p:txBody>
      </p:sp>
      <p:sp>
        <p:nvSpPr>
          <p:cNvPr id="1945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B1A5DB-236C-4686-853E-3F959C1AB35A}" type="slidenum">
              <a:rPr lang="zh-CN" altLang="en-US"/>
              <a:pPr fontAlgn="base">
                <a:spcBef>
                  <a:spcPct val="0"/>
                </a:spcBef>
                <a:spcAft>
                  <a:spcPct val="0"/>
                </a:spcAft>
                <a:defRPr/>
              </a:pPr>
              <a:t>3</a:t>
            </a:fld>
            <a:endParaRPr lang="en-US" altLang="zh-CN" dirty="0"/>
          </a:p>
        </p:txBody>
      </p:sp>
    </p:spTree>
    <p:extLst>
      <p:ext uri="{BB962C8B-B14F-4D97-AF65-F5344CB8AC3E}">
        <p14:creationId xmlns:p14="http://schemas.microsoft.com/office/powerpoint/2010/main" val="186919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a:t>首先第一章，我们先来看看背景与现状。本章主要分为三个部分：行业背景、现状分析、贵州发展大数据的产业优势</a:t>
            </a:r>
          </a:p>
        </p:txBody>
      </p:sp>
      <p:sp>
        <p:nvSpPr>
          <p:cNvPr id="1945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B1A5DB-236C-4686-853E-3F959C1AB35A}" type="slidenum">
              <a:rPr lang="zh-CN" altLang="en-US"/>
              <a:pPr fontAlgn="base">
                <a:spcBef>
                  <a:spcPct val="0"/>
                </a:spcBef>
                <a:spcAft>
                  <a:spcPct val="0"/>
                </a:spcAft>
                <a:defRPr/>
              </a:pPr>
              <a:t>7</a:t>
            </a:fld>
            <a:endParaRPr lang="en-US" altLang="zh-CN" dirty="0"/>
          </a:p>
        </p:txBody>
      </p:sp>
    </p:spTree>
    <p:extLst>
      <p:ext uri="{BB962C8B-B14F-4D97-AF65-F5344CB8AC3E}">
        <p14:creationId xmlns:p14="http://schemas.microsoft.com/office/powerpoint/2010/main" val="419037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extLst>
      <p:ext uri="{BB962C8B-B14F-4D97-AF65-F5344CB8AC3E}">
        <p14:creationId xmlns:p14="http://schemas.microsoft.com/office/powerpoint/2010/main" val="21179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a:t>首先第一章，我们先来看看背景与现状。本章主要分为三个部分：行业背景、现状分析、贵州发展大数据的产业优势</a:t>
            </a:r>
          </a:p>
        </p:txBody>
      </p:sp>
      <p:sp>
        <p:nvSpPr>
          <p:cNvPr id="1945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B1A5DB-236C-4686-853E-3F959C1AB35A}" type="slidenum">
              <a:rPr lang="zh-CN" altLang="en-US"/>
              <a:pPr fontAlgn="base">
                <a:spcBef>
                  <a:spcPct val="0"/>
                </a:spcBef>
                <a:spcAft>
                  <a:spcPct val="0"/>
                </a:spcAft>
                <a:defRPr/>
              </a:pPr>
              <a:t>11</a:t>
            </a:fld>
            <a:endParaRPr lang="en-US" altLang="zh-CN" dirty="0"/>
          </a:p>
        </p:txBody>
      </p:sp>
    </p:spTree>
    <p:extLst>
      <p:ext uri="{BB962C8B-B14F-4D97-AF65-F5344CB8AC3E}">
        <p14:creationId xmlns:p14="http://schemas.microsoft.com/office/powerpoint/2010/main" val="1228439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348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D0D87C-B414-42ED-BECD-153819C030F6}" type="slidenum">
              <a:rPr lang="zh-CN" altLang="en-US"/>
              <a:pPr fontAlgn="base">
                <a:spcBef>
                  <a:spcPct val="0"/>
                </a:spcBef>
                <a:spcAft>
                  <a:spcPct val="0"/>
                </a:spcAft>
              </a:pPr>
              <a:t>20</a:t>
            </a:fld>
            <a:endParaRPr lang="en-US" altLang="zh-CN" dirty="0"/>
          </a:p>
        </p:txBody>
      </p:sp>
    </p:spTree>
    <p:extLst>
      <p:ext uri="{BB962C8B-B14F-4D97-AF65-F5344CB8AC3E}">
        <p14:creationId xmlns:p14="http://schemas.microsoft.com/office/powerpoint/2010/main" val="306252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348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D0D87C-B414-42ED-BECD-153819C030F6}" type="slidenum">
              <a:rPr lang="zh-CN" altLang="en-US"/>
              <a:pPr fontAlgn="base">
                <a:spcBef>
                  <a:spcPct val="0"/>
                </a:spcBef>
                <a:spcAft>
                  <a:spcPct val="0"/>
                </a:spcAft>
              </a:pPr>
              <a:t>21</a:t>
            </a:fld>
            <a:endParaRPr lang="en-US" altLang="zh-CN" dirty="0"/>
          </a:p>
        </p:txBody>
      </p:sp>
    </p:spTree>
    <p:extLst>
      <p:ext uri="{BB962C8B-B14F-4D97-AF65-F5344CB8AC3E}">
        <p14:creationId xmlns:p14="http://schemas.microsoft.com/office/powerpoint/2010/main" val="1981455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F63BCBB-24B0-4783-BB18-48833E9316A6}" type="datetimeFigureOut">
              <a:rPr lang="zh-CN" altLang="en-US" smtClean="0"/>
              <a:pPr/>
              <a:t>2022-5-11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2DCFFE-4F2F-4A68-AF0D-E2EAADC1D15A}" type="slidenum">
              <a:rPr lang="zh-CN" altLang="en-US" smtClean="0"/>
              <a:pPr/>
              <a:t>‹#›</a:t>
            </a:fld>
            <a:endParaRPr lang="zh-CN" altLang="en-US"/>
          </a:p>
        </p:txBody>
      </p:sp>
      <p:sp>
        <p:nvSpPr>
          <p:cNvPr id="7" name="标题 6"/>
          <p:cNvSpPr>
            <a:spLocks noGrp="1"/>
          </p:cNvSpPr>
          <p:nvPr>
            <p:ph type="title"/>
          </p:nvPr>
        </p:nvSpPr>
        <p:spPr/>
        <p:txBody>
          <a:body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F63BCBB-24B0-4783-BB18-48833E9316A6}" type="datetimeFigureOut">
              <a:rPr lang="zh-CN" altLang="en-US" smtClean="0"/>
              <a:pPr/>
              <a:t>2022-5-11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2DCFFE-4F2F-4A68-AF0D-E2EAADC1D15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F63BCBB-24B0-4783-BB18-48833E9316A6}" type="datetimeFigureOut">
              <a:rPr lang="zh-CN" altLang="en-US" smtClean="0"/>
              <a:pPr/>
              <a:t>2022-5-11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2DCFFE-4F2F-4A68-AF0D-E2EAADC1D15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cxnSp>
        <p:nvCxnSpPr>
          <p:cNvPr id="14" name="Straight Connector 3"/>
          <p:cNvCxnSpPr/>
          <p:nvPr userDrawn="1"/>
        </p:nvCxnSpPr>
        <p:spPr>
          <a:xfrm>
            <a:off x="736945" y="6460467"/>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pic>
        <p:nvPicPr>
          <p:cNvPr id="2" name="Picture 2055" descr="色条 拷贝"/>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00234"/>
            <a:ext cx="121920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userDrawn="1"/>
        </p:nvSpPr>
        <p:spPr bwMode="auto">
          <a:xfrm>
            <a:off x="0" y="2767013"/>
            <a:ext cx="1219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5" tIns="60957" rIns="121915" bIns="60957" anchor="ctr"/>
          <a:lstStyle/>
          <a:p>
            <a:pPr algn="ctr"/>
            <a:endParaRPr lang="zh-CN" altLang="en-US" sz="5867">
              <a:solidFill>
                <a:srgbClr val="FFFFFF"/>
              </a:solidFill>
              <a:ea typeface="微软雅黑" pitchFamily="34" charset="-122"/>
            </a:endParaRPr>
          </a:p>
        </p:txBody>
      </p:sp>
      <p:pic>
        <p:nvPicPr>
          <p:cNvPr id="3" name="图片 2"/>
          <p:cNvPicPr>
            <a:picLocks noChangeAspect="1"/>
          </p:cNvPicPr>
          <p:nvPr userDrawn="1"/>
        </p:nvPicPr>
        <p:blipFill>
          <a:blip r:embed="rId3"/>
          <a:stretch>
            <a:fillRect/>
          </a:stretch>
        </p:blipFill>
        <p:spPr>
          <a:xfrm>
            <a:off x="0" y="1500233"/>
            <a:ext cx="12210022" cy="3700463"/>
          </a:xfrm>
          <a:prstGeom prst="rect">
            <a:avLst/>
          </a:prstGeom>
        </p:spPr>
      </p:pic>
    </p:spTree>
    <p:extLst>
      <p:ext uri="{BB962C8B-B14F-4D97-AF65-F5344CB8AC3E}">
        <p14:creationId xmlns:p14="http://schemas.microsoft.com/office/powerpoint/2010/main" val="2780495000"/>
      </p:ext>
    </p:extLst>
  </p:cSld>
  <p:clrMapOvr>
    <a:masterClrMapping/>
  </p:clrMapOvr>
  <p:transition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cxnSp>
        <p:nvCxnSpPr>
          <p:cNvPr id="3" name="直接连接符 6"/>
          <p:cNvCxnSpPr/>
          <p:nvPr userDrawn="1"/>
        </p:nvCxnSpPr>
        <p:spPr>
          <a:xfrm>
            <a:off x="0" y="664633"/>
            <a:ext cx="1219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7"/>
          <p:cNvCxnSpPr/>
          <p:nvPr userDrawn="1"/>
        </p:nvCxnSpPr>
        <p:spPr>
          <a:xfrm>
            <a:off x="0" y="692151"/>
            <a:ext cx="12192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矩形 9"/>
          <p:cNvSpPr/>
          <p:nvPr userDrawn="1"/>
        </p:nvSpPr>
        <p:spPr>
          <a:xfrm>
            <a:off x="395817" y="1"/>
            <a:ext cx="192616" cy="596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6" name="矩形 10"/>
          <p:cNvSpPr/>
          <p:nvPr userDrawn="1"/>
        </p:nvSpPr>
        <p:spPr>
          <a:xfrm>
            <a:off x="664634" y="1"/>
            <a:ext cx="192617" cy="596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7" name="矩形 11"/>
          <p:cNvSpPr/>
          <p:nvPr userDrawn="1"/>
        </p:nvSpPr>
        <p:spPr>
          <a:xfrm>
            <a:off x="931334" y="1"/>
            <a:ext cx="192617" cy="596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8" name="矩形 12"/>
          <p:cNvSpPr/>
          <p:nvPr userDrawn="1"/>
        </p:nvSpPr>
        <p:spPr>
          <a:xfrm>
            <a:off x="1200151" y="1"/>
            <a:ext cx="190500" cy="596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2" name="标题 1"/>
          <p:cNvSpPr>
            <a:spLocks noGrp="1"/>
          </p:cNvSpPr>
          <p:nvPr>
            <p:ph type="title"/>
          </p:nvPr>
        </p:nvSpPr>
        <p:spPr>
          <a:xfrm>
            <a:off x="1536735" y="226171"/>
            <a:ext cx="3682960" cy="384043"/>
          </a:xfrm>
        </p:spPr>
        <p:txBody>
          <a:bodyPr lIns="0" tIns="0" rIns="0" bIns="0">
            <a:normAutofit/>
          </a:bodyPr>
          <a:lstStyle>
            <a:lvl1pPr algn="l">
              <a:defRPr sz="2400" b="1">
                <a:solidFill>
                  <a:schemeClr val="tx1">
                    <a:lumMod val="65000"/>
                    <a:lumOff val="35000"/>
                  </a:schemeClr>
                </a:solidFill>
                <a:latin typeface="微软雅黑" pitchFamily="34" charset="-122"/>
                <a:ea typeface="微软雅黑"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3895586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cxnSp>
        <p:nvCxnSpPr>
          <p:cNvPr id="3" name="直接连接符 6"/>
          <p:cNvCxnSpPr/>
          <p:nvPr userDrawn="1"/>
        </p:nvCxnSpPr>
        <p:spPr>
          <a:xfrm>
            <a:off x="0" y="664633"/>
            <a:ext cx="1219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7"/>
          <p:cNvCxnSpPr/>
          <p:nvPr userDrawn="1"/>
        </p:nvCxnSpPr>
        <p:spPr>
          <a:xfrm>
            <a:off x="0" y="692151"/>
            <a:ext cx="12192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矩形 9"/>
          <p:cNvSpPr/>
          <p:nvPr userDrawn="1"/>
        </p:nvSpPr>
        <p:spPr>
          <a:xfrm>
            <a:off x="395817" y="1"/>
            <a:ext cx="192616" cy="596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fontAlgn="auto">
              <a:spcBef>
                <a:spcPts val="0"/>
              </a:spcBef>
              <a:spcAft>
                <a:spcPts val="0"/>
              </a:spcAft>
              <a:defRPr/>
            </a:pPr>
            <a:endParaRPr lang="zh-CN" altLang="en-US" sz="2400" dirty="0"/>
          </a:p>
        </p:txBody>
      </p:sp>
      <p:sp>
        <p:nvSpPr>
          <p:cNvPr id="6" name="矩形 10"/>
          <p:cNvSpPr/>
          <p:nvPr userDrawn="1"/>
        </p:nvSpPr>
        <p:spPr>
          <a:xfrm>
            <a:off x="664634" y="1"/>
            <a:ext cx="192617" cy="596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fontAlgn="auto">
              <a:spcBef>
                <a:spcPts val="0"/>
              </a:spcBef>
              <a:spcAft>
                <a:spcPts val="0"/>
              </a:spcAft>
              <a:defRPr/>
            </a:pPr>
            <a:endParaRPr lang="zh-CN" altLang="en-US" sz="2400" dirty="0"/>
          </a:p>
        </p:txBody>
      </p:sp>
      <p:sp>
        <p:nvSpPr>
          <p:cNvPr id="7" name="矩形 11"/>
          <p:cNvSpPr/>
          <p:nvPr userDrawn="1"/>
        </p:nvSpPr>
        <p:spPr>
          <a:xfrm>
            <a:off x="931334" y="1"/>
            <a:ext cx="192617" cy="596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fontAlgn="auto">
              <a:spcBef>
                <a:spcPts val="0"/>
              </a:spcBef>
              <a:spcAft>
                <a:spcPts val="0"/>
              </a:spcAft>
              <a:defRPr/>
            </a:pPr>
            <a:endParaRPr lang="zh-CN" altLang="en-US" sz="2400" dirty="0"/>
          </a:p>
        </p:txBody>
      </p:sp>
      <p:sp>
        <p:nvSpPr>
          <p:cNvPr id="8" name="矩形 12"/>
          <p:cNvSpPr/>
          <p:nvPr userDrawn="1"/>
        </p:nvSpPr>
        <p:spPr>
          <a:xfrm>
            <a:off x="1200151" y="1"/>
            <a:ext cx="190500" cy="596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fontAlgn="auto">
              <a:spcBef>
                <a:spcPts val="0"/>
              </a:spcBef>
              <a:spcAft>
                <a:spcPts val="0"/>
              </a:spcAft>
              <a:defRPr/>
            </a:pPr>
            <a:endParaRPr lang="zh-CN" altLang="en-US" sz="2400" dirty="0"/>
          </a:p>
        </p:txBody>
      </p:sp>
      <p:sp>
        <p:nvSpPr>
          <p:cNvPr id="2" name="标题 1"/>
          <p:cNvSpPr>
            <a:spLocks noGrp="1"/>
          </p:cNvSpPr>
          <p:nvPr>
            <p:ph type="title"/>
          </p:nvPr>
        </p:nvSpPr>
        <p:spPr>
          <a:xfrm>
            <a:off x="1536735" y="226172"/>
            <a:ext cx="3682960" cy="384043"/>
          </a:xfrm>
        </p:spPr>
        <p:txBody>
          <a:bodyPr lIns="0" tIns="0" rIns="0" bIns="0">
            <a:normAutofit/>
          </a:bodyPr>
          <a:lstStyle>
            <a:lvl1pPr algn="l">
              <a:defRPr sz="2400" b="1">
                <a:solidFill>
                  <a:schemeClr val="tx1">
                    <a:lumMod val="65000"/>
                    <a:lumOff val="35000"/>
                  </a:schemeClr>
                </a:solidFill>
                <a:latin typeface="微软雅黑" pitchFamily="34" charset="-122"/>
                <a:ea typeface="微软雅黑"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1819446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98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1007537" y="2263352"/>
            <a:ext cx="7584017" cy="140507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65136203"/>
      </p:ext>
    </p:extLst>
  </p:cSld>
  <p:clrMapOvr>
    <a:masterClrMapping/>
  </p:clrMapOvr>
  <p:transition advClick="0" advTm="8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F63BCBB-24B0-4783-BB18-48833E9316A6}" type="datetimeFigureOut">
              <a:rPr lang="zh-CN" altLang="en-US" smtClean="0"/>
              <a:pPr/>
              <a:t>2022-5-11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2DCFFE-4F2F-4A68-AF0D-E2EAADC1D15A}" type="slidenum">
              <a:rPr lang="zh-CN" altLang="en-US" smtClean="0"/>
              <a:pPr/>
              <a:t>‹#›</a:t>
            </a:fld>
            <a:endParaRPr lang="zh-CN" altLang="en-US"/>
          </a:p>
        </p:txBody>
      </p:sp>
      <p:sp>
        <p:nvSpPr>
          <p:cNvPr id="7" name="文本框 6"/>
          <p:cNvSpPr txBox="1"/>
          <p:nvPr userDrawn="1"/>
        </p:nvSpPr>
        <p:spPr>
          <a:xfrm>
            <a:off x="2068166" y="-761385"/>
            <a:ext cx="8982202" cy="646331"/>
          </a:xfrm>
          <a:prstGeom prst="rect">
            <a:avLst/>
          </a:prstGeom>
          <a:noFill/>
        </p:spPr>
        <p:txBody>
          <a:bodyPr wrap="none" rtlCol="0">
            <a:spAutoFit/>
          </a:bodyPr>
          <a:lstStyle/>
          <a:p>
            <a:r>
              <a:rPr lang="zh-CN" altLang="en-US" sz="3600" b="1" dirty="0">
                <a:solidFill>
                  <a:srgbClr val="FF0000"/>
                </a:solidFill>
              </a:rPr>
              <a:t>更多精彩免费</a:t>
            </a:r>
            <a:r>
              <a:rPr lang="en-US" altLang="zh-CN" sz="3600" b="1" dirty="0">
                <a:solidFill>
                  <a:srgbClr val="FF0000"/>
                </a:solidFill>
              </a:rPr>
              <a:t>PPT   </a:t>
            </a:r>
            <a:r>
              <a:rPr lang="zh-CN" altLang="en-US" sz="3600" b="1" dirty="0">
                <a:solidFill>
                  <a:srgbClr val="FF0000"/>
                </a:solidFill>
              </a:rPr>
              <a:t>请在我图网搜索</a:t>
            </a:r>
            <a:r>
              <a:rPr lang="en-US" altLang="zh-CN" sz="3600" b="1" dirty="0">
                <a:solidFill>
                  <a:srgbClr val="0070C0"/>
                </a:solidFill>
              </a:rPr>
              <a:t>MM0358</a:t>
            </a:r>
            <a:endParaRPr lang="zh-CN" altLang="en-US" sz="3600" b="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F63BCBB-24B0-4783-BB18-48833E9316A6}" type="datetimeFigureOut">
              <a:rPr lang="zh-CN" altLang="en-US" smtClean="0"/>
              <a:pPr/>
              <a:t>2022-5-11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2DCFFE-4F2F-4A68-AF0D-E2EAADC1D15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F63BCBB-24B0-4783-BB18-48833E9316A6}" type="datetimeFigureOut">
              <a:rPr lang="zh-CN" altLang="en-US" smtClean="0"/>
              <a:pPr/>
              <a:t>2022-5-11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2DCFFE-4F2F-4A68-AF0D-E2EAADC1D15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F63BCBB-24B0-4783-BB18-48833E9316A6}" type="datetimeFigureOut">
              <a:rPr lang="zh-CN" altLang="en-US" smtClean="0"/>
              <a:pPr/>
              <a:t>2022-5-11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2DCFFE-4F2F-4A68-AF0D-E2EAADC1D15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F63BCBB-24B0-4783-BB18-48833E9316A6}" type="datetimeFigureOut">
              <a:rPr lang="zh-CN" altLang="en-US" smtClean="0"/>
              <a:pPr/>
              <a:t>2022-5-11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2DCFFE-4F2F-4A68-AF0D-E2EAADC1D15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F63BCBB-24B0-4783-BB18-48833E9316A6}" type="datetimeFigureOut">
              <a:rPr lang="zh-CN" altLang="en-US" smtClean="0"/>
              <a:pPr/>
              <a:t>2022-5-11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2DCFFE-4F2F-4A68-AF0D-E2EAADC1D15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F63BCBB-24B0-4783-BB18-48833E9316A6}" type="datetimeFigureOut">
              <a:rPr lang="zh-CN" altLang="en-US" smtClean="0"/>
              <a:pPr/>
              <a:t>2022-5-11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2DCFFE-4F2F-4A68-AF0D-E2EAADC1D15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F63BCBB-24B0-4783-BB18-48833E9316A6}" type="datetimeFigureOut">
              <a:rPr lang="zh-CN" altLang="en-US" smtClean="0"/>
              <a:pPr/>
              <a:t>2022-5-11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2DCFFE-4F2F-4A68-AF0D-E2EAADC1D15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9.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3BCBB-24B0-4783-BB18-48833E9316A6}" type="datetimeFigureOut">
              <a:rPr lang="zh-CN" altLang="en-US" smtClean="0"/>
              <a:pPr/>
              <a:t>2022-5-11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DCFFE-4F2F-4A68-AF0D-E2EAADC1D15A}" type="slidenum">
              <a:rPr lang="zh-CN" altLang="en-US" smtClean="0"/>
              <a:pPr/>
              <a:t>‹#›</a:t>
            </a:fld>
            <a:endParaRPr lang="zh-CN" altLang="en-US"/>
          </a:p>
        </p:txBody>
      </p:sp>
      <p:cxnSp>
        <p:nvCxnSpPr>
          <p:cNvPr id="7" name="直接连接符 6"/>
          <p:cNvCxnSpPr/>
          <p:nvPr userDrawn="1"/>
        </p:nvCxnSpPr>
        <p:spPr>
          <a:xfrm>
            <a:off x="0" y="664633"/>
            <a:ext cx="1219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0" y="692151"/>
            <a:ext cx="12192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矩形 9"/>
          <p:cNvSpPr/>
          <p:nvPr userDrawn="1"/>
        </p:nvSpPr>
        <p:spPr>
          <a:xfrm>
            <a:off x="395817" y="1"/>
            <a:ext cx="192616" cy="596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0" name="矩形 10"/>
          <p:cNvSpPr/>
          <p:nvPr userDrawn="1"/>
        </p:nvSpPr>
        <p:spPr>
          <a:xfrm>
            <a:off x="664634" y="1"/>
            <a:ext cx="192617" cy="596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1" name="矩形 11"/>
          <p:cNvSpPr/>
          <p:nvPr userDrawn="1"/>
        </p:nvSpPr>
        <p:spPr>
          <a:xfrm>
            <a:off x="931334" y="1"/>
            <a:ext cx="192617" cy="596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2" name="矩形 12"/>
          <p:cNvSpPr/>
          <p:nvPr userDrawn="1"/>
        </p:nvSpPr>
        <p:spPr>
          <a:xfrm>
            <a:off x="1200151" y="1"/>
            <a:ext cx="190500" cy="596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6" r:id="rId16"/>
    <p:sldLayoutId id="2147483668" r:id="rId17"/>
    <p:sldLayoutId id="2147483672" r:id="rId18"/>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E:\01 日常工作\10 多媒体\PPT内部汇报用模板\PPT封面03副本.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6"/>
          <p:cNvSpPr>
            <a:spLocks noChangeArrowheads="1"/>
          </p:cNvSpPr>
          <p:nvPr userDrawn="1"/>
        </p:nvSpPr>
        <p:spPr bwMode="auto">
          <a:xfrm>
            <a:off x="10401300" y="5528734"/>
            <a:ext cx="956733" cy="996951"/>
          </a:xfrm>
          <a:prstGeom prst="rect">
            <a:avLst/>
          </a:prstGeom>
          <a:solidFill>
            <a:schemeClr val="bg1"/>
          </a:solidFill>
          <a:ln>
            <a:noFill/>
          </a:ln>
          <a:effectLst/>
        </p:spPr>
        <p:txBody>
          <a:bodyPr wrap="none" lIns="91397" tIns="45699" rIns="91397" bIns="45699" anchor="ctr"/>
          <a:lstStyle/>
          <a:p>
            <a:pPr>
              <a:defRPr/>
            </a:pPr>
            <a:endParaRPr lang="zh-CN" altLang="en-US" sz="2400" dirty="0">
              <a:latin typeface="FrutigerNext LT Medium" pitchFamily="34" charset="0"/>
            </a:endParaRPr>
          </a:p>
        </p:txBody>
      </p:sp>
      <p:sp>
        <p:nvSpPr>
          <p:cNvPr id="1028" name="Rectangle 8"/>
          <p:cNvSpPr>
            <a:spLocks noGrp="1" noChangeArrowheads="1"/>
          </p:cNvSpPr>
          <p:nvPr>
            <p:ph type="title"/>
          </p:nvPr>
        </p:nvSpPr>
        <p:spPr bwMode="auto">
          <a:xfrm>
            <a:off x="876301" y="2637367"/>
            <a:ext cx="7581900" cy="140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74" rIns="68548" bIns="34274" numCol="1" anchor="t" anchorCtr="0" compatLnSpc="1">
            <a:prstTxWarp prst="textNoShape">
              <a:avLst/>
            </a:prstTxWarp>
            <a:spAutoFit/>
          </a:bodyPr>
          <a:lstStyle/>
          <a:p>
            <a:pPr lvl="0"/>
            <a:r>
              <a:rPr lang="en-US" altLang="zh-CN" dirty="0"/>
              <a:t>Click to edit Master title style</a:t>
            </a:r>
            <a:endParaRPr lang="zh-CN" altLang="en-US" dirty="0"/>
          </a:p>
        </p:txBody>
      </p:sp>
      <p:pic>
        <p:nvPicPr>
          <p:cNvPr id="1029" name="Picture 2" descr="c:\users\lenovo\appdata\roaming\360se6\User Data\temp\u=2054428706,2849840653&amp;fm=21&amp;gp=0.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59485" y="5524501"/>
            <a:ext cx="1329073" cy="94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020102"/>
      </p:ext>
    </p:extLst>
  </p:cSld>
  <p:clrMap bg1="lt1" tx1="dk1" bg2="lt2" tx2="dk2" accent1="accent1" accent2="accent2" accent3="accent3" accent4="accent4" accent5="accent5" accent6="accent6" hlink="hlink" folHlink="folHlink"/>
  <p:sldLayoutIdLst>
    <p:sldLayoutId id="2147483670" r:id="rId1"/>
  </p:sldLayoutIdLst>
  <p:transition advClick="0" advTm="8000">
    <p:fade thruBlk="1"/>
  </p:transition>
  <p:txStyles>
    <p:titleStyle>
      <a:lvl1pPr algn="l" rtl="0" eaLnBrk="0" fontAlgn="base" hangingPunct="0">
        <a:spcBef>
          <a:spcPct val="0"/>
        </a:spcBef>
        <a:spcAft>
          <a:spcPct val="0"/>
        </a:spcAft>
        <a:defRPr sz="4267"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4267"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4267"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4267"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4267" b="1">
          <a:solidFill>
            <a:schemeClr val="bg1"/>
          </a:solidFill>
          <a:latin typeface="FrutigerNext LT Medium" pitchFamily="34" charset="0"/>
          <a:ea typeface="黑体" pitchFamily="49" charset="-122"/>
          <a:cs typeface="宋体" charset="-122"/>
        </a:defRPr>
      </a:lvl5pPr>
      <a:lvl6pPr marL="609463"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8926"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38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7851"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5073" indent="-455073" algn="l" rtl="0" eaLnBrk="0" fontAlgn="base" hangingPunct="0">
        <a:spcBef>
          <a:spcPct val="20000"/>
        </a:spcBef>
        <a:spcAft>
          <a:spcPct val="0"/>
        </a:spcAft>
        <a:buClr>
          <a:srgbClr val="990000"/>
        </a:buClr>
        <a:buChar char="•"/>
        <a:defRPr sz="3200" b="1">
          <a:solidFill>
            <a:schemeClr val="tx1"/>
          </a:solidFill>
          <a:latin typeface="+mn-lt"/>
          <a:ea typeface="+mn-ea"/>
          <a:cs typeface="+mn-cs"/>
        </a:defRPr>
      </a:lvl1pPr>
      <a:lvl2pPr marL="988459" indent="-378875" algn="l" rtl="0" eaLnBrk="0" fontAlgn="base" hangingPunct="0">
        <a:spcBef>
          <a:spcPct val="20000"/>
        </a:spcBef>
        <a:spcAft>
          <a:spcPct val="0"/>
        </a:spcAft>
        <a:buFont typeface="Arial" panose="020B0604020202020204" pitchFamily="34" charset="0"/>
        <a:buChar char="›"/>
        <a:defRPr sz="2667">
          <a:solidFill>
            <a:schemeClr val="tx1"/>
          </a:solidFill>
          <a:latin typeface="+mn-lt"/>
          <a:ea typeface="+mn-ea"/>
          <a:cs typeface="+mn-cs"/>
        </a:defRPr>
      </a:lvl2pPr>
      <a:lvl3pPr marL="1521846" indent="-302676" algn="l" rtl="0" eaLnBrk="0" fontAlgn="base" hangingPunct="0">
        <a:spcBef>
          <a:spcPct val="20000"/>
        </a:spcBef>
        <a:spcAft>
          <a:spcPct val="0"/>
        </a:spcAft>
        <a:buFont typeface="FrutigerNext LT Medium"/>
        <a:buChar char="»"/>
        <a:defRPr sz="3200">
          <a:solidFill>
            <a:schemeClr val="tx1"/>
          </a:solidFill>
          <a:latin typeface="+mn-lt"/>
          <a:ea typeface="+mn-ea"/>
          <a:cs typeface="+mn-cs"/>
        </a:defRPr>
      </a:lvl3pPr>
      <a:lvl4pPr marL="2131431" indent="-302676" algn="l" rtl="0" eaLnBrk="0" fontAlgn="base" hangingPunct="0">
        <a:spcBef>
          <a:spcPct val="20000"/>
        </a:spcBef>
        <a:spcAft>
          <a:spcPct val="0"/>
        </a:spcAft>
        <a:buChar char="–"/>
        <a:defRPr sz="2133">
          <a:solidFill>
            <a:schemeClr val="tx1"/>
          </a:solidFill>
          <a:latin typeface="+mn-lt"/>
          <a:ea typeface="+mn-ea"/>
          <a:cs typeface="+mn-cs"/>
        </a:defRPr>
      </a:lvl4pPr>
      <a:lvl5pPr marL="2741015" indent="-302676" algn="l" rtl="0" eaLnBrk="0" fontAlgn="base" hangingPunct="0">
        <a:spcBef>
          <a:spcPct val="20000"/>
        </a:spcBef>
        <a:spcAft>
          <a:spcPct val="0"/>
        </a:spcAft>
        <a:buFont typeface="Arial" panose="020B0604020202020204" pitchFamily="34" charset="0"/>
        <a:buChar char="~"/>
        <a:defRPr sz="2133">
          <a:solidFill>
            <a:schemeClr val="tx1"/>
          </a:solidFill>
          <a:latin typeface="+mn-lt"/>
          <a:ea typeface="+mn-ea"/>
          <a:cs typeface="+mn-cs"/>
        </a:defRPr>
      </a:lvl5pPr>
      <a:lvl6pPr marL="3352046" indent="-304731"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1509" indent="-304731"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0971" indent="-304731"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0433" indent="-304731"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9"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3"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2"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0512" y="2874009"/>
            <a:ext cx="12192000" cy="1046434"/>
          </a:xfrm>
          <a:prstGeom prst="rect">
            <a:avLst/>
          </a:prstGeom>
          <a:noFill/>
        </p:spPr>
        <p:txBody>
          <a:bodyPr wrap="square" lIns="121915" tIns="60957" rIns="121915" bIns="60957" rtlCol="0" anchor="ctr">
            <a:spAutoFit/>
          </a:bodyPr>
          <a:lstStyle/>
          <a:p>
            <a:pPr algn="ctr">
              <a:lnSpc>
                <a:spcPct val="150000"/>
              </a:lnSpc>
            </a:pPr>
            <a:r>
              <a:rPr lang="zh-CN" altLang="en-US" sz="400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中国联通智慧消防业务介绍</a:t>
            </a:r>
            <a:endParaRPr lang="en-US" altLang="zh-CN" sz="400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8978358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6822341" y="3296338"/>
            <a:ext cx="0" cy="612001"/>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2341" y="3303579"/>
            <a:ext cx="553240"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4922060" y="3296338"/>
            <a:ext cx="8975" cy="612001"/>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368820" y="3303579"/>
            <a:ext cx="553240"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163457" y="4813964"/>
            <a:ext cx="1" cy="839268"/>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614496" y="4813964"/>
            <a:ext cx="1" cy="839268"/>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167047" y="5658352"/>
            <a:ext cx="1201773"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412723" y="5653232"/>
            <a:ext cx="1201773"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 name="AutoShape 44"/>
          <p:cNvSpPr>
            <a:spLocks/>
          </p:cNvSpPr>
          <p:nvPr/>
        </p:nvSpPr>
        <p:spPr bwMode="auto">
          <a:xfrm>
            <a:off x="2998507" y="1957700"/>
            <a:ext cx="586521" cy="50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92D050"/>
          </a:solidFill>
          <a:ln>
            <a:noFill/>
          </a:ln>
          <a:effectLst/>
        </p:spPr>
        <p:txBody>
          <a:bodyPr lIns="50789" tIns="50789" rIns="50789" bIns="50789" anchor="ctr"/>
          <a:lstStyle/>
          <a:p>
            <a:pPr defTabSz="457098">
              <a:defRPr/>
            </a:pPr>
            <a:endParaRPr lang="es-ES" sz="2900" b="1" dirty="0">
              <a:solidFill>
                <a:schemeClr val="bg2">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75" name="AutoShape 91"/>
          <p:cNvSpPr>
            <a:spLocks/>
          </p:cNvSpPr>
          <p:nvPr/>
        </p:nvSpPr>
        <p:spPr bwMode="auto">
          <a:xfrm>
            <a:off x="8367846" y="1957700"/>
            <a:ext cx="572954" cy="568687"/>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rgbClr val="FFFF00"/>
          </a:solidFill>
          <a:ln>
            <a:noFill/>
          </a:ln>
          <a:effectLst/>
        </p:spPr>
        <p:txBody>
          <a:bodyPr lIns="50789" tIns="50789" rIns="50789" bIns="50789" anchor="ctr"/>
          <a:lstStyle/>
          <a:p>
            <a:pPr defTabSz="457098">
              <a:defRPr/>
            </a:pPr>
            <a:endParaRPr lang="es-ES" sz="2900" b="1" dirty="0">
              <a:solidFill>
                <a:schemeClr val="bg2">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76" name="AutoShape 43"/>
          <p:cNvSpPr>
            <a:spLocks/>
          </p:cNvSpPr>
          <p:nvPr/>
        </p:nvSpPr>
        <p:spPr bwMode="auto">
          <a:xfrm>
            <a:off x="9920550" y="3677424"/>
            <a:ext cx="505697" cy="554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rgbClr val="42347E"/>
          </a:solidFill>
          <a:ln>
            <a:noFill/>
          </a:ln>
          <a:effectLst/>
        </p:spPr>
        <p:txBody>
          <a:bodyPr lIns="50789" tIns="50789" rIns="50789" bIns="50789" anchor="ctr"/>
          <a:lstStyle/>
          <a:p>
            <a:pPr defTabSz="457098">
              <a:defRPr/>
            </a:pPr>
            <a:endParaRPr lang="es-ES" sz="2900" b="1" dirty="0">
              <a:solidFill>
                <a:schemeClr val="bg2">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77" name="AutoShape 124"/>
          <p:cNvSpPr>
            <a:spLocks/>
          </p:cNvSpPr>
          <p:nvPr/>
        </p:nvSpPr>
        <p:spPr bwMode="auto">
          <a:xfrm>
            <a:off x="5521649" y="1089881"/>
            <a:ext cx="662341" cy="595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6">
              <a:lumMod val="75000"/>
            </a:schemeClr>
          </a:solidFill>
          <a:ln>
            <a:noFill/>
          </a:ln>
          <a:effectLst/>
        </p:spPr>
        <p:txBody>
          <a:bodyPr lIns="50789" tIns="50789" rIns="50789" bIns="50789" anchor="ctr"/>
          <a:lstStyle/>
          <a:p>
            <a:pPr defTabSz="457098">
              <a:defRPr/>
            </a:pPr>
            <a:endParaRPr lang="es-ES" sz="2900" b="1" dirty="0">
              <a:solidFill>
                <a:schemeClr val="bg2">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78" name="AutoShape 123"/>
          <p:cNvSpPr>
            <a:spLocks/>
          </p:cNvSpPr>
          <p:nvPr/>
        </p:nvSpPr>
        <p:spPr bwMode="auto">
          <a:xfrm>
            <a:off x="1644202" y="3512493"/>
            <a:ext cx="518427" cy="687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C00000"/>
          </a:solidFill>
          <a:ln>
            <a:noFill/>
          </a:ln>
          <a:effectLst/>
        </p:spPr>
        <p:txBody>
          <a:bodyPr lIns="50789" tIns="50789" rIns="50789" bIns="50789" anchor="ctr"/>
          <a:lstStyle/>
          <a:p>
            <a:pPr defTabSz="457098">
              <a:defRPr/>
            </a:pPr>
            <a:endParaRPr lang="es-ES" sz="2900" b="1" dirty="0">
              <a:solidFill>
                <a:schemeClr val="bg2">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grpSp>
        <p:nvGrpSpPr>
          <p:cNvPr id="84" name="Group 83"/>
          <p:cNvGrpSpPr/>
          <p:nvPr/>
        </p:nvGrpSpPr>
        <p:grpSpPr>
          <a:xfrm>
            <a:off x="5267639" y="2985055"/>
            <a:ext cx="1164404" cy="3149046"/>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endParaRPr lang="id-ID" sz="900">
                <a:latin typeface="+mn-ea"/>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6">
                <a:lumMod val="75000"/>
              </a:schemeClr>
            </a:solidFill>
            <a:ln>
              <a:noFill/>
            </a:ln>
            <a:effectLst/>
          </p:spPr>
          <p:txBody>
            <a:bodyPr lIns="25400" tIns="25400" rIns="25400" bIns="25400" anchor="ctr"/>
            <a:lstStyle/>
            <a:p>
              <a:pPr defTabSz="457098">
                <a:defRPr/>
              </a:pPr>
              <a:endParaRPr lang="es-ES" sz="2900" dirty="0">
                <a:solidFill>
                  <a:srgbClr val="44CEB9"/>
                </a:solidFill>
                <a:effectLst>
                  <a:outerShdw blurRad="38100" dist="38100" dir="2700000" algn="tl">
                    <a:srgbClr val="000000"/>
                  </a:outerShdw>
                </a:effectLst>
                <a:latin typeface="+mn-ea"/>
                <a:cs typeface="Gill Sans" charset="0"/>
                <a:sym typeface="Gill Sans" charset="0"/>
              </a:endParaRPr>
            </a:p>
          </p:txBody>
        </p:sp>
      </p:grpSp>
      <p:grpSp>
        <p:nvGrpSpPr>
          <p:cNvPr id="85" name="Group 84"/>
          <p:cNvGrpSpPr/>
          <p:nvPr/>
        </p:nvGrpSpPr>
        <p:grpSpPr>
          <a:xfrm>
            <a:off x="4438339" y="3620992"/>
            <a:ext cx="1326750" cy="2412072"/>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rgbClr val="92D050"/>
            </a:solidFill>
            <a:ln>
              <a:noFill/>
            </a:ln>
          </p:spPr>
          <p:txBody>
            <a:bodyPr vert="horz" wrap="square" lIns="45720" tIns="22860" rIns="45720" bIns="22860" numCol="1" anchor="t" anchorCtr="0" compatLnSpc="1">
              <a:prstTxWarp prst="textNoShape">
                <a:avLst/>
              </a:prstTxWarp>
            </a:bodyPr>
            <a:lstStyle/>
            <a:p>
              <a:endParaRPr lang="id-ID" sz="900" b="1">
                <a:solidFill>
                  <a:schemeClr val="bg2">
                    <a:lumMod val="50000"/>
                  </a:schemeClr>
                </a:solidFill>
                <a:latin typeface="微软雅黑" panose="020B0503020204020204" pitchFamily="34" charset="-122"/>
                <a:ea typeface="微软雅黑" panose="020B0503020204020204" pitchFamily="34" charset="-122"/>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92D050"/>
            </a:solidFill>
            <a:ln>
              <a:noFill/>
            </a:ln>
            <a:effectLst/>
          </p:spPr>
          <p:txBody>
            <a:bodyPr lIns="25400" tIns="25400" rIns="25400" bIns="25400" anchor="ctr"/>
            <a:lstStyle/>
            <a:p>
              <a:pPr defTabSz="457098">
                <a:defRPr/>
              </a:pPr>
              <a:endParaRPr lang="es-ES" sz="2900" b="1" dirty="0">
                <a:solidFill>
                  <a:schemeClr val="bg2">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grpSp>
      <p:grpSp>
        <p:nvGrpSpPr>
          <p:cNvPr id="87" name="Group 86"/>
          <p:cNvGrpSpPr/>
          <p:nvPr/>
        </p:nvGrpSpPr>
        <p:grpSpPr>
          <a:xfrm>
            <a:off x="6029769" y="4736234"/>
            <a:ext cx="1110722" cy="127144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rgbClr val="42347E"/>
            </a:solidFill>
            <a:ln>
              <a:noFill/>
            </a:ln>
          </p:spPr>
          <p:txBody>
            <a:bodyPr vert="horz" wrap="square" lIns="45720" tIns="22860" rIns="45720" bIns="22860" numCol="1" anchor="t" anchorCtr="0" compatLnSpc="1">
              <a:prstTxWarp prst="textNoShape">
                <a:avLst/>
              </a:prstTxWarp>
            </a:bodyPr>
            <a:lstStyle/>
            <a:p>
              <a:endParaRPr lang="id-ID" sz="900" b="1">
                <a:solidFill>
                  <a:schemeClr val="bg2">
                    <a:lumMod val="50000"/>
                  </a:schemeClr>
                </a:solidFill>
                <a:latin typeface="微软雅黑" panose="020B0503020204020204" pitchFamily="34" charset="-122"/>
                <a:ea typeface="微软雅黑" panose="020B0503020204020204" pitchFamily="34" charset="-122"/>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42347E"/>
            </a:solidFill>
            <a:ln>
              <a:noFill/>
            </a:ln>
            <a:effectLst/>
          </p:spPr>
          <p:txBody>
            <a:bodyPr lIns="25400" tIns="25400" rIns="25400" bIns="25400" anchor="ctr"/>
            <a:lstStyle/>
            <a:p>
              <a:pPr defTabSz="457098">
                <a:defRPr/>
              </a:pPr>
              <a:endParaRPr lang="es-ES" sz="2900" b="1" dirty="0">
                <a:solidFill>
                  <a:schemeClr val="bg2">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grpSp>
      <p:grpSp>
        <p:nvGrpSpPr>
          <p:cNvPr id="88" name="Group 87"/>
          <p:cNvGrpSpPr/>
          <p:nvPr/>
        </p:nvGrpSpPr>
        <p:grpSpPr>
          <a:xfrm>
            <a:off x="5966978" y="3616435"/>
            <a:ext cx="1327400" cy="2412072"/>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rgbClr val="FFFF00"/>
            </a:solidFill>
            <a:ln>
              <a:noFill/>
            </a:ln>
          </p:spPr>
          <p:txBody>
            <a:bodyPr vert="horz" wrap="square" lIns="45720" tIns="22860" rIns="45720" bIns="22860" numCol="1" anchor="t" anchorCtr="0" compatLnSpc="1">
              <a:prstTxWarp prst="textNoShape">
                <a:avLst/>
              </a:prstTxWarp>
            </a:bodyPr>
            <a:lstStyle/>
            <a:p>
              <a:endParaRPr lang="id-ID" sz="900" b="1">
                <a:solidFill>
                  <a:schemeClr val="bg2">
                    <a:lumMod val="50000"/>
                  </a:schemeClr>
                </a:solidFill>
                <a:latin typeface="微软雅黑" panose="020B0503020204020204" pitchFamily="34" charset="-122"/>
                <a:ea typeface="微软雅黑" panose="020B0503020204020204" pitchFamily="34" charset="-122"/>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rgbClr val="FFFF00"/>
            </a:solidFill>
            <a:ln>
              <a:noFill/>
            </a:ln>
            <a:effectLst/>
          </p:spPr>
          <p:txBody>
            <a:bodyPr lIns="25400" tIns="25400" rIns="25400" bIns="25400" anchor="ctr"/>
            <a:lstStyle/>
            <a:p>
              <a:pPr defTabSz="457098">
                <a:defRPr/>
              </a:pPr>
              <a:endParaRPr lang="es-ES" sz="2900" b="1" dirty="0">
                <a:solidFill>
                  <a:schemeClr val="bg2">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grpSp>
      <p:grpSp>
        <p:nvGrpSpPr>
          <p:cNvPr id="86" name="Group 85"/>
          <p:cNvGrpSpPr/>
          <p:nvPr/>
        </p:nvGrpSpPr>
        <p:grpSpPr>
          <a:xfrm>
            <a:off x="4586695" y="4736234"/>
            <a:ext cx="1111373" cy="127144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id-ID" sz="900" b="1">
                <a:solidFill>
                  <a:schemeClr val="bg2">
                    <a:lumMod val="50000"/>
                  </a:schemeClr>
                </a:solidFill>
                <a:latin typeface="微软雅黑" panose="020B0503020204020204" pitchFamily="34" charset="-122"/>
                <a:ea typeface="微软雅黑" panose="020B0503020204020204" pitchFamily="34" charset="-122"/>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C00000"/>
            </a:solidFill>
            <a:ln>
              <a:noFill/>
            </a:ln>
            <a:effectLst/>
          </p:spPr>
          <p:txBody>
            <a:bodyPr lIns="25400" tIns="25400" rIns="25400" bIns="25400" anchor="ctr"/>
            <a:lstStyle/>
            <a:p>
              <a:pPr defTabSz="457098">
                <a:defRPr/>
              </a:pPr>
              <a:endParaRPr lang="es-ES" sz="2900" b="1" dirty="0">
                <a:solidFill>
                  <a:schemeClr val="bg2">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grpSp>
      <p:pic>
        <p:nvPicPr>
          <p:cNvPr id="4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641" y="163773"/>
            <a:ext cx="1082978" cy="7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80"/>
          <p:cNvSpPr txBox="1"/>
          <p:nvPr/>
        </p:nvSpPr>
        <p:spPr>
          <a:xfrm>
            <a:off x="1564469" y="61269"/>
            <a:ext cx="1620957" cy="523220"/>
          </a:xfrm>
          <a:prstGeom prst="rect">
            <a:avLst/>
          </a:prstGeom>
          <a:noFill/>
        </p:spPr>
        <p:txBody>
          <a:bodyPr wrap="none" rtlCol="0">
            <a:spAutoFit/>
          </a:bodyPr>
          <a:lstStyle/>
          <a:p>
            <a:pPr defTabSz="913765"/>
            <a:r>
              <a:rPr lang="zh-CN" altLang="en-US" sz="2800" b="1" dirty="0">
                <a:solidFill>
                  <a:srgbClr val="445469"/>
                </a:solidFill>
                <a:latin typeface="微软雅黑" panose="020B0503020204020204" pitchFamily="34" charset="-122"/>
                <a:ea typeface="微软雅黑" panose="020B0503020204020204" pitchFamily="34" charset="-122"/>
                <a:cs typeface="Source Sans Pro"/>
              </a:rPr>
              <a:t>功能模块</a:t>
            </a:r>
            <a:endParaRPr lang="id-ID" sz="2800" b="1" dirty="0">
              <a:solidFill>
                <a:srgbClr val="445469"/>
              </a:solidFill>
              <a:latin typeface="微软雅黑" panose="020B0503020204020204" pitchFamily="34" charset="-122"/>
              <a:ea typeface="微软雅黑" panose="020B0503020204020204" pitchFamily="34" charset="-122"/>
              <a:cs typeface="Source Sans Pro"/>
            </a:endParaRPr>
          </a:p>
        </p:txBody>
      </p:sp>
      <p:sp>
        <p:nvSpPr>
          <p:cNvPr id="46" name="TextBox 70"/>
          <p:cNvSpPr txBox="1"/>
          <p:nvPr/>
        </p:nvSpPr>
        <p:spPr>
          <a:xfrm>
            <a:off x="5033842" y="6192688"/>
            <a:ext cx="1676475" cy="574453"/>
          </a:xfrm>
          <a:prstGeom prst="rect">
            <a:avLst/>
          </a:prstGeom>
          <a:noFill/>
        </p:spPr>
        <p:txBody>
          <a:bodyPr wrap="square" lIns="0" tIns="0" rIns="0" bIns="0" rtlCol="0">
            <a:spAutoFit/>
          </a:bodyPr>
          <a:lstStyle/>
          <a:p>
            <a:pPr algn="ctr"/>
            <a:r>
              <a:rPr lang="zh-CN" altLang="en-US" sz="3735" b="1" dirty="0">
                <a:solidFill>
                  <a:schemeClr val="accent1"/>
                </a:solidFill>
                <a:latin typeface="微软雅黑" panose="020B0503020204020204" pitchFamily="34" charset="-122"/>
                <a:ea typeface="微软雅黑" panose="020B0503020204020204" pitchFamily="34" charset="-122"/>
              </a:rPr>
              <a:t>云平台</a:t>
            </a:r>
          </a:p>
        </p:txBody>
      </p:sp>
      <p:sp>
        <p:nvSpPr>
          <p:cNvPr id="53" name="TextBox 20"/>
          <p:cNvSpPr txBox="1"/>
          <p:nvPr/>
        </p:nvSpPr>
        <p:spPr>
          <a:xfrm>
            <a:off x="-976100" y="4265883"/>
            <a:ext cx="5672307" cy="461628"/>
          </a:xfrm>
          <a:prstGeom prst="rect">
            <a:avLst/>
          </a:prstGeom>
          <a:noFill/>
        </p:spPr>
        <p:txBody>
          <a:bodyPr wrap="square" lIns="182843" tIns="91422" rIns="182843" bIns="91422" rtlCol="0">
            <a:spAutoFit/>
          </a:bodyPr>
          <a:lstStyle/>
          <a:p>
            <a:pPr algn="ctr"/>
            <a:r>
              <a:rPr lang="zh-CN" altLang="en-US" b="1" dirty="0">
                <a:solidFill>
                  <a:schemeClr val="bg2">
                    <a:lumMod val="50000"/>
                  </a:schemeClr>
                </a:solidFill>
                <a:latin typeface="微软雅黑" panose="020B0503020204020204" pitchFamily="34" charset="-122"/>
                <a:ea typeface="微软雅黑" panose="020B0503020204020204" pitchFamily="34" charset="-122"/>
              </a:rPr>
              <a:t>火灾隐患巡查系统</a:t>
            </a:r>
          </a:p>
        </p:txBody>
      </p:sp>
      <p:sp>
        <p:nvSpPr>
          <p:cNvPr id="58" name="TextBox 21"/>
          <p:cNvSpPr txBox="1"/>
          <p:nvPr/>
        </p:nvSpPr>
        <p:spPr>
          <a:xfrm>
            <a:off x="4549744" y="1700361"/>
            <a:ext cx="2693611" cy="461628"/>
          </a:xfrm>
          <a:prstGeom prst="rect">
            <a:avLst/>
          </a:prstGeom>
          <a:noFill/>
        </p:spPr>
        <p:txBody>
          <a:bodyPr wrap="none" lIns="182843" tIns="91422" rIns="182843" bIns="91422" rtlCol="0">
            <a:spAutoFit/>
          </a:body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cs typeface="Lato Regular"/>
              </a:rPr>
              <a:t>火灾自动联网报警系统</a:t>
            </a:r>
          </a:p>
        </p:txBody>
      </p:sp>
      <p:sp>
        <p:nvSpPr>
          <p:cNvPr id="59" name="TextBox 22"/>
          <p:cNvSpPr txBox="1"/>
          <p:nvPr/>
        </p:nvSpPr>
        <p:spPr>
          <a:xfrm>
            <a:off x="1902611" y="2600597"/>
            <a:ext cx="2908414" cy="461628"/>
          </a:xfrm>
          <a:prstGeom prst="rect">
            <a:avLst/>
          </a:prstGeom>
          <a:noFill/>
        </p:spPr>
        <p:txBody>
          <a:bodyPr wrap="none" lIns="182843" tIns="91422" rIns="182843" bIns="91422" rtlCol="0">
            <a:spAutoFit/>
          </a:body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rPr>
              <a:t>智慧电气安全云监测系统</a:t>
            </a:r>
          </a:p>
        </p:txBody>
      </p:sp>
      <p:sp>
        <p:nvSpPr>
          <p:cNvPr id="60" name="TextBox 24"/>
          <p:cNvSpPr txBox="1"/>
          <p:nvPr/>
        </p:nvSpPr>
        <p:spPr>
          <a:xfrm>
            <a:off x="7269291" y="2647941"/>
            <a:ext cx="2693611" cy="738627"/>
          </a:xfrm>
          <a:prstGeom prst="rect">
            <a:avLst/>
          </a:prstGeom>
          <a:noFill/>
        </p:spPr>
        <p:txBody>
          <a:bodyPr wrap="none" lIns="182843" tIns="91422" rIns="182843" bIns="91422" rtlCol="0">
            <a:spAutoFit/>
          </a:bodyPr>
          <a:lstStyle/>
          <a:p>
            <a:pPr algn="ctr"/>
            <a:r>
              <a:rPr lang="zh-CN" altLang="en-US" b="1" dirty="0">
                <a:solidFill>
                  <a:schemeClr val="bg2">
                    <a:lumMod val="50000"/>
                  </a:schemeClr>
                </a:solidFill>
                <a:latin typeface="微软雅黑" panose="020B0503020204020204" pitchFamily="34" charset="-122"/>
                <a:ea typeface="微软雅黑" panose="020B0503020204020204" pitchFamily="34" charset="-122"/>
              </a:rPr>
              <a:t>建筑消防用水监测系统</a:t>
            </a:r>
          </a:p>
          <a:p>
            <a:pPr algn="ctr"/>
            <a:endParaRPr lang="id-ID"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6" name="TextBox 17"/>
          <p:cNvSpPr txBox="1"/>
          <p:nvPr/>
        </p:nvSpPr>
        <p:spPr>
          <a:xfrm>
            <a:off x="8700280" y="4369933"/>
            <a:ext cx="2926046" cy="738627"/>
          </a:xfrm>
          <a:prstGeom prst="rect">
            <a:avLst/>
          </a:prstGeom>
          <a:noFill/>
        </p:spPr>
        <p:txBody>
          <a:bodyPr wrap="none" lIns="182843" tIns="91422" rIns="182843" bIns="91422" rtlCol="0">
            <a:spAutoFit/>
          </a:bodyPr>
          <a:lstStyle/>
          <a:p>
            <a:pPr algn="ctr"/>
            <a:r>
              <a:rPr lang="zh-CN" altLang="en-US" b="1" dirty="0">
                <a:solidFill>
                  <a:schemeClr val="bg2">
                    <a:lumMod val="50000"/>
                  </a:schemeClr>
                </a:solidFill>
                <a:latin typeface="微软雅黑" panose="020B0503020204020204" pitchFamily="34" charset="-122"/>
                <a:ea typeface="微软雅黑" panose="020B0503020204020204" pitchFamily="34" charset="-122"/>
              </a:rPr>
              <a:t>重点部位可视化监管系统</a:t>
            </a:r>
          </a:p>
          <a:p>
            <a:pPr algn="ctr"/>
            <a:endParaRPr lang="id-ID"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9265444" y="6295248"/>
            <a:ext cx="2031325"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全民消防培训系统</a:t>
            </a:r>
          </a:p>
        </p:txBody>
      </p:sp>
    </p:spTree>
    <p:extLst>
      <p:ext uri="{BB962C8B-B14F-4D97-AF65-F5344CB8AC3E}">
        <p14:creationId xmlns:p14="http://schemas.microsoft.com/office/powerpoint/2010/main" val="4015539328"/>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par>
                          <p:cTn id="49" fill="hold">
                            <p:stCondLst>
                              <p:cond delay="5000"/>
                            </p:stCondLst>
                            <p:childTnLst>
                              <p:par>
                                <p:cTn id="50" presetID="22" presetClass="entr" presetSubtype="2"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right)">
                                      <p:cBhvr>
                                        <p:cTn id="52" dur="500"/>
                                        <p:tgtEl>
                                          <p:spTgt spid="8"/>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up)">
                                      <p:cBhvr>
                                        <p:cTn id="56" dur="500"/>
                                        <p:tgtEl>
                                          <p:spTgt spid="7"/>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500"/>
                                        <p:tgtEl>
                                          <p:spTgt spid="78"/>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up)">
                                      <p:cBhvr>
                                        <p:cTn id="64" dur="500"/>
                                        <p:tgtEl>
                                          <p:spTgt spid="11"/>
                                        </p:tgtEl>
                                      </p:cBhvr>
                                    </p:animEffect>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wipe(left)">
                                      <p:cBhvr>
                                        <p:cTn id="68" dur="500"/>
                                        <p:tgtEl>
                                          <p:spTgt spid="68"/>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childTnLst>
                                </p:cTn>
                              </p:par>
                            </p:childTnLst>
                          </p:cTn>
                        </p:par>
                        <p:par>
                          <p:cTn id="73" fill="hold">
                            <p:stCondLst>
                              <p:cond delay="8000"/>
                            </p:stCondLst>
                            <p:childTnLst>
                              <p:par>
                                <p:cTn id="74" presetID="22" presetClass="entr" presetSubtype="1"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up)">
                                      <p:cBhvr>
                                        <p:cTn id="76" dur="500"/>
                                        <p:tgtEl>
                                          <p:spTgt spid="12"/>
                                        </p:tgtEl>
                                      </p:cBhvr>
                                    </p:animEffect>
                                  </p:childTnLst>
                                </p:cTn>
                              </p:par>
                            </p:childTnLst>
                          </p:cTn>
                        </p:par>
                        <p:par>
                          <p:cTn id="77" fill="hold">
                            <p:stCondLst>
                              <p:cond delay="8500"/>
                            </p:stCondLst>
                            <p:childTnLst>
                              <p:par>
                                <p:cTn id="78" presetID="22" presetClass="entr" presetSubtype="2" fill="hold" nodeType="after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wipe(right)">
                                      <p:cBhvr>
                                        <p:cTn id="80" dur="500"/>
                                        <p:tgtEl>
                                          <p:spTgt spid="73"/>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500"/>
                                        <p:tgtEl>
                                          <p:spTgt spid="58"/>
                                        </p:tgtEl>
                                      </p:cBhvr>
                                    </p:animEffect>
                                  </p:childTnLst>
                                </p:cTn>
                              </p:par>
                            </p:childTnLst>
                          </p:cTn>
                        </p:par>
                        <p:par>
                          <p:cTn id="89" fill="hold">
                            <p:stCondLst>
                              <p:cond delay="10000"/>
                            </p:stCondLst>
                            <p:childTnLst>
                              <p:par>
                                <p:cTn id="90" presetID="10" presetClass="entr" presetSubtype="0"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500"/>
                                        <p:tgtEl>
                                          <p:spTgt spid="59"/>
                                        </p:tgtEl>
                                      </p:cBhvr>
                                    </p:animEffect>
                                  </p:childTnLst>
                                </p:cTn>
                              </p:par>
                            </p:childTnLst>
                          </p:cTn>
                        </p:par>
                        <p:par>
                          <p:cTn id="93" fill="hold">
                            <p:stCondLst>
                              <p:cond delay="10500"/>
                            </p:stCondLst>
                            <p:childTnLst>
                              <p:par>
                                <p:cTn id="94" presetID="10" presetClass="entr" presetSubtype="0" fill="hold" grpId="0" nodeType="after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500"/>
                                        <p:tgtEl>
                                          <p:spTgt spid="60"/>
                                        </p:tgtEl>
                                      </p:cBhvr>
                                    </p:animEffect>
                                  </p:childTnLst>
                                </p:cTn>
                              </p:par>
                            </p:childTnLst>
                          </p:cTn>
                        </p:par>
                        <p:par>
                          <p:cTn id="97" fill="hold">
                            <p:stCondLst>
                              <p:cond delay="11000"/>
                            </p:stCondLst>
                            <p:childTnLst>
                              <p:par>
                                <p:cTn id="98" presetID="10" presetClass="entr" presetSubtype="0" fill="hold" grpId="0" nodeType="after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53" grpId="0"/>
      <p:bldP spid="58" grpId="0"/>
      <p:bldP spid="59" grpId="0"/>
      <p:bldP spid="60"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0" name="矩形 2829"/>
          <p:cNvSpPr/>
          <p:nvPr/>
        </p:nvSpPr>
        <p:spPr>
          <a:xfrm>
            <a:off x="2641600" y="3598334"/>
            <a:ext cx="6908800" cy="3170767"/>
          </a:xfrm>
          <a:prstGeom prst="rect">
            <a:avLst/>
          </a:prstGeom>
          <a:blipFill dpi="0" rotWithShape="1">
            <a:blip r:embed="rId3">
              <a:alphaModFix amt="39000"/>
            </a:blip>
            <a:srcRect/>
            <a:stretch>
              <a:fillRect t="-50" b="-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zh-CN" altLang="en-US" sz="2400" dirty="0"/>
          </a:p>
        </p:txBody>
      </p:sp>
      <p:sp>
        <p:nvSpPr>
          <p:cNvPr id="4" name="同侧圆角矩形 3"/>
          <p:cNvSpPr/>
          <p:nvPr/>
        </p:nvSpPr>
        <p:spPr>
          <a:xfrm rot="16200000">
            <a:off x="4429507" y="-4429506"/>
            <a:ext cx="3332988" cy="12192004"/>
          </a:xfrm>
          <a:prstGeom prst="round2SameRect">
            <a:avLst>
              <a:gd name="adj1" fmla="val 0"/>
              <a:gd name="adj2" fmla="val 0"/>
            </a:avLst>
          </a:prstGeom>
          <a:blipFill dpi="0" rotWithShape="1">
            <a:blip r:embed="rId4"/>
            <a:srcRect/>
            <a:stretch>
              <a:fillRect l="-72720" r="-4143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zh-CN" altLang="en-US" sz="2400" dirty="0"/>
          </a:p>
        </p:txBody>
      </p:sp>
      <p:sp>
        <p:nvSpPr>
          <p:cNvPr id="6" name="TextBox 5"/>
          <p:cNvSpPr txBox="1"/>
          <p:nvPr/>
        </p:nvSpPr>
        <p:spPr>
          <a:xfrm>
            <a:off x="3473451" y="4269318"/>
            <a:ext cx="5507567" cy="738664"/>
          </a:xfrm>
          <a:prstGeom prst="rect">
            <a:avLst/>
          </a:prstGeom>
          <a:noFill/>
        </p:spPr>
        <p:txBody>
          <a:bodyPr lIns="0" tIns="0" rIns="0" bIns="0">
            <a:spAutoFit/>
          </a:bodyPr>
          <a:lstStyle/>
          <a:p>
            <a:pPr algn="ctr">
              <a:defRPr/>
            </a:pPr>
            <a:r>
              <a:rPr lang="zh-CN" altLang="en-US" sz="4800" b="1" dirty="0">
                <a:solidFill>
                  <a:schemeClr val="tx1">
                    <a:lumMod val="75000"/>
                    <a:lumOff val="25000"/>
                  </a:schemeClr>
                </a:solidFill>
                <a:latin typeface="微软雅黑" pitchFamily="34" charset="-122"/>
                <a:ea typeface="微软雅黑" pitchFamily="34" charset="-122"/>
              </a:rPr>
              <a:t>建设内容</a:t>
            </a:r>
          </a:p>
        </p:txBody>
      </p:sp>
      <p:sp>
        <p:nvSpPr>
          <p:cNvPr id="18440" name="Freeform 5"/>
          <p:cNvSpPr>
            <a:spLocks/>
          </p:cNvSpPr>
          <p:nvPr/>
        </p:nvSpPr>
        <p:spPr bwMode="auto">
          <a:xfrm>
            <a:off x="5262034" y="2660651"/>
            <a:ext cx="1667933" cy="977900"/>
          </a:xfrm>
          <a:custGeom>
            <a:avLst/>
            <a:gdLst>
              <a:gd name="T0" fmla="*/ 255589329 w 5203"/>
              <a:gd name="T1" fmla="*/ 86574132 h 3058"/>
              <a:gd name="T2" fmla="*/ 252239920 w 5203"/>
              <a:gd name="T3" fmla="*/ 86746815 h 3058"/>
              <a:gd name="T4" fmla="*/ 252239920 w 5203"/>
              <a:gd name="T5" fmla="*/ 86574132 h 3058"/>
              <a:gd name="T6" fmla="*/ 165387946 w 5203"/>
              <a:gd name="T7" fmla="*/ 0 h 3058"/>
              <a:gd name="T8" fmla="*/ 102559138 w 5203"/>
              <a:gd name="T9" fmla="*/ 26881776 h 3058"/>
              <a:gd name="T10" fmla="*/ 85465873 w 5203"/>
              <a:gd name="T11" fmla="*/ 23485429 h 3058"/>
              <a:gd name="T12" fmla="*/ 41000529 w 5203"/>
              <a:gd name="T13" fmla="*/ 66484817 h 3058"/>
              <a:gd name="T14" fmla="*/ 0 w 5203"/>
              <a:gd name="T15" fmla="*/ 120248114 h 3058"/>
              <a:gd name="T16" fmla="*/ 53762715 w 5203"/>
              <a:gd name="T17" fmla="*/ 176026321 h 3058"/>
              <a:gd name="T18" fmla="*/ 257668074 w 5203"/>
              <a:gd name="T19" fmla="*/ 176026321 h 3058"/>
              <a:gd name="T20" fmla="*/ 300458819 w 5203"/>
              <a:gd name="T21" fmla="*/ 131300122 h 3058"/>
              <a:gd name="T22" fmla="*/ 255589329 w 5203"/>
              <a:gd name="T23" fmla="*/ 86574132 h 30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3"/>
              <a:gd name="T37" fmla="*/ 0 h 3058"/>
              <a:gd name="T38" fmla="*/ 5203 w 5203"/>
              <a:gd name="T39" fmla="*/ 3058 h 30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3" h="3058">
                <a:moveTo>
                  <a:pt x="4426" y="1504"/>
                </a:moveTo>
                <a:cubicBezTo>
                  <a:pt x="4406" y="1504"/>
                  <a:pt x="4387" y="1505"/>
                  <a:pt x="4368" y="1507"/>
                </a:cubicBezTo>
                <a:cubicBezTo>
                  <a:pt x="4368" y="1506"/>
                  <a:pt x="4368" y="1505"/>
                  <a:pt x="4368" y="1504"/>
                </a:cubicBezTo>
                <a:cubicBezTo>
                  <a:pt x="4368" y="674"/>
                  <a:pt x="3695" y="0"/>
                  <a:pt x="2864" y="0"/>
                </a:cubicBezTo>
                <a:cubicBezTo>
                  <a:pt x="2436" y="0"/>
                  <a:pt x="2050" y="180"/>
                  <a:pt x="1776" y="467"/>
                </a:cubicBezTo>
                <a:cubicBezTo>
                  <a:pt x="1685" y="429"/>
                  <a:pt x="1585" y="408"/>
                  <a:pt x="1480" y="408"/>
                </a:cubicBezTo>
                <a:cubicBezTo>
                  <a:pt x="1063" y="408"/>
                  <a:pt x="723" y="741"/>
                  <a:pt x="710" y="1155"/>
                </a:cubicBezTo>
                <a:cubicBezTo>
                  <a:pt x="300" y="1269"/>
                  <a:pt x="0" y="1644"/>
                  <a:pt x="0" y="2089"/>
                </a:cubicBezTo>
                <a:cubicBezTo>
                  <a:pt x="0" y="2612"/>
                  <a:pt x="413" y="3037"/>
                  <a:pt x="931" y="3058"/>
                </a:cubicBezTo>
                <a:cubicBezTo>
                  <a:pt x="4462" y="3058"/>
                  <a:pt x="4462" y="3058"/>
                  <a:pt x="4462" y="3058"/>
                </a:cubicBezTo>
                <a:cubicBezTo>
                  <a:pt x="4874" y="3039"/>
                  <a:pt x="5203" y="2698"/>
                  <a:pt x="5203" y="2281"/>
                </a:cubicBezTo>
                <a:cubicBezTo>
                  <a:pt x="5203" y="1852"/>
                  <a:pt x="4855" y="1504"/>
                  <a:pt x="4426" y="1504"/>
                </a:cubicBezTo>
                <a:close/>
              </a:path>
            </a:pathLst>
          </a:custGeom>
          <a:solidFill>
            <a:schemeClr val="bg1"/>
          </a:solidFill>
          <a:ln w="76200" cap="flat">
            <a:solidFill>
              <a:schemeClr val="bg1"/>
            </a:solidFill>
            <a:prstDash val="solid"/>
            <a:miter lim="800000"/>
            <a:headEnd/>
            <a:tailEnd/>
          </a:ln>
        </p:spPr>
        <p:txBody>
          <a:bodyPr lIns="121917" tIns="60959" rIns="121917" bIns="60959"/>
          <a:lstStyle/>
          <a:p>
            <a:endParaRPr lang="zh-CN" altLang="en-US" sz="2400"/>
          </a:p>
        </p:txBody>
      </p:sp>
      <p:sp>
        <p:nvSpPr>
          <p:cNvPr id="12" name="等腰三角形 11"/>
          <p:cNvSpPr/>
          <p:nvPr/>
        </p:nvSpPr>
        <p:spPr>
          <a:xfrm flipV="1">
            <a:off x="5262034" y="2660651"/>
            <a:ext cx="1667933" cy="1100667"/>
          </a:xfrm>
          <a:custGeom>
            <a:avLst/>
            <a:gdLst/>
            <a:ahLst/>
            <a:cxnLst/>
            <a:rect l="l" t="t" r="r" b="b"/>
            <a:pathLst>
              <a:path w="1249680" h="825118">
                <a:moveTo>
                  <a:pt x="687889" y="825118"/>
                </a:moveTo>
                <a:cubicBezTo>
                  <a:pt x="887482" y="825118"/>
                  <a:pt x="1049126" y="663354"/>
                  <a:pt x="1049126" y="464149"/>
                </a:cubicBezTo>
                <a:cubicBezTo>
                  <a:pt x="1049126" y="463909"/>
                  <a:pt x="1049126" y="463669"/>
                  <a:pt x="1049126" y="463429"/>
                </a:cubicBezTo>
                <a:cubicBezTo>
                  <a:pt x="1053690" y="463909"/>
                  <a:pt x="1058253" y="464149"/>
                  <a:pt x="1063057" y="464149"/>
                </a:cubicBezTo>
                <a:cubicBezTo>
                  <a:pt x="1166096" y="464149"/>
                  <a:pt x="1249680" y="380627"/>
                  <a:pt x="1249680" y="277665"/>
                </a:cubicBezTo>
                <a:cubicBezTo>
                  <a:pt x="1249680" y="177582"/>
                  <a:pt x="1170659" y="95740"/>
                  <a:pt x="1071703" y="91180"/>
                </a:cubicBezTo>
                <a:cubicBezTo>
                  <a:pt x="1071703" y="91180"/>
                  <a:pt x="1071703" y="91180"/>
                  <a:pt x="689105" y="91180"/>
                </a:cubicBezTo>
                <a:lnTo>
                  <a:pt x="624840" y="0"/>
                </a:lnTo>
                <a:lnTo>
                  <a:pt x="560576" y="91180"/>
                </a:lnTo>
                <a:cubicBezTo>
                  <a:pt x="466594" y="91180"/>
                  <a:pt x="355331" y="91180"/>
                  <a:pt x="223612" y="91180"/>
                </a:cubicBezTo>
                <a:cubicBezTo>
                  <a:pt x="99196" y="96220"/>
                  <a:pt x="0" y="198223"/>
                  <a:pt x="0" y="323746"/>
                </a:cubicBezTo>
                <a:cubicBezTo>
                  <a:pt x="0" y="430548"/>
                  <a:pt x="72055" y="520551"/>
                  <a:pt x="170531" y="547911"/>
                </a:cubicBezTo>
                <a:cubicBezTo>
                  <a:pt x="173653" y="647274"/>
                  <a:pt x="255316" y="727196"/>
                  <a:pt x="355473" y="727196"/>
                </a:cubicBezTo>
                <a:cubicBezTo>
                  <a:pt x="380692" y="727196"/>
                  <a:pt x="404711" y="722156"/>
                  <a:pt x="426567" y="713035"/>
                </a:cubicBezTo>
                <a:cubicBezTo>
                  <a:pt x="492378" y="781917"/>
                  <a:pt x="585090" y="825118"/>
                  <a:pt x="687889" y="825118"/>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zh-CN" altLang="en-US" sz="2400" dirty="0"/>
          </a:p>
        </p:txBody>
      </p:sp>
      <p:sp>
        <p:nvSpPr>
          <p:cNvPr id="2831" name="TextBox 2830"/>
          <p:cNvSpPr txBox="1"/>
          <p:nvPr/>
        </p:nvSpPr>
        <p:spPr>
          <a:xfrm>
            <a:off x="5367867" y="3848101"/>
            <a:ext cx="1456267" cy="328231"/>
          </a:xfrm>
          <a:prstGeom prst="rect">
            <a:avLst/>
          </a:prstGeom>
          <a:noFill/>
        </p:spPr>
        <p:txBody>
          <a:bodyPr lIns="0" tIns="0" rIns="0" bIns="0">
            <a:spAutoFit/>
          </a:bodyPr>
          <a:lstStyle/>
          <a:p>
            <a:pPr algn="ctr">
              <a:defRPr/>
            </a:pPr>
            <a:r>
              <a:rPr lang="zh-CN" altLang="en-US" sz="2133" dirty="0">
                <a:solidFill>
                  <a:schemeClr val="tx1">
                    <a:lumMod val="75000"/>
                    <a:lumOff val="25000"/>
                  </a:schemeClr>
                </a:solidFill>
                <a:latin typeface="Century725 Blk BT" pitchFamily="18" charset="0"/>
                <a:ea typeface="Microsoft YaHei UI" pitchFamily="34" charset="-122"/>
              </a:rPr>
              <a:t>第三章</a:t>
            </a:r>
          </a:p>
        </p:txBody>
      </p:sp>
      <p:sp>
        <p:nvSpPr>
          <p:cNvPr id="18443" name="Freeform 28"/>
          <p:cNvSpPr>
            <a:spLocks/>
          </p:cNvSpPr>
          <p:nvPr/>
        </p:nvSpPr>
        <p:spPr bwMode="auto">
          <a:xfrm>
            <a:off x="5676900" y="2893485"/>
            <a:ext cx="838200" cy="637116"/>
          </a:xfrm>
          <a:custGeom>
            <a:avLst/>
            <a:gdLst>
              <a:gd name="T0" fmla="*/ 320675 w 719138"/>
              <a:gd name="T1" fmla="*/ 374650 h 546120"/>
              <a:gd name="T2" fmla="*/ 366713 w 719138"/>
              <a:gd name="T3" fmla="*/ 374650 h 546120"/>
              <a:gd name="T4" fmla="*/ 360413 w 719138"/>
              <a:gd name="T5" fmla="*/ 393700 h 546120"/>
              <a:gd name="T6" fmla="*/ 320675 w 719138"/>
              <a:gd name="T7" fmla="*/ 393700 h 546120"/>
              <a:gd name="T8" fmla="*/ 222834 w 719138"/>
              <a:gd name="T9" fmla="*/ 315913 h 546120"/>
              <a:gd name="T10" fmla="*/ 280158 w 719138"/>
              <a:gd name="T11" fmla="*/ 315913 h 546120"/>
              <a:gd name="T12" fmla="*/ 307595 w 719138"/>
              <a:gd name="T13" fmla="*/ 343226 h 546120"/>
              <a:gd name="T14" fmla="*/ 307595 w 719138"/>
              <a:gd name="T15" fmla="*/ 435406 h 546120"/>
              <a:gd name="T16" fmla="*/ 339686 w 719138"/>
              <a:gd name="T17" fmla="*/ 435406 h 546120"/>
              <a:gd name="T18" fmla="*/ 339686 w 719138"/>
              <a:gd name="T19" fmla="*/ 481496 h 546120"/>
              <a:gd name="T20" fmla="*/ 274769 w 719138"/>
              <a:gd name="T21" fmla="*/ 546120 h 546120"/>
              <a:gd name="T22" fmla="*/ 228469 w 719138"/>
              <a:gd name="T23" fmla="*/ 546120 h 546120"/>
              <a:gd name="T24" fmla="*/ 163551 w 719138"/>
              <a:gd name="T25" fmla="*/ 481496 h 546120"/>
              <a:gd name="T26" fmla="*/ 163551 w 719138"/>
              <a:gd name="T27" fmla="*/ 435406 h 546120"/>
              <a:gd name="T28" fmla="*/ 195397 w 719138"/>
              <a:gd name="T29" fmla="*/ 435406 h 546120"/>
              <a:gd name="T30" fmla="*/ 195397 w 719138"/>
              <a:gd name="T31" fmla="*/ 343226 h 546120"/>
              <a:gd name="T32" fmla="*/ 222834 w 719138"/>
              <a:gd name="T33" fmla="*/ 315913 h 546120"/>
              <a:gd name="T34" fmla="*/ 472282 w 719138"/>
              <a:gd name="T35" fmla="*/ 301641 h 546120"/>
              <a:gd name="T36" fmla="*/ 495432 w 719138"/>
              <a:gd name="T37" fmla="*/ 311214 h 546120"/>
              <a:gd name="T38" fmla="*/ 560349 w 719138"/>
              <a:gd name="T39" fmla="*/ 376260 h 546120"/>
              <a:gd name="T40" fmla="*/ 560349 w 719138"/>
              <a:gd name="T41" fmla="*/ 422651 h 546120"/>
              <a:gd name="T42" fmla="*/ 528258 w 719138"/>
              <a:gd name="T43" fmla="*/ 422651 h 546120"/>
              <a:gd name="T44" fmla="*/ 528258 w 719138"/>
              <a:gd name="T45" fmla="*/ 515434 h 546120"/>
              <a:gd name="T46" fmla="*/ 500821 w 719138"/>
              <a:gd name="T47" fmla="*/ 542925 h 546120"/>
              <a:gd name="T48" fmla="*/ 443497 w 719138"/>
              <a:gd name="T49" fmla="*/ 542925 h 546120"/>
              <a:gd name="T50" fmla="*/ 416060 w 719138"/>
              <a:gd name="T51" fmla="*/ 515434 h 546120"/>
              <a:gd name="T52" fmla="*/ 416060 w 719138"/>
              <a:gd name="T53" fmla="*/ 422651 h 546120"/>
              <a:gd name="T54" fmla="*/ 384214 w 719138"/>
              <a:gd name="T55" fmla="*/ 422651 h 546120"/>
              <a:gd name="T56" fmla="*/ 384214 w 719138"/>
              <a:gd name="T57" fmla="*/ 376260 h 546120"/>
              <a:gd name="T58" fmla="*/ 449132 w 719138"/>
              <a:gd name="T59" fmla="*/ 311214 h 546120"/>
              <a:gd name="T60" fmla="*/ 472282 w 719138"/>
              <a:gd name="T61" fmla="*/ 301641 h 546120"/>
              <a:gd name="T62" fmla="*/ 262395 w 719138"/>
              <a:gd name="T63" fmla="*/ 0 h 546120"/>
              <a:gd name="T64" fmla="*/ 402649 w 719138"/>
              <a:gd name="T65" fmla="*/ 59311 h 546120"/>
              <a:gd name="T66" fmla="*/ 472409 w 719138"/>
              <a:gd name="T67" fmla="*/ 39297 h 546120"/>
              <a:gd name="T68" fmla="*/ 597731 w 719138"/>
              <a:gd name="T69" fmla="*/ 134244 h 546120"/>
              <a:gd name="T70" fmla="*/ 719138 w 719138"/>
              <a:gd name="T71" fmla="*/ 263850 h 546120"/>
              <a:gd name="T72" fmla="*/ 588920 w 719138"/>
              <a:gd name="T73" fmla="*/ 393700 h 546120"/>
              <a:gd name="T74" fmla="*/ 578395 w 719138"/>
              <a:gd name="T75" fmla="*/ 374174 h 546120"/>
              <a:gd name="T76" fmla="*/ 683157 w 719138"/>
              <a:gd name="T77" fmla="*/ 266047 h 546120"/>
              <a:gd name="T78" fmla="*/ 573989 w 719138"/>
              <a:gd name="T79" fmla="*/ 157431 h 546120"/>
              <a:gd name="T80" fmla="*/ 461149 w 719138"/>
              <a:gd name="T81" fmla="*/ 77861 h 546120"/>
              <a:gd name="T82" fmla="*/ 398488 w 719138"/>
              <a:gd name="T83" fmla="*/ 94703 h 546120"/>
              <a:gd name="T84" fmla="*/ 272186 w 719138"/>
              <a:gd name="T85" fmla="*/ 45155 h 546120"/>
              <a:gd name="T86" fmla="*/ 97664 w 719138"/>
              <a:gd name="T87" fmla="*/ 186965 h 546120"/>
              <a:gd name="T88" fmla="*/ 35981 w 719138"/>
              <a:gd name="T89" fmla="*/ 265558 h 546120"/>
              <a:gd name="T90" fmla="*/ 183089 w 719138"/>
              <a:gd name="T91" fmla="*/ 373930 h 546120"/>
              <a:gd name="T92" fmla="*/ 183089 w 719138"/>
              <a:gd name="T93" fmla="*/ 376340 h 546120"/>
              <a:gd name="T94" fmla="*/ 183089 w 719138"/>
              <a:gd name="T95" fmla="*/ 393212 h 546120"/>
              <a:gd name="T96" fmla="*/ 0 w 719138"/>
              <a:gd name="T97" fmla="*/ 263362 h 546120"/>
              <a:gd name="T98" fmla="*/ 68536 w 719138"/>
              <a:gd name="T99" fmla="*/ 169391 h 546120"/>
              <a:gd name="T100" fmla="*/ 262395 w 719138"/>
              <a:gd name="T101" fmla="*/ 0 h 546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9138"/>
              <a:gd name="T154" fmla="*/ 0 h 546120"/>
              <a:gd name="T155" fmla="*/ 719138 w 719138"/>
              <a:gd name="T156" fmla="*/ 546120 h 546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9138" h="546120">
                <a:moveTo>
                  <a:pt x="320675" y="374650"/>
                </a:moveTo>
                <a:cubicBezTo>
                  <a:pt x="335698" y="374650"/>
                  <a:pt x="350963" y="374650"/>
                  <a:pt x="366713" y="374650"/>
                </a:cubicBezTo>
                <a:cubicBezTo>
                  <a:pt x="362836" y="380340"/>
                  <a:pt x="360898" y="387020"/>
                  <a:pt x="360413" y="393700"/>
                </a:cubicBezTo>
                <a:cubicBezTo>
                  <a:pt x="347086" y="393700"/>
                  <a:pt x="333760" y="393700"/>
                  <a:pt x="320675" y="393700"/>
                </a:cubicBezTo>
                <a:close/>
                <a:moveTo>
                  <a:pt x="222834" y="315913"/>
                </a:moveTo>
                <a:cubicBezTo>
                  <a:pt x="222841" y="315913"/>
                  <a:pt x="223448" y="315913"/>
                  <a:pt x="280158" y="315913"/>
                </a:cubicBezTo>
                <a:cubicBezTo>
                  <a:pt x="297061" y="315913"/>
                  <a:pt x="307595" y="326643"/>
                  <a:pt x="307595" y="343226"/>
                </a:cubicBezTo>
                <a:cubicBezTo>
                  <a:pt x="307595" y="343232"/>
                  <a:pt x="307595" y="343966"/>
                  <a:pt x="307595" y="435406"/>
                </a:cubicBezTo>
                <a:lnTo>
                  <a:pt x="339686" y="435406"/>
                </a:lnTo>
                <a:cubicBezTo>
                  <a:pt x="352425" y="448087"/>
                  <a:pt x="352425" y="468816"/>
                  <a:pt x="339686" y="481496"/>
                </a:cubicBezTo>
                <a:cubicBezTo>
                  <a:pt x="339683" y="481500"/>
                  <a:pt x="339183" y="481998"/>
                  <a:pt x="274769" y="546120"/>
                </a:cubicBezTo>
                <a:cubicBezTo>
                  <a:pt x="262030" y="558801"/>
                  <a:pt x="241207" y="558801"/>
                  <a:pt x="228469" y="546120"/>
                </a:cubicBezTo>
                <a:cubicBezTo>
                  <a:pt x="228464" y="546116"/>
                  <a:pt x="227952" y="545605"/>
                  <a:pt x="163551" y="481496"/>
                </a:cubicBezTo>
                <a:cubicBezTo>
                  <a:pt x="150812" y="468816"/>
                  <a:pt x="150812" y="448087"/>
                  <a:pt x="163551" y="435406"/>
                </a:cubicBezTo>
                <a:cubicBezTo>
                  <a:pt x="163555" y="435406"/>
                  <a:pt x="163922" y="435406"/>
                  <a:pt x="195397" y="435406"/>
                </a:cubicBezTo>
                <a:cubicBezTo>
                  <a:pt x="195397" y="435400"/>
                  <a:pt x="195397" y="434665"/>
                  <a:pt x="195397" y="343226"/>
                </a:cubicBezTo>
                <a:cubicBezTo>
                  <a:pt x="195397" y="326643"/>
                  <a:pt x="206176" y="315913"/>
                  <a:pt x="222834" y="315913"/>
                </a:cubicBezTo>
                <a:close/>
                <a:moveTo>
                  <a:pt x="472282" y="301641"/>
                </a:moveTo>
                <a:cubicBezTo>
                  <a:pt x="480672" y="301641"/>
                  <a:pt x="489062" y="304832"/>
                  <a:pt x="495432" y="311214"/>
                </a:cubicBezTo>
                <a:lnTo>
                  <a:pt x="560349" y="376260"/>
                </a:lnTo>
                <a:cubicBezTo>
                  <a:pt x="573088" y="389024"/>
                  <a:pt x="573088" y="409888"/>
                  <a:pt x="560349" y="422651"/>
                </a:cubicBezTo>
                <a:cubicBezTo>
                  <a:pt x="560349" y="422651"/>
                  <a:pt x="560349" y="422651"/>
                  <a:pt x="528258" y="422651"/>
                </a:cubicBezTo>
                <a:cubicBezTo>
                  <a:pt x="528258" y="422651"/>
                  <a:pt x="528258" y="422651"/>
                  <a:pt x="528258" y="515434"/>
                </a:cubicBezTo>
                <a:cubicBezTo>
                  <a:pt x="528258" y="532125"/>
                  <a:pt x="517724" y="542925"/>
                  <a:pt x="500821" y="542925"/>
                </a:cubicBezTo>
                <a:cubicBezTo>
                  <a:pt x="500821" y="542925"/>
                  <a:pt x="500821" y="542925"/>
                  <a:pt x="443497" y="542925"/>
                </a:cubicBezTo>
                <a:cubicBezTo>
                  <a:pt x="426839" y="542925"/>
                  <a:pt x="416060" y="532125"/>
                  <a:pt x="416060" y="515434"/>
                </a:cubicBezTo>
                <a:cubicBezTo>
                  <a:pt x="416060" y="515434"/>
                  <a:pt x="416060" y="515434"/>
                  <a:pt x="416060" y="422651"/>
                </a:cubicBezTo>
                <a:cubicBezTo>
                  <a:pt x="416060" y="422651"/>
                  <a:pt x="416060" y="422651"/>
                  <a:pt x="384214" y="422651"/>
                </a:cubicBezTo>
                <a:cubicBezTo>
                  <a:pt x="371475" y="409888"/>
                  <a:pt x="371475" y="389024"/>
                  <a:pt x="384214" y="376260"/>
                </a:cubicBezTo>
                <a:cubicBezTo>
                  <a:pt x="384214" y="376260"/>
                  <a:pt x="384214" y="376260"/>
                  <a:pt x="449132" y="311214"/>
                </a:cubicBezTo>
                <a:cubicBezTo>
                  <a:pt x="455501" y="304832"/>
                  <a:pt x="463891" y="301641"/>
                  <a:pt x="472282" y="301641"/>
                </a:cubicBezTo>
                <a:close/>
                <a:moveTo>
                  <a:pt x="262395" y="0"/>
                </a:moveTo>
                <a:cubicBezTo>
                  <a:pt x="317468" y="0"/>
                  <a:pt x="367157" y="22699"/>
                  <a:pt x="402649" y="59311"/>
                </a:cubicBezTo>
                <a:cubicBezTo>
                  <a:pt x="422965" y="46619"/>
                  <a:pt x="446708" y="39297"/>
                  <a:pt x="472409" y="39297"/>
                </a:cubicBezTo>
                <a:cubicBezTo>
                  <a:pt x="532133" y="39297"/>
                  <a:pt x="582556" y="79326"/>
                  <a:pt x="597731" y="134244"/>
                </a:cubicBezTo>
                <a:cubicBezTo>
                  <a:pt x="665533" y="138637"/>
                  <a:pt x="719138" y="195019"/>
                  <a:pt x="719138" y="263850"/>
                </a:cubicBezTo>
                <a:cubicBezTo>
                  <a:pt x="719138" y="335609"/>
                  <a:pt x="660882" y="393700"/>
                  <a:pt x="588920" y="393700"/>
                </a:cubicBezTo>
                <a:cubicBezTo>
                  <a:pt x="584759" y="386866"/>
                  <a:pt x="582556" y="380032"/>
                  <a:pt x="578395" y="374174"/>
                </a:cubicBezTo>
                <a:cubicBezTo>
                  <a:pt x="637384" y="368316"/>
                  <a:pt x="683157" y="322185"/>
                  <a:pt x="683157" y="266047"/>
                </a:cubicBezTo>
                <a:cubicBezTo>
                  <a:pt x="683157" y="208444"/>
                  <a:pt x="634937" y="161337"/>
                  <a:pt x="573989" y="157431"/>
                </a:cubicBezTo>
                <a:cubicBezTo>
                  <a:pt x="560282" y="111544"/>
                  <a:pt x="514754" y="77861"/>
                  <a:pt x="461149" y="77861"/>
                </a:cubicBezTo>
                <a:cubicBezTo>
                  <a:pt x="437896" y="77861"/>
                  <a:pt x="416601" y="83963"/>
                  <a:pt x="398488" y="94703"/>
                </a:cubicBezTo>
                <a:cubicBezTo>
                  <a:pt x="366423" y="63949"/>
                  <a:pt x="321630" y="45155"/>
                  <a:pt x="272186" y="45155"/>
                </a:cubicBezTo>
                <a:cubicBezTo>
                  <a:pt x="182844" y="45155"/>
                  <a:pt x="97664" y="106907"/>
                  <a:pt x="97664" y="186965"/>
                </a:cubicBezTo>
                <a:cubicBezTo>
                  <a:pt x="69760" y="186965"/>
                  <a:pt x="35981" y="216743"/>
                  <a:pt x="35981" y="265558"/>
                </a:cubicBezTo>
                <a:cubicBezTo>
                  <a:pt x="35981" y="340979"/>
                  <a:pt x="107699" y="370513"/>
                  <a:pt x="183089" y="373930"/>
                </a:cubicBezTo>
                <a:cubicBezTo>
                  <a:pt x="183089" y="373935"/>
                  <a:pt x="183089" y="374038"/>
                  <a:pt x="183089" y="376340"/>
                </a:cubicBezTo>
                <a:lnTo>
                  <a:pt x="183089" y="393212"/>
                </a:lnTo>
                <a:cubicBezTo>
                  <a:pt x="91300" y="393212"/>
                  <a:pt x="0" y="359529"/>
                  <a:pt x="0" y="263362"/>
                </a:cubicBezTo>
                <a:cubicBezTo>
                  <a:pt x="0" y="205027"/>
                  <a:pt x="37695" y="169391"/>
                  <a:pt x="68536" y="169391"/>
                </a:cubicBezTo>
                <a:cubicBezTo>
                  <a:pt x="68536" y="73712"/>
                  <a:pt x="163018" y="0"/>
                  <a:pt x="262395" y="0"/>
                </a:cubicBezTo>
                <a:close/>
              </a:path>
            </a:pathLst>
          </a:custGeom>
          <a:solidFill>
            <a:schemeClr val="bg1"/>
          </a:solidFill>
          <a:ln w="9525">
            <a:noFill/>
            <a:round/>
            <a:headEnd/>
            <a:tailEnd/>
          </a:ln>
        </p:spPr>
        <p:txBody>
          <a:bodyPr lIns="121917" tIns="60959" rIns="121917" bIns="60959"/>
          <a:lstStyle/>
          <a:p>
            <a:endParaRPr lang="zh-CN" altLang="en-US" sz="2400"/>
          </a:p>
        </p:txBody>
      </p:sp>
    </p:spTree>
    <p:extLst>
      <p:ext uri="{BB962C8B-B14F-4D97-AF65-F5344CB8AC3E}">
        <p14:creationId xmlns:p14="http://schemas.microsoft.com/office/powerpoint/2010/main" val="304912672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0"/>
          <p:cNvSpPr txBox="1"/>
          <p:nvPr/>
        </p:nvSpPr>
        <p:spPr>
          <a:xfrm>
            <a:off x="1494231" y="39537"/>
            <a:ext cx="3070071" cy="523220"/>
          </a:xfrm>
          <a:prstGeom prst="rect">
            <a:avLst/>
          </a:prstGeom>
          <a:noFill/>
        </p:spPr>
        <p:txBody>
          <a:bodyPr wrap="non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火灾隐患巡查系统</a:t>
            </a:r>
          </a:p>
        </p:txBody>
      </p:sp>
      <p:pic>
        <p:nvPicPr>
          <p:cNvPr id="8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641" y="163773"/>
            <a:ext cx="1082978" cy="7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a:blip r:embed="rId3"/>
          <a:stretch>
            <a:fillRect/>
          </a:stretch>
        </p:blipFill>
        <p:spPr>
          <a:xfrm>
            <a:off x="698068" y="1194913"/>
            <a:ext cx="4553160" cy="5351840"/>
          </a:xfrm>
          <a:prstGeom prst="rect">
            <a:avLst/>
          </a:prstGeom>
        </p:spPr>
      </p:pic>
      <p:grpSp>
        <p:nvGrpSpPr>
          <p:cNvPr id="102" name="Group 6"/>
          <p:cNvGrpSpPr>
            <a:grpSpLocks/>
          </p:cNvGrpSpPr>
          <p:nvPr/>
        </p:nvGrpSpPr>
        <p:grpSpPr bwMode="auto">
          <a:xfrm>
            <a:off x="8585423" y="1054101"/>
            <a:ext cx="1550987" cy="1780814"/>
            <a:chOff x="0" y="0"/>
            <a:chExt cx="1646" cy="1925"/>
          </a:xfrm>
          <a:solidFill>
            <a:srgbClr val="92D050"/>
          </a:solidFill>
        </p:grpSpPr>
        <p:sp>
          <p:nvSpPr>
            <p:cNvPr id="103" name="AutoShape 7"/>
            <p:cNvSpPr>
              <a:spLocks noChangeArrowheads="1"/>
            </p:cNvSpPr>
            <p:nvPr/>
          </p:nvSpPr>
          <p:spPr bwMode="auto">
            <a:xfrm>
              <a:off x="0" y="885"/>
              <a:ext cx="1647" cy="1041"/>
            </a:xfrm>
            <a:prstGeom prst="flowChartMerg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楷体_GB2312" pitchFamily="1" charset="-122"/>
                <a:ea typeface="楷体_GB2312" pitchFamily="1" charset="-122"/>
              </a:endParaRPr>
            </a:p>
          </p:txBody>
        </p:sp>
        <p:sp>
          <p:nvSpPr>
            <p:cNvPr id="104" name="Oval 8"/>
            <p:cNvSpPr>
              <a:spLocks noChangeArrowheads="1"/>
            </p:cNvSpPr>
            <p:nvPr/>
          </p:nvSpPr>
          <p:spPr bwMode="auto">
            <a:xfrm>
              <a:off x="0" y="0"/>
              <a:ext cx="1647" cy="1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zh-CN" altLang="en-US" sz="4800" dirty="0">
                <a:solidFill>
                  <a:schemeClr val="bg1"/>
                </a:solidFill>
                <a:ea typeface="微软雅黑" panose="020B0503020204020204" pitchFamily="34" charset="-122"/>
              </a:endParaRPr>
            </a:p>
          </p:txBody>
        </p:sp>
      </p:grpSp>
      <p:grpSp>
        <p:nvGrpSpPr>
          <p:cNvPr id="105" name="Group 9"/>
          <p:cNvGrpSpPr>
            <a:grpSpLocks/>
          </p:cNvGrpSpPr>
          <p:nvPr/>
        </p:nvGrpSpPr>
        <p:grpSpPr bwMode="auto">
          <a:xfrm>
            <a:off x="9643927" y="2953276"/>
            <a:ext cx="1561097" cy="1653814"/>
            <a:chOff x="0" y="0"/>
            <a:chExt cx="1646" cy="1925"/>
          </a:xfrm>
        </p:grpSpPr>
        <p:sp>
          <p:nvSpPr>
            <p:cNvPr id="106" name="AutoShape 10"/>
            <p:cNvSpPr>
              <a:spLocks noChangeArrowheads="1"/>
            </p:cNvSpPr>
            <p:nvPr/>
          </p:nvSpPr>
          <p:spPr bwMode="auto">
            <a:xfrm>
              <a:off x="0" y="885"/>
              <a:ext cx="1647" cy="1041"/>
            </a:xfrm>
            <a:prstGeom prst="flowChartMerge">
              <a:avLst/>
            </a:prstGeom>
            <a:solidFill>
              <a:srgbClr val="F054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楷体_GB2312" pitchFamily="1" charset="-122"/>
                <a:ea typeface="楷体_GB2312" pitchFamily="1" charset="-122"/>
              </a:endParaRPr>
            </a:p>
          </p:txBody>
        </p:sp>
        <p:sp>
          <p:nvSpPr>
            <p:cNvPr id="107" name="Oval 11"/>
            <p:cNvSpPr>
              <a:spLocks noChangeArrowheads="1"/>
            </p:cNvSpPr>
            <p:nvPr/>
          </p:nvSpPr>
          <p:spPr bwMode="auto">
            <a:xfrm>
              <a:off x="0" y="0"/>
              <a:ext cx="1647" cy="1650"/>
            </a:xfrm>
            <a:prstGeom prst="ellipse">
              <a:avLst/>
            </a:prstGeom>
            <a:solidFill>
              <a:srgbClr val="F0542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zh-CN" altLang="en-US" sz="4800" dirty="0">
                <a:solidFill>
                  <a:schemeClr val="bg1"/>
                </a:solidFill>
                <a:ea typeface="楷体_GB2312" pitchFamily="1" charset="-122"/>
              </a:endParaRPr>
            </a:p>
          </p:txBody>
        </p:sp>
      </p:grpSp>
      <p:grpSp>
        <p:nvGrpSpPr>
          <p:cNvPr id="108" name="Group 12"/>
          <p:cNvGrpSpPr>
            <a:grpSpLocks/>
          </p:cNvGrpSpPr>
          <p:nvPr/>
        </p:nvGrpSpPr>
        <p:grpSpPr bwMode="auto">
          <a:xfrm>
            <a:off x="8585423" y="4960106"/>
            <a:ext cx="1394454" cy="1660789"/>
            <a:chOff x="0" y="0"/>
            <a:chExt cx="1646" cy="1925"/>
          </a:xfrm>
          <a:solidFill>
            <a:schemeClr val="bg2">
              <a:lumMod val="75000"/>
            </a:schemeClr>
          </a:solidFill>
        </p:grpSpPr>
        <p:sp>
          <p:nvSpPr>
            <p:cNvPr id="109" name="AutoShape 13"/>
            <p:cNvSpPr>
              <a:spLocks noChangeArrowheads="1"/>
            </p:cNvSpPr>
            <p:nvPr/>
          </p:nvSpPr>
          <p:spPr bwMode="auto">
            <a:xfrm>
              <a:off x="0" y="885"/>
              <a:ext cx="1647" cy="1041"/>
            </a:xfrm>
            <a:prstGeom prst="flowChartMerg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楷体_GB2312" pitchFamily="1" charset="-122"/>
                <a:ea typeface="楷体_GB2312" pitchFamily="1" charset="-122"/>
              </a:endParaRPr>
            </a:p>
          </p:txBody>
        </p:sp>
        <p:sp>
          <p:nvSpPr>
            <p:cNvPr id="110" name="Oval 14"/>
            <p:cNvSpPr>
              <a:spLocks noChangeArrowheads="1"/>
            </p:cNvSpPr>
            <p:nvPr/>
          </p:nvSpPr>
          <p:spPr bwMode="auto">
            <a:xfrm>
              <a:off x="0" y="0"/>
              <a:ext cx="1647" cy="1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zh-CN" altLang="en-US" sz="4800" dirty="0">
                <a:solidFill>
                  <a:schemeClr val="bg1"/>
                </a:solidFill>
                <a:ea typeface="楷体_GB2312" pitchFamily="1" charset="-122"/>
              </a:endParaRPr>
            </a:p>
          </p:txBody>
        </p:sp>
      </p:grpSp>
      <p:sp>
        <p:nvSpPr>
          <p:cNvPr id="111" name="Oval 15" descr="图片1"/>
          <p:cNvSpPr>
            <a:spLocks noChangeArrowheads="1"/>
          </p:cNvSpPr>
          <p:nvPr/>
        </p:nvSpPr>
        <p:spPr bwMode="auto">
          <a:xfrm>
            <a:off x="7115398" y="2966850"/>
            <a:ext cx="1839912" cy="1624189"/>
          </a:xfrm>
          <a:prstGeom prst="ellipse">
            <a:avLst/>
          </a:prstGeom>
          <a:blipFill dpi="0" rotWithShape="0">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zh-CN" altLang="en-US" sz="4800">
              <a:solidFill>
                <a:schemeClr val="bg1"/>
              </a:solidFill>
              <a:ea typeface="楷体_GB2312" pitchFamily="1" charset="-122"/>
            </a:endParaRPr>
          </a:p>
        </p:txBody>
      </p:sp>
      <p:sp>
        <p:nvSpPr>
          <p:cNvPr id="3" name="右箭头 2"/>
          <p:cNvSpPr/>
          <p:nvPr/>
        </p:nvSpPr>
        <p:spPr>
          <a:xfrm>
            <a:off x="5424710" y="3745158"/>
            <a:ext cx="1358900" cy="2513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8769289" y="1557962"/>
            <a:ext cx="1210588" cy="461152"/>
          </a:xfrm>
          <a:prstGeom prst="rect">
            <a:avLst/>
          </a:prstGeom>
        </p:spPr>
        <p:txBody>
          <a:bodyPr wrap="none">
            <a:spAutoFit/>
          </a:bodyPr>
          <a:lstStyle/>
          <a:p>
            <a:pPr>
              <a:lnSpc>
                <a:spcPts val="3200"/>
              </a:lnSpc>
              <a:spcBef>
                <a:spcPct val="0"/>
              </a:spcBef>
              <a:buClrTx/>
              <a:buSzTx/>
              <a:buNone/>
            </a:pPr>
            <a:r>
              <a:rPr lang="zh-CN" altLang="en-US" sz="2000" b="1" dirty="0">
                <a:solidFill>
                  <a:schemeClr val="bg1"/>
                </a:solidFill>
                <a:latin typeface="微软雅黑" panose="020B0503020204020204" pitchFamily="34" charset="-122"/>
                <a:ea typeface="微软雅黑" panose="020B0503020204020204" pitchFamily="34" charset="-122"/>
              </a:rPr>
              <a:t>巡检正常</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a:off x="9855944" y="3378874"/>
            <a:ext cx="1210588" cy="461152"/>
          </a:xfrm>
          <a:prstGeom prst="rect">
            <a:avLst/>
          </a:prstGeom>
        </p:spPr>
        <p:txBody>
          <a:bodyPr wrap="none">
            <a:spAutoFit/>
          </a:bodyPr>
          <a:lstStyle/>
          <a:p>
            <a:pPr>
              <a:lnSpc>
                <a:spcPts val="3200"/>
              </a:lnSpc>
              <a:spcBef>
                <a:spcPct val="0"/>
              </a:spcBef>
              <a:buClrTx/>
              <a:buSzTx/>
              <a:buNone/>
            </a:pPr>
            <a:r>
              <a:rPr lang="zh-CN" altLang="en-US" sz="2000" b="1" dirty="0">
                <a:solidFill>
                  <a:schemeClr val="bg1"/>
                </a:solidFill>
                <a:latin typeface="微软雅黑" panose="020B0503020204020204" pitchFamily="34" charset="-122"/>
                <a:ea typeface="微软雅黑" panose="020B0503020204020204" pitchFamily="34" charset="-122"/>
              </a:rPr>
              <a:t>存在隐患</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8705789" y="5444341"/>
            <a:ext cx="1210588" cy="502702"/>
          </a:xfrm>
          <a:prstGeom prst="rect">
            <a:avLst/>
          </a:prstGeom>
        </p:spPr>
        <p:txBody>
          <a:bodyPr wrap="none">
            <a:spAutoFit/>
          </a:bodyPr>
          <a:lstStyle/>
          <a:p>
            <a:pPr>
              <a:lnSpc>
                <a:spcPts val="3200"/>
              </a:lnSpc>
              <a:spcBef>
                <a:spcPct val="0"/>
              </a:spcBef>
              <a:buClrTx/>
              <a:buSzTx/>
              <a:buNone/>
            </a:pPr>
            <a:r>
              <a:rPr lang="zh-CN" altLang="en-US" sz="2000" b="1" dirty="0">
                <a:solidFill>
                  <a:schemeClr val="bg1"/>
                </a:solidFill>
                <a:latin typeface="微软雅黑" panose="020B0503020204020204" pitchFamily="34" charset="-122"/>
                <a:ea typeface="微软雅黑" panose="020B0503020204020204" pitchFamily="34" charset="-122"/>
              </a:rPr>
              <a:t>尚未巡查</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flipV="1">
            <a:off x="8460010" y="2580513"/>
            <a:ext cx="495300" cy="409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111" idx="6"/>
          </p:cNvCxnSpPr>
          <p:nvPr/>
        </p:nvCxnSpPr>
        <p:spPr>
          <a:xfrm flipV="1">
            <a:off x="8955310" y="3753879"/>
            <a:ext cx="549177" cy="25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8585423" y="4524375"/>
            <a:ext cx="369887"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1000"/>
                                        <p:tgtEl>
                                          <p:spTgt spid="72"/>
                                        </p:tgtEl>
                                      </p:cBhvr>
                                    </p:animEffect>
                                    <p:anim calcmode="lin" valueType="num">
                                      <p:cBhvr>
                                        <p:cTn id="13" dur="1000" fill="hold"/>
                                        <p:tgtEl>
                                          <p:spTgt spid="72"/>
                                        </p:tgtEl>
                                        <p:attrNameLst>
                                          <p:attrName>ppt_x</p:attrName>
                                        </p:attrNameLst>
                                      </p:cBhvr>
                                      <p:tavLst>
                                        <p:tav tm="0">
                                          <p:val>
                                            <p:strVal val="#ppt_x"/>
                                          </p:val>
                                        </p:tav>
                                        <p:tav tm="100000">
                                          <p:val>
                                            <p:strVal val="#ppt_x"/>
                                          </p:val>
                                        </p:tav>
                                      </p:tavLst>
                                    </p:anim>
                                    <p:anim calcmode="lin" valueType="num">
                                      <p:cBhvr>
                                        <p:cTn id="14" dur="1000" fill="hold"/>
                                        <p:tgtEl>
                                          <p:spTgt spid="7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1000"/>
                                        <p:tgtEl>
                                          <p:spTgt spid="74"/>
                                        </p:tgtEl>
                                      </p:cBhvr>
                                    </p:animEffect>
                                    <p:anim calcmode="lin" valueType="num">
                                      <p:cBhvr>
                                        <p:cTn id="18" dur="1000" fill="hold"/>
                                        <p:tgtEl>
                                          <p:spTgt spid="74"/>
                                        </p:tgtEl>
                                        <p:attrNameLst>
                                          <p:attrName>ppt_x</p:attrName>
                                        </p:attrNameLst>
                                      </p:cBhvr>
                                      <p:tavLst>
                                        <p:tav tm="0">
                                          <p:val>
                                            <p:strVal val="#ppt_x"/>
                                          </p:val>
                                        </p:tav>
                                        <p:tav tm="100000">
                                          <p:val>
                                            <p:strVal val="#ppt_x"/>
                                          </p:val>
                                        </p:tav>
                                      </p:tavLst>
                                    </p:anim>
                                    <p:anim calcmode="lin" valueType="num">
                                      <p:cBhvr>
                                        <p:cTn id="1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1"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302375" y="1114885"/>
            <a:ext cx="4357599"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单位在日常防火巡查过程中发现的隐患及时拍照上传，小问题则进行内部处理</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1" name="AutoShape 10"/>
          <p:cNvSpPr>
            <a:spLocks noChangeArrowheads="1"/>
          </p:cNvSpPr>
          <p:nvPr/>
        </p:nvSpPr>
        <p:spPr bwMode="auto">
          <a:xfrm rot="20123913">
            <a:off x="4849843" y="2089395"/>
            <a:ext cx="1401831" cy="428337"/>
          </a:xfrm>
          <a:prstGeom prst="curvedDownArrow">
            <a:avLst>
              <a:gd name="adj1" fmla="val 65455"/>
              <a:gd name="adj2" fmla="val 130909"/>
              <a:gd name="adj3" fmla="val 33319"/>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22" name="Text Box 11"/>
          <p:cNvSpPr txBox="1">
            <a:spLocks noChangeArrowheads="1"/>
          </p:cNvSpPr>
          <p:nvPr/>
        </p:nvSpPr>
        <p:spPr bwMode="auto">
          <a:xfrm>
            <a:off x="9186775" y="1985713"/>
            <a:ext cx="27969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安全负责人实时接收，并派发隐患整改。</a:t>
            </a:r>
          </a:p>
        </p:txBody>
      </p:sp>
      <p:sp>
        <p:nvSpPr>
          <p:cNvPr id="27" name="AutoShape 22"/>
          <p:cNvSpPr>
            <a:spLocks noChangeArrowheads="1"/>
          </p:cNvSpPr>
          <p:nvPr/>
        </p:nvSpPr>
        <p:spPr bwMode="auto">
          <a:xfrm rot="6967947">
            <a:off x="7784440" y="4490500"/>
            <a:ext cx="1461458" cy="433205"/>
          </a:xfrm>
          <a:prstGeom prst="curvedDownArrow">
            <a:avLst>
              <a:gd name="adj1" fmla="val 67472"/>
              <a:gd name="adj2" fmla="val 134944"/>
              <a:gd name="adj3" fmla="val 33319"/>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28" name="Text Box 23"/>
          <p:cNvSpPr txBox="1">
            <a:spLocks noChangeArrowheads="1"/>
          </p:cNvSpPr>
          <p:nvPr/>
        </p:nvSpPr>
        <p:spPr bwMode="auto">
          <a:xfrm>
            <a:off x="2954299" y="5274400"/>
            <a:ext cx="31719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大问题及时通知维修人员，并对他们维修过程进行查看，确保设备设施完整有效。</a:t>
            </a:r>
          </a:p>
        </p:txBody>
      </p:sp>
      <p:pic>
        <p:nvPicPr>
          <p:cNvPr id="30" name="Picture 1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10730" y="2218865"/>
            <a:ext cx="1099140" cy="1954028"/>
          </a:xfrm>
          <a:prstGeom prst="roundRect">
            <a:avLst/>
          </a:prstGeom>
          <a:solidFill>
            <a:srgbClr val="FFFFFF"/>
          </a:solidFill>
          <a:ln w="76200" cap="sq">
            <a:noFill/>
            <a:miter lim="800000"/>
            <a:headEnd/>
            <a:tailEnd/>
          </a:ln>
          <a:effectLst>
            <a:reflection blurRad="12700" stA="28000" endPos="28000" dist="5000" dir="5400000" sy="-100000" algn="bl" rotWithShape="0"/>
          </a:effectLst>
        </p:spPr>
      </p:pic>
      <p:sp>
        <p:nvSpPr>
          <p:cNvPr id="32" name="TextBox 80"/>
          <p:cNvSpPr txBox="1"/>
          <p:nvPr/>
        </p:nvSpPr>
        <p:spPr>
          <a:xfrm>
            <a:off x="1470209" y="21391"/>
            <a:ext cx="3070071" cy="523220"/>
          </a:xfrm>
          <a:prstGeom prst="rect">
            <a:avLst/>
          </a:prstGeom>
          <a:noFill/>
        </p:spPr>
        <p:txBody>
          <a:bodyPr wrap="non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火灾隐患巡查系统</a:t>
            </a:r>
          </a:p>
        </p:txBody>
      </p:sp>
      <p:pic>
        <p:nvPicPr>
          <p:cNvPr id="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0766" y="193319"/>
            <a:ext cx="1082978" cy="7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4"/>
          <a:stretch>
            <a:fillRect/>
          </a:stretch>
        </p:blipFill>
        <p:spPr>
          <a:xfrm>
            <a:off x="586165" y="2218865"/>
            <a:ext cx="2783894" cy="1855929"/>
          </a:xfrm>
          <a:prstGeom prst="rect">
            <a:avLst/>
          </a:prstGeom>
        </p:spPr>
      </p:pic>
      <p:pic>
        <p:nvPicPr>
          <p:cNvPr id="4100" name="Picture 4" descr="https://timgsa.baidu.com/timg?image&amp;quality=80&amp;size=b9999_10000&amp;sec=1554713921367&amp;di=12a13c261e0ec1fb396a1322174b0193&amp;imgtype=0&amp;src=http%3A%2F%2Fimg.daoway.cn%2Fimg%2F2017%2F09%2F08%2Fbbcbe853-30f0-47f4-850b-a260d8b1b1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6170" y="4838143"/>
            <a:ext cx="1901226" cy="19146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s0.bdstatic.com/70cFvHSh_Q1YnxGkpoWK1HF6hhy/it/u=1565988809,3064983971&amp;fm=26&amp;g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3314" y="1552088"/>
            <a:ext cx="2568164" cy="1926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2"/>
          <p:cNvSpPr>
            <a:spLocks noChangeArrowheads="1"/>
          </p:cNvSpPr>
          <p:nvPr/>
        </p:nvSpPr>
        <p:spPr bwMode="auto">
          <a:xfrm>
            <a:off x="8031218" y="4159553"/>
            <a:ext cx="3588025"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a:lnSpc>
                <a:spcPts val="3200"/>
              </a:lnSpc>
              <a:spcBef>
                <a:spcPct val="0"/>
              </a:spcBef>
              <a:buClrTx/>
              <a:buSzTx/>
              <a:buNone/>
            </a:pPr>
            <a:r>
              <a:rPr lang="zh-CN" altLang="en-US" sz="1600" b="1" dirty="0">
                <a:solidFill>
                  <a:srgbClr val="C00000"/>
                </a:solidFill>
                <a:latin typeface="微软雅黑" panose="020B0503020204020204" pitchFamily="34" charset="-122"/>
                <a:ea typeface="微软雅黑" panose="020B0503020204020204" pitchFamily="34" charset="-122"/>
              </a:rPr>
              <a:t>电流监测：</a:t>
            </a:r>
            <a:endParaRPr lang="en-US" altLang="zh-CN" sz="1600" b="1" dirty="0">
              <a:solidFill>
                <a:srgbClr val="C00000"/>
              </a:solidFill>
              <a:latin typeface="微软雅黑" panose="020B0503020204020204" pitchFamily="34" charset="-122"/>
              <a:ea typeface="微软雅黑" panose="020B0503020204020204" pitchFamily="34" charset="-122"/>
            </a:endParaRPr>
          </a:p>
          <a:p>
            <a:pPr>
              <a:lnSpc>
                <a:spcPct val="150000"/>
              </a:lnSpc>
              <a:spcBef>
                <a:spcPct val="0"/>
              </a:spcBef>
              <a:buClrTx/>
              <a:buSz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监测被测线路电流的运行情况 。</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矩形 4"/>
          <p:cNvSpPr>
            <a:spLocks noChangeArrowheads="1"/>
          </p:cNvSpPr>
          <p:nvPr/>
        </p:nvSpPr>
        <p:spPr bwMode="auto">
          <a:xfrm>
            <a:off x="8023280" y="2704079"/>
            <a:ext cx="3597220" cy="12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a:lnSpc>
                <a:spcPts val="3200"/>
              </a:lnSpc>
              <a:spcBef>
                <a:spcPct val="0"/>
              </a:spcBef>
              <a:buClrTx/>
              <a:buSzTx/>
              <a:buNone/>
            </a:pPr>
            <a:r>
              <a:rPr lang="zh-CN" altLang="en-US" sz="1600" b="1" dirty="0">
                <a:solidFill>
                  <a:srgbClr val="C00000"/>
                </a:solidFill>
                <a:latin typeface="微软雅黑" panose="020B0503020204020204" pitchFamily="34" charset="-122"/>
                <a:ea typeface="微软雅黑" panose="020B0503020204020204" pitchFamily="34" charset="-122"/>
              </a:rPr>
              <a:t>温度监测：</a:t>
            </a:r>
            <a:endParaRPr lang="en-US" altLang="zh-CN" sz="1600" b="1" dirty="0">
              <a:solidFill>
                <a:srgbClr val="C00000"/>
              </a:solidFill>
              <a:latin typeface="微软雅黑" panose="020B0503020204020204" pitchFamily="34" charset="-122"/>
              <a:ea typeface="微软雅黑" panose="020B0503020204020204" pitchFamily="34" charset="-122"/>
            </a:endParaRPr>
          </a:p>
          <a:p>
            <a:pPr>
              <a:lnSpc>
                <a:spcPct val="150000"/>
              </a:lnSpc>
              <a:spcBef>
                <a:spcPct val="0"/>
              </a:spcBef>
              <a:buClrTx/>
              <a:buSz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监测被测三相线路温度的运行情况（是否存在线路运行温度超标隐患）</a:t>
            </a:r>
          </a:p>
        </p:txBody>
      </p:sp>
      <p:sp>
        <p:nvSpPr>
          <p:cNvPr id="63" name="矩形 5"/>
          <p:cNvSpPr>
            <a:spLocks noChangeArrowheads="1"/>
          </p:cNvSpPr>
          <p:nvPr/>
        </p:nvSpPr>
        <p:spPr bwMode="auto">
          <a:xfrm>
            <a:off x="7995867" y="5424077"/>
            <a:ext cx="4011440" cy="12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a:lnSpc>
                <a:spcPts val="3200"/>
              </a:lnSpc>
              <a:spcBef>
                <a:spcPct val="0"/>
              </a:spcBef>
              <a:buClrTx/>
              <a:buSzTx/>
              <a:buNone/>
            </a:pPr>
            <a:r>
              <a:rPr lang="zh-CN" altLang="en-US" sz="1600" b="1" dirty="0">
                <a:solidFill>
                  <a:srgbClr val="C00000"/>
                </a:solidFill>
                <a:latin typeface="微软雅黑" panose="020B0503020204020204" pitchFamily="34" charset="-122"/>
                <a:ea typeface="微软雅黑" panose="020B0503020204020204" pitchFamily="34" charset="-122"/>
              </a:rPr>
              <a:t>剩余电流监测：</a:t>
            </a:r>
            <a:endParaRPr lang="en-US" altLang="zh-CN" sz="1600" b="1" dirty="0">
              <a:solidFill>
                <a:srgbClr val="C00000"/>
              </a:solidFill>
              <a:latin typeface="微软雅黑" panose="020B0503020204020204" pitchFamily="34" charset="-122"/>
              <a:ea typeface="微软雅黑" panose="020B0503020204020204" pitchFamily="34" charset="-122"/>
            </a:endParaRPr>
          </a:p>
          <a:p>
            <a:pPr>
              <a:lnSpc>
                <a:spcPct val="150000"/>
              </a:lnSpc>
              <a:spcBef>
                <a:spcPct val="0"/>
              </a:spcBef>
              <a:buClrTx/>
              <a:buSz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监测被测线路（漏）剩余电流的运行情况（是否存在（漏）剩余电流超标的隐患）</a:t>
            </a:r>
          </a:p>
        </p:txBody>
      </p:sp>
      <p:sp>
        <p:nvSpPr>
          <p:cNvPr id="67" name="矩形 2"/>
          <p:cNvSpPr>
            <a:spLocks noChangeArrowheads="1"/>
          </p:cNvSpPr>
          <p:nvPr/>
        </p:nvSpPr>
        <p:spPr bwMode="auto">
          <a:xfrm>
            <a:off x="8031218" y="1248605"/>
            <a:ext cx="3588024" cy="12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a:lnSpc>
                <a:spcPts val="3200"/>
              </a:lnSpc>
              <a:spcBef>
                <a:spcPct val="0"/>
              </a:spcBef>
              <a:buClrTx/>
              <a:buSzTx/>
              <a:buNone/>
            </a:pPr>
            <a:r>
              <a:rPr lang="zh-CN" altLang="en-US" sz="1600" b="1" dirty="0">
                <a:solidFill>
                  <a:srgbClr val="C00000"/>
                </a:solidFill>
                <a:latin typeface="微软雅黑" panose="020B0503020204020204" pitchFamily="34" charset="-122"/>
                <a:ea typeface="微软雅黑" panose="020B0503020204020204" pitchFamily="34" charset="-122"/>
              </a:rPr>
              <a:t>电压监测：</a:t>
            </a:r>
            <a:endParaRPr lang="en-US" altLang="zh-CN" sz="1600" b="1" dirty="0">
              <a:solidFill>
                <a:srgbClr val="C00000"/>
              </a:solidFill>
              <a:latin typeface="微软雅黑" panose="020B0503020204020204" pitchFamily="34" charset="-122"/>
              <a:ea typeface="微软雅黑" panose="020B0503020204020204" pitchFamily="34" charset="-122"/>
            </a:endParaRPr>
          </a:p>
          <a:p>
            <a:pPr>
              <a:lnSpc>
                <a:spcPct val="150000"/>
              </a:lnSpc>
              <a:spcBef>
                <a:spcPct val="0"/>
              </a:spcBef>
              <a:buClrTx/>
              <a:buSz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监测被测线路电压情况（电压过高、欠压，严重危害设备的寿命）</a:t>
            </a:r>
          </a:p>
        </p:txBody>
      </p:sp>
      <p:sp>
        <p:nvSpPr>
          <p:cNvPr id="27" name="TextBox 80"/>
          <p:cNvSpPr txBox="1"/>
          <p:nvPr/>
        </p:nvSpPr>
        <p:spPr>
          <a:xfrm>
            <a:off x="1476693" y="27054"/>
            <a:ext cx="4291559" cy="1031051"/>
          </a:xfrm>
          <a:prstGeom prst="rect">
            <a:avLst/>
          </a:prstGeom>
          <a:noFill/>
        </p:spPr>
        <p:txBody>
          <a:bodyPr wrap="non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智慧电气安全云监测系统</a:t>
            </a:r>
          </a:p>
          <a:p>
            <a:endParaRPr lang="zh-CN" altLang="en-US" sz="3300" b="1" dirty="0">
              <a:solidFill>
                <a:schemeClr val="tx2"/>
              </a:solidFill>
              <a:latin typeface="Source Sans Pro"/>
            </a:endParaRPr>
          </a:p>
        </p:txBody>
      </p:sp>
      <p:pic>
        <p:nvPicPr>
          <p:cNvPr id="4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528" y="220614"/>
            <a:ext cx="1082978" cy="7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p:cNvPicPr>
            <a:picLocks noChangeAspect="1"/>
          </p:cNvPicPr>
          <p:nvPr/>
        </p:nvPicPr>
        <p:blipFill>
          <a:blip r:embed="rId3"/>
          <a:stretch>
            <a:fillRect/>
          </a:stretch>
        </p:blipFill>
        <p:spPr>
          <a:xfrm>
            <a:off x="457044" y="1248605"/>
            <a:ext cx="7246386" cy="3508650"/>
          </a:xfrm>
          <a:prstGeom prst="rect">
            <a:avLst/>
          </a:prstGeom>
          <a:ln w="19050">
            <a:solidFill>
              <a:srgbClr val="C00000"/>
            </a:solidFill>
            <a:prstDash val="sysDot"/>
          </a:ln>
        </p:spPr>
      </p:pic>
      <p:pic>
        <p:nvPicPr>
          <p:cNvPr id="21" name="图片 20"/>
          <p:cNvPicPr>
            <a:picLocks noChangeAspect="1"/>
          </p:cNvPicPr>
          <p:nvPr/>
        </p:nvPicPr>
        <p:blipFill>
          <a:blip r:embed="rId4"/>
          <a:stretch>
            <a:fillRect/>
          </a:stretch>
        </p:blipFill>
        <p:spPr>
          <a:xfrm>
            <a:off x="590394" y="5235995"/>
            <a:ext cx="3066460" cy="1243622"/>
          </a:xfrm>
          <a:prstGeom prst="rect">
            <a:avLst/>
          </a:prstGeom>
          <a:ln>
            <a:solidFill>
              <a:srgbClr val="C00000"/>
            </a:solidFill>
          </a:ln>
        </p:spPr>
      </p:pic>
      <p:pic>
        <p:nvPicPr>
          <p:cNvPr id="22" name="图片 21"/>
          <p:cNvPicPr>
            <a:picLocks noChangeAspect="1"/>
          </p:cNvPicPr>
          <p:nvPr/>
        </p:nvPicPr>
        <p:blipFill>
          <a:blip r:embed="rId4"/>
          <a:stretch>
            <a:fillRect/>
          </a:stretch>
        </p:blipFill>
        <p:spPr>
          <a:xfrm>
            <a:off x="4226688" y="5235995"/>
            <a:ext cx="3349828" cy="1243622"/>
          </a:xfrm>
          <a:prstGeom prst="rect">
            <a:avLst/>
          </a:prstGeom>
          <a:ln>
            <a:solidFill>
              <a:srgbClr val="C00000"/>
            </a:solidFill>
          </a:ln>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0"/>
          <p:cNvSpPr txBox="1"/>
          <p:nvPr/>
        </p:nvSpPr>
        <p:spPr>
          <a:xfrm>
            <a:off x="1589956" y="73895"/>
            <a:ext cx="3057247" cy="523220"/>
          </a:xfrm>
          <a:prstGeom prst="rect">
            <a:avLst/>
          </a:prstGeom>
          <a:noFill/>
        </p:spPr>
        <p:txBody>
          <a:bodyPr wrap="non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智能用电安全系统</a:t>
            </a:r>
            <a:endParaRPr lang="zh-CN" altLang="en-US" sz="3300" b="1" dirty="0">
              <a:solidFill>
                <a:schemeClr val="tx2"/>
              </a:solidFill>
              <a:latin typeface="Source Sans Pro"/>
            </a:endParaRPr>
          </a:p>
        </p:txBody>
      </p:sp>
      <p:pic>
        <p:nvPicPr>
          <p:cNvPr id="5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742" y="247909"/>
            <a:ext cx="1082978" cy="7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a:blip r:embed="rId3"/>
          <a:stretch>
            <a:fillRect/>
          </a:stretch>
        </p:blipFill>
        <p:spPr>
          <a:xfrm>
            <a:off x="1667848" y="1000973"/>
            <a:ext cx="2168796" cy="2148433"/>
          </a:xfrm>
          <a:prstGeom prst="rect">
            <a:avLst/>
          </a:prstGeom>
        </p:spPr>
      </p:pic>
      <p:sp>
        <p:nvSpPr>
          <p:cNvPr id="3" name="矩形 2"/>
          <p:cNvSpPr/>
          <p:nvPr/>
        </p:nvSpPr>
        <p:spPr>
          <a:xfrm>
            <a:off x="5927775" y="2371229"/>
            <a:ext cx="4063933" cy="3170099"/>
          </a:xfrm>
          <a:prstGeom prst="rect">
            <a:avLst/>
          </a:prstGeom>
        </p:spPr>
        <p:txBody>
          <a:bodyPr wrap="none">
            <a:spAutoFit/>
          </a:bodyPr>
          <a:lstStyle/>
          <a:p>
            <a:pPr marL="285750" indent="-285750">
              <a:buFont typeface="Arial" panose="020B0604020202020204" pitchFamily="34" charset="0"/>
              <a:buChar char="•"/>
            </a:pP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实时采集用户用电数据</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智能判断是否过流</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过压，过温</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及时上报告警信息到云平台</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短路保护功能</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自动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手动重合闸保护功能</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sp>
        <p:nvSpPr>
          <p:cNvPr id="16" name="矩形 15"/>
          <p:cNvSpPr/>
          <p:nvPr/>
        </p:nvSpPr>
        <p:spPr>
          <a:xfrm>
            <a:off x="2061972" y="3207348"/>
            <a:ext cx="1591018"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智能面板插座</a:t>
            </a:r>
            <a:endParaRPr lang="zh-CN" altLang="en-US" sz="1600" b="1"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stretch>
            <a:fillRect/>
          </a:stretch>
        </p:blipFill>
        <p:spPr>
          <a:xfrm>
            <a:off x="1326554" y="4094778"/>
            <a:ext cx="2974770" cy="2117336"/>
          </a:xfrm>
          <a:prstGeom prst="rect">
            <a:avLst/>
          </a:prstGeom>
        </p:spPr>
      </p:pic>
      <p:sp>
        <p:nvSpPr>
          <p:cNvPr id="23" name="矩形 22"/>
          <p:cNvSpPr/>
          <p:nvPr/>
        </p:nvSpPr>
        <p:spPr>
          <a:xfrm>
            <a:off x="1892775" y="6241142"/>
            <a:ext cx="2052183"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自动重合闸保护器</a:t>
            </a:r>
            <a:endParaRPr lang="zh-CN" altLang="en-US" sz="1600" b="1" dirty="0">
              <a:latin typeface="微软雅黑" panose="020B0503020204020204" pitchFamily="34" charset="-122"/>
              <a:ea typeface="微软雅黑" panose="020B0503020204020204" pitchFamily="34" charset="-122"/>
            </a:endParaRPr>
          </a:p>
        </p:txBody>
      </p:sp>
      <p:sp>
        <p:nvSpPr>
          <p:cNvPr id="24" name="矩形 3"/>
          <p:cNvSpPr>
            <a:spLocks noChangeAspect="1"/>
          </p:cNvSpPr>
          <p:nvPr/>
        </p:nvSpPr>
        <p:spPr>
          <a:xfrm>
            <a:off x="5370563" y="1833215"/>
            <a:ext cx="5607668" cy="3918858"/>
          </a:xfrm>
          <a:custGeom>
            <a:avLst/>
            <a:gdLst/>
            <a:ahLst/>
            <a:cxnLst/>
            <a:rect l="l" t="t" r="r" b="b"/>
            <a:pathLst>
              <a:path w="3794443" h="551378">
                <a:moveTo>
                  <a:pt x="273700" y="0"/>
                </a:moveTo>
                <a:lnTo>
                  <a:pt x="651670" y="0"/>
                </a:lnTo>
                <a:lnTo>
                  <a:pt x="822828" y="0"/>
                </a:lnTo>
                <a:lnTo>
                  <a:pt x="948118" y="0"/>
                </a:lnTo>
                <a:lnTo>
                  <a:pt x="1200797" y="0"/>
                </a:lnTo>
                <a:lnTo>
                  <a:pt x="1326087" y="0"/>
                </a:lnTo>
                <a:lnTo>
                  <a:pt x="1497245" y="0"/>
                </a:lnTo>
                <a:lnTo>
                  <a:pt x="1875214" y="0"/>
                </a:lnTo>
                <a:lnTo>
                  <a:pt x="1976725" y="0"/>
                </a:lnTo>
                <a:lnTo>
                  <a:pt x="2354695" y="0"/>
                </a:lnTo>
                <a:lnTo>
                  <a:pt x="2525852" y="0"/>
                </a:lnTo>
                <a:lnTo>
                  <a:pt x="2651143" y="0"/>
                </a:lnTo>
                <a:lnTo>
                  <a:pt x="2903822" y="0"/>
                </a:lnTo>
                <a:lnTo>
                  <a:pt x="3029112" y="0"/>
                </a:lnTo>
                <a:lnTo>
                  <a:pt x="3200270" y="0"/>
                </a:lnTo>
                <a:lnTo>
                  <a:pt x="3578239" y="0"/>
                </a:lnTo>
                <a:lnTo>
                  <a:pt x="3578239" y="226"/>
                </a:lnTo>
                <a:lnTo>
                  <a:pt x="3610532" y="226"/>
                </a:lnTo>
                <a:cubicBezTo>
                  <a:pt x="3621023" y="0"/>
                  <a:pt x="3631736" y="2480"/>
                  <a:pt x="3641557" y="8340"/>
                </a:cubicBezTo>
                <a:cubicBezTo>
                  <a:pt x="3650707" y="13526"/>
                  <a:pt x="3658073" y="20964"/>
                  <a:pt x="3662983" y="29756"/>
                </a:cubicBezTo>
                <a:lnTo>
                  <a:pt x="3785963" y="244807"/>
                </a:lnTo>
                <a:cubicBezTo>
                  <a:pt x="3791319" y="253824"/>
                  <a:pt x="3794443" y="264418"/>
                  <a:pt x="3794443" y="275689"/>
                </a:cubicBezTo>
                <a:cubicBezTo>
                  <a:pt x="3794443" y="287185"/>
                  <a:pt x="3791319" y="297780"/>
                  <a:pt x="3785739" y="306798"/>
                </a:cubicBezTo>
                <a:lnTo>
                  <a:pt x="3662983" y="521848"/>
                </a:lnTo>
                <a:cubicBezTo>
                  <a:pt x="3657850" y="530414"/>
                  <a:pt x="3650707" y="537853"/>
                  <a:pt x="3641557" y="543263"/>
                </a:cubicBezTo>
                <a:cubicBezTo>
                  <a:pt x="3631959" y="548898"/>
                  <a:pt x="3621469" y="551378"/>
                  <a:pt x="3610979" y="551153"/>
                </a:cubicBezTo>
                <a:lnTo>
                  <a:pt x="3578239" y="551153"/>
                </a:lnTo>
                <a:lnTo>
                  <a:pt x="3578239" y="551378"/>
                </a:lnTo>
                <a:lnTo>
                  <a:pt x="3200270" y="551378"/>
                </a:lnTo>
                <a:lnTo>
                  <a:pt x="3029112" y="551378"/>
                </a:lnTo>
                <a:lnTo>
                  <a:pt x="2903822" y="551378"/>
                </a:lnTo>
                <a:lnTo>
                  <a:pt x="2651143" y="551378"/>
                </a:lnTo>
                <a:lnTo>
                  <a:pt x="2525852" y="551378"/>
                </a:lnTo>
                <a:lnTo>
                  <a:pt x="2354695" y="551378"/>
                </a:lnTo>
                <a:lnTo>
                  <a:pt x="1976725" y="551378"/>
                </a:lnTo>
                <a:lnTo>
                  <a:pt x="1875214" y="551378"/>
                </a:lnTo>
                <a:lnTo>
                  <a:pt x="1497245" y="551378"/>
                </a:lnTo>
                <a:lnTo>
                  <a:pt x="1326087" y="551378"/>
                </a:lnTo>
                <a:lnTo>
                  <a:pt x="1200797" y="551378"/>
                </a:lnTo>
                <a:lnTo>
                  <a:pt x="948118" y="551378"/>
                </a:lnTo>
                <a:lnTo>
                  <a:pt x="822828" y="551378"/>
                </a:lnTo>
                <a:lnTo>
                  <a:pt x="651670" y="551378"/>
                </a:lnTo>
                <a:lnTo>
                  <a:pt x="273700" y="551378"/>
                </a:lnTo>
                <a:lnTo>
                  <a:pt x="273700" y="551153"/>
                </a:lnTo>
                <a:lnTo>
                  <a:pt x="182126" y="551153"/>
                </a:lnTo>
                <a:cubicBezTo>
                  <a:pt x="172305" y="551153"/>
                  <a:pt x="162038" y="548673"/>
                  <a:pt x="152887" y="543263"/>
                </a:cubicBezTo>
                <a:cubicBezTo>
                  <a:pt x="143737" y="537853"/>
                  <a:pt x="136371" y="530414"/>
                  <a:pt x="131460" y="521623"/>
                </a:cubicBezTo>
                <a:lnTo>
                  <a:pt x="8035" y="305670"/>
                </a:lnTo>
                <a:cubicBezTo>
                  <a:pt x="2902" y="296879"/>
                  <a:pt x="0" y="286735"/>
                  <a:pt x="0" y="275689"/>
                </a:cubicBezTo>
                <a:cubicBezTo>
                  <a:pt x="0" y="264644"/>
                  <a:pt x="2902" y="254500"/>
                  <a:pt x="8035" y="245483"/>
                </a:cubicBezTo>
                <a:lnTo>
                  <a:pt x="131014" y="30432"/>
                </a:lnTo>
                <a:cubicBezTo>
                  <a:pt x="136148" y="21640"/>
                  <a:pt x="143513" y="13751"/>
                  <a:pt x="152887" y="8340"/>
                </a:cubicBezTo>
                <a:cubicBezTo>
                  <a:pt x="161591" y="3157"/>
                  <a:pt x="171189" y="451"/>
                  <a:pt x="180786" y="226"/>
                </a:cubicBezTo>
                <a:lnTo>
                  <a:pt x="273700" y="226"/>
                </a:ln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微软雅黑" pitchFamily="34" charset="-122"/>
              <a:ea typeface="微软雅黑" pitchFamily="34" charset="-122"/>
            </a:endParaRPr>
          </a:p>
        </p:txBody>
      </p:sp>
    </p:spTree>
    <p:extLst>
      <p:ext uri="{BB962C8B-B14F-4D97-AF65-F5344CB8AC3E}">
        <p14:creationId xmlns:p14="http://schemas.microsoft.com/office/powerpoint/2010/main" val="10535952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50"/>
          <p:cNvSpPr txBox="1"/>
          <p:nvPr/>
        </p:nvSpPr>
        <p:spPr>
          <a:xfrm>
            <a:off x="1223556" y="1222929"/>
            <a:ext cx="4815736" cy="83099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t>安装物联网传感器，实时监测建筑消防用水的水压和水位。可随时通过手机端查看水压和水位。</a:t>
            </a:r>
            <a:endParaRPr lang="en-US" altLang="zh-CN" sz="1600" dirty="0"/>
          </a:p>
        </p:txBody>
      </p:sp>
      <p:grpSp>
        <p:nvGrpSpPr>
          <p:cNvPr id="62" name="组合 61"/>
          <p:cNvGrpSpPr/>
          <p:nvPr/>
        </p:nvGrpSpPr>
        <p:grpSpPr>
          <a:xfrm>
            <a:off x="1223556" y="3477987"/>
            <a:ext cx="4768441" cy="1225412"/>
            <a:chOff x="1007144" y="2295130"/>
            <a:chExt cx="3503612" cy="1309688"/>
          </a:xfrm>
        </p:grpSpPr>
        <p:sp>
          <p:nvSpPr>
            <p:cNvPr id="63" name="Freeform 7"/>
            <p:cNvSpPr/>
            <p:nvPr/>
          </p:nvSpPr>
          <p:spPr bwMode="auto">
            <a:xfrm>
              <a:off x="1007144" y="2295130"/>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4" name="TextBox 53"/>
            <p:cNvSpPr txBox="1"/>
            <p:nvPr/>
          </p:nvSpPr>
          <p:spPr>
            <a:xfrm>
              <a:off x="1691705" y="2404705"/>
              <a:ext cx="2389965" cy="300013"/>
            </a:xfrm>
            <a:prstGeom prst="rect">
              <a:avLst/>
            </a:prstGeom>
            <a:noFill/>
          </p:spPr>
          <p:txBody>
            <a:bodyPr wrap="square" rtlCol="0">
              <a:spAutoFit/>
            </a:bodyPr>
            <a:lstStyle>
              <a:defPPr>
                <a:defRPr lang="zh-CN"/>
              </a:defPPr>
              <a:lvl1pPr algn="just">
                <a:defRPr sz="2000">
                  <a:solidFill>
                    <a:schemeClr val="bg1"/>
                  </a:solidFill>
                  <a:latin typeface="微软雅黑" panose="020B0503020204020204" pitchFamily="34" charset="-122"/>
                  <a:ea typeface="微软雅黑" panose="020B0503020204020204" pitchFamily="34" charset="-122"/>
                </a:defRPr>
              </a:lvl1pPr>
            </a:lstStyle>
            <a:p>
              <a:r>
                <a:rPr lang="zh-CN" altLang="en-US" dirty="0"/>
                <a:t>喷淋末端</a:t>
              </a:r>
            </a:p>
          </p:txBody>
        </p:sp>
        <p:sp>
          <p:nvSpPr>
            <p:cNvPr id="65" name="矩形 64"/>
            <p:cNvSpPr/>
            <p:nvPr/>
          </p:nvSpPr>
          <p:spPr>
            <a:xfrm>
              <a:off x="1151814" y="2393960"/>
              <a:ext cx="422286" cy="540931"/>
            </a:xfrm>
            <a:prstGeom prst="rect">
              <a:avLst/>
            </a:prstGeom>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1280375" y="5219768"/>
            <a:ext cx="4670875" cy="1321202"/>
            <a:chOff x="1042988" y="3331865"/>
            <a:chExt cx="3503612" cy="1309688"/>
          </a:xfrm>
        </p:grpSpPr>
        <p:sp>
          <p:nvSpPr>
            <p:cNvPr id="67" name="Freeform 8"/>
            <p:cNvSpPr/>
            <p:nvPr/>
          </p:nvSpPr>
          <p:spPr bwMode="auto">
            <a:xfrm>
              <a:off x="1042988" y="3331865"/>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8" name="TextBox 57"/>
            <p:cNvSpPr txBox="1"/>
            <p:nvPr/>
          </p:nvSpPr>
          <p:spPr>
            <a:xfrm>
              <a:off x="1750678" y="3522860"/>
              <a:ext cx="2088231" cy="300013"/>
            </a:xfrm>
            <a:prstGeom prst="rect">
              <a:avLst/>
            </a:prstGeom>
            <a:noFill/>
          </p:spPr>
          <p:txBody>
            <a:bodyPr wrap="square" rtlCol="0">
              <a:spAutoFit/>
            </a:bodyPr>
            <a:lstStyle>
              <a:defPPr>
                <a:defRPr lang="zh-CN"/>
              </a:defPPr>
              <a:lvl1pPr algn="just">
                <a:defRPr sz="2000">
                  <a:solidFill>
                    <a:schemeClr val="bg1"/>
                  </a:solidFill>
                  <a:latin typeface="微软雅黑" panose="020B0503020204020204" pitchFamily="34" charset="-122"/>
                  <a:ea typeface="微软雅黑" panose="020B0503020204020204" pitchFamily="34" charset="-122"/>
                </a:defRPr>
              </a:lvl1pPr>
            </a:lstStyle>
            <a:p>
              <a:r>
                <a:rPr lang="zh-CN" altLang="en-US" dirty="0"/>
                <a:t>低位水池</a:t>
              </a:r>
              <a:endParaRPr lang="en-US" altLang="zh-CN" dirty="0"/>
            </a:p>
          </p:txBody>
        </p:sp>
        <p:sp>
          <p:nvSpPr>
            <p:cNvPr id="69" name="矩形 68"/>
            <p:cNvSpPr/>
            <p:nvPr/>
          </p:nvSpPr>
          <p:spPr>
            <a:xfrm>
              <a:off x="1182130" y="3483508"/>
              <a:ext cx="422286" cy="457642"/>
            </a:xfrm>
            <a:prstGeom prst="rect">
              <a:avLst/>
            </a:prstGeom>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31" name="TextBox 80"/>
          <p:cNvSpPr txBox="1"/>
          <p:nvPr/>
        </p:nvSpPr>
        <p:spPr>
          <a:xfrm>
            <a:off x="1502188" y="22667"/>
            <a:ext cx="3791423" cy="1031051"/>
          </a:xfrm>
          <a:prstGeom prst="rect">
            <a:avLst/>
          </a:prstGeom>
          <a:noFill/>
        </p:spPr>
        <p:txBody>
          <a:bodyPr wrap="non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建筑消防用水监测系统</a:t>
            </a:r>
          </a:p>
          <a:p>
            <a:endParaRPr lang="zh-CN" altLang="en-US" sz="3300" b="1" dirty="0">
              <a:solidFill>
                <a:schemeClr val="tx2"/>
              </a:solidFill>
              <a:latin typeface="Source Sans Pro"/>
            </a:endParaRPr>
          </a:p>
        </p:txBody>
      </p:sp>
      <p:pic>
        <p:nvPicPr>
          <p:cNvPr id="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8880" y="247910"/>
            <a:ext cx="1082978" cy="7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组合 20"/>
          <p:cNvGrpSpPr/>
          <p:nvPr/>
        </p:nvGrpSpPr>
        <p:grpSpPr>
          <a:xfrm>
            <a:off x="1270851" y="2603304"/>
            <a:ext cx="4768441" cy="1225412"/>
            <a:chOff x="1007144" y="2295130"/>
            <a:chExt cx="3503612" cy="1309688"/>
          </a:xfrm>
          <a:solidFill>
            <a:schemeClr val="accent6">
              <a:lumMod val="60000"/>
              <a:lumOff val="40000"/>
            </a:schemeClr>
          </a:solidFill>
        </p:grpSpPr>
        <p:sp>
          <p:nvSpPr>
            <p:cNvPr id="22" name="Freeform 7"/>
            <p:cNvSpPr/>
            <p:nvPr/>
          </p:nvSpPr>
          <p:spPr bwMode="auto">
            <a:xfrm>
              <a:off x="1007144" y="2295130"/>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grpFill/>
            <a:ln>
              <a:noFill/>
            </a:ln>
          </p:spPr>
          <p:txBody>
            <a:bodyPr vert="horz" wrap="square" lIns="91440" tIns="45720" rIns="91440" bIns="45720" numCol="1" anchor="t" anchorCtr="0" compatLnSpc="1"/>
            <a:lstStyle/>
            <a:p>
              <a:endParaRPr lang="zh-CN" altLang="en-US"/>
            </a:p>
          </p:txBody>
        </p:sp>
        <p:sp>
          <p:nvSpPr>
            <p:cNvPr id="23" name="TextBox 53"/>
            <p:cNvSpPr txBox="1"/>
            <p:nvPr/>
          </p:nvSpPr>
          <p:spPr>
            <a:xfrm>
              <a:off x="1691705" y="2404705"/>
              <a:ext cx="2089999" cy="427627"/>
            </a:xfrm>
            <a:prstGeom prst="rect">
              <a:avLst/>
            </a:prstGeom>
            <a:grpFill/>
          </p:spPr>
          <p:txBody>
            <a:bodyPr wrap="square" rtlCol="0">
              <a:spAutoFit/>
            </a:bodyPr>
            <a:lstStyle>
              <a:defPPr>
                <a:defRPr lang="zh-CN"/>
              </a:defPPr>
              <a:lvl1pPr algn="just">
                <a:defRPr sz="2000">
                  <a:solidFill>
                    <a:schemeClr val="bg1"/>
                  </a:solidFill>
                  <a:latin typeface="微软雅黑" panose="020B0503020204020204" pitchFamily="34" charset="-122"/>
                  <a:ea typeface="微软雅黑" panose="020B0503020204020204" pitchFamily="34" charset="-122"/>
                </a:defRPr>
              </a:lvl1pPr>
            </a:lstStyle>
            <a:p>
              <a:r>
                <a:rPr lang="zh-CN" altLang="en-US" dirty="0"/>
                <a:t>高位水箱</a:t>
              </a:r>
            </a:p>
          </p:txBody>
        </p:sp>
        <p:sp>
          <p:nvSpPr>
            <p:cNvPr id="24" name="矩形 23"/>
            <p:cNvSpPr/>
            <p:nvPr/>
          </p:nvSpPr>
          <p:spPr>
            <a:xfrm>
              <a:off x="1151814" y="2393959"/>
              <a:ext cx="413646" cy="493415"/>
            </a:xfrm>
            <a:prstGeom prst="rect">
              <a:avLst/>
            </a:prstGeom>
            <a:grpFill/>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270851" y="4354487"/>
            <a:ext cx="4768441" cy="1225412"/>
            <a:chOff x="1007144" y="2295130"/>
            <a:chExt cx="3503612" cy="1309688"/>
          </a:xfrm>
          <a:solidFill>
            <a:srgbClr val="C00000"/>
          </a:solidFill>
        </p:grpSpPr>
        <p:sp>
          <p:nvSpPr>
            <p:cNvPr id="29" name="Freeform 7"/>
            <p:cNvSpPr/>
            <p:nvPr/>
          </p:nvSpPr>
          <p:spPr bwMode="auto">
            <a:xfrm>
              <a:off x="1007144" y="2295130"/>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grpFill/>
            <a:ln>
              <a:noFill/>
            </a:ln>
          </p:spPr>
          <p:txBody>
            <a:bodyPr vert="horz" wrap="square" lIns="91440" tIns="45720" rIns="91440" bIns="45720" numCol="1" anchor="t" anchorCtr="0" compatLnSpc="1"/>
            <a:lstStyle/>
            <a:p>
              <a:endParaRPr lang="zh-CN" altLang="en-US"/>
            </a:p>
          </p:txBody>
        </p:sp>
        <p:sp>
          <p:nvSpPr>
            <p:cNvPr id="30" name="TextBox 53"/>
            <p:cNvSpPr txBox="1"/>
            <p:nvPr/>
          </p:nvSpPr>
          <p:spPr>
            <a:xfrm>
              <a:off x="1691705" y="2404705"/>
              <a:ext cx="2089999" cy="427627"/>
            </a:xfrm>
            <a:prstGeom prst="rect">
              <a:avLst/>
            </a:prstGeom>
            <a:grpFill/>
          </p:spPr>
          <p:txBody>
            <a:bodyPr wrap="square" rtlCol="0">
              <a:spAutoFit/>
            </a:bodyPr>
            <a:lstStyle>
              <a:defPPr>
                <a:defRPr lang="zh-CN"/>
              </a:defPPr>
              <a:lvl1pPr algn="just">
                <a:defRPr sz="2000">
                  <a:solidFill>
                    <a:schemeClr val="bg1"/>
                  </a:solidFill>
                  <a:latin typeface="微软雅黑" panose="020B0503020204020204" pitchFamily="34" charset="-122"/>
                  <a:ea typeface="微软雅黑" panose="020B0503020204020204" pitchFamily="34" charset="-122"/>
                </a:defRPr>
              </a:lvl1pPr>
            </a:lstStyle>
            <a:p>
              <a:r>
                <a:rPr lang="zh-CN" altLang="en-US" dirty="0"/>
                <a:t>实验消火栓</a:t>
              </a:r>
            </a:p>
          </p:txBody>
        </p:sp>
        <p:sp>
          <p:nvSpPr>
            <p:cNvPr id="32" name="矩形 31"/>
            <p:cNvSpPr/>
            <p:nvPr/>
          </p:nvSpPr>
          <p:spPr>
            <a:xfrm>
              <a:off x="1151814" y="2393959"/>
              <a:ext cx="413646" cy="493415"/>
            </a:xfrm>
            <a:prstGeom prst="rect">
              <a:avLst/>
            </a:prstGeom>
            <a:grpFill/>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2050" name="Picture 2" descr="https://timgsa.baidu.com/timg?image&amp;quality=80&amp;size=b9999_10000&amp;sec=1554356228149&amp;di=c7c940178d2cdd4fdb5c607dc7444bc0&amp;imgtype=0&amp;src=http%3A%2F%2Ftu.ossfiles.cn%3A9186%2Fgroup1%2FM00%2F27%2F3D%2FrBgIBlyUPTi-ngbBAAFVJZoBUrc7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8182" y="1369507"/>
            <a:ext cx="3020135" cy="244404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4"/>
          <a:stretch>
            <a:fillRect/>
          </a:stretch>
        </p:blipFill>
        <p:spPr>
          <a:xfrm>
            <a:off x="7928182" y="3956002"/>
            <a:ext cx="3019786" cy="24983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30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500"/>
                                        <p:tgtEl>
                                          <p:spTgt spid="62"/>
                                        </p:tgtEl>
                                      </p:cBhvr>
                                    </p:animEffect>
                                  </p:childTnLst>
                                </p:cTn>
                              </p:par>
                              <p:par>
                                <p:cTn id="8" presetID="22" presetClass="entr" presetSubtype="2" fill="hold" nodeType="withEffect">
                                  <p:stCondLst>
                                    <p:cond delay="900"/>
                                  </p:stCondLst>
                                  <p:childTnLst>
                                    <p:set>
                                      <p:cBhvr>
                                        <p:cTn id="9" dur="1" fill="hold">
                                          <p:stCondLst>
                                            <p:cond delay="0"/>
                                          </p:stCondLst>
                                        </p:cTn>
                                        <p:tgtEl>
                                          <p:spTgt spid="66"/>
                                        </p:tgtEl>
                                        <p:attrNameLst>
                                          <p:attrName>style.visibility</p:attrName>
                                        </p:attrNameLst>
                                      </p:cBhvr>
                                      <p:to>
                                        <p:strVal val="visible"/>
                                      </p:to>
                                    </p:set>
                                    <p:animEffect transition="in" filter="wipe(right)">
                                      <p:cBhvr>
                                        <p:cTn id="10" dur="500"/>
                                        <p:tgtEl>
                                          <p:spTgt spid="66"/>
                                        </p:tgtEl>
                                      </p:cBhvr>
                                    </p:animEffect>
                                  </p:childTnLst>
                                </p:cTn>
                              </p:par>
                            </p:childTnLst>
                          </p:cTn>
                        </p:par>
                        <p:par>
                          <p:cTn id="11" fill="hold">
                            <p:stCondLst>
                              <p:cond delay="1400"/>
                            </p:stCondLst>
                            <p:childTnLst>
                              <p:par>
                                <p:cTn id="12" presetID="2" presetClass="entr" presetSubtype="2"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250" fill="hold"/>
                                        <p:tgtEl>
                                          <p:spTgt spid="61"/>
                                        </p:tgtEl>
                                        <p:attrNameLst>
                                          <p:attrName>ppt_x</p:attrName>
                                        </p:attrNameLst>
                                      </p:cBhvr>
                                      <p:tavLst>
                                        <p:tav tm="0">
                                          <p:val>
                                            <p:strVal val="1+#ppt_w/2"/>
                                          </p:val>
                                        </p:tav>
                                        <p:tav tm="100000">
                                          <p:val>
                                            <p:strVal val="#ppt_x"/>
                                          </p:val>
                                        </p:tav>
                                      </p:tavLst>
                                    </p:anim>
                                    <p:anim calcmode="lin" valueType="num">
                                      <p:cBhvr additive="base">
                                        <p:cTn id="15" dur="250" fill="hold"/>
                                        <p:tgtEl>
                                          <p:spTgt spid="61"/>
                                        </p:tgtEl>
                                        <p:attrNameLst>
                                          <p:attrName>ppt_y</p:attrName>
                                        </p:attrNameLst>
                                      </p:cBhvr>
                                      <p:tavLst>
                                        <p:tav tm="0">
                                          <p:val>
                                            <p:strVal val="#ppt_y"/>
                                          </p:val>
                                        </p:tav>
                                        <p:tav tm="100000">
                                          <p:val>
                                            <p:strVal val="#ppt_y"/>
                                          </p:val>
                                        </p:tav>
                                      </p:tavLst>
                                    </p:anim>
                                  </p:childTnLst>
                                </p:cTn>
                              </p:par>
                              <p:par>
                                <p:cTn id="16" presetID="22" presetClass="entr" presetSubtype="2" fill="hold" nodeType="withEffect">
                                  <p:stCondLst>
                                    <p:cond delay="300"/>
                                  </p:stCondLst>
                                  <p:childTnLst>
                                    <p:set>
                                      <p:cBhvr>
                                        <p:cTn id="17" dur="1" fill="hold">
                                          <p:stCondLst>
                                            <p:cond delay="0"/>
                                          </p:stCondLst>
                                        </p:cTn>
                                        <p:tgtEl>
                                          <p:spTgt spid="21"/>
                                        </p:tgtEl>
                                        <p:attrNameLst>
                                          <p:attrName>style.visibility</p:attrName>
                                        </p:attrNameLst>
                                      </p:cBhvr>
                                      <p:to>
                                        <p:strVal val="visible"/>
                                      </p:to>
                                    </p:set>
                                    <p:animEffect transition="in" filter="wipe(right)">
                                      <p:cBhvr>
                                        <p:cTn id="18" dur="500"/>
                                        <p:tgtEl>
                                          <p:spTgt spid="21"/>
                                        </p:tgtEl>
                                      </p:cBhvr>
                                    </p:animEffect>
                                  </p:childTnLst>
                                </p:cTn>
                              </p:par>
                              <p:par>
                                <p:cTn id="19" presetID="22" presetClass="entr" presetSubtype="2" fill="hold" nodeType="withEffect">
                                  <p:stCondLst>
                                    <p:cond delay="30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7228359" y="2107715"/>
            <a:ext cx="5238009" cy="900055"/>
          </a:xfrm>
          <a:prstGeom prst="rect">
            <a:avLst/>
          </a:prstGeom>
          <a:noFill/>
        </p:spPr>
        <p:txBody>
          <a:bodyPr wrap="square" rtlCol="0">
            <a:spAutoFit/>
          </a:bodyPr>
          <a:lstStyle/>
          <a:p>
            <a:pPr>
              <a:lnSpc>
                <a:spcPct val="125000"/>
              </a:lnSpc>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水压、液位值实时监测显示</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5000"/>
              </a:lnSpc>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低于或高于预设标准值自动报警</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361709" y="4295888"/>
            <a:ext cx="5238009" cy="1323247"/>
          </a:xfrm>
          <a:prstGeom prst="rect">
            <a:avLst/>
          </a:prstGeom>
          <a:noFill/>
        </p:spPr>
        <p:txBody>
          <a:bodyPr wrap="square" rtlCol="0">
            <a:spAutoFit/>
          </a:bodyPr>
          <a:lstStyle/>
          <a:p>
            <a:pPr>
              <a:lnSpc>
                <a:spcPct val="125000"/>
              </a:lnSpc>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数据信息随时随地可以查看</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5000"/>
              </a:lnSpc>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解决了检查难、确认难问题</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5000"/>
              </a:lnSpc>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杜绝缺水、少水的消防安全隐患</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80"/>
          <p:cNvSpPr txBox="1"/>
          <p:nvPr/>
        </p:nvSpPr>
        <p:spPr>
          <a:xfrm>
            <a:off x="1486521" y="43149"/>
            <a:ext cx="3057247" cy="1031051"/>
          </a:xfrm>
          <a:prstGeom prst="rect">
            <a:avLst/>
          </a:prstGeom>
          <a:noFill/>
        </p:spPr>
        <p:txBody>
          <a:bodyPr wrap="non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消防用水监测系统</a:t>
            </a:r>
          </a:p>
          <a:p>
            <a:endParaRPr lang="zh-CN" altLang="en-US" sz="3300" b="1" dirty="0">
              <a:solidFill>
                <a:schemeClr val="tx2"/>
              </a:solidFill>
              <a:latin typeface="Source Sans Pro"/>
            </a:endParaRPr>
          </a:p>
        </p:txBody>
      </p:sp>
      <p:pic>
        <p:nvPicPr>
          <p:cNvPr id="4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8449" y="182142"/>
            <a:ext cx="1082978" cy="7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p:cNvPicPr>
            <a:picLocks noChangeAspect="1"/>
          </p:cNvPicPr>
          <p:nvPr/>
        </p:nvPicPr>
        <p:blipFill>
          <a:blip r:embed="rId3"/>
          <a:stretch>
            <a:fillRect/>
          </a:stretch>
        </p:blipFill>
        <p:spPr>
          <a:xfrm>
            <a:off x="294908" y="2040300"/>
            <a:ext cx="2943592" cy="2767616"/>
          </a:xfrm>
          <a:prstGeom prst="rect">
            <a:avLst/>
          </a:prstGeom>
        </p:spPr>
      </p:pic>
      <p:pic>
        <p:nvPicPr>
          <p:cNvPr id="9" name="图片 8"/>
          <p:cNvPicPr>
            <a:picLocks noChangeAspect="1"/>
          </p:cNvPicPr>
          <p:nvPr/>
        </p:nvPicPr>
        <p:blipFill>
          <a:blip r:embed="rId4"/>
          <a:stretch>
            <a:fillRect/>
          </a:stretch>
        </p:blipFill>
        <p:spPr>
          <a:xfrm>
            <a:off x="3714961" y="2039574"/>
            <a:ext cx="2866814" cy="3029205"/>
          </a:xfrm>
          <a:prstGeom prst="rect">
            <a:avLst/>
          </a:prstGeom>
        </p:spPr>
      </p:pic>
      <p:sp>
        <p:nvSpPr>
          <p:cNvPr id="20" name="文本框 19"/>
          <p:cNvSpPr txBox="1"/>
          <p:nvPr/>
        </p:nvSpPr>
        <p:spPr>
          <a:xfrm>
            <a:off x="2184847" y="5311551"/>
            <a:ext cx="2566219" cy="461665"/>
          </a:xfrm>
          <a:prstGeom prst="rect">
            <a:avLst/>
          </a:prstGeom>
          <a:noFill/>
        </p:spPr>
        <p:txBody>
          <a:bodyPr wrap="square"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水压、水位监测</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ppt_x"/>
                                          </p:val>
                                        </p:tav>
                                        <p:tav tm="100000">
                                          <p:val>
                                            <p:strVal val="#ppt_x"/>
                                          </p:val>
                                        </p:tav>
                                      </p:tavLst>
                                    </p:anim>
                                    <p:anim calcmode="lin" valueType="num">
                                      <p:cBhvr additive="base">
                                        <p:cTn id="8" dur="75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750" fill="hold"/>
                                        <p:tgtEl>
                                          <p:spTgt spid="33"/>
                                        </p:tgtEl>
                                        <p:attrNameLst>
                                          <p:attrName>ppt_x</p:attrName>
                                        </p:attrNameLst>
                                      </p:cBhvr>
                                      <p:tavLst>
                                        <p:tav tm="0">
                                          <p:val>
                                            <p:strVal val="#ppt_x"/>
                                          </p:val>
                                        </p:tav>
                                        <p:tav tm="100000">
                                          <p:val>
                                            <p:strVal val="#ppt_x"/>
                                          </p:val>
                                        </p:tav>
                                      </p:tavLst>
                                    </p:anim>
                                    <p:anim calcmode="lin" valueType="num">
                                      <p:cBhvr additive="base">
                                        <p:cTn id="12" dur="750" fill="hold"/>
                                        <p:tgtEl>
                                          <p:spTgt spid="33"/>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962775" y="1362075"/>
            <a:ext cx="4933950" cy="4914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a:t>
            </a:r>
            <a:endParaRPr lang="zh-CN" altLang="en-US" b="1" dirty="0"/>
          </a:p>
        </p:txBody>
      </p:sp>
      <p:sp>
        <p:nvSpPr>
          <p:cNvPr id="19" name="TextBox 5"/>
          <p:cNvSpPr txBox="1"/>
          <p:nvPr/>
        </p:nvSpPr>
        <p:spPr>
          <a:xfrm>
            <a:off x="7421669" y="1851778"/>
            <a:ext cx="4022551" cy="69519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600" b="1" dirty="0">
                <a:solidFill>
                  <a:schemeClr val="tx1">
                    <a:lumMod val="75000"/>
                    <a:lumOff val="25000"/>
                  </a:schemeClr>
                </a:solidFill>
              </a:rPr>
              <a:t>将社会单位的消防报警控制柜通过数据传输装置，把各类报警信息实时上传到云服务器。</a:t>
            </a:r>
            <a:endParaRPr lang="en-US" altLang="zh-CN" sz="1600" b="1" dirty="0">
              <a:solidFill>
                <a:schemeClr val="tx1">
                  <a:lumMod val="75000"/>
                  <a:lumOff val="25000"/>
                </a:schemeClr>
              </a:solidFill>
            </a:endParaRPr>
          </a:p>
        </p:txBody>
      </p:sp>
      <p:sp>
        <p:nvSpPr>
          <p:cNvPr id="20" name="TextBox 6"/>
          <p:cNvSpPr txBox="1"/>
          <p:nvPr/>
        </p:nvSpPr>
        <p:spPr>
          <a:xfrm>
            <a:off x="7443398" y="3472529"/>
            <a:ext cx="4022551" cy="695190"/>
          </a:xfrm>
          <a:prstGeom prst="rect">
            <a:avLst/>
          </a:prstGeom>
          <a:noFill/>
        </p:spPr>
        <p:txBody>
          <a:bodyPr wrap="square" lIns="0" tIns="0" rIns="0" bIns="0" rtlCol="0">
            <a:spAutoFit/>
          </a:bodyPr>
          <a:lstStyle>
            <a:defPPr>
              <a:defRPr lang="zh-CN"/>
            </a:defPPr>
            <a:lvl1pPr algn="just">
              <a:lnSpc>
                <a:spcPct val="150000"/>
              </a:lnSpc>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b="1" dirty="0"/>
              <a:t>单位消防安全责任人和消防安全管理人随时随地通过手机端掌握各种消防设施报警情况。</a:t>
            </a:r>
            <a:endParaRPr lang="en-US" altLang="zh-CN" b="1" dirty="0"/>
          </a:p>
        </p:txBody>
      </p:sp>
      <p:sp>
        <p:nvSpPr>
          <p:cNvPr id="21" name="TextBox 8"/>
          <p:cNvSpPr txBox="1"/>
          <p:nvPr/>
        </p:nvSpPr>
        <p:spPr>
          <a:xfrm>
            <a:off x="7438884" y="5109645"/>
            <a:ext cx="4022551" cy="695190"/>
          </a:xfrm>
          <a:prstGeom prst="rect">
            <a:avLst/>
          </a:prstGeom>
          <a:noFill/>
        </p:spPr>
        <p:txBody>
          <a:bodyPr wrap="square" lIns="0" tIns="0" rIns="0" bIns="0" rtlCol="0">
            <a:spAutoFit/>
          </a:bodyPr>
          <a:lstStyle>
            <a:defPPr>
              <a:defRPr lang="zh-CN"/>
            </a:defPPr>
            <a:lvl1pPr algn="just">
              <a:lnSpc>
                <a:spcPct val="150000"/>
              </a:lnSpc>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b="1" dirty="0"/>
              <a:t>一旦有紧急情况可以及时安排相关人员到现场处理。</a:t>
            </a:r>
            <a:endParaRPr lang="en-US" altLang="zh-CN" b="1" dirty="0"/>
          </a:p>
        </p:txBody>
      </p:sp>
      <p:sp>
        <p:nvSpPr>
          <p:cNvPr id="38" name="TextBox 37"/>
          <p:cNvSpPr txBox="1"/>
          <p:nvPr/>
        </p:nvSpPr>
        <p:spPr>
          <a:xfrm>
            <a:off x="536855" y="3287895"/>
            <a:ext cx="2092875" cy="1231102"/>
          </a:xfrm>
          <a:prstGeom prst="rect">
            <a:avLst/>
          </a:prstGeom>
          <a:noFill/>
        </p:spPr>
        <p:txBody>
          <a:bodyPr wrap="none" lIns="121917" tIns="60958" rIns="121917" bIns="60958">
            <a:spAutoFit/>
          </a:bodyPr>
          <a:lstStyle/>
          <a:p>
            <a:pPr algn="ctr" fontAlgn="auto">
              <a:lnSpc>
                <a:spcPct val="150000"/>
              </a:lnSpc>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火灾自动报警</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云监测系统</a:t>
            </a:r>
          </a:p>
        </p:txBody>
      </p:sp>
      <p:sp>
        <p:nvSpPr>
          <p:cNvPr id="31" name="TextBox 80"/>
          <p:cNvSpPr txBox="1"/>
          <p:nvPr/>
        </p:nvSpPr>
        <p:spPr>
          <a:xfrm>
            <a:off x="1583293" y="56071"/>
            <a:ext cx="4152099" cy="1031051"/>
          </a:xfrm>
          <a:prstGeom prst="rect">
            <a:avLst/>
          </a:prstGeom>
          <a:noFill/>
        </p:spPr>
        <p:txBody>
          <a:bodyPr wrap="non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火灾自动报警云监测系统</a:t>
            </a:r>
          </a:p>
          <a:p>
            <a:endParaRPr lang="zh-CN" altLang="en-US" sz="3300" b="1" dirty="0">
              <a:solidFill>
                <a:schemeClr val="tx2"/>
              </a:solidFill>
              <a:latin typeface="Source Sans Pro"/>
            </a:endParaRPr>
          </a:p>
        </p:txBody>
      </p:sp>
      <p:pic>
        <p:nvPicPr>
          <p:cNvPr id="5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1459" y="234263"/>
            <a:ext cx="1082978" cy="7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a:blip r:embed="rId3"/>
          <a:stretch>
            <a:fillRect/>
          </a:stretch>
        </p:blipFill>
        <p:spPr>
          <a:xfrm>
            <a:off x="327305" y="2221110"/>
            <a:ext cx="6058746" cy="3038899"/>
          </a:xfrm>
          <a:prstGeom prst="rect">
            <a:avLst/>
          </a:prstGeom>
        </p:spPr>
      </p:pic>
    </p:spTree>
    <p:extLst>
      <p:ext uri="{BB962C8B-B14F-4D97-AF65-F5344CB8AC3E}">
        <p14:creationId xmlns:p14="http://schemas.microsoft.com/office/powerpoint/2010/main" val="576789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anim calcmode="lin" valueType="num">
                                      <p:cBhvr>
                                        <p:cTn id="10" dur="500" fill="hold"/>
                                        <p:tgtEl>
                                          <p:spTgt spid="38"/>
                                        </p:tgtEl>
                                        <p:attrNameLst>
                                          <p:attrName>ppt_x</p:attrName>
                                        </p:attrNameLst>
                                      </p:cBhvr>
                                      <p:tavLst>
                                        <p:tav tm="0">
                                          <p:val>
                                            <p:fltVal val="0.5"/>
                                          </p:val>
                                        </p:tav>
                                        <p:tav tm="100000">
                                          <p:val>
                                            <p:strVal val="#ppt_x"/>
                                          </p:val>
                                        </p:tav>
                                      </p:tavLst>
                                    </p:anim>
                                    <p:anim calcmode="lin" valueType="num">
                                      <p:cBhvr>
                                        <p:cTn id="11" dur="500" fill="hold"/>
                                        <p:tgtEl>
                                          <p:spTgt spid="3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554417" y="5038941"/>
            <a:ext cx="8313358" cy="91521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825256" y="1590675"/>
            <a:ext cx="4042519" cy="3181378"/>
            <a:chOff x="6089694" y="1696906"/>
            <a:chExt cx="3617353" cy="2919559"/>
          </a:xfrm>
        </p:grpSpPr>
        <p:pic>
          <p:nvPicPr>
            <p:cNvPr id="19"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9694" y="1696906"/>
              <a:ext cx="3617353" cy="2919559"/>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6" name="Picture 4" descr="https://ss1.bdstatic.com/70cFuXSh_Q1YnxGkpoWK1HF6hhy/it/u=3674230495,230846872&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014" y="1743075"/>
              <a:ext cx="3554397" cy="282053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21"/>
          <p:cNvSpPr txBox="1"/>
          <p:nvPr/>
        </p:nvSpPr>
        <p:spPr>
          <a:xfrm>
            <a:off x="741985" y="5114843"/>
            <a:ext cx="8022057" cy="807913"/>
          </a:xfrm>
          <a:prstGeom prst="rect">
            <a:avLst/>
          </a:prstGeom>
          <a:noFill/>
        </p:spPr>
        <p:txBody>
          <a:bodyPr wrap="square" lIns="0" tIns="0" rIns="0" bIns="0" rtlCol="0">
            <a:spAutoFit/>
          </a:bodyPr>
          <a:lstStyle/>
          <a:p>
            <a:pPr algn="just">
              <a:lnSpc>
                <a:spcPct val="15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通过安全可视化，系统实现了实时查岗，语音对讲的功能，政府、行业安全监管部门，可随时通过手机对各场所的消防值班人员不定时查岗</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80"/>
          <p:cNvSpPr txBox="1"/>
          <p:nvPr/>
        </p:nvSpPr>
        <p:spPr>
          <a:xfrm>
            <a:off x="1589956" y="73895"/>
            <a:ext cx="4152099" cy="1031051"/>
          </a:xfrm>
          <a:prstGeom prst="rect">
            <a:avLst/>
          </a:prstGeom>
          <a:noFill/>
        </p:spPr>
        <p:txBody>
          <a:bodyPr wrap="non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重点部位可视化监管系统</a:t>
            </a:r>
          </a:p>
          <a:p>
            <a:endParaRPr lang="zh-CN" altLang="en-US" sz="3300" b="1" dirty="0">
              <a:solidFill>
                <a:schemeClr val="tx2"/>
              </a:solidFill>
              <a:latin typeface="Source Sans Pro"/>
            </a:endParaRPr>
          </a:p>
        </p:txBody>
      </p:sp>
      <p:pic>
        <p:nvPicPr>
          <p:cNvPr id="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742" y="247909"/>
            <a:ext cx="1082978" cy="7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组合 10"/>
          <p:cNvGrpSpPr/>
          <p:nvPr/>
        </p:nvGrpSpPr>
        <p:grpSpPr>
          <a:xfrm>
            <a:off x="1782912" y="3583342"/>
            <a:ext cx="1157816" cy="1166284"/>
            <a:chOff x="1630512" y="3596042"/>
            <a:chExt cx="1157816" cy="1166284"/>
          </a:xfrm>
        </p:grpSpPr>
        <p:sp>
          <p:nvSpPr>
            <p:cNvPr id="27" name="TextBox 3"/>
            <p:cNvSpPr txBox="1"/>
            <p:nvPr/>
          </p:nvSpPr>
          <p:spPr>
            <a:xfrm>
              <a:off x="1837487" y="3632697"/>
              <a:ext cx="851161" cy="8309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700" b="1" dirty="0"/>
                <a:t>语音对讲</a:t>
              </a:r>
            </a:p>
          </p:txBody>
        </p:sp>
        <p:sp>
          <p:nvSpPr>
            <p:cNvPr id="23" name="Oval 2811"/>
            <p:cNvSpPr>
              <a:spLocks noChangeArrowheads="1"/>
            </p:cNvSpPr>
            <p:nvPr/>
          </p:nvSpPr>
          <p:spPr bwMode="auto">
            <a:xfrm>
              <a:off x="1630512" y="3596042"/>
              <a:ext cx="1157816" cy="1166284"/>
            </a:xfrm>
            <a:prstGeom prst="ellipse">
              <a:avLst/>
            </a:prstGeom>
            <a:solidFill>
              <a:srgbClr val="C00000"/>
            </a:solidFill>
            <a:ln w="9525">
              <a:noFill/>
              <a:round/>
              <a:headEnd/>
              <a:tailEnd/>
            </a:ln>
          </p:spPr>
          <p:txBody>
            <a:bodyPr/>
            <a:lstStyle/>
            <a:p>
              <a:endParaRPr lang="zh-CN" altLang="en-US" sz="2400">
                <a:latin typeface="Calibri" pitchFamily="34" charset="0"/>
              </a:endParaRPr>
            </a:p>
          </p:txBody>
        </p:sp>
        <p:sp>
          <p:nvSpPr>
            <p:cNvPr id="24" name="矩形 69"/>
            <p:cNvSpPr>
              <a:spLocks noChangeArrowheads="1"/>
            </p:cNvSpPr>
            <p:nvPr/>
          </p:nvSpPr>
          <p:spPr bwMode="auto">
            <a:xfrm>
              <a:off x="1881209" y="3829271"/>
              <a:ext cx="615553" cy="738664"/>
            </a:xfrm>
            <a:prstGeom prst="rect">
              <a:avLst/>
            </a:prstGeom>
            <a:noFill/>
            <a:ln w="9525">
              <a:noFill/>
              <a:miter lim="800000"/>
              <a:headEnd/>
              <a:tailEnd/>
            </a:ln>
          </p:spPr>
          <p:txBody>
            <a:bodyPr wrap="none" lIns="0" tIns="0" rIns="0" bIns="0">
              <a:spAutoFit/>
            </a:bodyPr>
            <a:lstStyle/>
            <a:p>
              <a:pPr algn="ctr"/>
              <a:r>
                <a:rPr lang="zh-CN" altLang="en-US" sz="2400" b="1" dirty="0">
                  <a:solidFill>
                    <a:schemeClr val="bg1"/>
                  </a:solidFill>
                  <a:latin typeface="微软雅黑" pitchFamily="34" charset="-122"/>
                  <a:ea typeface="微软雅黑" pitchFamily="34" charset="-122"/>
                </a:rPr>
                <a:t>语音</a:t>
              </a:r>
              <a:endParaRPr lang="en-US" altLang="zh-CN" sz="2400" b="1" dirty="0">
                <a:solidFill>
                  <a:schemeClr val="bg1"/>
                </a:solidFill>
                <a:latin typeface="微软雅黑" pitchFamily="34" charset="-122"/>
                <a:ea typeface="微软雅黑" pitchFamily="34" charset="-122"/>
              </a:endParaRPr>
            </a:p>
            <a:p>
              <a:pPr algn="ctr"/>
              <a:r>
                <a:rPr lang="zh-CN" altLang="en-US" sz="2400" b="1" dirty="0">
                  <a:solidFill>
                    <a:schemeClr val="bg1"/>
                  </a:solidFill>
                  <a:latin typeface="微软雅黑" pitchFamily="34" charset="-122"/>
                  <a:ea typeface="微软雅黑" pitchFamily="34" charset="-122"/>
                </a:rPr>
                <a:t>对讲</a:t>
              </a:r>
            </a:p>
          </p:txBody>
        </p:sp>
      </p:grpSp>
      <p:grpSp>
        <p:nvGrpSpPr>
          <p:cNvPr id="12" name="组合 11"/>
          <p:cNvGrpSpPr/>
          <p:nvPr/>
        </p:nvGrpSpPr>
        <p:grpSpPr>
          <a:xfrm>
            <a:off x="434094" y="3583342"/>
            <a:ext cx="1156932" cy="1229784"/>
            <a:chOff x="294395" y="3564474"/>
            <a:chExt cx="1157816" cy="1210552"/>
          </a:xfrm>
        </p:grpSpPr>
        <p:sp>
          <p:nvSpPr>
            <p:cNvPr id="30" name="TextBox 16"/>
            <p:cNvSpPr txBox="1"/>
            <p:nvPr/>
          </p:nvSpPr>
          <p:spPr>
            <a:xfrm>
              <a:off x="522536" y="3619115"/>
              <a:ext cx="851161" cy="8309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700" b="1" dirty="0"/>
                <a:t>实时查岗</a:t>
              </a:r>
            </a:p>
          </p:txBody>
        </p:sp>
        <p:sp>
          <p:nvSpPr>
            <p:cNvPr id="25" name="TextBox 3"/>
            <p:cNvSpPr txBox="1"/>
            <p:nvPr/>
          </p:nvSpPr>
          <p:spPr>
            <a:xfrm>
              <a:off x="501370" y="3944029"/>
              <a:ext cx="851161" cy="8309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700" b="1" dirty="0"/>
                <a:t>语音对讲</a:t>
              </a:r>
            </a:p>
          </p:txBody>
        </p:sp>
        <p:sp>
          <p:nvSpPr>
            <p:cNvPr id="26" name="Oval 2811"/>
            <p:cNvSpPr>
              <a:spLocks noChangeArrowheads="1"/>
            </p:cNvSpPr>
            <p:nvPr/>
          </p:nvSpPr>
          <p:spPr bwMode="auto">
            <a:xfrm>
              <a:off x="294395" y="3564474"/>
              <a:ext cx="1157816" cy="1166284"/>
            </a:xfrm>
            <a:prstGeom prst="ellipse">
              <a:avLst/>
            </a:prstGeom>
            <a:solidFill>
              <a:srgbClr val="0070C0"/>
            </a:solidFill>
            <a:ln w="9525">
              <a:noFill/>
              <a:round/>
              <a:headEnd/>
              <a:tailEnd/>
            </a:ln>
          </p:spPr>
          <p:txBody>
            <a:bodyPr/>
            <a:lstStyle/>
            <a:p>
              <a:endParaRPr lang="zh-CN" altLang="en-US" sz="2400">
                <a:latin typeface="Calibri" pitchFamily="34" charset="0"/>
              </a:endParaRPr>
            </a:p>
          </p:txBody>
        </p:sp>
        <p:sp>
          <p:nvSpPr>
            <p:cNvPr id="32" name="矩形 69"/>
            <p:cNvSpPr>
              <a:spLocks noChangeArrowheads="1"/>
            </p:cNvSpPr>
            <p:nvPr/>
          </p:nvSpPr>
          <p:spPr bwMode="auto">
            <a:xfrm>
              <a:off x="554617" y="3797703"/>
              <a:ext cx="615553" cy="738664"/>
            </a:xfrm>
            <a:prstGeom prst="rect">
              <a:avLst/>
            </a:prstGeom>
            <a:noFill/>
            <a:ln w="9525">
              <a:noFill/>
              <a:miter lim="800000"/>
              <a:headEnd/>
              <a:tailEnd/>
            </a:ln>
          </p:spPr>
          <p:txBody>
            <a:bodyPr wrap="none" lIns="0" tIns="0" rIns="0" bIns="0">
              <a:spAutoFit/>
            </a:bodyPr>
            <a:lstStyle/>
            <a:p>
              <a:pPr algn="ctr"/>
              <a:r>
                <a:rPr lang="zh-CN" altLang="en-US" sz="2400" b="1" dirty="0">
                  <a:solidFill>
                    <a:schemeClr val="bg1"/>
                  </a:solidFill>
                  <a:latin typeface="微软雅黑" pitchFamily="34" charset="-122"/>
                  <a:ea typeface="微软雅黑" pitchFamily="34" charset="-122"/>
                </a:rPr>
                <a:t>智能</a:t>
              </a:r>
              <a:endParaRPr lang="en-US" altLang="zh-CN" sz="2400" b="1" dirty="0">
                <a:solidFill>
                  <a:schemeClr val="bg1"/>
                </a:solidFill>
                <a:latin typeface="微软雅黑" pitchFamily="34" charset="-122"/>
                <a:ea typeface="微软雅黑" pitchFamily="34" charset="-122"/>
              </a:endParaRPr>
            </a:p>
            <a:p>
              <a:pPr algn="ctr"/>
              <a:r>
                <a:rPr lang="zh-CN" altLang="en-US" sz="2400" b="1" dirty="0">
                  <a:solidFill>
                    <a:schemeClr val="bg1"/>
                  </a:solidFill>
                  <a:latin typeface="微软雅黑" pitchFamily="34" charset="-122"/>
                  <a:ea typeface="微软雅黑" pitchFamily="34" charset="-122"/>
                </a:rPr>
                <a:t>查岗</a:t>
              </a:r>
            </a:p>
          </p:txBody>
        </p:sp>
      </p:grpSp>
      <p:sp>
        <p:nvSpPr>
          <p:cNvPr id="7" name="AutoShape 8" descr="data:image/jpeg;base64,/9j/4AAQSkZJRgABAQAAAQABAAD/2wBDAAgGBgcGBQgHBwcJCQgKDBQNDAsLDBkSEw8UHRofHh0aHBwgJC4nICIsIxwcKDcpLDAxNDQ0Hyc5PTgyPC4zNDL/2wBDAQkJCQwLDBgNDRgyIRwhMjIyMjIyMjIyMjIyMjIyMjIyMjIyMjIyMjIyMjIyMjIyMjIyMjIyMjIyMjIyMjIyMjL/wAARCAG6AN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szV9b07QrT7TqN2kEfQZ5LH0VRyT9KZ4g1uDQNInv5+Qg+VP7zelfO+r6vd6xqkmo6lIZpyf3cJOFiXsPb/AHR+NAHrf/CymvpCul6cxjH/AC0uG5/75X/Gkm8azxLm61Oztu+Ny/8A168WmvLmeMI87hB/Ah2qPwFUyiKchQPwp3A9nl+IVgp+bxHFj/ZP+Aqs3xE00DnxBIf90P8A4V4+zkZNVftCFttFwPYX+I2lD/mMXRP+5JVaT4iaUVx/at968I9eUt16VGTmi4HqT/ETST11HUDn/pk9WbbxLaalbie21GcpkrhtysD7ivH2q1pV+theFpfmhddr9TtP8LY74/kaLgesNqsLHP2+Uf8AfVQvqkHe/kyf96vOZNfQHlLckf8ATJj/AFqnL4ik52pEfpAf8adwPS21G3Zub1z9VaoWv7bg/bWOfRGrzB/Ed1/DFEBjr9n5/nUY8RXWctHEB7Qf/XouB6c99a4J+3nB/wBlqia+tVP/ACEW6/3Xrzf/AISKUDmOIk+tv/8AXpw8RnGXSAH1Fv8A/XpXA9COoxDH/E2lH/ffSorjWIbe3eeTWZVjjXcTuk/KuEHiOHGDDb9e1uf8ay9X1M3soRCnkJ0CLtDN6mi4Hc/8Jvp/VdcvFx2Pm0f8JzbD7niS9Xv9+YV5ielRmi4Hqn/Cbpn5PFFwo9fNlB/lUy+OrtRhPGEw+t1Jx+leQsaZRcD2iP4h6vH/AKvxhk9fmnB/9CFXYPib4vjwbfV7a7HoyRP/ACwa8Loz9aLgfSOj/HC9iuFg17RUw5wJbVih/wC+W6/99V6noniXSvEVt5unXSyEDLREbXT6qf59K+KbfVb62GI7h9g/gb5l/I12Xh/xe63EIEpsNQiOYbiNsKT6e2fxBpAfX1FcZ4A8ap4t0yWO4QQarZkJdwg4HPR1/wBk4P0IIrs6APJfirqpWSO3HKxnag9XPJP4f0ryc9+vrXXfEO6M3iBV3ZUK0h+rNx+grjiRTYAxqInNOY81GxpAMf5sr2NVfs4Em8kmrJNRk+/FADSeuKjJpSeajJoARmqMkZpScVE+4/dYj2oAQup+6wP0NMY1FJu3fypAcEDt3oAcx9ajY96eSpHBqMsuf6UAMY5qMmnswqJmFADWPfFRE+nFPZ+1QFstQArGo2alY4qMmgBD1ooooASigUdqAFooooA9K+GvimXSPFek6g8h2mVbC85+/DJwrH/dbH/fNfWlfCWlyEfaox/FAzD2ZfmB/SvtvR78ahoen3u4f6RbRy9f7yg/1oA+ffGjZ8TzD+7DGMfga5xjya3/ABkf+Kqueh/dx8/8BrnJZFijaVzhVBZjjoBTYAx/GoyeDVE65pva5z/wBv8ACmHW9PJ/4+P/ABxv8KQF1j1qMniqZ1mwP/Lf/wAcb/CmHV7H/nv/AOON/hQBbY1Gx496qtq1lxib/wAdb/CmHVLPjEv/AI6f8KALLdKjY9qrf2lan/lt/wCOn/Cm/wBo2v8Az1x/wE0ATMKjI/KoTfW2P9Zn/gJpn22D/np+hoAlbrUZphu4Oz8/7pqM3MR43fjg0AOJpjCkaeP++D+BqMzJ/ez+FACt1zUZB/8Ar0GRc9QaaWHHNADWP402lPsaSgBD1paKKAEpaKOKAEpaKO2aAL2kDdqUanoysP8Ax019VeENTZfBWgrv6adbj/yGtfKuj/8AIVg4/vf+gmvf/Dd0F8LaQvmJxZQj/wAcFAHLeMyP+EpucdPLj/8AQa5fUDnTLr/ri/8AI103jU/8VXc/9co//Qa5m6RpbSeNcbmjZeT6imwOS0mGO51izgmSN45JlRlkcopycYLDkD3rrfGeiWmm6ZBNHoH9lOZ/KO+7MjSYB3bV5G3p83X2rl/7Cuv+ekP/AH0f8KuXltrGpGI3199oMS7E82Vm2rSAueFLbTm07U7zUNPjvktngBRpWQhWLBiuCMnheParnj/TNEsoNJuNEgSKK5WUvtZjkqV4OScEZNZemprWkCYWF8kAmwJApyGx0zke5o1Ndb1gRf2hfLceTkR7m+7nr0HsKAKej2VreC5a4mjUxxkhHJXjafnBHXbgcY5zWdcCL7VKtuXaHeRGXGGK54z74rVttP1KyaRra6jiMkbROVc/MrDBHTvVb+wbr/npD/30f8KAPRYfhNbCz3zXk4mKZydvlqdmck9SAfpXlLrsdlyDg4yOhrbey1aRBG98WQLtCtMxG30+lVf7Buv+ekP/AH0f8KAMuitT+wbr/npD/wB9H/Cj+wbr/npD/wB9H/CgDOXbuG7O3POOtbYt7M3RjFqSol8pvnOQccHHp1/zxVX+wbr/AJ6Q/wDfR/wq39h1Ly9vnW+du3f/AB49N2M0AN8PT6bDqJW+tkkjkO2N5RuCH3XIBz79K7jx3b6Bo9pbqtlaPJPaoyJG0bEsR9/dHgr645HavPv7Buv+ekP/AH0f8Knm0vULkoZrhJCihFLOThR0HSgCpaRF4LkqsbAptJfqgyDuH5Y/Gk02BLjUIIpc+WzhTzjPtmraaVfRjCTRqM54c/4VEdCus/6yH/vo/wCFEXaV2VPlcbR0fUdfRSSWkc5jhjAkaMoiFWU9cHPWtrwzpbxEz3CKY51WPy2GdyNu5/OOs02OqNJHI12rshym+Qtg/iKnB1tcEX6AjkfP7sfT/ab866KdSmpXkrnJVp1HDli0ir4asE1PXYLaSMvGzZbaMkDuQO/0q7440eHRtee3tl/cfNsbj5wDjPHH5VWsLPU9NuRcWlxFFKARuzng/UVJe2ms61PGbidLmVRtQAc469AKx923mbe/zdOX8RFsLN2hmELCP7C1w0W8/MwZl69QOAaRtMs47y5yHaOKHzhCTjqqEAt/wM/98+9Sx+HvEUTxyJHOrRLsQhX+Uc8dOnJ/OnDQfEaTecFuPM3Ft2Hzk8Ht3quddiOSd9yKfTrG3F8rRuEjXcsjSfdLICiAY+Y5zn2GeMVzuOK6n+xfEwjkj/0gpKxZ1Ic7mPBJ461z97ZS2E3kzYD4yQO1KUovYuCcd3cl0ckarCc/3v5GvZ9Bx/wjumc/8ukXr/cFeL6PxqsGfU/yNe0aAw/4RzS+P+XSL/0AVBZk+Nzjxbc/9co//Qa5qZsQufRTXSeNyP8AhLLnGf8AVRf+g1yt83+gXJH/ADyb+VNgUftHvR9o965nzH/vN+dHmP8A3m/OkB032j3o+0e9cz5j/wB9vzo8x/77fnQB032j3o+0e9cz5j/32/OjzH/vt+dAHTfaPelFyu4BnwPpXMeY/wDfb86t2LvJdxRE58x1XJPqaAO5Oh3BYYU7fXKg/wA6oz2FzFM0ezGP9oV2SyI65VgRWDq1zDb3UrySKBx/KgDMh028n3bIs7evzD/GpH0m9iQu8WFHX51/xrV0q+tdsrfaIwDt6t9anv8AULP7JIv2mLPAxu96AOc+xzf5NP8Asj/3f1qy93bou7zkI9jQl7ayfcuEYeoNAFcWFweVTI+oqteRS2TRiUY8wErz1xW7FcwBVXzkJ9jXN+MLqN3s44pNxQPuKn1x/hQA37R70faPeuZ8x/77fnR5j/32/OgDpvtHvW34WvPK1Zn9Im/pXn3mP/fb862vDkj/AGyU72/1fr70AexWk11fMEtY2lbdtwGGc4J/kDU0cWpSzzQrbSb4WVJAxChWY4UEnjmud8N65baXHcfaZpllZw0TLCsgUhWHzZ5IJI+Uf3RWjJ4qsIb69uoGnnM7wsN8QVuGZmx/Co5GOM+9AFi7u5rKcw3A2SBQ2A4bgjI6V5R44lE/iSST1jX+Vdp4l1lNY1qa7t/OSI8L5h5IycH8vWvPdfJbVGJJJ2r1oAh0b/kLQfj/AOgmvaNBI/4R3TOD/wAekXf/AGBXi+jcapCcZ6/yNe0aAP8AinNL6/8AHpF/6AKAMfxz/wAjZc8/8so+f+A1zEkEl3G9tChaWYGNFA6k8Cuk8eceLrgZz+6j6f7tZnh0n/hJ9K/6/If/AEMUpuybJk7RbRzS+BPEjMFXRdSJJwP9Bn/+Ipw8A+JmIA0TUs/9eM//AMRX2qv3B9KcaVn3Cz7nxL/wgviP/oDaj/4Az/8AxFIfBHiAddH1Af8AbjP/APEV9UWOu+IZbthe6cYIA3ykWsmXX5jnqdv3QMH+9mm/23rxsnefTmhmSOTB27vOcNhVVc/L6/Mee3enZ9x2fc+WD4L14ddKvx/25T//ABFM/wCEO1z/AKBl9/4Bzf8AxFfT13rXiAwwPDphTfCWbepYl+D0B+Xvwaj1DUdTh1KKKO3/ANFZFLy+Uz7W5JHB+g9s5ppX6hZ9z5lPhDWh/wAw68/8A5v/AIimHwpq462N1/4Czf8AxFfQS6zrs8qs+mGGE7c7lPGR9c9e+OO9JHfX8upywvCyW6klXZMZXHHOeuf096tU/MltrqeBroWtRKFEF0AO32aX/wCIpkuh6rJ/rLe4x/17y/8AxNfQMz5zyazLhzjGar2L/mI5/M8K/wCEfvx1gl/78S//ABNQzaZNAWEp2OoDFGR1OM4zgrXtMzEZ5P515x4wkI1uU56WkY/8fqJ03FXuUpO+5zltpV7erIbWCWcRDL+XGx2j34/zipRoWqBZWWzuNkQYyMInwu04OeOxrd0zWYdN0wI9nHIzSLPGGdlKyKrKG+XqMMeK6PSbzUvE0sr3VhlJBKqTxkqw8xssq4GD127j2J9ai6NDgrTQ9Zu4zNZWV5PEDt3w28jrn0yFqR/CviJ23Po+pE+ps5f/AImvovR573TdANraWCwtbIAlrHA3ytlshjnDHC5yP7/tzpz6tqqKkiWD7mnCGAfOVTA+ZmzjkntnGOe9CA+X/wDhEvEH/QF1H/wCl/8AiaP+ER8Qf9AXUf8AwDl/+Jr6ht9T1iTVVimsjFbGTBJGSq7eu7ODz6VUbXdajefdYFgjARJ5T/vVL4zuHTC+o5z2psD5q/4RHxB/0BdR/wDAKX/4mrdhoHiLT5zKuhai+VwQbOUf+y19FWGta9L5hvNPaEbCUATktz0+bGeBwcdfSr+g6jqV7avJqMPkupVQuwrk4+bqemelRzu9gPnn7P4j/wChbv8A/wABZv8A4ijyPEf/AELd/wD+A03/AMRX00ZsHqfzpkkrmNtmc9sk4rP22trAfNBt/EQHPhu/H/btN/8AEVy+rG4OoSC6geCZcBonUqyfUEA17z4i8R+O4b+a10vSVkgRiBKsG4N+LNXh/imfUrnxJezaumy/ZwZlKhcHaOw46YrWMrgVdGONWhPpu/8AQTXtGgIf+Ec0v/r0i7/7ArxfRsjVYPx/ka9m0Af8U5pfzf8ALpF2/wBgVQGL49I/4S+49fKi4/4DWX4dP/FTaT/1+Q/+hitLx8c+MbnA/wCWMR/8drK8PH/iptK/6/Yf/QxU1PhZE/hfofW6n5R9KUtgVArEIOe1cnqvjQ6df3lqbFZRbOqbxMfm3LkdF4PBBFUi0dVI/XNUZXx0rn9D8YSa3qpspNMktsRMzOSSFYEfLyBzg1tTNQMrTNzVGZ6szP1qjM4xTTsS1cqTPms+U4q3M3WqEp5rRSIcSnMTk1nXBq9Kazrg8Gr5iHEoTsBmvN/GDf8AE5nYdraP/wBCr0S4PWuUa3vLvxpJDZWiXczWQ/cuQA655HPHSs60lyjitTI8K6LDr93NJe3kcaQIGFvnbJNngBB6epr23TdGs7SzsoLaLY0MBlcD/wAdH/fRz+Feaw2Vlq/l2qKbO4gcKI5CYnt2+vVcV1On+IdR0S3W21IxX011hUuUyvCvsVWwOSSScgdjmud67GttT0Wz4jeRhhpGLVZ3j3rH0PVTqto8htngCMFXdn5lxw3NWNQ1fT9JhWbUb23tUY4UyuF3H29acFZDNDeOtY7azcQ+KE0yZLMQTRboSlx++yO7IR0PQY9Kz7Tx/wCFry5+zw6zbiTOB5oaMMfYsADWV4w8LTeIL231PT7jy57YbHC8F1+8pVh3B/nQ3rZgdZNqg+0+TarLcOgy6QJkfQucKPzzXP6zofijV508jX3sLYBcxggknuTsAz/31XQ6UUTSbVYYxFGsYURjotWvMyGJzjPpRGEY7AZFvo+opCqXfiO8ZVXbstoo4VA+pDN+O6qqWlvp9zJewvfMNpj825u5JPM9TtY7QPQ4zVfx7rU2i+GpriK9t7SdiFgEiFzIfQL6/p61876hrGp6lO0moX091ITyZnL/AKHgUnHmE1c98vdZhVSzTxnH/TRf8a8O8Xzi58VX8ynIZxj/AL5FY4uH9I/+/a/4U12LnccZPoMVUY2Eo2Lmjf8AIWg+p/8AQTXs+gE/8I5pf/XpF3/2BXjGjf8AIWg57n/0E17PoAb/AIRzS/u/8ekX/oAqijA8fnHjGf8A64xcfhWV4eOPE2len2yH/wBDFanxAP8AxWFxk9IY/wCVYekSmLWrGQdUuI2H4MKmp8LIn8L9D6zWYbRyOgprTIc9OOteIweKbyKIxCdjumidievydvpVmfxxqbwmNZSn75nyvXacgLn0FUXE9cluF5Y5OO9ZuoXTJZzSRsAwXKmvLrHxdqixPHJcmQYOTIAxOQB1qK58XXsi7TKGATZjH0/woA9MllIUZOc1RllJryWXxBePfS3IkZHkbcVVjjt2/AVq23jO9SI/afLkPqUwf0oA7aaWqEshrhdT8TX082+KUImRtVeMf/WrOfxTqkajzVDKp4bH9RQB300pUH2rmrjVx5xy3HSucfxdds7M4B3DoDxWLNq7ykkjknNO4rHcy30TRs+/5azfDt4Y/iGbiM5P2IgZ+tcuNYfy2j45FXPDF6g8SNLI4Um2KDJ6sTwKiq7xIlojudaFtrd08socXCf6iVPlYDOMZ7j2qvfSXXh6H/ichJbFm8tLyJcgE/306qf0OK2LKzkM0STJjyQWwR2X/wCyNYHxIm+0y6To0bk/apjPIM/wr8o/9n/KuaEnexMGx+geMLbwfcR21yJzptyjSYjbfFGw53RZ52t3XsTXFeI9THifUJ9Qiv5Z7h2+eKWERlUH3RH8xG0enB781neJLh2vmh6RLjyx224/z+VVtO0fVLxy9nYzyBFLlghAAx6niulbGvQke3g3+UhYkxktuGCDXqXw58a6PpXh9LPUEe0UzlftPzNEWPQH+5x26dfevJFkicNJdTzbmGFEYU/nzxUlvILCWK/ijguIwxAiuEDqTj+Je/WixKVj6cfxNoEcPnPrenCPru+0rj+dcR4l+MOk2MDw6Gpvrs5AkdSsK+/q3+ea8n1DXLC/054l8PWVreMV/wBJtmdQB1PyEkc1z1NaFm3q2t3us3sl/qNy09y/c9EHoo7CsU8mlLEjmt/wxptvf6i8l2rPbW4VmiU48xiwVU3H7oJPX0zTAwvJk8vzNjbPXFNI+UVseJ1SLxDdxxDEatwvYd8Vj9hzQBe0fH9rQfj/ACNezaCP+Kd0z5v+XSLv/sCvGNHP/Ezh/H+Rr2jQV/4p3TOD/wAekXb/AGBQBznxBJHjK4HI/cx/+g1z9jJs1C2cAHbKrYPfkVv/ABDI/wCEyuQP+eMXT6Vzdsf9Lh/66D+dTU+FkT+B+hoDxXGxIeyVDnrGxA/rV2PV0uog0S/mea4dmbc3Pc10vhWA3S3OThY9pP600UjXgmmlkbGAcdqf9nY8yOR3xVqMRxPsgj3MPvGq9zOQW4P4mmMhk2Rr8nWqMsxJwOac0hbOaqt9aAHOxPsfaq7OyseSM9SDg1MxzjjHH51AeetAEcp8wEMsUpx8u4bT/wB9LVRoLbftYywkgY3fOv5irBGODSrIcEdV9DQBTNnIRvjKSoe6H+fpRpkVuNRnTUMxwCLMhxyBkdPerTRRsdyfu39V4rLvVdJLkO4Y+UvI/wB4VMuxMtUepaJqOp6TZvc7ZNX0diEE4ObiFQN2cfxr+tc3d6lHr3jO91G3cyW1vCsUDEFcjGM4PvurrPBuv2MOiW0MkSxw28e7ePuthcnP1x+tcTpbNLp9xfyDEt5O8rfmazjFpttC5bEKTT2fiQ3ZAj+zR43MityT7gjvXocfi0a3Lqnh3VVsruyt4+bw8cnAXaB/Fk9R0rg9T1GKDSEMsRkW4ikiVBIEOMjDjg9GX8cEVpeDdGaw8Kapr2oNGsMx+z28TMQZiuSWUj0bHPI4atIxctBpannkwmd5FckmIbSGIyADgVc0e7t4pGt7wA20vVsfcbsaz7iTzrmWTrvct+ZpZnR3DJGqDaBtUk8gYzz69aoo6HWPDotY4bnS2a9tJ/lLgKwQk8DI6fpXPzwG2lMchG5eoVg36iogzLnBIzwcUygQpO41v6fPHa6fAAzCZrlZsBFJbb0H59qwlVnYKoLMTgAdTV3U7W90q6l0y9jeGeFsSRN/Ccf/AF6BiateNf6rcXLAAu54AxVI9BTad2FAF7Rh/wATaDtyf/QTXtWgFv8AhHNL/wCvSLv/ALArxTRv+QtAT0yf5GvaNAP/ABTml8n/AI9Iu3+wKAOa+IpI8aT8Y/cxD/x2uZtf+PuH/fX+ddL8RuPGtz6eRF/6DXMWhBvIP+ui/wA6mp8LIn8L9DGb7zc9zW74XlZbmaPcQrpkj1wawScs3+8a1vD7vHfsyMRiM5xVItHUPMobAxVSdyW6j2qdTI0jGYttX7wPc+lU55Nztxg5pXAZuOOtQs3XFIxO44NNNAhxc1GTmikJwKYxjctTQMdaU8tkU4kOPekIiY49BWXeEs9yT/zyX/0IVoy1b8N6TFrfiGSwlCFZLfjc23nIxzSk7K4MXQ5Jra1+zs8biRcIpPAz2J9K6fS9H09XgsLrVrNliUBorWQyMx787cKuerGvPtQtLrQdRubGYSRzRMV2nt71Z0e+jtkkjCbmlXEhP8Q9K1jFSsW9jpL7w9q3iXXZLm7kiXT7WLfNcxHdHFEv8CbQeQOiirXjDxLp91aW1vo0TwafZw+TCjcbh2bHqfzrMPia9t1ura1meK3uEAmiH3G49O1crqNxvxEo+UHNbNKKbQrlAks2e59Kb3q7pkHn3ig/dUZNVpsee+Om41zCI6fsOM0inB6keuKliG4EdqaKirux2Hws0v8AtH4g6Yrxh4oGa4cEZA2rkZ/4Ftrs/jT4Nk8//hKLMIUKrHdoPvbhwH9+MA1zPws12DQfFTPNHuW5t2hB7hshh+eK7/4g67a6toNoI4txl8zIIztHT866adDnV+g3Cx8+U7+EVZmsJ4pSvltjOAcVFcxGCZojztrncGtyCzo5xqsH4/8AoJr2jQB/xTml/K3/AB6Rf+gCvGNG/wCQrDxn73/oJr2fQB/xTml8j/j0i7/7AqQOW+I//I7XHb9xDx/wGuZtT/psH/XRf510vxI48cXHQ/uIufwrl7Q/6bb/APXRf51NT4WRP4H6GK332+prX8OtI2pGNH270YE+3U1kN99vqas6fMYb6Ngcc4P0poaOvmnG4JH8sacL/jVORjn60jP1xTCcnNFhhSGjNNpjEbIBqMkmpO3NR9KACjOOlFMduKQhkjbhUVlFfy6lM2mo7XUMQlXZ1AUgk0McCrnhtj/wkLEdfJ/qKH2E9ifxRC2oSy30jK17HGrXMac+Wu1QCfTlq5aCQRyZzzXqXibfqmi+VIImYFV88oPNC+m/qR04Oa5CDwNfSyBfPh2EZ3KGYj8BVxdhqRitK7v8uOetNIWZfs7H5h/qmP8AKupm8N2GnjZKZ5pj3L7APfArKvtHtVtmkiLo6jIy2RW2skVe5T04/ZbOed156Ad+KyScgfWrsTSXFqtsgAG/lj0qu9rMil2jYKCRntkdaxl0C3UYqbuxwOpqzFEMfKc/Q1paBfXljMjWV80T7wWgx8soz/Fnhh7Gu+Oo3epIWvPCemahx80kdlh/rlMGo5uUpSUeh5xDvhlSRCQ6EMp9DXrOmpY69osN4ZhBJz5kL/Lhu5X+8vuK50nwiZNt5oF5aP6QXjr+jZrr7rxR4N1TQrTSbi2uY4LZAkRKK+0YrooYrk6BKqmtjhNVvtKtrh4ftKzTLxthUtn8elcVqLmS/mYoY8nO1uo4r0tPDngKa7SSPVrmIbuUMJXj6g1w/jGzstO8VahZ6dKZbSN1Ebl92RtB69+SaVWsqhnzXM/RhnVYM+p/9BNez6AB/wAI5pnA/wCPSLt/sCvF9H/5CkH4/wAjXs+gn/indM+Yf8ekXb/YFYjOU+JJH/CbXOOnkQ/+g1y9oSbyD/rov866b4ln/iuLj/r3i/8AQa5FWO9fXPrSmrpomS5otGe4O9uD1PanQkidCQcBh2rX0LyZL3/T5CymOQoJZmRDJtOwMQeAWx3FdIbfw1vBS4Qz7I8xtdP5G7zH3YcsCfl28HA6c85o1DUx2mT1FIXXb94fnT9Q0O4/tG6NhDdyWXmyGF0cspjALA5/3Bn8KpppV7JcS26RXZmi/wBYhYgr8wXnPT5mUfjS1DUn81P7wpPNT1qCLS7ue4aCJLp5VbayBzkHnj/x1vyNJBYXFwpaFbqRVVmJRicBQCfyBBp6j1JzKM/eFN3r/eFX7HRo5Y0lmF15Tch/MOMZx6+vFXbnw/bwht0dym3AIM7cZAYd+4INGotTBaRR/EKhaUYq5NYRJJhXnA/66tSppyMud8//AH9ajUNTLaTIpLeWeCa4mgkaORYgQw/3hXQ2Wiw3CtuaclR2mas67slhvxAHm2NEWwZCf4hS1CzZZs9ZmuYgJ9RjeMEbo2jAdj7f41tpePDDvXUZEkIwFSbaF/KqGjabpcltOboo0u9Ri4uXTEe1ssu3q27b6/StgeH/AAnItyIricylLhbdHkcZff8Au+hPbpnrnnpT1uHKZh13UEWSO+MF3EePMLLnH8waoXc+l3qPBFerFJjG2cHa30YD+Yqx/wAIyuwv9lvdq4JOWxghiD+St/3yaRfD8TwtMiXLRLuy4kbHygFvyDL+dWptDSscpPp91YrvkC+W38cbq4/Q1V82Tkb2IPUE8Gutk8Pq8bTQtcKi4DNvJHJIH6gj8Kpy6PcQQmZhcPCCB5is2MkZH5ipKvpY5+3OHwTite01W9s3Vre7liZWDKyPgqfY1dXRLv7VDb/Zrp5ZX8tI95yzccDn3H51P/ZMChPMWdC67l/fE5HrwaClPSxdj8da4sDPLqclw0a52XMSSgj8RTT8RPtAH2zQ9GmPdjZ7D+akVAujWpP/AC2/7+tUh0O125zP/wB/WouiW7iHxXo9x18OWiPn/llcSp/MmuV1WeG51Kea3gMETt8sZfft/wCBd66f+x7bPWbH/XVq5K63C4kBJIVioyc96V10ET6QSNVhOf738jXs+ggf8I7pnJ/49IvX+4K8X0fjVYM+p/ka9o0Bh/wjml8f8ukX/oApgcf8Tcjx1cf9e8P/AKDXJR8yoP8AaFdZ8TSP+E5ucf8APvD/AOg1yMTfvkP+0P502AUvUGqxvEzxn8qkRpXA2Qytn0Q0gNpNe1IRtGk4RGB3IkaqDlDHn67WYZ7Zp8Ou38NxNN5qu8wCv5iBwfmVuh91U/hWD57AZKMB6kGnC696ANiC+eLmPYGDKy7kDbcZxjPQDceKbDqcumwOsU3lBtyllHzYZdpGfpWas5Jps2JoyuOeooA6DS/EEXlpbOqPjBRXjXPByMH8enp9K0Li8bHmBI4h0449f8T+dcV9jXfuy2T0xxit2yuY7pUtL3Of4HJ6/WgCeW4jY5Z1JqE3iAf60gegpn2G6WZ4ks0cg437W2n9f8/hWiNLSOO3adLdDwJAehOef0pMDNN1B3fP4mqF1LmfNuxDeSec9PmFdS2kQtcgxW0Pl9oyOG47n61DpGmvH4qhivLCKItbyERhBtYhuo60k1cDlES9lBxPIR3w54q1bRajazR3EbyZU5UupZT+B4NexW4+xb28vaqxs2E6Y/CsXX7mO7t4HVht3E/TiqA4Y6tr6xCM3jCNdoC7AAoUOAo9v3j8dOabbXevT2LWELG4iUmTBhEjqTtyd2Mj7q/lWtewj7MzKQeg4qfw9i3lmfGcrj9ahS1Ec5/aerQ5hcRFvusGiAb727HrndUw8Q3ggNnMmyPcu5I+MsowCR6irlnHHda4jSZ2tPvbb14OaydjXd7Nckbt8zOT65YmrWoGtJrHnyKZoEDIMc269M5weP8AP0qIubhvMWb5uevGMkn+ZNMdleV3JGSfWtjwxbRza5CX27FRy2enT/69TrcZVhmaMjzlK8de1aQlhkgJR0b6NWr4g06KygjmtY4wWkCsOzDaecdOvpXNsX2FDBDsKNJkryMKWP8A6DUtWYi4iBgD7157fDF9cD0lcfqa7XToZrq4XyY3ijQ4eQtkZxwoXp71xmpKU1O6UnJEzjJ+poi/esVbS4/Rv+QtB+P/AKCa9o0Ej/hHdM4P/HpF3/2BXi+jcapCcZ6/yNe0aAP+Kc0vr/x6Rf8AoArQRxvxP/5Hq4/694eR/u1x8JxOnH8QrrvikMeOpxnP+jQ9P92uQtld7qFEUszOAABz1psCrM7FiVXofSuhXxfqTaFDZeVAY4fKVWwVOIzlc4PPb8qks/C2s3cgSDSL52z0+zsP5iobvwhqNhMIbu1ngkZQ4R8cg96QFS/1q41OxS2lghXaUYyBjuYqm3nnHNZIgcx+btOz1zW/aeFbm8uhbRYErIzjzHCjCjJ5pkfhqZ4BKHwhGeW7UuZAYsaO4+QM30FWYS8MhWZSM+vUV0WoeDJtJnMUl5C/7veWhZsY545A9K07H4dtdWNteTajHE06CRY2iZmXPvmhMRyyNG5+Vxip1tWfojsPZa1Lfwgkmnz3ZudnlvsWPGS47t7f/WrKjgkgnCxTTp6ENwPwpjOl0k3KoIrmJtoHyuSM49x/Wr1/aQXVr5Ini3F13fPyAM5x780/wtbyXOtQ2NzfIbWRWLtLtByMY2n1NTyC/mmhS0t9sUt19meUbiiNkhTx3xz9KVwH28cJlSO2/fOQThf4sdWP+NZmuxXVv4h0+6uWwZrSRkQcKoWTbx+Kt1rodPs7uy1rT4ZeWkS9ikk/56bJeB9B8uPTNZvxAbGp+HgBj/iUO35ztWcfiH0uWtK1bzCrZAlUblZhkZBGKl1NiI7OZyco5UANjI3bvzzXKW/2goGhRsKeXPC/StWeSZrZPNcb1+bAOR0rSzexPMu5Q1WRPs6bFVMYXjJ9ah025jjSVWcIW6bjjNQ3cU1xGu0jg5qi8bopSRSMilyNPUFJdBLVmjl85G2t24qOCIQxsikkbj1qyuO9JM0YmKDAKoGYfh1rSNkK5VZCgGe9LbzuPnjkZDk4ZTtNZ9/PmRSHIZflAHTHrWxZrDdaCI7CKQXO4LPLOFb3wnoP1oYzXttQkvJoEvrn7PAu1XnkjLBfVzjn8K2dZ/sKHwve3mmytO73sVjE87BWKlCzyBMDA+bbjn61p+ELmzi8UWv71PKaVkzP8u5WBGGz656V0d34K02/0DX9QXToBex6rcTWsojAKpGQuxf9n5W46ZqWtbjOG0xYl8MoEwJv7QmaTB6/uE2/oTXl2r7hrF4HHzCVgR75r1LRo3nt7mMHdNLqIwAAOWRV4A4715t4qwPFusgdBfz4/wC/jVnGzm2O+litoxxq0J9N3/oJr2jQEP8Awjml/wDXpF3/ANgV4vo2RqsH4/yNezaAP+Kc0v5v+XSLt/sCtBHGfFMj/hO5z/07w8f8Brl9IP8AxOrDH/PxH/6EK6b4qHPjycgf8u8J/wDHa5PTWxqtmc4xOn/oQpsD6EhvP3aNLM+PuLk1zHi5hJrMAHT7HHyfXc//ANakguz5i7z6nk8Vn+JdXSNIJ7gkRqGG8ry3IwBUy2Ah0tFXXoH7CKX/ANBqtbqDp0SryDEoH5UujX0N1fxzQSB1MM2DjvsPauEsdVntNSjmkmkeNVxtLHGMcCpSA9F1+UzXFyrjaRF5f0yp/wAa17rU7WzCRXTIPLhLLleSqjt+VeX6zr095qP2wOyBtuYUb5GAGKnstQXUpoYcfvy27k5J65FNIR12nakl34fyIngdtwYMNyht3XPpz+dV10lIgzvtVm4J9epx/OodGhlu9StLCDaHncRorNtTcfX0roPE8cvhrVbGy0zVI7i5a3LvcxbWj3NvRlHXop7889qu3ch3Od0Gzh8RalLbW+oWtkiopSW9VhGTz94j7vTjPXPHevSNT8O3en+ELiG51PSI4bO3W5hnRpFh3vI5O18/e27gODwwHvXH+E7rSvDqXB1HSIdRkkQIr+Zt2BemFPHc/pSeCNGNxe6PPe3lwq33n+W5k3JFcqUVHKdCDvKEHsTSKSNrTryZ9Tsbe6QrcW8t05DHJ2yCNh+a4NZfj2VV1Pw87ruH9lyjHH/Pw3rWpP4Zu/Cfi+GzvLuO5kkt2mR41KhY8CNU59Ag5rG8bfvL3w7n/oGTL+Vy4qI/Gyn8JmJdxuyPLcFBnaoi5IX3Y/yFLLINrKudvbNZd8E0+ON+S7gkDt/9an2uopcbUdNrHjOeM1tBWMGklZFtTgYqnqSlp7aKJHeR0bCou4n5q7nRPh/rGqmKWaE2lozcyS8Pt9VXvR4/mTwOlkmiJCshbynlmjDu42hmyfc8YFORcY21PNEuEJ4cGuls5on+HmrSTtGpmcpFkKrMVCkDPVsVwDy5kLDjJzx2pDPKkgVmLop4UnipuUayeHrm9tYriOVAWH3H4/Wul0+x/s/Q7OILmbDvPtU/K29sD3+ULWbpOqAwpG5wRwvuK6G11DySsiNtdDuUg85HNAypbSw/bLeQspjWeJnOeAA6k1qf23fNfXs1pe3dvFd3MszJHOwGGdmxjOO9b+q/2N4g+JGnQl7OGxMET3ThgquQGkZSR35Va6+6+Feizr52n3txalvmUKRLF+APOPo1TK/QZx3h/TLOLXNC8uRxJczRz3ClsqGR2IK+gKxV4lr0ouPEGpTA5El1K+fXLmvoy28M3Vne/bLOW01KOztZI0NpKGYTbCu0r2OXc9a+btVATVrxQcgTyAEem41nFPmAdo3/ACFoPqf/AEE17PoBP/COaX/16Rd/9gV4xo3/ACFoOe5/9BNez6AG/wCEc0v7v/HpF/6AK0A4f4rfL47m/wCveLj/AIDXJaccana+nnJ/6EK634rn/iupvX7PF/6DXIaac6pa56ecn/oQoYHqsSjhl61i+LZYTaRWpmjMrMXMffbj73tzXR2sBdVwCK8+8ZRMfEtzsfgRxr/46KW5Kd2ZmmTLD5kO455K+9MERgv1kIURH5Tnocg1nZeCXBPzKc1LeXklyVDDaF7CmUa+q2MSWVtcBAAzlTtHt/8AWrY8FeFBrF79ve6W2tbWZAxHzSMx6BR7+prAjvGuNHit2YloZi3PQAirFvqdxZ2U0ELmMSyxSllPOY9239WB/Cg0pqL+I09FM+q6xZacg2yXVxHArKeRuYKf0Jr6MPwi8G743i0ySDyxhBFcyADnOcZr5/8AhdF9r+JmgoTyt15n/fKM39K+vB0p9DJHj3jf4YaTpPhHVtUsJr77TbQmZFlm3JheSMY9M9681tdY/sXQtLuTMzPbo3kxHo7O4kyw9ior1H4w+ILmLS73R4WEcLWrNLjq5IOF9h/OvDRCdT8Q6fYyA+WWijK+xwDSasK/RHoMfi258W63Df6jHFDdpaiNUhBEbLuPzcknOTWZ4tO688Nn106f/wBKnroPGGi6TouqeGZtFwgn8+0nTcW+ZQrd/rj8q5vxf+7n8Pe2nXP/AKVSVEV+8uVLY5vxM237H1wd39K3Phnbw3HiImRFYxwsyAjPORzXH6tdyTmON2yEJYH610Hgq1uHuGltrho51Ucpn5Vbgk+w74INbyairsiEXJ2R6V8QtTu9J8MRRWE8sJurhY38tyPlCljjHTJA6V5T4wvfEVybWLX4bqNwpkiNxAY2YMBznHPA+vrXqvhz7d4j8dafpepiJo9Jga8Yhf8AWyZ2o/45U49Qa9I1rwrp2vWrW+pW63Ubc4lJOD6g9j71Cd1dF2tofHQhfyfN/h3basKLeYDedjDv2Ne2eIvgkijzdBuvLwRutrtyyN9HHI/HP4VxcXhWz0rxDB/b0B09II90sUrZjlYEhWRu6njK/wCNJysXGClZI4y+t54bW3uljaK3dmSFm4L7epHtz1rStb8vbKcndjBra+JGq6dqsmmrYTCby1kLOrfKAcYXb2xiuSgbbDilCTe5c6aitDXtdQaPUBLnhF/WtTVviHrMOhf2LZ38kdtIMOq4yq5+6p6jNcjLP5cRbPXpVDY02T1Oau+ljA6/4fa5PoniaxuoJmhjadIpgrbVkRjghu3fNcjfq639wJBhxK4b65Nan9mXlnapM6fupCNjjoT6fpWVeO0t5O7H5mkZj+ZqLjJtHx/a0H4/yNezaCP+Kd0z5v8Al0i7/wCwK8Y0c/8AEzh/H+Rr2jQV/wCKd0zg/wDHpF2/2BTA4X4sEjx3L/17xf8AoNcnpPOsWXGf38f/AKEK6v4skf8ACdzf9e8XT/drktKUvrFkisFY3CAFugO4UMD0/wAReJItCgQBPMuJR8kYOOPUn0rzy7vX1G5ubuRPLaV923OccDj9K67xr4cuPDd7DJqUy3E91GXSQ8nAOMY6Dr0FcRLKDbkdzxihMWlikP3so3HG5uTSSf6xh71f0yKJ5ZllSRm8l/LCdnx8ufbPWs5/vGgDQ0sI0zRyDhhwfQjNQHeC28nAqBS6LuXKjOMik+ZfxFAzuvhROsfxL0SUyKipMd2TjqrL/wCzV9Yz63plvbvPLf2yRxqXZjIOAOtfIHw6kFt4rtbluiSxjn3cCvSfihq62cUejx7d8w82b1VQflH4kZ/CnYPMq+P9Zt/EmtXP9nJJGlztj3THl24XcF7DGOOtYel2z6B42trxm81ImZQQv8ZTKq3Xhsjn0NY+jRSz/arqMgyW6F41J53YO0j6HH511811ay6dFdCZi93Zq0kiHa0cnzYbIIz0ZfYDvkUmONr3ZL4v1uMatoVvFiUaPARKz8bpSse/JXgkALyO7VkfEImP/hG3HBbS5HH/AAK4Y/1ohjR/DmoS+VIbkT7PlPYNxhPflj+HtVDx/dgw+F4Sdxi0CHcR0y0hP8sVK0kOpbocddtmYCtPR9ZuNLmE9s+2TYU56FT1FYNzNi5OKfFKFIbPA5NXL3lYzg3F3PoL4LzPqera9q9ywa48q3t8gYG35j/QV7FnPFeb/DDTrbSdCj8uFY7me1t5Lhh/G21uT+degxy5xSStoaXvqSMARWXqekWmp2kltd20U8Mgw0cq7lNavWjaKog+c/iB8MF0KwudYs7kCCIoXtyCQis21QrEkk59ewNcAltMdD81ELeZchEAGS2EYnj8a96+M86weEbxFchrme2iK9iqbpD+rCqnwi8HSx6DBrl6Ss0ob7GgCny4z/HyD8zfy+tTbU3p1VFNS6o+dpm3sMEEAdqlskDyfM6oo+YljgV9Za54G0jXLcxajZQzDs3lorr9GVQRXifi/wCF8eg3X+h3E3kS/NF5uG+qnHpTsYnNNfT6mYo1YiztQVgjIx97+I+5xn8hXK3a7buZfSRh+tdbBbvaSIj42qdzEfxGuSuv+PqX13t/OoT96w73RY0Yf8TaDtyf/QTXtWgFv+Ec0v8A69Iu/wDsCvFNG/5C0BPTJ/ka9o0A/wDFOaXyf+PSLt/sCqEcJ8W/+R7lOP8Al3i/9Bri7QbruEerr0+tdn8Wx/xXk3/XCL/0GuLt5jb3MU6gFo2DgHpkc02B02t+KLnxPFbDVrxzPZw+TBshBV1/2uc7jgc+1YdrA0t3AjEKC461HZ3zWd+l5HFGXRiQsg3Ic9iPTmpbzVHvLjzjbW8BwPlt02L9cUgL0F7DpsWobGBu2fahA4A/+tWR5iAGQ8ynIIK8fWkW42zLKUDMG3YbkH60wSgNuCUwHs2bNQTzvNQcnAqWSfzVAK8D0pqOEcOF5ByMmkB0ulSJp15bSMfkieItj/Zfc3+farHinVn1fxRqd953nJLcv5T9vLDEJj22gVzT30rRoh+6q7Rj/PvT7rUpbqYSyKinYqHYMA7VCg/XAFMDu/Cax/YWZihaZ2ixuIdiUYbVUHLe+OgYVq6c7W0MEF5Exm2pbvlPnji3cKf7qqdue/Qd6860zxHfaVvNqyqWQpuI5UHrtI5XPt6VdbxrqrvA7Lb7oXLKRHjj+6eeVHPHufWpsB6NfvbwCxtrY29xLPN9omPRY155JHI54B74bt04LxpIh1X7PH/qraARQ+0e8FR+GcVStvGGo21zJcCO1lllcM5li3AkdOOnHasy71Oe+fdcHe23buzyec5PvTApyrtfkk8UiE5x68UrSBzyp/OkDKDnafzpgj6r8B6jZ6hayPay58uKGMoeGG1PT8etdkshRuOlfIOleNNY0WczWMyxvjg46V1P/C8/F/ppp/7dv/r0MLs+n45s9al3jFfLw+Ovi8dE0z/wF/8Asqf/AML58Y/3dM/8Bf8A7Ki4juvi+s+oajZ6LGebu8TYvflYlz+jflXrem2sen6ZbWcYwkMSxgfQV8oXvxP16/8AEMGuXEVi13Bjyx5HyDHQ4z71t/8AC+/GX9zS/wDwF/8AsqLjPpqRhXK+NLVLrw9cHblocSqfTHX9Ca8NPx58Ynqumf8AgL/9lVe5+Nfiu6gkhmj00xyKUYfZuoP40XAfqkSJITjvXndx/wAfEh/2j/OtW48U39ycyLD+CVjSPvYsRgk5qba3Er9S5o5xqsH4/wDoJr2jQB/xTml/K3/HpF/6AK8Y0b/kKw8Z+9/6Ca9n0Af8U5pfI/49Iu/+wKYzg/i3/wAj3N2/0eLj/gNcLXdfFv8A5HubnP8Ao8X/AKDXCimwEooopAFFFFABRRRQAUUUUAbtt4U1y8tFu7fT5JIWj8xWBXld23pnPUdPTnpT7bwdr17p8d9b6c728gLIwdcsBnJC5zj5TXU6b430uOzhS+a5eYwQwSlYFI2IhXC/MMdh0P0o0jxzp1hoNpZeZcq1tH5f/HujOwPLbWzgcs+MgkYXr0oA82rbsPDOq6naJc2kMTwuzKpa5iU5UZYYZgeBz9OappPHHZXcCz3CiVkKoMBHCk/fGeozx+NdJpXi2HS7DT7RFiZYkuHmdrKEku8ZRFGRkgYGWPJ3EdBQBiWfhzVr+38+1s2ki3FVbeoDkEAhcn5uSOmasWvhHXLq2FzFYERFmTzJJEQBlbaVO4jBzxg9efQ1vaX4s0m00S0tZhKLmGUys62qsuWYs20B124wmPx4FWtJ8a6RYJJFJC4i+0XJUrDmSQSEbJJHLZJXHIHXAHHJoA5a08H69f7Rbaez7p2t1y6jMi53Lye2DWTeWk1jdy2twuyaJijqCDgj3FegaZ440ywtGtpkuLpfOnlJAKBt+7gIWKjcSPoF/iLccTrt9FqWu3t7CXMc8zSKXGDg+oyf50AZlFFFABRRRQAUUUUAFKOlJS/w0AX9GGdVgz6n/wBBNez6AB/wjmmcD/j0i7f7ArxfR/8AkKQfj/I17PoJ/wCKd0z5h/x6Rdv9gUAcH8Wsf8J1Njp9ni/9BrhgCTgDJNd18W8/8J3N/wBe8X/oNcVbZF1D/vj+dNgN8qT+4/8A3zR5Un9x/wDvmuk3H1NAJJx1NIDm/Kk/uP8A980eVJ/cf/vmumZJUALoyg9yKZuPr+tAHOeVJ/cf/vmjypP7j/8AfNdJuPqaNx9TQBzflSf3H/75o8mT/nm//fNdJupd3vQBzXkyf883/wC+aPJk/wCeb/8AfNdLu9zRu9zQBzXkyf8APN/++aPJk/55v/3zXS7vc0bvc0Ac15Mn/PN/++aPJk/55v8A9810u73NG73/AFoA5ryZP+eb/wDfNHkyf883/wC+a6XcfWl3H1oA5nyZP+eb/wDfNHkyf883/wC+a6bcaNx9aAOZ8mT/AJ5v/wB80eTJ/wA83/75rptx9TRuPqaAOZ8mT/nm/wD3zR5Mn/PN/wDvk1024+po3e9AHM+TJ/zzf/vk00qy8MpB9xXU7j61i6xzdIf9j+poATSCRqsJz/e/ka9n0ED/AIR3TOT/AMekXr/cFeL6PxqsGfU/yNe0aAw/4RzS+P8Al0i/9AFAHBfFv/kfJv8Ar3i/9Bri7f8A4+Iv99f512nxbI/4TqbH/PvD/wCg1xUP/HxF/vj+dNgb+RWv4ctPt+rW9qkcksk0qoEj5cr1baPXGaxM1YsL+502/t7+zlMVzbuJIn/usKQHoeteGTYaXd3TaXqFska7gLpudu8jceMfd29+przjcMnByM10niTx/rHieKaO7gsYGuEVLiW3Rg8qKchcknauecDrXLjigCTNGajzS7vegDpfDbWUMctxc20dxJu2qJBuCj6VU8QC1+2JLawrAsi5aNOgPqKyIriWBiYpCpPXFJJK8rl3csx7mgBd1G6mZo3UATR4aVFPQsAfzrsZ4tN+1m2TT7MBXEKKd3mHI+/7iuIDYORV8a3qGQftJyOM7Vz/ACoAt67ZpYzwIvl7mjy3lrtUnPpWTmnXN3PdyCSeQuwGATUWaAJM1Z08I2pWqyKGQyqGB6EZqjk/5NOSVo5FdDhlO4H0NAHpsllpAjfGn2ucH/lmK813cVbOu6iQQbk8/wCyP8Kz80AS5NG6o91G760AbWi6QNUYs9wscaNtZf4m+lLb28HkyLjKymZPmHKlBuVgf0NYqSNG4dGKupyCDyKmS8kRXGSSwKgk/dz97H1oAaDxWRq3/Hyn+5/U1pZrL1Pm4X/c/qaAHaN/yFoPx/8AQTXtGgkf8I7pnB/49Iu/+wK8X0bjVITjPX+Rr2jQB/xTml9f+PSL/wBAFAHBfFzP/Cdzc5/0eLn/AIDXFW43XEYzj5wM/jXa/FwY8dyjIP8Ao8XT/drirfi5iP8Atj+dNgbv2dv+eyf98H/Gj7O3/PZP++D/AI0nme9a0Hh/Vbizhu47dfIm4jdpVXd+ZpAZX2dv+eyf98H/ABo+zt/z2T/vg/41st4Y1hCoa3jG44XM6c/rWff2d1pd0ba8i8qYANtyDwaAK32dv+eyf98H/Gj7O3/PZP8Avg/40nme9Kr7nVQfvECgA+zt/wA9k/74P+NH2dv+eyf98H/Grc8MFvcPC9y+9DtOIuP50W8MFzOsMdy29um6Lj+daeylfl6+qMvbQ5ebp6MqfZ2/57J/3wf8aPs7f89k/wC+D/jSeZR5nvWZqL9nb/nsn/fB/wAaPs7f89k/74P+NbPhbRv+Eh1pbR5vJt40aa4kGMrGvXHvXqsPg3wlNpun30Fkj21xEjxs7sTIM4JPPXv2oA8R+zn/AJ7J/wB8H/Gj7Of+eyf98H/Gu78Y+FtNtdLfW9Dd0tobk2t3aytzFJnHy55K/wCIIrg/M96AF+zn/nsn/fB/xo8hv+eyf98H/GkMuAT6V6zo3wWnuYop9S1mKJHUP5dtGXbBGepwKAPJ/s5/57J/3wf8aPIJ/wCWyf8AfB/xr3xfB/w08KJ5mrXEEsi/8/8AdZP/AHwv+FedfErXfCusX9g3hlFRIIWil8q38qNucqR696AOI8hv+eyf98H/ABo+zt/z2T/vg/40nme9Hme9AC+Q3/PZP++D/jR5Df8APZP++D/jT2WVCgeKRS4ygZCN309aetvdNc/Zltpzcf8APIRtv/7560AReQ3/AD2T/vg/41laouy4UFg3yZ4GO5rULkEg5BHBBrK1Nt1wp/2P6mgB2jHGrQn03f8AoJr2jQEP/COaX/16Rd/9gV4vo2RqsH4/yNezaAP+Kc0v5v8Al0i7f7AoA4T4uf8AI9y/9e8X/oNcREcSof8AaFdt8W+fHkxH/PvF/wCg1w1NgavnL/eH517JLd6dJaW9sk+ltbwouwPe7CDtx2+prwWikB7sz6VM7ecdF2PJvcre85xjP5VyvxCvLa5kspkktjLukTMMwkygxtJx0715nRQBrecv94fnT47hFmRiwwGBP51jUULQTV1Y6+S0bWNWm+wzwyGRi6rvwcURW50jVUN7PDGYjlk35PSuds9TvLHItbh4snJ20XepXd8R9qneTByN1dPtKduaz5r38jl9lVvyXXLa3n/kWvOX+8PzpPOX+8PzrJormOs9L+Ftyi+L9omRZnt3EKH/AJaNkHaPfAP5V6y0gubm7QeaHtlRm81cI6N90xt0P+71FfMEcjwyLJG7I6nKspwQa7tPi54mEMMc62NyYhjfLAcv7tggZ/CmI7r4iXFraeCrxZbuV7rUdRjmRZ2Uk7VCkLgD5VVQPyrxvzl/vD86breu3/iHU5L7UZzLK3CgcKi9lUdlHpWXSGaxmXafmHSvoyzuYbvwhYpcp5yrZI20uwyQnfBFfLtenWPxOs7bSbeyk0+4YxwLCzLIOcLirhbqTK/Q6Hwpq/gjxDKtrN4bs7bUSM7PLLq/uG/xqD4nabo+m6HZy6fp9tayNc7WeJcEjaeKwNJ8e6DocHkafoc0QI+Z/MUu/wBW71meMvG0HiXToLWK0lhMU3mFncHPBGOPrTdrBrc5/wA5f7w/OnJcqkiPlTtYNhuhrHorMo9S1f4qT6pqujX39nwqdMkMih3DbiRjavHAHUe9PX4tXaeL5dfFjHue1Ftt8z58A53bsdf6V5VRTuKx0Wq6u+r6vd6jMscclzK0rInRc1jXjB5QQc/LVal7Uhl/Rv8AkLQfU/8AoJr2fQCf+Ec0v/r0i7/7ArxjRv8AkLQc9z/6Ca9n0AN/wjml/d/49Iv/AEAUAcH8W+PHcv8A17xf+g1wvtXdfFv/AJHuXPX7PF/6DXC02Ala2jaYmpzvGzkY28L1OWA9MdwPqRWV9amhuZrZy8ErxMRgsjEHHpSA6qDwdHcWupSJcPvtpnjRQAR8q5wx7HJA/wAa46ry6pfqjhb25AflwJWG44xzzzwKpUAFX7KyF0JD85KjooFUPwp4dlBVWIB6gHrVRaT1FJNrRmgdPjEIkaUrlXYKV54zUkmmwKiskrNl1XcMEc4/Xms3zXBJ3tluDz1o+0TZz5r5zn7xq+aHYjll3Jr22S3dVVmJI5z2qnUzzPIAHZmx0yc4qLis5NN6FxTS1JIY/NmSPkbmC8DJ/KutbwjZwywM+oOY3aQSAJtZApbB/wDHa4/oeKtR6heRIkcV1cIqfdVZCAv0/M/nSGX/ABHpMGj34ggleRfmBL4zkMR/SsSrFxdXFyytcTyzMo2gyOWwPTmoKAErV0XTotTvHhld0VU3AoO+4D+tZeRjpU8NxNAxaCZ4mYbSUYgkenHagDqIPCVrd3TwLeSo+9FRSgO/IOcHPJzt/wC+q5WdBFPJGrb1ViobGMjPWpv7TvyD/ptzyMH963P61Xd2kdnclmY5LMckmgCOil4ooA6fQvD+n6no1ze3d6bcwvtPzKFHTGc9M5P5VBPocUPhmPUvOZpXwdg27QCceufy/LjNZUOoXlsgSC6miQEnakhA/Ko5bmedUWWZ3VBhQzEhfpQBXpccUcUUAX9Hx/a0H4/yNezaCP8AindM+b/l0i7/AOwK8Y0c/wDEzh/H+Rr2jQV/4p3TOD/x6Rdv9gUAcH8WwR47lz/z7xf+g1wlehfGGLZ42DY4a1j/AE3D+lefU2AU9EaR1RASzHAA7mo+1SwuYZkkXqrBhmkB0B8DeIBcfZzaQibds8v7ZDu3emN/X2rn5I3hkaNxtdSVYehFbX27UfOL/ut5n8/7wxu3bs/nWNO7SzySPguzFmx6k0ARUlLRQAlLSUtABRSUdqAFAycCutPw18YC7gtf7CuPOnRpI1DL8yrjJznH8Q/OuSHXrXYt4l11r+G5e+ga7UL5Nxvw0agY2gA7cHuMc0Acte2k+n3k1ndRmOeBzHIhP3WHBFVqt3081zf3E9w4klkkZncdyTyaq0AJRQKWgApKO1LQAlFFLQBbmsLy2WIzW00fnIJIyyEblPce3FVK3jr3iC7WFv7TuyIUESHz9pCr079qy9QuJLu/nnlCeZI5ZtgwM96AKlLSUtAF/Rs/2tB2xu/9BNe4eHlf/hGdK4/5c4e/+wK8O0g7dQVyDhEdj/3ya+pfCWhl/BmhMVOTp9uen/TNaAPLfjzpjw6tZ3oT5Q0lux/Hcv6E149X1d8XfD0epaO8svEEoCvJjPlSD7j/AE7H2zXy7f2Fxpt49rdIUlT8mHYg9wfWmwKRpaKKQBRRRQAlFAo7UALSUtFABRSUtACUtFJQAtFFJ2oAWiikoADS0lLQAUUUUAFFIKO1AC0lLUsMMk8yRRI0kjnCqoySaAL+kQSS/aTEhd2jEKKOrPIQoH86+3tMsksNKs7MAYt4EiH/AAFQP6V82/CnwgdT8X2UBQPbaUwvr58ZUzf8sowfY8/8Bavp6gCteWcGoWktrcIHhlXaymvA/GPw/m0iRlurRr/RWJMM68Pb5PTcPu/qpr6FppAYEEZB7UAfIk3wykux5mj6lFKDyIrkbGH/AAIZB/Ssu4+Gfi63YgaRJMv96B1cH8jX1lN4P0SaUypZi3kbqYDsB/4D0/SoT4RjX/VXkgHo6g/yxT0A+QpvB/iO3JEuh6gCP+ndj/Sqh0DWVGW0m/H1t3/wr7EPhe4H3btCPdSKafDWoAcXUR+rN/hRZAfHLaNqa/e067H1gb/CmHTr1ThrO4B9DE1fYr+HNUOMTxf9/G/wqJvDWqgjbJEf+2h/wp2QHx4bO5XlraUfVDTTbzKcGJx/wE19fHwzrB6mM/8AbWsO9SSxuntZ7iMTRgGQR7nEeem4qpC/jihRvsK58tGKQdUYfhSbGHVTxX0nDJM01xBcvCksV29scZ2qQ+0bmwQufcjNTXVle2Jv3u2t1isnjSZgAPKLhdufXO4cjpnmqdNp2C58zbT6Gk2k9jX0rBa3V0Lh4FQm3i86UOAh2c/OAQCw46jNFjpt/qs8kFpCpmjUM0cgEbbT32vgkcdRScZLoFz5qx7Uuxv7pr6N1KyvtMvfsl2qrcCMTCNRvYoSRu+UHjKn6VFbWl9e3cFvbPHLJMMxFZF2PxnAb7pOO2c0+SVr2C588eU56I35U4W8x6RSH6Ka+g103VH1AWO5UuDKYl8wlVaQE5UORtJ4PANMi0fXJFLSSIp+2SWiIJiWaRSRgAZJxjr0xk0ckgueAi0uD0glP0Q1INPvW6WdwfpE1e8tomr/AG4WQvovNMnlZ899m/pt37dm7PGM5zUD6TqH2iSFtWhRopjBKWll2o4baQzBcLz3JxS5Jdgujw8aTqJPFhdH/ti3+FPGi6qwyNNvD/2wb/CvcbvwzqVndtaXerWySRkeYRNKyR56bmC4X/gWKRvBesLJqS3OqWUMentGkskszlSXUMMcc/eA9zRySfQLniieHdac/Lpd5+MLCpx4T1kcyWflD1lkVP5mvbNN+HF5rLOsOt2e+L/WI0Uodc9DtcKefWln+G2kWd21tf8AiYrJHgyi2sWfZnpuYZCfjS5Xe1h3PF4/DSowF1fxA/3IFMh/PgfrXofhHwRcagfJ0WzKM3yy383zeWv16D/dXk16HpHgf4faZqSwzzzahdiXyg1yW8oSf3cqAme2CSa7OLxR4bsibKO7it0glNuwWFkjicHBUnbtXkdzzRyy7Cuibwt4asvCmjpp1kN2TvmmYYaaQ9WP5Yx2AFb9Zmm63Yaq80dncGR4cF1aNkIB6HDAZBweRxWnipd0MKKKKACiiigAooooAKKKKAErkdOu5tAutUtrnTb+Zri+kuYZbe3Miyq+CAWHCkfd+bHQV13einFgcFd6feN4I8TQLZzmea9unijER3SAy5UqMZORyCKXWdPvJv8AhKAlnO/nXti0W2InzFXydxXjkDBzjpg13tJVqq1/XoKxxniWLVo9ekvNLt52lXSnjWREzgmaMkDPBfbuIHtVPTRJa+JpNShstdnt4tLly92rs8rh0bYgboSAcDAz2r0CkFCnpawHOW0U0vjWS9a3mSCTSolDOhADeY5Kk9NwBGRWLp+n3kfhjwfEbO4WWC8jaZDGQ0S7JclhjgZI6+orvqKSm0B5nJDqd5JprXttrUupJqkL3IKuLaJRL1UD5SoGORn1JFT6Xp1/pGsXOtG0ubiJ9QuoZITEWeKJ5crLEMZIPfGcjntXolFV7R7CsecaVpENrZQ6Zqtjr011DLyIpZmt5CH3K4+bYB0ODjB7UsVy9xoniLSLfTrqe5u7+9ijZYT5QLORuZ/ujHXnnivRq5zwj/x7at/2Frv/ANGGnzt3bCxjwR3ej6XrGjzabe3lxdyytBJHCXjmEi4G5+i46Hdjgd6ow6JqVk8zm2mn+w3ljM4C83Cx26o5TPDEHn6r616VR3pKq9fMZxy3c8niGXXE0y/FrFZrabGtyssrtKDkIedqjkk+pp2nXc2gXOqW9zpt/M1xfSXMMtvbmRZVfBALDhSPu/NjoK66ip5vILHnv2e9/wCEN/4RX+zLz+0N3lef5R8n/WbvN8zp0+bHXPGKkn0+8bwjrEAs5zLJrLSpH5R3Mn2pTuAxyNuTn0rvqKr2r/G4WMCO3mHjue58qQQNpsSCTadpYSuSM9M4I49636KWs27j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 name="图片 9"/>
          <p:cNvPicPr>
            <a:picLocks noChangeAspect="1"/>
          </p:cNvPicPr>
          <p:nvPr/>
        </p:nvPicPr>
        <p:blipFill>
          <a:blip r:embed="rId5"/>
          <a:stretch>
            <a:fillRect/>
          </a:stretch>
        </p:blipFill>
        <p:spPr>
          <a:xfrm>
            <a:off x="9522199" y="2109516"/>
            <a:ext cx="2084762" cy="381588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40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0.70"/>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
          <p:cNvSpPr>
            <a:spLocks/>
          </p:cNvSpPr>
          <p:nvPr/>
        </p:nvSpPr>
        <p:spPr bwMode="auto">
          <a:xfrm>
            <a:off x="2096973" y="2994458"/>
            <a:ext cx="1454151" cy="853017"/>
          </a:xfrm>
          <a:custGeom>
            <a:avLst/>
            <a:gdLst>
              <a:gd name="T0" fmla="*/ 194395930 w 5203"/>
              <a:gd name="T1" fmla="*/ 65881786 h 3058"/>
              <a:gd name="T2" fmla="*/ 191848303 w 5203"/>
              <a:gd name="T3" fmla="*/ 66013170 h 3058"/>
              <a:gd name="T4" fmla="*/ 191848303 w 5203"/>
              <a:gd name="T5" fmla="*/ 65881786 h 3058"/>
              <a:gd name="T6" fmla="*/ 125790676 w 5203"/>
              <a:gd name="T7" fmla="*/ 0 h 3058"/>
              <a:gd name="T8" fmla="*/ 78004294 w 5203"/>
              <a:gd name="T9" fmla="*/ 20456516 h 3058"/>
              <a:gd name="T10" fmla="*/ 65003513 w 5203"/>
              <a:gd name="T11" fmla="*/ 17872151 h 3058"/>
              <a:gd name="T12" fmla="*/ 31184239 w 5203"/>
              <a:gd name="T13" fmla="*/ 50593995 h 3058"/>
              <a:gd name="T14" fmla="*/ 0 w 5203"/>
              <a:gd name="T15" fmla="*/ 91507236 h 3058"/>
              <a:gd name="T16" fmla="*/ 40890754 w 5203"/>
              <a:gd name="T17" fmla="*/ 133953578 h 3058"/>
              <a:gd name="T18" fmla="*/ 195977035 w 5203"/>
              <a:gd name="T19" fmla="*/ 133953578 h 3058"/>
              <a:gd name="T20" fmla="*/ 228522745 w 5203"/>
              <a:gd name="T21" fmla="*/ 99917669 h 3058"/>
              <a:gd name="T22" fmla="*/ 194395930 w 5203"/>
              <a:gd name="T23" fmla="*/ 65881786 h 30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3"/>
              <a:gd name="T37" fmla="*/ 0 h 3058"/>
              <a:gd name="T38" fmla="*/ 5203 w 5203"/>
              <a:gd name="T39" fmla="*/ 3058 h 30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3" h="3058">
                <a:moveTo>
                  <a:pt x="4426" y="1504"/>
                </a:moveTo>
                <a:cubicBezTo>
                  <a:pt x="4406" y="1504"/>
                  <a:pt x="4387" y="1505"/>
                  <a:pt x="4368" y="1507"/>
                </a:cubicBezTo>
                <a:cubicBezTo>
                  <a:pt x="4368" y="1506"/>
                  <a:pt x="4368" y="1505"/>
                  <a:pt x="4368" y="1504"/>
                </a:cubicBezTo>
                <a:cubicBezTo>
                  <a:pt x="4368" y="674"/>
                  <a:pt x="3695" y="0"/>
                  <a:pt x="2864" y="0"/>
                </a:cubicBezTo>
                <a:cubicBezTo>
                  <a:pt x="2436" y="0"/>
                  <a:pt x="2050" y="180"/>
                  <a:pt x="1776" y="467"/>
                </a:cubicBezTo>
                <a:cubicBezTo>
                  <a:pt x="1685" y="429"/>
                  <a:pt x="1585" y="408"/>
                  <a:pt x="1480" y="408"/>
                </a:cubicBezTo>
                <a:cubicBezTo>
                  <a:pt x="1063" y="408"/>
                  <a:pt x="723" y="741"/>
                  <a:pt x="710" y="1155"/>
                </a:cubicBezTo>
                <a:cubicBezTo>
                  <a:pt x="300" y="1269"/>
                  <a:pt x="0" y="1644"/>
                  <a:pt x="0" y="2089"/>
                </a:cubicBezTo>
                <a:cubicBezTo>
                  <a:pt x="0" y="2612"/>
                  <a:pt x="413" y="3037"/>
                  <a:pt x="931" y="3058"/>
                </a:cubicBezTo>
                <a:cubicBezTo>
                  <a:pt x="4462" y="3058"/>
                  <a:pt x="4462" y="3058"/>
                  <a:pt x="4462" y="3058"/>
                </a:cubicBezTo>
                <a:cubicBezTo>
                  <a:pt x="4874" y="3039"/>
                  <a:pt x="5203" y="2698"/>
                  <a:pt x="5203" y="2281"/>
                </a:cubicBezTo>
                <a:cubicBezTo>
                  <a:pt x="5203" y="1852"/>
                  <a:pt x="4855" y="1504"/>
                  <a:pt x="4426" y="1504"/>
                </a:cubicBezTo>
                <a:close/>
              </a:path>
            </a:pathLst>
          </a:custGeom>
          <a:solidFill>
            <a:schemeClr val="accent1"/>
          </a:solidFill>
          <a:ln w="9525" cap="flat">
            <a:noFill/>
            <a:prstDash val="solid"/>
            <a:miter lim="800000"/>
            <a:headEnd/>
            <a:tailEnd/>
          </a:ln>
        </p:spPr>
        <p:txBody>
          <a:bodyPr lIns="121917" tIns="60959" rIns="121917" bIns="60959"/>
          <a:lstStyle/>
          <a:p>
            <a:endParaRPr lang="zh-CN" altLang="en-US" sz="2400"/>
          </a:p>
        </p:txBody>
      </p:sp>
      <p:sp>
        <p:nvSpPr>
          <p:cNvPr id="34" name="Freeform 5"/>
          <p:cNvSpPr>
            <a:spLocks/>
          </p:cNvSpPr>
          <p:nvPr/>
        </p:nvSpPr>
        <p:spPr bwMode="auto">
          <a:xfrm>
            <a:off x="4247506" y="2994458"/>
            <a:ext cx="1454151" cy="853017"/>
          </a:xfrm>
          <a:custGeom>
            <a:avLst/>
            <a:gdLst>
              <a:gd name="T0" fmla="*/ 4426 w 5203"/>
              <a:gd name="T1" fmla="*/ 1504 h 3058"/>
              <a:gd name="T2" fmla="*/ 4368 w 5203"/>
              <a:gd name="T3" fmla="*/ 1507 h 3058"/>
              <a:gd name="T4" fmla="*/ 4368 w 5203"/>
              <a:gd name="T5" fmla="*/ 1504 h 3058"/>
              <a:gd name="T6" fmla="*/ 2864 w 5203"/>
              <a:gd name="T7" fmla="*/ 0 h 3058"/>
              <a:gd name="T8" fmla="*/ 1776 w 5203"/>
              <a:gd name="T9" fmla="*/ 467 h 3058"/>
              <a:gd name="T10" fmla="*/ 1480 w 5203"/>
              <a:gd name="T11" fmla="*/ 408 h 3058"/>
              <a:gd name="T12" fmla="*/ 710 w 5203"/>
              <a:gd name="T13" fmla="*/ 1155 h 3058"/>
              <a:gd name="T14" fmla="*/ 0 w 5203"/>
              <a:gd name="T15" fmla="*/ 2089 h 3058"/>
              <a:gd name="T16" fmla="*/ 931 w 5203"/>
              <a:gd name="T17" fmla="*/ 3058 h 3058"/>
              <a:gd name="T18" fmla="*/ 4462 w 5203"/>
              <a:gd name="T19" fmla="*/ 3058 h 3058"/>
              <a:gd name="T20" fmla="*/ 5203 w 5203"/>
              <a:gd name="T21" fmla="*/ 2281 h 3058"/>
              <a:gd name="T22" fmla="*/ 4426 w 5203"/>
              <a:gd name="T23" fmla="*/ 1504 h 3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3" h="3058">
                <a:moveTo>
                  <a:pt x="4426" y="1504"/>
                </a:moveTo>
                <a:cubicBezTo>
                  <a:pt x="4406" y="1504"/>
                  <a:pt x="4387" y="1505"/>
                  <a:pt x="4368" y="1507"/>
                </a:cubicBezTo>
                <a:cubicBezTo>
                  <a:pt x="4368" y="1506"/>
                  <a:pt x="4368" y="1505"/>
                  <a:pt x="4368" y="1504"/>
                </a:cubicBezTo>
                <a:cubicBezTo>
                  <a:pt x="4368" y="674"/>
                  <a:pt x="3695" y="0"/>
                  <a:pt x="2864" y="0"/>
                </a:cubicBezTo>
                <a:cubicBezTo>
                  <a:pt x="2436" y="0"/>
                  <a:pt x="2050" y="180"/>
                  <a:pt x="1776" y="467"/>
                </a:cubicBezTo>
                <a:cubicBezTo>
                  <a:pt x="1685" y="429"/>
                  <a:pt x="1585" y="408"/>
                  <a:pt x="1480" y="408"/>
                </a:cubicBezTo>
                <a:cubicBezTo>
                  <a:pt x="1063" y="408"/>
                  <a:pt x="723" y="741"/>
                  <a:pt x="710" y="1155"/>
                </a:cubicBezTo>
                <a:cubicBezTo>
                  <a:pt x="300" y="1269"/>
                  <a:pt x="0" y="1644"/>
                  <a:pt x="0" y="2089"/>
                </a:cubicBezTo>
                <a:cubicBezTo>
                  <a:pt x="0" y="2612"/>
                  <a:pt x="413" y="3037"/>
                  <a:pt x="931" y="3058"/>
                </a:cubicBezTo>
                <a:cubicBezTo>
                  <a:pt x="4462" y="3058"/>
                  <a:pt x="4462" y="3058"/>
                  <a:pt x="4462" y="3058"/>
                </a:cubicBezTo>
                <a:cubicBezTo>
                  <a:pt x="4874" y="3039"/>
                  <a:pt x="5203" y="2698"/>
                  <a:pt x="5203" y="2281"/>
                </a:cubicBezTo>
                <a:cubicBezTo>
                  <a:pt x="5203" y="1852"/>
                  <a:pt x="4855" y="1504"/>
                  <a:pt x="4426" y="1504"/>
                </a:cubicBezTo>
                <a:close/>
              </a:path>
            </a:pathLst>
          </a:custGeom>
          <a:solidFill>
            <a:schemeClr val="accent6"/>
          </a:solidFill>
          <a:ln w="9525" cap="flat">
            <a:noFill/>
            <a:prstDash val="solid"/>
            <a:miter lim="800000"/>
            <a:headEnd/>
            <a:tailEnd/>
          </a:ln>
        </p:spPr>
        <p:txBody>
          <a:bodyPr lIns="121917" tIns="60959" rIns="121917" bIns="60959"/>
          <a:lstStyle/>
          <a:p>
            <a:pPr>
              <a:defRPr/>
            </a:pPr>
            <a:endParaRPr lang="zh-CN" altLang="en-US" sz="2400" dirty="0"/>
          </a:p>
        </p:txBody>
      </p:sp>
      <p:sp>
        <p:nvSpPr>
          <p:cNvPr id="35" name="Freeform 5"/>
          <p:cNvSpPr>
            <a:spLocks/>
          </p:cNvSpPr>
          <p:nvPr/>
        </p:nvSpPr>
        <p:spPr bwMode="auto">
          <a:xfrm>
            <a:off x="6378991" y="2994458"/>
            <a:ext cx="1452033" cy="853017"/>
          </a:xfrm>
          <a:custGeom>
            <a:avLst/>
            <a:gdLst>
              <a:gd name="T0" fmla="*/ 194112877 w 5203"/>
              <a:gd name="T1" fmla="*/ 65881786 h 3058"/>
              <a:gd name="T2" fmla="*/ 191568960 w 5203"/>
              <a:gd name="T3" fmla="*/ 66013170 h 3058"/>
              <a:gd name="T4" fmla="*/ 191568960 w 5203"/>
              <a:gd name="T5" fmla="*/ 65881786 h 3058"/>
              <a:gd name="T6" fmla="*/ 125607517 w 5203"/>
              <a:gd name="T7" fmla="*/ 0 h 3058"/>
              <a:gd name="T8" fmla="*/ 77890715 w 5203"/>
              <a:gd name="T9" fmla="*/ 20456516 h 3058"/>
              <a:gd name="T10" fmla="*/ 64908864 w 5203"/>
              <a:gd name="T11" fmla="*/ 17872151 h 3058"/>
              <a:gd name="T12" fmla="*/ 31138833 w 5203"/>
              <a:gd name="T13" fmla="*/ 50593995 h 3058"/>
              <a:gd name="T14" fmla="*/ 0 w 5203"/>
              <a:gd name="T15" fmla="*/ 91507236 h 3058"/>
              <a:gd name="T16" fmla="*/ 40831214 w 5203"/>
              <a:gd name="T17" fmla="*/ 133953578 h 3058"/>
              <a:gd name="T18" fmla="*/ 195691681 w 5203"/>
              <a:gd name="T19" fmla="*/ 133953578 h 3058"/>
              <a:gd name="T20" fmla="*/ 228190002 w 5203"/>
              <a:gd name="T21" fmla="*/ 99917669 h 3058"/>
              <a:gd name="T22" fmla="*/ 194112877 w 5203"/>
              <a:gd name="T23" fmla="*/ 65881786 h 30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3"/>
              <a:gd name="T37" fmla="*/ 0 h 3058"/>
              <a:gd name="T38" fmla="*/ 5203 w 5203"/>
              <a:gd name="T39" fmla="*/ 3058 h 30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3" h="3058">
                <a:moveTo>
                  <a:pt x="4426" y="1504"/>
                </a:moveTo>
                <a:cubicBezTo>
                  <a:pt x="4406" y="1504"/>
                  <a:pt x="4387" y="1505"/>
                  <a:pt x="4368" y="1507"/>
                </a:cubicBezTo>
                <a:cubicBezTo>
                  <a:pt x="4368" y="1506"/>
                  <a:pt x="4368" y="1505"/>
                  <a:pt x="4368" y="1504"/>
                </a:cubicBezTo>
                <a:cubicBezTo>
                  <a:pt x="4368" y="674"/>
                  <a:pt x="3695" y="0"/>
                  <a:pt x="2864" y="0"/>
                </a:cubicBezTo>
                <a:cubicBezTo>
                  <a:pt x="2436" y="0"/>
                  <a:pt x="2050" y="180"/>
                  <a:pt x="1776" y="467"/>
                </a:cubicBezTo>
                <a:cubicBezTo>
                  <a:pt x="1685" y="429"/>
                  <a:pt x="1585" y="408"/>
                  <a:pt x="1480" y="408"/>
                </a:cubicBezTo>
                <a:cubicBezTo>
                  <a:pt x="1063" y="408"/>
                  <a:pt x="723" y="741"/>
                  <a:pt x="710" y="1155"/>
                </a:cubicBezTo>
                <a:cubicBezTo>
                  <a:pt x="300" y="1269"/>
                  <a:pt x="0" y="1644"/>
                  <a:pt x="0" y="2089"/>
                </a:cubicBezTo>
                <a:cubicBezTo>
                  <a:pt x="0" y="2612"/>
                  <a:pt x="413" y="3037"/>
                  <a:pt x="931" y="3058"/>
                </a:cubicBezTo>
                <a:cubicBezTo>
                  <a:pt x="4462" y="3058"/>
                  <a:pt x="4462" y="3058"/>
                  <a:pt x="4462" y="3058"/>
                </a:cubicBezTo>
                <a:cubicBezTo>
                  <a:pt x="4874" y="3039"/>
                  <a:pt x="5203" y="2698"/>
                  <a:pt x="5203" y="2281"/>
                </a:cubicBezTo>
                <a:cubicBezTo>
                  <a:pt x="5203" y="1852"/>
                  <a:pt x="4855" y="1504"/>
                  <a:pt x="4426" y="1504"/>
                </a:cubicBezTo>
                <a:close/>
              </a:path>
            </a:pathLst>
          </a:custGeom>
          <a:solidFill>
            <a:schemeClr val="accent2"/>
          </a:solidFill>
          <a:ln w="9525" cap="flat">
            <a:noFill/>
            <a:prstDash val="solid"/>
            <a:miter lim="800000"/>
            <a:headEnd/>
            <a:tailEnd/>
          </a:ln>
        </p:spPr>
        <p:txBody>
          <a:bodyPr lIns="121917" tIns="60959" rIns="121917" bIns="60959"/>
          <a:lstStyle/>
          <a:p>
            <a:endParaRPr lang="zh-CN" altLang="en-US" sz="2400"/>
          </a:p>
        </p:txBody>
      </p:sp>
      <p:sp>
        <p:nvSpPr>
          <p:cNvPr id="37" name="Freeform 5"/>
          <p:cNvSpPr>
            <a:spLocks/>
          </p:cNvSpPr>
          <p:nvPr/>
        </p:nvSpPr>
        <p:spPr bwMode="auto">
          <a:xfrm>
            <a:off x="8508357" y="2994458"/>
            <a:ext cx="1454149" cy="853017"/>
          </a:xfrm>
          <a:custGeom>
            <a:avLst/>
            <a:gdLst>
              <a:gd name="T0" fmla="*/ 4426 w 5203"/>
              <a:gd name="T1" fmla="*/ 1504 h 3058"/>
              <a:gd name="T2" fmla="*/ 4368 w 5203"/>
              <a:gd name="T3" fmla="*/ 1507 h 3058"/>
              <a:gd name="T4" fmla="*/ 4368 w 5203"/>
              <a:gd name="T5" fmla="*/ 1504 h 3058"/>
              <a:gd name="T6" fmla="*/ 2864 w 5203"/>
              <a:gd name="T7" fmla="*/ 0 h 3058"/>
              <a:gd name="T8" fmla="*/ 1776 w 5203"/>
              <a:gd name="T9" fmla="*/ 467 h 3058"/>
              <a:gd name="T10" fmla="*/ 1480 w 5203"/>
              <a:gd name="T11" fmla="*/ 408 h 3058"/>
              <a:gd name="T12" fmla="*/ 710 w 5203"/>
              <a:gd name="T13" fmla="*/ 1155 h 3058"/>
              <a:gd name="T14" fmla="*/ 0 w 5203"/>
              <a:gd name="T15" fmla="*/ 2089 h 3058"/>
              <a:gd name="T16" fmla="*/ 931 w 5203"/>
              <a:gd name="T17" fmla="*/ 3058 h 3058"/>
              <a:gd name="T18" fmla="*/ 4462 w 5203"/>
              <a:gd name="T19" fmla="*/ 3058 h 3058"/>
              <a:gd name="T20" fmla="*/ 5203 w 5203"/>
              <a:gd name="T21" fmla="*/ 2281 h 3058"/>
              <a:gd name="T22" fmla="*/ 4426 w 5203"/>
              <a:gd name="T23" fmla="*/ 1504 h 3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3" h="3058">
                <a:moveTo>
                  <a:pt x="4426" y="1504"/>
                </a:moveTo>
                <a:cubicBezTo>
                  <a:pt x="4406" y="1504"/>
                  <a:pt x="4387" y="1505"/>
                  <a:pt x="4368" y="1507"/>
                </a:cubicBezTo>
                <a:cubicBezTo>
                  <a:pt x="4368" y="1506"/>
                  <a:pt x="4368" y="1505"/>
                  <a:pt x="4368" y="1504"/>
                </a:cubicBezTo>
                <a:cubicBezTo>
                  <a:pt x="4368" y="674"/>
                  <a:pt x="3695" y="0"/>
                  <a:pt x="2864" y="0"/>
                </a:cubicBezTo>
                <a:cubicBezTo>
                  <a:pt x="2436" y="0"/>
                  <a:pt x="2050" y="180"/>
                  <a:pt x="1776" y="467"/>
                </a:cubicBezTo>
                <a:cubicBezTo>
                  <a:pt x="1685" y="429"/>
                  <a:pt x="1585" y="408"/>
                  <a:pt x="1480" y="408"/>
                </a:cubicBezTo>
                <a:cubicBezTo>
                  <a:pt x="1063" y="408"/>
                  <a:pt x="723" y="741"/>
                  <a:pt x="710" y="1155"/>
                </a:cubicBezTo>
                <a:cubicBezTo>
                  <a:pt x="300" y="1269"/>
                  <a:pt x="0" y="1644"/>
                  <a:pt x="0" y="2089"/>
                </a:cubicBezTo>
                <a:cubicBezTo>
                  <a:pt x="0" y="2612"/>
                  <a:pt x="413" y="3037"/>
                  <a:pt x="931" y="3058"/>
                </a:cubicBezTo>
                <a:cubicBezTo>
                  <a:pt x="4462" y="3058"/>
                  <a:pt x="4462" y="3058"/>
                  <a:pt x="4462" y="3058"/>
                </a:cubicBezTo>
                <a:cubicBezTo>
                  <a:pt x="4874" y="3039"/>
                  <a:pt x="5203" y="2698"/>
                  <a:pt x="5203" y="2281"/>
                </a:cubicBezTo>
                <a:cubicBezTo>
                  <a:pt x="5203" y="1852"/>
                  <a:pt x="4855" y="1504"/>
                  <a:pt x="4426" y="1504"/>
                </a:cubicBezTo>
                <a:close/>
              </a:path>
            </a:pathLst>
          </a:custGeom>
          <a:solidFill>
            <a:schemeClr val="tx1">
              <a:lumMod val="65000"/>
              <a:lumOff val="35000"/>
            </a:schemeClr>
          </a:solidFill>
          <a:ln w="9525" cap="flat">
            <a:noFill/>
            <a:prstDash val="solid"/>
            <a:miter lim="800000"/>
            <a:headEnd/>
            <a:tailEnd/>
          </a:ln>
        </p:spPr>
        <p:txBody>
          <a:bodyPr lIns="121917" tIns="60959" rIns="121917" bIns="60959"/>
          <a:lstStyle/>
          <a:p>
            <a:pPr>
              <a:defRPr/>
            </a:pPr>
            <a:endParaRPr lang="zh-CN" altLang="en-US" sz="2400" dirty="0"/>
          </a:p>
        </p:txBody>
      </p:sp>
      <p:sp>
        <p:nvSpPr>
          <p:cNvPr id="5" name="文本框 9"/>
          <p:cNvSpPr txBox="1"/>
          <p:nvPr/>
        </p:nvSpPr>
        <p:spPr>
          <a:xfrm>
            <a:off x="1855673" y="4112058"/>
            <a:ext cx="1896533" cy="502764"/>
          </a:xfrm>
          <a:prstGeom prst="rect">
            <a:avLst/>
          </a:prstGeom>
          <a:noFill/>
        </p:spPr>
        <p:txBody>
          <a:bodyPr lIns="91439" tIns="45719" rIns="91439" bIns="45719">
            <a:spAutoFit/>
          </a:bodyPr>
          <a:lstStyle/>
          <a:p>
            <a:pPr marL="0" lvl="1" algn="ctr">
              <a:defRPr/>
            </a:pPr>
            <a:r>
              <a:rPr lang="zh-CN" altLang="en-US" sz="2667" b="1" dirty="0">
                <a:solidFill>
                  <a:schemeClr val="tx1">
                    <a:lumMod val="75000"/>
                    <a:lumOff val="25000"/>
                  </a:schemeClr>
                </a:solidFill>
                <a:latin typeface="微软雅黑" pitchFamily="34" charset="-122"/>
                <a:ea typeface="微软雅黑" pitchFamily="34" charset="-122"/>
              </a:rPr>
              <a:t>背景与现状</a:t>
            </a:r>
          </a:p>
        </p:txBody>
      </p:sp>
      <p:sp>
        <p:nvSpPr>
          <p:cNvPr id="17" name="文本框 9"/>
          <p:cNvSpPr txBox="1"/>
          <p:nvPr/>
        </p:nvSpPr>
        <p:spPr>
          <a:xfrm>
            <a:off x="4135324" y="4107825"/>
            <a:ext cx="1678516" cy="502764"/>
          </a:xfrm>
          <a:prstGeom prst="rect">
            <a:avLst/>
          </a:prstGeom>
          <a:noFill/>
        </p:spPr>
        <p:txBody>
          <a:bodyPr lIns="91439" tIns="45719" rIns="91439" bIns="45719">
            <a:spAutoFit/>
          </a:bodyPr>
          <a:lstStyle/>
          <a:p>
            <a:pPr marL="0" lvl="1" algn="ctr">
              <a:defRPr/>
            </a:pPr>
            <a:r>
              <a:rPr lang="zh-CN" altLang="en-US" sz="2667" b="1" dirty="0">
                <a:solidFill>
                  <a:schemeClr val="tx1">
                    <a:lumMod val="75000"/>
                    <a:lumOff val="25000"/>
                  </a:schemeClr>
                </a:solidFill>
                <a:latin typeface="微软雅黑" pitchFamily="34" charset="-122"/>
                <a:ea typeface="微软雅黑" pitchFamily="34" charset="-122"/>
              </a:rPr>
              <a:t>总体设计</a:t>
            </a:r>
          </a:p>
        </p:txBody>
      </p:sp>
      <p:sp>
        <p:nvSpPr>
          <p:cNvPr id="19" name="文本框 9"/>
          <p:cNvSpPr txBox="1"/>
          <p:nvPr/>
        </p:nvSpPr>
        <p:spPr>
          <a:xfrm>
            <a:off x="6201191" y="4112058"/>
            <a:ext cx="1807633" cy="502764"/>
          </a:xfrm>
          <a:prstGeom prst="rect">
            <a:avLst/>
          </a:prstGeom>
          <a:noFill/>
        </p:spPr>
        <p:txBody>
          <a:bodyPr lIns="91439" tIns="45719" rIns="91439" bIns="45719">
            <a:spAutoFit/>
          </a:bodyPr>
          <a:lstStyle/>
          <a:p>
            <a:pPr marL="0" lvl="1" algn="ctr">
              <a:defRPr/>
            </a:pPr>
            <a:r>
              <a:rPr lang="zh-CN" altLang="en-US" sz="2667" b="1" dirty="0">
                <a:solidFill>
                  <a:schemeClr val="tx1">
                    <a:lumMod val="75000"/>
                    <a:lumOff val="25000"/>
                  </a:schemeClr>
                </a:solidFill>
                <a:latin typeface="微软雅黑" pitchFamily="34" charset="-122"/>
                <a:ea typeface="微软雅黑" pitchFamily="34" charset="-122"/>
              </a:rPr>
              <a:t>建设内容</a:t>
            </a:r>
          </a:p>
        </p:txBody>
      </p:sp>
      <p:sp>
        <p:nvSpPr>
          <p:cNvPr id="21" name="文本框 9"/>
          <p:cNvSpPr txBox="1"/>
          <p:nvPr/>
        </p:nvSpPr>
        <p:spPr>
          <a:xfrm>
            <a:off x="8400406" y="4112058"/>
            <a:ext cx="1905000" cy="502764"/>
          </a:xfrm>
          <a:prstGeom prst="rect">
            <a:avLst/>
          </a:prstGeom>
          <a:noFill/>
        </p:spPr>
        <p:txBody>
          <a:bodyPr lIns="91439" tIns="45719" rIns="91439" bIns="45719">
            <a:spAutoFit/>
          </a:bodyPr>
          <a:lstStyle/>
          <a:p>
            <a:pPr marL="0" lvl="1" algn="ctr">
              <a:defRPr/>
            </a:pPr>
            <a:r>
              <a:rPr lang="zh-CN" altLang="en-US" sz="2667" b="1" dirty="0">
                <a:solidFill>
                  <a:schemeClr val="tx1">
                    <a:lumMod val="75000"/>
                    <a:lumOff val="25000"/>
                  </a:schemeClr>
                </a:solidFill>
                <a:latin typeface="微软雅黑" pitchFamily="34" charset="-122"/>
                <a:ea typeface="微软雅黑" pitchFamily="34" charset="-122"/>
              </a:rPr>
              <a:t>服务方案</a:t>
            </a:r>
          </a:p>
        </p:txBody>
      </p:sp>
      <p:sp>
        <p:nvSpPr>
          <p:cNvPr id="41" name="TextBox 40"/>
          <p:cNvSpPr txBox="1">
            <a:spLocks noChangeArrowheads="1"/>
          </p:cNvSpPr>
          <p:nvPr/>
        </p:nvSpPr>
        <p:spPr bwMode="auto">
          <a:xfrm>
            <a:off x="5582273" y="82551"/>
            <a:ext cx="1031687" cy="533542"/>
          </a:xfrm>
          <a:prstGeom prst="rect">
            <a:avLst/>
          </a:prstGeom>
          <a:noFill/>
          <a:ln w="9525">
            <a:noFill/>
            <a:miter lim="800000"/>
            <a:headEnd/>
            <a:tailEnd/>
          </a:ln>
        </p:spPr>
        <p:txBody>
          <a:bodyPr wrap="none" lIns="121917" tIns="60959" rIns="121917" bIns="60959">
            <a:spAutoFit/>
          </a:bodyPr>
          <a:lstStyle/>
          <a:p>
            <a:pPr algn="ctr"/>
            <a:r>
              <a:rPr lang="zh-CN" altLang="en-US" sz="2667" b="1">
                <a:solidFill>
                  <a:schemeClr val="bg1"/>
                </a:solidFill>
                <a:latin typeface="微软雅黑" pitchFamily="34" charset="-122"/>
                <a:ea typeface="微软雅黑" pitchFamily="34" charset="-122"/>
              </a:rPr>
              <a:t>目 录</a:t>
            </a:r>
          </a:p>
        </p:txBody>
      </p:sp>
      <p:grpSp>
        <p:nvGrpSpPr>
          <p:cNvPr id="75" name="组合 74"/>
          <p:cNvGrpSpPr/>
          <p:nvPr/>
        </p:nvGrpSpPr>
        <p:grpSpPr>
          <a:xfrm>
            <a:off x="4740251" y="3240705"/>
            <a:ext cx="488043" cy="506917"/>
            <a:chOff x="-1506538" y="828675"/>
            <a:chExt cx="574675" cy="596900"/>
          </a:xfrm>
          <a:solidFill>
            <a:schemeClr val="bg1"/>
          </a:solidFill>
        </p:grpSpPr>
        <p:sp>
          <p:nvSpPr>
            <p:cNvPr id="8" name="Oval 5"/>
            <p:cNvSpPr>
              <a:spLocks noChangeArrowheads="1"/>
            </p:cNvSpPr>
            <p:nvPr/>
          </p:nvSpPr>
          <p:spPr bwMode="auto">
            <a:xfrm>
              <a:off x="-1401763" y="1317625"/>
              <a:ext cx="365125" cy="23813"/>
            </a:xfrm>
            <a:custGeom>
              <a:avLst/>
              <a:gdLst/>
              <a:ahLst/>
              <a:cxnLst/>
              <a:rect l="l" t="t" r="r" b="b"/>
              <a:pathLst>
                <a:path w="365125" h="23813">
                  <a:moveTo>
                    <a:pt x="182563" y="3175"/>
                  </a:moveTo>
                  <a:cubicBezTo>
                    <a:pt x="188701" y="3175"/>
                    <a:pt x="193676" y="7795"/>
                    <a:pt x="193676" y="13494"/>
                  </a:cubicBezTo>
                  <a:cubicBezTo>
                    <a:pt x="193676" y="19193"/>
                    <a:pt x="188701" y="23813"/>
                    <a:pt x="182563" y="23813"/>
                  </a:cubicBezTo>
                  <a:cubicBezTo>
                    <a:pt x="176425" y="23813"/>
                    <a:pt x="171450" y="19193"/>
                    <a:pt x="171450" y="13494"/>
                  </a:cubicBezTo>
                  <a:cubicBezTo>
                    <a:pt x="171450" y="7795"/>
                    <a:pt x="176425" y="3175"/>
                    <a:pt x="182563" y="3175"/>
                  </a:cubicBezTo>
                  <a:close/>
                  <a:moveTo>
                    <a:pt x="355600" y="0"/>
                  </a:moveTo>
                  <a:cubicBezTo>
                    <a:pt x="360861" y="0"/>
                    <a:pt x="365125" y="4264"/>
                    <a:pt x="365125" y="9525"/>
                  </a:cubicBezTo>
                  <a:cubicBezTo>
                    <a:pt x="365125" y="14786"/>
                    <a:pt x="360861" y="19050"/>
                    <a:pt x="355600" y="19050"/>
                  </a:cubicBezTo>
                  <a:cubicBezTo>
                    <a:pt x="350339" y="19050"/>
                    <a:pt x="346075" y="14786"/>
                    <a:pt x="346075" y="9525"/>
                  </a:cubicBezTo>
                  <a:cubicBezTo>
                    <a:pt x="346075" y="4264"/>
                    <a:pt x="350339" y="0"/>
                    <a:pt x="355600" y="0"/>
                  </a:cubicBezTo>
                  <a:close/>
                  <a:moveTo>
                    <a:pt x="9525" y="0"/>
                  </a:moveTo>
                  <a:cubicBezTo>
                    <a:pt x="14786" y="0"/>
                    <a:pt x="19050" y="4264"/>
                    <a:pt x="19050" y="9525"/>
                  </a:cubicBezTo>
                  <a:cubicBezTo>
                    <a:pt x="19050" y="14786"/>
                    <a:pt x="14786" y="19050"/>
                    <a:pt x="9525" y="19050"/>
                  </a:cubicBezTo>
                  <a:cubicBezTo>
                    <a:pt x="4264" y="19050"/>
                    <a:pt x="0" y="14786"/>
                    <a:pt x="0" y="9525"/>
                  </a:cubicBezTo>
                  <a:cubicBezTo>
                    <a:pt x="0" y="4264"/>
                    <a:pt x="4264" y="0"/>
                    <a:pt x="9525" y="0"/>
                  </a:cubicBezTo>
                  <a:close/>
                </a:path>
              </a:pathLst>
            </a:custGeom>
            <a:grpFill/>
            <a:ln>
              <a:noFill/>
            </a:ln>
          </p:spPr>
          <p:txBody>
            <a:bodyPr/>
            <a:lstStyle/>
            <a:p>
              <a:pPr>
                <a:defRPr/>
              </a:pPr>
              <a:endParaRPr lang="zh-CN" altLang="en-US" sz="2400" dirty="0"/>
            </a:p>
          </p:txBody>
        </p:sp>
        <p:sp>
          <p:nvSpPr>
            <p:cNvPr id="12" name="Freeform 7"/>
            <p:cNvSpPr>
              <a:spLocks noEditPoints="1"/>
            </p:cNvSpPr>
            <p:nvPr/>
          </p:nvSpPr>
          <p:spPr bwMode="auto">
            <a:xfrm>
              <a:off x="-1506538" y="876300"/>
              <a:ext cx="144463" cy="534988"/>
            </a:xfrm>
            <a:custGeom>
              <a:avLst/>
              <a:gdLst>
                <a:gd name="T0" fmla="*/ 0 w 595"/>
                <a:gd name="T1" fmla="*/ 2195 h 2195"/>
                <a:gd name="T2" fmla="*/ 595 w 595"/>
                <a:gd name="T3" fmla="*/ 2195 h 2195"/>
                <a:gd name="T4" fmla="*/ 595 w 595"/>
                <a:gd name="T5" fmla="*/ 1542 h 2195"/>
                <a:gd name="T6" fmla="*/ 583 w 595"/>
                <a:gd name="T7" fmla="*/ 1514 h 2195"/>
                <a:gd name="T8" fmla="*/ 595 w 595"/>
                <a:gd name="T9" fmla="*/ 1485 h 2195"/>
                <a:gd name="T10" fmla="*/ 595 w 595"/>
                <a:gd name="T11" fmla="*/ 1203 h 2195"/>
                <a:gd name="T12" fmla="*/ 139 w 595"/>
                <a:gd name="T13" fmla="*/ 1203 h 2195"/>
                <a:gd name="T14" fmla="*/ 139 w 595"/>
                <a:gd name="T15" fmla="*/ 1052 h 2195"/>
                <a:gd name="T16" fmla="*/ 595 w 595"/>
                <a:gd name="T17" fmla="*/ 1052 h 2195"/>
                <a:gd name="T18" fmla="*/ 595 w 595"/>
                <a:gd name="T19" fmla="*/ 978 h 2195"/>
                <a:gd name="T20" fmla="*/ 139 w 595"/>
                <a:gd name="T21" fmla="*/ 978 h 2195"/>
                <a:gd name="T22" fmla="*/ 139 w 595"/>
                <a:gd name="T23" fmla="*/ 827 h 2195"/>
                <a:gd name="T24" fmla="*/ 595 w 595"/>
                <a:gd name="T25" fmla="*/ 827 h 2195"/>
                <a:gd name="T26" fmla="*/ 595 w 595"/>
                <a:gd name="T27" fmla="*/ 753 h 2195"/>
                <a:gd name="T28" fmla="*/ 139 w 595"/>
                <a:gd name="T29" fmla="*/ 753 h 2195"/>
                <a:gd name="T30" fmla="*/ 139 w 595"/>
                <a:gd name="T31" fmla="*/ 602 h 2195"/>
                <a:gd name="T32" fmla="*/ 595 w 595"/>
                <a:gd name="T33" fmla="*/ 602 h 2195"/>
                <a:gd name="T34" fmla="*/ 595 w 595"/>
                <a:gd name="T35" fmla="*/ 528 h 2195"/>
                <a:gd name="T36" fmla="*/ 139 w 595"/>
                <a:gd name="T37" fmla="*/ 528 h 2195"/>
                <a:gd name="T38" fmla="*/ 139 w 595"/>
                <a:gd name="T39" fmla="*/ 377 h 2195"/>
                <a:gd name="T40" fmla="*/ 595 w 595"/>
                <a:gd name="T41" fmla="*/ 377 h 2195"/>
                <a:gd name="T42" fmla="*/ 595 w 595"/>
                <a:gd name="T43" fmla="*/ 303 h 2195"/>
                <a:gd name="T44" fmla="*/ 139 w 595"/>
                <a:gd name="T45" fmla="*/ 303 h 2195"/>
                <a:gd name="T46" fmla="*/ 139 w 595"/>
                <a:gd name="T47" fmla="*/ 152 h 2195"/>
                <a:gd name="T48" fmla="*/ 595 w 595"/>
                <a:gd name="T49" fmla="*/ 152 h 2195"/>
                <a:gd name="T50" fmla="*/ 595 w 595"/>
                <a:gd name="T51" fmla="*/ 0 h 2195"/>
                <a:gd name="T52" fmla="*/ 0 w 595"/>
                <a:gd name="T53" fmla="*/ 0 h 2195"/>
                <a:gd name="T54" fmla="*/ 0 w 595"/>
                <a:gd name="T55" fmla="*/ 2195 h 2195"/>
                <a:gd name="T56" fmla="*/ 468 w 595"/>
                <a:gd name="T57" fmla="*/ 1474 h 2195"/>
                <a:gd name="T58" fmla="*/ 507 w 595"/>
                <a:gd name="T59" fmla="*/ 1514 h 2195"/>
                <a:gd name="T60" fmla="*/ 468 w 595"/>
                <a:gd name="T61" fmla="*/ 1553 h 2195"/>
                <a:gd name="T62" fmla="*/ 428 w 595"/>
                <a:gd name="T63" fmla="*/ 1514 h 2195"/>
                <a:gd name="T64" fmla="*/ 468 w 595"/>
                <a:gd name="T65" fmla="*/ 1474 h 2195"/>
                <a:gd name="T66" fmla="*/ 468 w 595"/>
                <a:gd name="T67" fmla="*/ 1779 h 2195"/>
                <a:gd name="T68" fmla="*/ 539 w 595"/>
                <a:gd name="T69" fmla="*/ 1850 h 2195"/>
                <a:gd name="T70" fmla="*/ 468 w 595"/>
                <a:gd name="T71" fmla="*/ 1921 h 2195"/>
                <a:gd name="T72" fmla="*/ 396 w 595"/>
                <a:gd name="T73" fmla="*/ 1850 h 2195"/>
                <a:gd name="T74" fmla="*/ 468 w 595"/>
                <a:gd name="T75" fmla="*/ 1779 h 2195"/>
                <a:gd name="T76" fmla="*/ 314 w 595"/>
                <a:gd name="T77" fmla="*/ 1474 h 2195"/>
                <a:gd name="T78" fmla="*/ 353 w 595"/>
                <a:gd name="T79" fmla="*/ 1514 h 2195"/>
                <a:gd name="T80" fmla="*/ 314 w 595"/>
                <a:gd name="T81" fmla="*/ 1553 h 2195"/>
                <a:gd name="T82" fmla="*/ 274 w 595"/>
                <a:gd name="T83" fmla="*/ 1514 h 2195"/>
                <a:gd name="T84" fmla="*/ 314 w 595"/>
                <a:gd name="T85" fmla="*/ 147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5" h="2195">
                  <a:moveTo>
                    <a:pt x="0" y="2195"/>
                  </a:moveTo>
                  <a:cubicBezTo>
                    <a:pt x="595" y="2195"/>
                    <a:pt x="595" y="2195"/>
                    <a:pt x="595" y="2195"/>
                  </a:cubicBezTo>
                  <a:cubicBezTo>
                    <a:pt x="595" y="1542"/>
                    <a:pt x="595" y="1542"/>
                    <a:pt x="595" y="1542"/>
                  </a:cubicBezTo>
                  <a:cubicBezTo>
                    <a:pt x="588" y="1535"/>
                    <a:pt x="583" y="1525"/>
                    <a:pt x="583" y="1514"/>
                  </a:cubicBezTo>
                  <a:cubicBezTo>
                    <a:pt x="583" y="1503"/>
                    <a:pt x="588" y="1493"/>
                    <a:pt x="595" y="1485"/>
                  </a:cubicBezTo>
                  <a:cubicBezTo>
                    <a:pt x="595" y="1203"/>
                    <a:pt x="595" y="1203"/>
                    <a:pt x="595" y="1203"/>
                  </a:cubicBezTo>
                  <a:cubicBezTo>
                    <a:pt x="139" y="1203"/>
                    <a:pt x="139" y="1203"/>
                    <a:pt x="139" y="1203"/>
                  </a:cubicBezTo>
                  <a:cubicBezTo>
                    <a:pt x="139" y="1052"/>
                    <a:pt x="139" y="1052"/>
                    <a:pt x="139" y="1052"/>
                  </a:cubicBezTo>
                  <a:cubicBezTo>
                    <a:pt x="595" y="1052"/>
                    <a:pt x="595" y="1052"/>
                    <a:pt x="595" y="1052"/>
                  </a:cubicBezTo>
                  <a:cubicBezTo>
                    <a:pt x="595" y="978"/>
                    <a:pt x="595" y="978"/>
                    <a:pt x="595" y="978"/>
                  </a:cubicBezTo>
                  <a:cubicBezTo>
                    <a:pt x="139" y="978"/>
                    <a:pt x="139" y="978"/>
                    <a:pt x="139" y="978"/>
                  </a:cubicBezTo>
                  <a:cubicBezTo>
                    <a:pt x="139" y="827"/>
                    <a:pt x="139" y="827"/>
                    <a:pt x="139" y="827"/>
                  </a:cubicBezTo>
                  <a:cubicBezTo>
                    <a:pt x="595" y="827"/>
                    <a:pt x="595" y="827"/>
                    <a:pt x="595" y="827"/>
                  </a:cubicBezTo>
                  <a:cubicBezTo>
                    <a:pt x="595" y="753"/>
                    <a:pt x="595" y="753"/>
                    <a:pt x="595" y="753"/>
                  </a:cubicBezTo>
                  <a:cubicBezTo>
                    <a:pt x="139" y="753"/>
                    <a:pt x="139" y="753"/>
                    <a:pt x="139" y="753"/>
                  </a:cubicBezTo>
                  <a:cubicBezTo>
                    <a:pt x="139" y="602"/>
                    <a:pt x="139" y="602"/>
                    <a:pt x="139" y="602"/>
                  </a:cubicBezTo>
                  <a:cubicBezTo>
                    <a:pt x="595" y="602"/>
                    <a:pt x="595" y="602"/>
                    <a:pt x="595" y="602"/>
                  </a:cubicBezTo>
                  <a:cubicBezTo>
                    <a:pt x="595" y="528"/>
                    <a:pt x="595" y="528"/>
                    <a:pt x="595" y="528"/>
                  </a:cubicBezTo>
                  <a:cubicBezTo>
                    <a:pt x="139" y="528"/>
                    <a:pt x="139" y="528"/>
                    <a:pt x="139" y="528"/>
                  </a:cubicBezTo>
                  <a:cubicBezTo>
                    <a:pt x="139" y="377"/>
                    <a:pt x="139" y="377"/>
                    <a:pt x="139" y="377"/>
                  </a:cubicBezTo>
                  <a:cubicBezTo>
                    <a:pt x="595" y="377"/>
                    <a:pt x="595" y="377"/>
                    <a:pt x="595" y="377"/>
                  </a:cubicBezTo>
                  <a:cubicBezTo>
                    <a:pt x="595" y="303"/>
                    <a:pt x="595" y="303"/>
                    <a:pt x="595" y="303"/>
                  </a:cubicBezTo>
                  <a:cubicBezTo>
                    <a:pt x="139" y="303"/>
                    <a:pt x="139" y="303"/>
                    <a:pt x="139" y="303"/>
                  </a:cubicBezTo>
                  <a:cubicBezTo>
                    <a:pt x="139" y="152"/>
                    <a:pt x="139" y="152"/>
                    <a:pt x="139" y="152"/>
                  </a:cubicBezTo>
                  <a:cubicBezTo>
                    <a:pt x="595" y="152"/>
                    <a:pt x="595" y="152"/>
                    <a:pt x="595" y="152"/>
                  </a:cubicBezTo>
                  <a:cubicBezTo>
                    <a:pt x="595" y="0"/>
                    <a:pt x="595" y="0"/>
                    <a:pt x="595" y="0"/>
                  </a:cubicBezTo>
                  <a:cubicBezTo>
                    <a:pt x="0" y="0"/>
                    <a:pt x="0" y="0"/>
                    <a:pt x="0" y="0"/>
                  </a:cubicBezTo>
                  <a:lnTo>
                    <a:pt x="0" y="2195"/>
                  </a:lnTo>
                  <a:close/>
                  <a:moveTo>
                    <a:pt x="468" y="1474"/>
                  </a:moveTo>
                  <a:cubicBezTo>
                    <a:pt x="490" y="1474"/>
                    <a:pt x="507" y="1492"/>
                    <a:pt x="507" y="1514"/>
                  </a:cubicBezTo>
                  <a:cubicBezTo>
                    <a:pt x="507" y="1536"/>
                    <a:pt x="490" y="1553"/>
                    <a:pt x="468" y="1553"/>
                  </a:cubicBezTo>
                  <a:cubicBezTo>
                    <a:pt x="446" y="1553"/>
                    <a:pt x="428" y="1536"/>
                    <a:pt x="428" y="1514"/>
                  </a:cubicBezTo>
                  <a:cubicBezTo>
                    <a:pt x="428" y="1492"/>
                    <a:pt x="446" y="1474"/>
                    <a:pt x="468" y="1474"/>
                  </a:cubicBezTo>
                  <a:close/>
                  <a:moveTo>
                    <a:pt x="468" y="1779"/>
                  </a:moveTo>
                  <a:cubicBezTo>
                    <a:pt x="507" y="1779"/>
                    <a:pt x="539" y="1811"/>
                    <a:pt x="539" y="1850"/>
                  </a:cubicBezTo>
                  <a:cubicBezTo>
                    <a:pt x="539" y="1889"/>
                    <a:pt x="507" y="1921"/>
                    <a:pt x="468" y="1921"/>
                  </a:cubicBezTo>
                  <a:cubicBezTo>
                    <a:pt x="428" y="1921"/>
                    <a:pt x="396" y="1889"/>
                    <a:pt x="396" y="1850"/>
                  </a:cubicBezTo>
                  <a:cubicBezTo>
                    <a:pt x="396" y="1811"/>
                    <a:pt x="428" y="1779"/>
                    <a:pt x="468" y="1779"/>
                  </a:cubicBezTo>
                  <a:close/>
                  <a:moveTo>
                    <a:pt x="314" y="1474"/>
                  </a:moveTo>
                  <a:cubicBezTo>
                    <a:pt x="336" y="1474"/>
                    <a:pt x="353" y="1492"/>
                    <a:pt x="353" y="1514"/>
                  </a:cubicBezTo>
                  <a:cubicBezTo>
                    <a:pt x="353" y="1536"/>
                    <a:pt x="336" y="1553"/>
                    <a:pt x="314" y="1553"/>
                  </a:cubicBezTo>
                  <a:cubicBezTo>
                    <a:pt x="292" y="1553"/>
                    <a:pt x="274" y="1536"/>
                    <a:pt x="274" y="1514"/>
                  </a:cubicBezTo>
                  <a:cubicBezTo>
                    <a:pt x="274" y="1492"/>
                    <a:pt x="292" y="1474"/>
                    <a:pt x="314" y="1474"/>
                  </a:cubicBezTo>
                  <a:close/>
                </a:path>
              </a:pathLst>
            </a:custGeom>
            <a:grpFill/>
            <a:ln>
              <a:noFill/>
            </a:ln>
          </p:spPr>
          <p:txBody>
            <a:bodyPr/>
            <a:lstStyle/>
            <a:p>
              <a:pPr>
                <a:defRPr/>
              </a:pPr>
              <a:endParaRPr lang="zh-CN" altLang="en-US" sz="2400" dirty="0"/>
            </a:p>
          </p:txBody>
        </p:sp>
        <p:sp>
          <p:nvSpPr>
            <p:cNvPr id="14" name="Freeform 8"/>
            <p:cNvSpPr>
              <a:spLocks noEditPoints="1"/>
            </p:cNvSpPr>
            <p:nvPr/>
          </p:nvSpPr>
          <p:spPr bwMode="auto">
            <a:xfrm>
              <a:off x="-1076326" y="876300"/>
              <a:ext cx="144463" cy="534988"/>
            </a:xfrm>
            <a:custGeom>
              <a:avLst/>
              <a:gdLst>
                <a:gd name="T0" fmla="*/ 0 w 595"/>
                <a:gd name="T1" fmla="*/ 0 h 2195"/>
                <a:gd name="T2" fmla="*/ 0 w 595"/>
                <a:gd name="T3" fmla="*/ 152 h 2195"/>
                <a:gd name="T4" fmla="*/ 456 w 595"/>
                <a:gd name="T5" fmla="*/ 152 h 2195"/>
                <a:gd name="T6" fmla="*/ 456 w 595"/>
                <a:gd name="T7" fmla="*/ 303 h 2195"/>
                <a:gd name="T8" fmla="*/ 0 w 595"/>
                <a:gd name="T9" fmla="*/ 303 h 2195"/>
                <a:gd name="T10" fmla="*/ 0 w 595"/>
                <a:gd name="T11" fmla="*/ 377 h 2195"/>
                <a:gd name="T12" fmla="*/ 456 w 595"/>
                <a:gd name="T13" fmla="*/ 377 h 2195"/>
                <a:gd name="T14" fmla="*/ 456 w 595"/>
                <a:gd name="T15" fmla="*/ 528 h 2195"/>
                <a:gd name="T16" fmla="*/ 0 w 595"/>
                <a:gd name="T17" fmla="*/ 528 h 2195"/>
                <a:gd name="T18" fmla="*/ 0 w 595"/>
                <a:gd name="T19" fmla="*/ 602 h 2195"/>
                <a:gd name="T20" fmla="*/ 456 w 595"/>
                <a:gd name="T21" fmla="*/ 602 h 2195"/>
                <a:gd name="T22" fmla="*/ 456 w 595"/>
                <a:gd name="T23" fmla="*/ 753 h 2195"/>
                <a:gd name="T24" fmla="*/ 0 w 595"/>
                <a:gd name="T25" fmla="*/ 753 h 2195"/>
                <a:gd name="T26" fmla="*/ 0 w 595"/>
                <a:gd name="T27" fmla="*/ 827 h 2195"/>
                <a:gd name="T28" fmla="*/ 456 w 595"/>
                <a:gd name="T29" fmla="*/ 827 h 2195"/>
                <a:gd name="T30" fmla="*/ 456 w 595"/>
                <a:gd name="T31" fmla="*/ 978 h 2195"/>
                <a:gd name="T32" fmla="*/ 0 w 595"/>
                <a:gd name="T33" fmla="*/ 978 h 2195"/>
                <a:gd name="T34" fmla="*/ 0 w 595"/>
                <a:gd name="T35" fmla="*/ 1052 h 2195"/>
                <a:gd name="T36" fmla="*/ 456 w 595"/>
                <a:gd name="T37" fmla="*/ 1052 h 2195"/>
                <a:gd name="T38" fmla="*/ 456 w 595"/>
                <a:gd name="T39" fmla="*/ 1203 h 2195"/>
                <a:gd name="T40" fmla="*/ 0 w 595"/>
                <a:gd name="T41" fmla="*/ 1203 h 2195"/>
                <a:gd name="T42" fmla="*/ 0 w 595"/>
                <a:gd name="T43" fmla="*/ 1485 h 2195"/>
                <a:gd name="T44" fmla="*/ 13 w 595"/>
                <a:gd name="T45" fmla="*/ 1514 h 2195"/>
                <a:gd name="T46" fmla="*/ 0 w 595"/>
                <a:gd name="T47" fmla="*/ 1543 h 2195"/>
                <a:gd name="T48" fmla="*/ 0 w 595"/>
                <a:gd name="T49" fmla="*/ 2195 h 2195"/>
                <a:gd name="T50" fmla="*/ 595 w 595"/>
                <a:gd name="T51" fmla="*/ 2195 h 2195"/>
                <a:gd name="T52" fmla="*/ 595 w 595"/>
                <a:gd name="T53" fmla="*/ 0 h 2195"/>
                <a:gd name="T54" fmla="*/ 0 w 595"/>
                <a:gd name="T55" fmla="*/ 0 h 2195"/>
                <a:gd name="T56" fmla="*/ 127 w 595"/>
                <a:gd name="T57" fmla="*/ 1474 h 2195"/>
                <a:gd name="T58" fmla="*/ 167 w 595"/>
                <a:gd name="T59" fmla="*/ 1514 h 2195"/>
                <a:gd name="T60" fmla="*/ 127 w 595"/>
                <a:gd name="T61" fmla="*/ 1553 h 2195"/>
                <a:gd name="T62" fmla="*/ 88 w 595"/>
                <a:gd name="T63" fmla="*/ 1514 h 2195"/>
                <a:gd name="T64" fmla="*/ 127 w 595"/>
                <a:gd name="T65" fmla="*/ 1474 h 2195"/>
                <a:gd name="T66" fmla="*/ 127 w 595"/>
                <a:gd name="T67" fmla="*/ 1921 h 2195"/>
                <a:gd name="T68" fmla="*/ 56 w 595"/>
                <a:gd name="T69" fmla="*/ 1850 h 2195"/>
                <a:gd name="T70" fmla="*/ 127 w 595"/>
                <a:gd name="T71" fmla="*/ 1779 h 2195"/>
                <a:gd name="T72" fmla="*/ 198 w 595"/>
                <a:gd name="T73" fmla="*/ 1850 h 2195"/>
                <a:gd name="T74" fmla="*/ 127 w 595"/>
                <a:gd name="T75" fmla="*/ 1921 h 2195"/>
                <a:gd name="T76" fmla="*/ 282 w 595"/>
                <a:gd name="T77" fmla="*/ 1553 h 2195"/>
                <a:gd name="T78" fmla="*/ 243 w 595"/>
                <a:gd name="T79" fmla="*/ 1514 h 2195"/>
                <a:gd name="T80" fmla="*/ 282 w 595"/>
                <a:gd name="T81" fmla="*/ 1474 h 2195"/>
                <a:gd name="T82" fmla="*/ 322 w 595"/>
                <a:gd name="T83" fmla="*/ 1514 h 2195"/>
                <a:gd name="T84" fmla="*/ 282 w 595"/>
                <a:gd name="T85" fmla="*/ 1553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5" h="2195">
                  <a:moveTo>
                    <a:pt x="0" y="0"/>
                  </a:moveTo>
                  <a:cubicBezTo>
                    <a:pt x="0" y="152"/>
                    <a:pt x="0" y="152"/>
                    <a:pt x="0" y="152"/>
                  </a:cubicBezTo>
                  <a:cubicBezTo>
                    <a:pt x="456" y="152"/>
                    <a:pt x="456" y="152"/>
                    <a:pt x="456" y="152"/>
                  </a:cubicBezTo>
                  <a:cubicBezTo>
                    <a:pt x="456" y="303"/>
                    <a:pt x="456" y="303"/>
                    <a:pt x="456" y="303"/>
                  </a:cubicBezTo>
                  <a:cubicBezTo>
                    <a:pt x="0" y="303"/>
                    <a:pt x="0" y="303"/>
                    <a:pt x="0" y="303"/>
                  </a:cubicBezTo>
                  <a:cubicBezTo>
                    <a:pt x="0" y="377"/>
                    <a:pt x="0" y="377"/>
                    <a:pt x="0" y="377"/>
                  </a:cubicBezTo>
                  <a:cubicBezTo>
                    <a:pt x="456" y="377"/>
                    <a:pt x="456" y="377"/>
                    <a:pt x="456" y="377"/>
                  </a:cubicBezTo>
                  <a:cubicBezTo>
                    <a:pt x="456" y="528"/>
                    <a:pt x="456" y="528"/>
                    <a:pt x="456" y="528"/>
                  </a:cubicBezTo>
                  <a:cubicBezTo>
                    <a:pt x="0" y="528"/>
                    <a:pt x="0" y="528"/>
                    <a:pt x="0" y="528"/>
                  </a:cubicBezTo>
                  <a:cubicBezTo>
                    <a:pt x="0" y="602"/>
                    <a:pt x="0" y="602"/>
                    <a:pt x="0" y="602"/>
                  </a:cubicBezTo>
                  <a:cubicBezTo>
                    <a:pt x="456" y="602"/>
                    <a:pt x="456" y="602"/>
                    <a:pt x="456" y="602"/>
                  </a:cubicBezTo>
                  <a:cubicBezTo>
                    <a:pt x="456" y="753"/>
                    <a:pt x="456" y="753"/>
                    <a:pt x="456" y="753"/>
                  </a:cubicBezTo>
                  <a:cubicBezTo>
                    <a:pt x="0" y="753"/>
                    <a:pt x="0" y="753"/>
                    <a:pt x="0" y="753"/>
                  </a:cubicBezTo>
                  <a:cubicBezTo>
                    <a:pt x="0" y="827"/>
                    <a:pt x="0" y="827"/>
                    <a:pt x="0" y="827"/>
                  </a:cubicBezTo>
                  <a:cubicBezTo>
                    <a:pt x="456" y="827"/>
                    <a:pt x="456" y="827"/>
                    <a:pt x="456" y="827"/>
                  </a:cubicBezTo>
                  <a:cubicBezTo>
                    <a:pt x="456" y="978"/>
                    <a:pt x="456" y="978"/>
                    <a:pt x="456" y="978"/>
                  </a:cubicBezTo>
                  <a:cubicBezTo>
                    <a:pt x="0" y="978"/>
                    <a:pt x="0" y="978"/>
                    <a:pt x="0" y="978"/>
                  </a:cubicBezTo>
                  <a:cubicBezTo>
                    <a:pt x="0" y="1052"/>
                    <a:pt x="0" y="1052"/>
                    <a:pt x="0" y="1052"/>
                  </a:cubicBezTo>
                  <a:cubicBezTo>
                    <a:pt x="456" y="1052"/>
                    <a:pt x="456" y="1052"/>
                    <a:pt x="456" y="1052"/>
                  </a:cubicBezTo>
                  <a:cubicBezTo>
                    <a:pt x="456" y="1203"/>
                    <a:pt x="456" y="1203"/>
                    <a:pt x="456" y="1203"/>
                  </a:cubicBezTo>
                  <a:cubicBezTo>
                    <a:pt x="0" y="1203"/>
                    <a:pt x="0" y="1203"/>
                    <a:pt x="0" y="1203"/>
                  </a:cubicBezTo>
                  <a:cubicBezTo>
                    <a:pt x="0" y="1485"/>
                    <a:pt x="0" y="1485"/>
                    <a:pt x="0" y="1485"/>
                  </a:cubicBezTo>
                  <a:cubicBezTo>
                    <a:pt x="8" y="1492"/>
                    <a:pt x="13" y="1502"/>
                    <a:pt x="13" y="1514"/>
                  </a:cubicBezTo>
                  <a:cubicBezTo>
                    <a:pt x="13" y="1525"/>
                    <a:pt x="8" y="1536"/>
                    <a:pt x="0" y="1543"/>
                  </a:cubicBezTo>
                  <a:cubicBezTo>
                    <a:pt x="0" y="2195"/>
                    <a:pt x="0" y="2195"/>
                    <a:pt x="0" y="2195"/>
                  </a:cubicBezTo>
                  <a:cubicBezTo>
                    <a:pt x="595" y="2195"/>
                    <a:pt x="595" y="2195"/>
                    <a:pt x="595" y="2195"/>
                  </a:cubicBezTo>
                  <a:cubicBezTo>
                    <a:pt x="595" y="0"/>
                    <a:pt x="595" y="0"/>
                    <a:pt x="595" y="0"/>
                  </a:cubicBezTo>
                  <a:lnTo>
                    <a:pt x="0" y="0"/>
                  </a:lnTo>
                  <a:close/>
                  <a:moveTo>
                    <a:pt x="127" y="1474"/>
                  </a:moveTo>
                  <a:cubicBezTo>
                    <a:pt x="149" y="1474"/>
                    <a:pt x="167" y="1492"/>
                    <a:pt x="167" y="1514"/>
                  </a:cubicBezTo>
                  <a:cubicBezTo>
                    <a:pt x="167" y="1536"/>
                    <a:pt x="149" y="1553"/>
                    <a:pt x="127" y="1553"/>
                  </a:cubicBezTo>
                  <a:cubicBezTo>
                    <a:pt x="105" y="1553"/>
                    <a:pt x="88" y="1536"/>
                    <a:pt x="88" y="1514"/>
                  </a:cubicBezTo>
                  <a:cubicBezTo>
                    <a:pt x="88" y="1492"/>
                    <a:pt x="105" y="1474"/>
                    <a:pt x="127" y="1474"/>
                  </a:cubicBezTo>
                  <a:close/>
                  <a:moveTo>
                    <a:pt x="127" y="1921"/>
                  </a:moveTo>
                  <a:cubicBezTo>
                    <a:pt x="88" y="1921"/>
                    <a:pt x="56" y="1889"/>
                    <a:pt x="56" y="1850"/>
                  </a:cubicBezTo>
                  <a:cubicBezTo>
                    <a:pt x="56" y="1811"/>
                    <a:pt x="88" y="1779"/>
                    <a:pt x="127" y="1779"/>
                  </a:cubicBezTo>
                  <a:cubicBezTo>
                    <a:pt x="167" y="1779"/>
                    <a:pt x="198" y="1811"/>
                    <a:pt x="198" y="1850"/>
                  </a:cubicBezTo>
                  <a:cubicBezTo>
                    <a:pt x="198" y="1889"/>
                    <a:pt x="167" y="1921"/>
                    <a:pt x="127" y="1921"/>
                  </a:cubicBezTo>
                  <a:close/>
                  <a:moveTo>
                    <a:pt x="282" y="1553"/>
                  </a:moveTo>
                  <a:cubicBezTo>
                    <a:pt x="260" y="1553"/>
                    <a:pt x="243" y="1536"/>
                    <a:pt x="243" y="1514"/>
                  </a:cubicBezTo>
                  <a:cubicBezTo>
                    <a:pt x="243" y="1492"/>
                    <a:pt x="260" y="1474"/>
                    <a:pt x="282" y="1474"/>
                  </a:cubicBezTo>
                  <a:cubicBezTo>
                    <a:pt x="304" y="1474"/>
                    <a:pt x="322" y="1492"/>
                    <a:pt x="322" y="1514"/>
                  </a:cubicBezTo>
                  <a:cubicBezTo>
                    <a:pt x="322" y="1536"/>
                    <a:pt x="304" y="1553"/>
                    <a:pt x="282" y="1553"/>
                  </a:cubicBezTo>
                  <a:close/>
                </a:path>
              </a:pathLst>
            </a:custGeom>
            <a:grpFill/>
            <a:ln>
              <a:noFill/>
            </a:ln>
          </p:spPr>
          <p:txBody>
            <a:bodyPr/>
            <a:lstStyle/>
            <a:p>
              <a:pPr>
                <a:defRPr/>
              </a:pPr>
              <a:endParaRPr lang="zh-CN" altLang="en-US" sz="2400" dirty="0"/>
            </a:p>
          </p:txBody>
        </p:sp>
        <p:sp>
          <p:nvSpPr>
            <p:cNvPr id="27" name="Freeform 10"/>
            <p:cNvSpPr>
              <a:spLocks noEditPoints="1"/>
            </p:cNvSpPr>
            <p:nvPr/>
          </p:nvSpPr>
          <p:spPr bwMode="auto">
            <a:xfrm>
              <a:off x="-1346201" y="828675"/>
              <a:ext cx="254000" cy="596900"/>
            </a:xfrm>
            <a:custGeom>
              <a:avLst/>
              <a:gdLst>
                <a:gd name="T0" fmla="*/ 0 w 1041"/>
                <a:gd name="T1" fmla="*/ 2440 h 2440"/>
                <a:gd name="T2" fmla="*/ 1041 w 1041"/>
                <a:gd name="T3" fmla="*/ 2440 h 2440"/>
                <a:gd name="T4" fmla="*/ 1041 w 1041"/>
                <a:gd name="T5" fmla="*/ 0 h 2440"/>
                <a:gd name="T6" fmla="*/ 0 w 1041"/>
                <a:gd name="T7" fmla="*/ 0 h 2440"/>
                <a:gd name="T8" fmla="*/ 0 w 1041"/>
                <a:gd name="T9" fmla="*/ 2440 h 2440"/>
                <a:gd name="T10" fmla="*/ 349 w 1041"/>
                <a:gd name="T11" fmla="*/ 1727 h 2440"/>
                <a:gd name="T12" fmla="*/ 305 w 1041"/>
                <a:gd name="T13" fmla="*/ 1683 h 2440"/>
                <a:gd name="T14" fmla="*/ 349 w 1041"/>
                <a:gd name="T15" fmla="*/ 1639 h 2440"/>
                <a:gd name="T16" fmla="*/ 393 w 1041"/>
                <a:gd name="T17" fmla="*/ 1683 h 2440"/>
                <a:gd name="T18" fmla="*/ 349 w 1041"/>
                <a:gd name="T19" fmla="*/ 1727 h 2440"/>
                <a:gd name="T20" fmla="*/ 520 w 1041"/>
                <a:gd name="T21" fmla="*/ 2135 h 2440"/>
                <a:gd name="T22" fmla="*/ 441 w 1041"/>
                <a:gd name="T23" fmla="*/ 2056 h 2440"/>
                <a:gd name="T24" fmla="*/ 520 w 1041"/>
                <a:gd name="T25" fmla="*/ 1977 h 2440"/>
                <a:gd name="T26" fmla="*/ 600 w 1041"/>
                <a:gd name="T27" fmla="*/ 2056 h 2440"/>
                <a:gd name="T28" fmla="*/ 520 w 1041"/>
                <a:gd name="T29" fmla="*/ 2135 h 2440"/>
                <a:gd name="T30" fmla="*/ 476 w 1041"/>
                <a:gd name="T31" fmla="*/ 1683 h 2440"/>
                <a:gd name="T32" fmla="*/ 520 w 1041"/>
                <a:gd name="T33" fmla="*/ 1639 h 2440"/>
                <a:gd name="T34" fmla="*/ 564 w 1041"/>
                <a:gd name="T35" fmla="*/ 1683 h 2440"/>
                <a:gd name="T36" fmla="*/ 520 w 1041"/>
                <a:gd name="T37" fmla="*/ 1727 h 2440"/>
                <a:gd name="T38" fmla="*/ 476 w 1041"/>
                <a:gd name="T39" fmla="*/ 1683 h 2440"/>
                <a:gd name="T40" fmla="*/ 693 w 1041"/>
                <a:gd name="T41" fmla="*/ 1727 h 2440"/>
                <a:gd name="T42" fmla="*/ 649 w 1041"/>
                <a:gd name="T43" fmla="*/ 1683 h 2440"/>
                <a:gd name="T44" fmla="*/ 693 w 1041"/>
                <a:gd name="T45" fmla="*/ 1639 h 2440"/>
                <a:gd name="T46" fmla="*/ 737 w 1041"/>
                <a:gd name="T47" fmla="*/ 1683 h 2440"/>
                <a:gd name="T48" fmla="*/ 693 w 1041"/>
                <a:gd name="T49" fmla="*/ 1727 h 2440"/>
                <a:gd name="T50" fmla="*/ 156 w 1041"/>
                <a:gd name="T51" fmla="*/ 169 h 2440"/>
                <a:gd name="T52" fmla="*/ 885 w 1041"/>
                <a:gd name="T53" fmla="*/ 169 h 2440"/>
                <a:gd name="T54" fmla="*/ 885 w 1041"/>
                <a:gd name="T55" fmla="*/ 337 h 2440"/>
                <a:gd name="T56" fmla="*/ 156 w 1041"/>
                <a:gd name="T57" fmla="*/ 337 h 2440"/>
                <a:gd name="T58" fmla="*/ 156 w 1041"/>
                <a:gd name="T59" fmla="*/ 169 h 2440"/>
                <a:gd name="T60" fmla="*/ 156 w 1041"/>
                <a:gd name="T61" fmla="*/ 420 h 2440"/>
                <a:gd name="T62" fmla="*/ 885 w 1041"/>
                <a:gd name="T63" fmla="*/ 420 h 2440"/>
                <a:gd name="T64" fmla="*/ 885 w 1041"/>
                <a:gd name="T65" fmla="*/ 587 h 2440"/>
                <a:gd name="T66" fmla="*/ 156 w 1041"/>
                <a:gd name="T67" fmla="*/ 587 h 2440"/>
                <a:gd name="T68" fmla="*/ 156 w 1041"/>
                <a:gd name="T69" fmla="*/ 420 h 2440"/>
                <a:gd name="T70" fmla="*/ 156 w 1041"/>
                <a:gd name="T71" fmla="*/ 670 h 2440"/>
                <a:gd name="T72" fmla="*/ 885 w 1041"/>
                <a:gd name="T73" fmla="*/ 670 h 2440"/>
                <a:gd name="T74" fmla="*/ 885 w 1041"/>
                <a:gd name="T75" fmla="*/ 837 h 2440"/>
                <a:gd name="T76" fmla="*/ 156 w 1041"/>
                <a:gd name="T77" fmla="*/ 837 h 2440"/>
                <a:gd name="T78" fmla="*/ 156 w 1041"/>
                <a:gd name="T79" fmla="*/ 670 h 2440"/>
                <a:gd name="T80" fmla="*/ 156 w 1041"/>
                <a:gd name="T81" fmla="*/ 920 h 2440"/>
                <a:gd name="T82" fmla="*/ 885 w 1041"/>
                <a:gd name="T83" fmla="*/ 920 h 2440"/>
                <a:gd name="T84" fmla="*/ 885 w 1041"/>
                <a:gd name="T85" fmla="*/ 1087 h 2440"/>
                <a:gd name="T86" fmla="*/ 156 w 1041"/>
                <a:gd name="T87" fmla="*/ 1087 h 2440"/>
                <a:gd name="T88" fmla="*/ 156 w 1041"/>
                <a:gd name="T89" fmla="*/ 920 h 2440"/>
                <a:gd name="T90" fmla="*/ 156 w 1041"/>
                <a:gd name="T91" fmla="*/ 1170 h 2440"/>
                <a:gd name="T92" fmla="*/ 885 w 1041"/>
                <a:gd name="T93" fmla="*/ 1170 h 2440"/>
                <a:gd name="T94" fmla="*/ 885 w 1041"/>
                <a:gd name="T95" fmla="*/ 1337 h 2440"/>
                <a:gd name="T96" fmla="*/ 156 w 1041"/>
                <a:gd name="T97" fmla="*/ 1337 h 2440"/>
                <a:gd name="T98" fmla="*/ 156 w 1041"/>
                <a:gd name="T99" fmla="*/ 117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1" h="2440">
                  <a:moveTo>
                    <a:pt x="0" y="2440"/>
                  </a:moveTo>
                  <a:cubicBezTo>
                    <a:pt x="1041" y="2440"/>
                    <a:pt x="1041" y="2440"/>
                    <a:pt x="1041" y="2440"/>
                  </a:cubicBezTo>
                  <a:cubicBezTo>
                    <a:pt x="1041" y="0"/>
                    <a:pt x="1041" y="0"/>
                    <a:pt x="1041" y="0"/>
                  </a:cubicBezTo>
                  <a:cubicBezTo>
                    <a:pt x="0" y="0"/>
                    <a:pt x="0" y="0"/>
                    <a:pt x="0" y="0"/>
                  </a:cubicBezTo>
                  <a:lnTo>
                    <a:pt x="0" y="2440"/>
                  </a:lnTo>
                  <a:close/>
                  <a:moveTo>
                    <a:pt x="349" y="1727"/>
                  </a:moveTo>
                  <a:cubicBezTo>
                    <a:pt x="325" y="1727"/>
                    <a:pt x="305" y="1707"/>
                    <a:pt x="305" y="1683"/>
                  </a:cubicBezTo>
                  <a:cubicBezTo>
                    <a:pt x="305" y="1658"/>
                    <a:pt x="325" y="1639"/>
                    <a:pt x="349" y="1639"/>
                  </a:cubicBezTo>
                  <a:cubicBezTo>
                    <a:pt x="374" y="1639"/>
                    <a:pt x="393" y="1658"/>
                    <a:pt x="393" y="1683"/>
                  </a:cubicBezTo>
                  <a:cubicBezTo>
                    <a:pt x="393" y="1707"/>
                    <a:pt x="374" y="1727"/>
                    <a:pt x="349" y="1727"/>
                  </a:cubicBezTo>
                  <a:close/>
                  <a:moveTo>
                    <a:pt x="520" y="2135"/>
                  </a:moveTo>
                  <a:cubicBezTo>
                    <a:pt x="477" y="2135"/>
                    <a:pt x="441" y="2100"/>
                    <a:pt x="441" y="2056"/>
                  </a:cubicBezTo>
                  <a:cubicBezTo>
                    <a:pt x="441" y="2012"/>
                    <a:pt x="477" y="1977"/>
                    <a:pt x="520" y="1977"/>
                  </a:cubicBezTo>
                  <a:cubicBezTo>
                    <a:pt x="564" y="1977"/>
                    <a:pt x="600" y="2012"/>
                    <a:pt x="600" y="2056"/>
                  </a:cubicBezTo>
                  <a:cubicBezTo>
                    <a:pt x="600" y="2100"/>
                    <a:pt x="564" y="2135"/>
                    <a:pt x="520" y="2135"/>
                  </a:cubicBezTo>
                  <a:close/>
                  <a:moveTo>
                    <a:pt x="476" y="1683"/>
                  </a:moveTo>
                  <a:cubicBezTo>
                    <a:pt x="476" y="1658"/>
                    <a:pt x="496" y="1639"/>
                    <a:pt x="520" y="1639"/>
                  </a:cubicBezTo>
                  <a:cubicBezTo>
                    <a:pt x="545" y="1639"/>
                    <a:pt x="564" y="1658"/>
                    <a:pt x="564" y="1683"/>
                  </a:cubicBezTo>
                  <a:cubicBezTo>
                    <a:pt x="564" y="1707"/>
                    <a:pt x="545" y="1727"/>
                    <a:pt x="520" y="1727"/>
                  </a:cubicBezTo>
                  <a:cubicBezTo>
                    <a:pt x="496" y="1727"/>
                    <a:pt x="476" y="1707"/>
                    <a:pt x="476" y="1683"/>
                  </a:cubicBezTo>
                  <a:close/>
                  <a:moveTo>
                    <a:pt x="693" y="1727"/>
                  </a:moveTo>
                  <a:cubicBezTo>
                    <a:pt x="668" y="1727"/>
                    <a:pt x="649" y="1707"/>
                    <a:pt x="649" y="1683"/>
                  </a:cubicBezTo>
                  <a:cubicBezTo>
                    <a:pt x="649" y="1658"/>
                    <a:pt x="668" y="1639"/>
                    <a:pt x="693" y="1639"/>
                  </a:cubicBezTo>
                  <a:cubicBezTo>
                    <a:pt x="717" y="1639"/>
                    <a:pt x="737" y="1658"/>
                    <a:pt x="737" y="1683"/>
                  </a:cubicBezTo>
                  <a:cubicBezTo>
                    <a:pt x="737" y="1707"/>
                    <a:pt x="717" y="1727"/>
                    <a:pt x="693" y="1727"/>
                  </a:cubicBezTo>
                  <a:close/>
                  <a:moveTo>
                    <a:pt x="156" y="169"/>
                  </a:moveTo>
                  <a:cubicBezTo>
                    <a:pt x="885" y="169"/>
                    <a:pt x="885" y="169"/>
                    <a:pt x="885" y="169"/>
                  </a:cubicBezTo>
                  <a:cubicBezTo>
                    <a:pt x="885" y="337"/>
                    <a:pt x="885" y="337"/>
                    <a:pt x="885" y="337"/>
                  </a:cubicBezTo>
                  <a:cubicBezTo>
                    <a:pt x="156" y="337"/>
                    <a:pt x="156" y="337"/>
                    <a:pt x="156" y="337"/>
                  </a:cubicBezTo>
                  <a:lnTo>
                    <a:pt x="156" y="169"/>
                  </a:lnTo>
                  <a:close/>
                  <a:moveTo>
                    <a:pt x="156" y="420"/>
                  </a:moveTo>
                  <a:cubicBezTo>
                    <a:pt x="885" y="420"/>
                    <a:pt x="885" y="420"/>
                    <a:pt x="885" y="420"/>
                  </a:cubicBezTo>
                  <a:cubicBezTo>
                    <a:pt x="885" y="587"/>
                    <a:pt x="885" y="587"/>
                    <a:pt x="885" y="587"/>
                  </a:cubicBezTo>
                  <a:cubicBezTo>
                    <a:pt x="156" y="587"/>
                    <a:pt x="156" y="587"/>
                    <a:pt x="156" y="587"/>
                  </a:cubicBezTo>
                  <a:lnTo>
                    <a:pt x="156" y="420"/>
                  </a:lnTo>
                  <a:close/>
                  <a:moveTo>
                    <a:pt x="156" y="670"/>
                  </a:moveTo>
                  <a:cubicBezTo>
                    <a:pt x="885" y="670"/>
                    <a:pt x="885" y="670"/>
                    <a:pt x="885" y="670"/>
                  </a:cubicBezTo>
                  <a:cubicBezTo>
                    <a:pt x="885" y="837"/>
                    <a:pt x="885" y="837"/>
                    <a:pt x="885" y="837"/>
                  </a:cubicBezTo>
                  <a:cubicBezTo>
                    <a:pt x="156" y="837"/>
                    <a:pt x="156" y="837"/>
                    <a:pt x="156" y="837"/>
                  </a:cubicBezTo>
                  <a:lnTo>
                    <a:pt x="156" y="670"/>
                  </a:lnTo>
                  <a:close/>
                  <a:moveTo>
                    <a:pt x="156" y="920"/>
                  </a:moveTo>
                  <a:cubicBezTo>
                    <a:pt x="885" y="920"/>
                    <a:pt x="885" y="920"/>
                    <a:pt x="885" y="920"/>
                  </a:cubicBezTo>
                  <a:cubicBezTo>
                    <a:pt x="885" y="1087"/>
                    <a:pt x="885" y="1087"/>
                    <a:pt x="885" y="1087"/>
                  </a:cubicBezTo>
                  <a:cubicBezTo>
                    <a:pt x="156" y="1087"/>
                    <a:pt x="156" y="1087"/>
                    <a:pt x="156" y="1087"/>
                  </a:cubicBezTo>
                  <a:lnTo>
                    <a:pt x="156" y="920"/>
                  </a:lnTo>
                  <a:close/>
                  <a:moveTo>
                    <a:pt x="156" y="1170"/>
                  </a:moveTo>
                  <a:cubicBezTo>
                    <a:pt x="885" y="1170"/>
                    <a:pt x="885" y="1170"/>
                    <a:pt x="885" y="1170"/>
                  </a:cubicBezTo>
                  <a:cubicBezTo>
                    <a:pt x="885" y="1337"/>
                    <a:pt x="885" y="1337"/>
                    <a:pt x="885" y="1337"/>
                  </a:cubicBezTo>
                  <a:cubicBezTo>
                    <a:pt x="156" y="1337"/>
                    <a:pt x="156" y="1337"/>
                    <a:pt x="156" y="1337"/>
                  </a:cubicBezTo>
                  <a:lnTo>
                    <a:pt x="156" y="1170"/>
                  </a:lnTo>
                  <a:close/>
                </a:path>
              </a:pathLst>
            </a:custGeom>
            <a:grpFill/>
            <a:ln>
              <a:noFill/>
            </a:ln>
          </p:spPr>
          <p:txBody>
            <a:bodyPr/>
            <a:lstStyle/>
            <a:p>
              <a:pPr>
                <a:defRPr/>
              </a:pPr>
              <a:endParaRPr lang="zh-CN" altLang="en-US" sz="2400" dirty="0"/>
            </a:p>
          </p:txBody>
        </p:sp>
      </p:grpSp>
      <p:grpSp>
        <p:nvGrpSpPr>
          <p:cNvPr id="76" name="组合 75"/>
          <p:cNvGrpSpPr/>
          <p:nvPr/>
        </p:nvGrpSpPr>
        <p:grpSpPr>
          <a:xfrm>
            <a:off x="6787382" y="3250061"/>
            <a:ext cx="635672" cy="489424"/>
            <a:chOff x="-481013" y="939800"/>
            <a:chExt cx="696912" cy="536575"/>
          </a:xfrm>
          <a:solidFill>
            <a:schemeClr val="bg1"/>
          </a:solidFill>
        </p:grpSpPr>
        <p:sp>
          <p:nvSpPr>
            <p:cNvPr id="44" name="Freeform 11"/>
            <p:cNvSpPr>
              <a:spLocks noEditPoints="1"/>
            </p:cNvSpPr>
            <p:nvPr/>
          </p:nvSpPr>
          <p:spPr bwMode="auto">
            <a:xfrm>
              <a:off x="-481013" y="939800"/>
              <a:ext cx="536575" cy="536575"/>
            </a:xfrm>
            <a:custGeom>
              <a:avLst/>
              <a:gdLst>
                <a:gd name="T0" fmla="*/ 2116 w 2197"/>
                <a:gd name="T1" fmla="*/ 415 h 2197"/>
                <a:gd name="T2" fmla="*/ 1098 w 2197"/>
                <a:gd name="T3" fmla="*/ 0 h 2197"/>
                <a:gd name="T4" fmla="*/ 1823 w 2197"/>
                <a:gd name="T5" fmla="*/ 1923 h 2197"/>
                <a:gd name="T6" fmla="*/ 2070 w 2197"/>
                <a:gd name="T7" fmla="*/ 1610 h 2197"/>
                <a:gd name="T8" fmla="*/ 1845 w 2197"/>
                <a:gd name="T9" fmla="*/ 1605 h 2197"/>
                <a:gd name="T10" fmla="*/ 1677 w 2197"/>
                <a:gd name="T11" fmla="*/ 1291 h 2197"/>
                <a:gd name="T12" fmla="*/ 1953 w 2197"/>
                <a:gd name="T13" fmla="*/ 1321 h 2197"/>
                <a:gd name="T14" fmla="*/ 1956 w 2197"/>
                <a:gd name="T15" fmla="*/ 1556 h 2197"/>
                <a:gd name="T16" fmla="*/ 1525 w 2197"/>
                <a:gd name="T17" fmla="*/ 1780 h 2197"/>
                <a:gd name="T18" fmla="*/ 1648 w 2197"/>
                <a:gd name="T19" fmla="*/ 1778 h 2197"/>
                <a:gd name="T20" fmla="*/ 630 w 2197"/>
                <a:gd name="T21" fmla="*/ 1605 h 2197"/>
                <a:gd name="T22" fmla="*/ 1476 w 2197"/>
                <a:gd name="T23" fmla="*/ 330 h 2197"/>
                <a:gd name="T24" fmla="*/ 1559 w 2197"/>
                <a:gd name="T25" fmla="*/ 507 h 2197"/>
                <a:gd name="T26" fmla="*/ 1547 w 2197"/>
                <a:gd name="T27" fmla="*/ 214 h 2197"/>
                <a:gd name="T28" fmla="*/ 1953 w 2197"/>
                <a:gd name="T29" fmla="*/ 640 h 2197"/>
                <a:gd name="T30" fmla="*/ 1956 w 2197"/>
                <a:gd name="T31" fmla="*/ 876 h 2197"/>
                <a:gd name="T32" fmla="*/ 1677 w 2197"/>
                <a:gd name="T33" fmla="*/ 904 h 2197"/>
                <a:gd name="T34" fmla="*/ 1656 w 2197"/>
                <a:gd name="T35" fmla="*/ 591 h 2197"/>
                <a:gd name="T36" fmla="*/ 2014 w 2197"/>
                <a:gd name="T37" fmla="*/ 1140 h 2197"/>
                <a:gd name="T38" fmla="*/ 2014 w 2197"/>
                <a:gd name="T39" fmla="*/ 1140 h 2197"/>
                <a:gd name="T40" fmla="*/ 2014 w 2197"/>
                <a:gd name="T41" fmla="*/ 1056 h 2197"/>
                <a:gd name="T42" fmla="*/ 1585 w 2197"/>
                <a:gd name="T43" fmla="*/ 876 h 2197"/>
                <a:gd name="T44" fmla="*/ 1141 w 2197"/>
                <a:gd name="T45" fmla="*/ 591 h 2197"/>
                <a:gd name="T46" fmla="*/ 1141 w 2197"/>
                <a:gd name="T47" fmla="*/ 146 h 2197"/>
                <a:gd name="T48" fmla="*/ 1588 w 2197"/>
                <a:gd name="T49" fmla="*/ 1245 h 2197"/>
                <a:gd name="T50" fmla="*/ 1601 w 2197"/>
                <a:gd name="T51" fmla="*/ 1242 h 2197"/>
                <a:gd name="T52" fmla="*/ 1587 w 2197"/>
                <a:gd name="T53" fmla="*/ 952 h 2197"/>
                <a:gd name="T54" fmla="*/ 1527 w 2197"/>
                <a:gd name="T55" fmla="*/ 1056 h 2197"/>
                <a:gd name="T56" fmla="*/ 1476 w 2197"/>
                <a:gd name="T57" fmla="*/ 1605 h 2197"/>
                <a:gd name="T58" fmla="*/ 1427 w 2197"/>
                <a:gd name="T59" fmla="*/ 1140 h 2197"/>
                <a:gd name="T60" fmla="*/ 1428 w 2197"/>
                <a:gd name="T61" fmla="*/ 1690 h 2197"/>
                <a:gd name="T62" fmla="*/ 1056 w 2197"/>
                <a:gd name="T63" fmla="*/ 507 h 2197"/>
                <a:gd name="T64" fmla="*/ 1056 w 2197"/>
                <a:gd name="T65" fmla="*/ 591 h 2197"/>
                <a:gd name="T66" fmla="*/ 721 w 2197"/>
                <a:gd name="T67" fmla="*/ 591 h 2197"/>
                <a:gd name="T68" fmla="*/ 108 w 2197"/>
                <a:gd name="T69" fmla="*/ 1056 h 2197"/>
                <a:gd name="T70" fmla="*/ 501 w 2197"/>
                <a:gd name="T71" fmla="*/ 1056 h 2197"/>
                <a:gd name="T72" fmla="*/ 1056 w 2197"/>
                <a:gd name="T73" fmla="*/ 1605 h 2197"/>
                <a:gd name="T74" fmla="*/ 1056 w 2197"/>
                <a:gd name="T75" fmla="*/ 1690 h 2197"/>
                <a:gd name="T76" fmla="*/ 1056 w 2197"/>
                <a:gd name="T77" fmla="*/ 1690 h 2197"/>
                <a:gd name="T78" fmla="*/ 1220 w 2197"/>
                <a:gd name="T79" fmla="*/ 2082 h 2197"/>
                <a:gd name="T80" fmla="*/ 2016 w 2197"/>
                <a:gd name="T81" fmla="*/ 417 h 2197"/>
                <a:gd name="T82" fmla="*/ 1955 w 2197"/>
                <a:gd name="T83" fmla="*/ 271 h 2197"/>
                <a:gd name="T84" fmla="*/ 1656 w 2197"/>
                <a:gd name="T85" fmla="*/ 279 h 2197"/>
                <a:gd name="T86" fmla="*/ 1803 w 2197"/>
                <a:gd name="T87" fmla="*/ 507 h 2197"/>
                <a:gd name="T88" fmla="*/ 303 w 2197"/>
                <a:gd name="T89" fmla="*/ 507 h 2197"/>
                <a:gd name="T90" fmla="*/ 676 w 2197"/>
                <a:gd name="T91" fmla="*/ 1690 h 2197"/>
                <a:gd name="T92" fmla="*/ 1742 w 2197"/>
                <a:gd name="T93" fmla="*/ 1852 h 2197"/>
                <a:gd name="T94" fmla="*/ 1803 w 2197"/>
                <a:gd name="T95" fmla="*/ 1690 h 2197"/>
                <a:gd name="T96" fmla="*/ 1742 w 2197"/>
                <a:gd name="T97" fmla="*/ 1852 h 2197"/>
                <a:gd name="T98" fmla="*/ 1898 w 2197"/>
                <a:gd name="T99" fmla="*/ 1850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7" h="2197">
                  <a:moveTo>
                    <a:pt x="2197" y="1098"/>
                  </a:moveTo>
                  <a:cubicBezTo>
                    <a:pt x="2197" y="913"/>
                    <a:pt x="2151" y="738"/>
                    <a:pt x="2070" y="585"/>
                  </a:cubicBezTo>
                  <a:cubicBezTo>
                    <a:pt x="2101" y="545"/>
                    <a:pt x="2116" y="486"/>
                    <a:pt x="2116" y="415"/>
                  </a:cubicBezTo>
                  <a:cubicBezTo>
                    <a:pt x="2116" y="297"/>
                    <a:pt x="2071" y="195"/>
                    <a:pt x="1956" y="195"/>
                  </a:cubicBezTo>
                  <a:cubicBezTo>
                    <a:pt x="1894" y="195"/>
                    <a:pt x="1850" y="225"/>
                    <a:pt x="1824" y="274"/>
                  </a:cubicBezTo>
                  <a:cubicBezTo>
                    <a:pt x="1630" y="103"/>
                    <a:pt x="1377" y="0"/>
                    <a:pt x="1098" y="0"/>
                  </a:cubicBezTo>
                  <a:cubicBezTo>
                    <a:pt x="492" y="0"/>
                    <a:pt x="0" y="492"/>
                    <a:pt x="0" y="1098"/>
                  </a:cubicBezTo>
                  <a:cubicBezTo>
                    <a:pt x="0" y="1705"/>
                    <a:pt x="492" y="2197"/>
                    <a:pt x="1098" y="2197"/>
                  </a:cubicBezTo>
                  <a:cubicBezTo>
                    <a:pt x="1376" y="2197"/>
                    <a:pt x="1630" y="2093"/>
                    <a:pt x="1823" y="1923"/>
                  </a:cubicBezTo>
                  <a:cubicBezTo>
                    <a:pt x="1849" y="1971"/>
                    <a:pt x="1892" y="2002"/>
                    <a:pt x="1953" y="2002"/>
                  </a:cubicBezTo>
                  <a:cubicBezTo>
                    <a:pt x="2063" y="2002"/>
                    <a:pt x="2116" y="1910"/>
                    <a:pt x="2116" y="1777"/>
                  </a:cubicBezTo>
                  <a:cubicBezTo>
                    <a:pt x="2116" y="1712"/>
                    <a:pt x="2102" y="1651"/>
                    <a:pt x="2070" y="1610"/>
                  </a:cubicBezTo>
                  <a:cubicBezTo>
                    <a:pt x="2151" y="1457"/>
                    <a:pt x="2197" y="1283"/>
                    <a:pt x="2197" y="1098"/>
                  </a:cubicBezTo>
                  <a:close/>
                  <a:moveTo>
                    <a:pt x="1956" y="1556"/>
                  </a:moveTo>
                  <a:cubicBezTo>
                    <a:pt x="1908" y="1556"/>
                    <a:pt x="1871" y="1575"/>
                    <a:pt x="1845" y="1605"/>
                  </a:cubicBezTo>
                  <a:cubicBezTo>
                    <a:pt x="1698" y="1605"/>
                    <a:pt x="1698" y="1605"/>
                    <a:pt x="1698" y="1605"/>
                  </a:cubicBezTo>
                  <a:cubicBezTo>
                    <a:pt x="1673" y="1575"/>
                    <a:pt x="1637" y="1557"/>
                    <a:pt x="1590" y="1557"/>
                  </a:cubicBezTo>
                  <a:cubicBezTo>
                    <a:pt x="1628" y="1473"/>
                    <a:pt x="1659" y="1384"/>
                    <a:pt x="1677" y="1291"/>
                  </a:cubicBezTo>
                  <a:cubicBezTo>
                    <a:pt x="1717" y="1260"/>
                    <a:pt x="1740" y="1207"/>
                    <a:pt x="1746" y="1140"/>
                  </a:cubicBezTo>
                  <a:cubicBezTo>
                    <a:pt x="1795" y="1140"/>
                    <a:pt x="1795" y="1140"/>
                    <a:pt x="1795" y="1140"/>
                  </a:cubicBezTo>
                  <a:cubicBezTo>
                    <a:pt x="1805" y="1243"/>
                    <a:pt x="1855" y="1321"/>
                    <a:pt x="1953" y="1321"/>
                  </a:cubicBezTo>
                  <a:cubicBezTo>
                    <a:pt x="2009" y="1321"/>
                    <a:pt x="2050" y="1297"/>
                    <a:pt x="2077" y="1256"/>
                  </a:cubicBezTo>
                  <a:cubicBezTo>
                    <a:pt x="2060" y="1363"/>
                    <a:pt x="2025" y="1465"/>
                    <a:pt x="1977" y="1558"/>
                  </a:cubicBezTo>
                  <a:cubicBezTo>
                    <a:pt x="1970" y="1557"/>
                    <a:pt x="1963" y="1556"/>
                    <a:pt x="1956" y="1556"/>
                  </a:cubicBezTo>
                  <a:close/>
                  <a:moveTo>
                    <a:pt x="1648" y="1778"/>
                  </a:moveTo>
                  <a:cubicBezTo>
                    <a:pt x="1648" y="1876"/>
                    <a:pt x="1627" y="1925"/>
                    <a:pt x="1588" y="1925"/>
                  </a:cubicBezTo>
                  <a:cubicBezTo>
                    <a:pt x="1549" y="1925"/>
                    <a:pt x="1525" y="1878"/>
                    <a:pt x="1525" y="1780"/>
                  </a:cubicBezTo>
                  <a:cubicBezTo>
                    <a:pt x="1525" y="1742"/>
                    <a:pt x="1529" y="1712"/>
                    <a:pt x="1535" y="1690"/>
                  </a:cubicBezTo>
                  <a:cubicBezTo>
                    <a:pt x="1639" y="1690"/>
                    <a:pt x="1639" y="1690"/>
                    <a:pt x="1639" y="1690"/>
                  </a:cubicBezTo>
                  <a:cubicBezTo>
                    <a:pt x="1645" y="1713"/>
                    <a:pt x="1648" y="1742"/>
                    <a:pt x="1648" y="1778"/>
                  </a:cubicBezTo>
                  <a:close/>
                  <a:moveTo>
                    <a:pt x="108" y="1140"/>
                  </a:moveTo>
                  <a:cubicBezTo>
                    <a:pt x="501" y="1140"/>
                    <a:pt x="501" y="1140"/>
                    <a:pt x="501" y="1140"/>
                  </a:cubicBezTo>
                  <a:cubicBezTo>
                    <a:pt x="509" y="1308"/>
                    <a:pt x="560" y="1465"/>
                    <a:pt x="630" y="1605"/>
                  </a:cubicBezTo>
                  <a:cubicBezTo>
                    <a:pt x="247" y="1605"/>
                    <a:pt x="247" y="1605"/>
                    <a:pt x="247" y="1605"/>
                  </a:cubicBezTo>
                  <a:cubicBezTo>
                    <a:pt x="165" y="1468"/>
                    <a:pt x="115" y="1310"/>
                    <a:pt x="108" y="1140"/>
                  </a:cubicBezTo>
                  <a:close/>
                  <a:moveTo>
                    <a:pt x="1476" y="330"/>
                  </a:moveTo>
                  <a:cubicBezTo>
                    <a:pt x="1558" y="291"/>
                    <a:pt x="1558" y="291"/>
                    <a:pt x="1558" y="291"/>
                  </a:cubicBezTo>
                  <a:cubicBezTo>
                    <a:pt x="1559" y="291"/>
                    <a:pt x="1559" y="291"/>
                    <a:pt x="1559" y="291"/>
                  </a:cubicBezTo>
                  <a:cubicBezTo>
                    <a:pt x="1559" y="507"/>
                    <a:pt x="1559" y="507"/>
                    <a:pt x="1559" y="507"/>
                  </a:cubicBezTo>
                  <a:cubicBezTo>
                    <a:pt x="1521" y="507"/>
                    <a:pt x="1521" y="507"/>
                    <a:pt x="1521" y="507"/>
                  </a:cubicBezTo>
                  <a:cubicBezTo>
                    <a:pt x="1424" y="340"/>
                    <a:pt x="1307" y="204"/>
                    <a:pt x="1220" y="115"/>
                  </a:cubicBezTo>
                  <a:cubicBezTo>
                    <a:pt x="1337" y="129"/>
                    <a:pt x="1447" y="163"/>
                    <a:pt x="1547" y="214"/>
                  </a:cubicBezTo>
                  <a:cubicBezTo>
                    <a:pt x="1459" y="255"/>
                    <a:pt x="1459" y="255"/>
                    <a:pt x="1459" y="255"/>
                  </a:cubicBezTo>
                  <a:lnTo>
                    <a:pt x="1476" y="330"/>
                  </a:lnTo>
                  <a:close/>
                  <a:moveTo>
                    <a:pt x="1953" y="640"/>
                  </a:moveTo>
                  <a:cubicBezTo>
                    <a:pt x="1961" y="640"/>
                    <a:pt x="1969" y="639"/>
                    <a:pt x="1977" y="638"/>
                  </a:cubicBezTo>
                  <a:cubicBezTo>
                    <a:pt x="2025" y="731"/>
                    <a:pt x="2059" y="832"/>
                    <a:pt x="2077" y="938"/>
                  </a:cubicBezTo>
                  <a:cubicBezTo>
                    <a:pt x="2051" y="900"/>
                    <a:pt x="2012" y="876"/>
                    <a:pt x="1956" y="876"/>
                  </a:cubicBezTo>
                  <a:cubicBezTo>
                    <a:pt x="1858" y="876"/>
                    <a:pt x="1805" y="952"/>
                    <a:pt x="1794" y="1056"/>
                  </a:cubicBezTo>
                  <a:cubicBezTo>
                    <a:pt x="1747" y="1056"/>
                    <a:pt x="1747" y="1056"/>
                    <a:pt x="1747" y="1056"/>
                  </a:cubicBezTo>
                  <a:cubicBezTo>
                    <a:pt x="1740" y="992"/>
                    <a:pt x="1719" y="936"/>
                    <a:pt x="1677" y="904"/>
                  </a:cubicBezTo>
                  <a:cubicBezTo>
                    <a:pt x="1658" y="808"/>
                    <a:pt x="1626" y="718"/>
                    <a:pt x="1586" y="633"/>
                  </a:cubicBezTo>
                  <a:cubicBezTo>
                    <a:pt x="1656" y="633"/>
                    <a:pt x="1656" y="633"/>
                    <a:pt x="1656" y="633"/>
                  </a:cubicBezTo>
                  <a:cubicBezTo>
                    <a:pt x="1656" y="591"/>
                    <a:pt x="1656" y="591"/>
                    <a:pt x="1656" y="591"/>
                  </a:cubicBezTo>
                  <a:cubicBezTo>
                    <a:pt x="1844" y="591"/>
                    <a:pt x="1844" y="591"/>
                    <a:pt x="1844" y="591"/>
                  </a:cubicBezTo>
                  <a:cubicBezTo>
                    <a:pt x="1870" y="622"/>
                    <a:pt x="1906" y="640"/>
                    <a:pt x="1953" y="640"/>
                  </a:cubicBezTo>
                  <a:close/>
                  <a:moveTo>
                    <a:pt x="2014" y="1140"/>
                  </a:moveTo>
                  <a:cubicBezTo>
                    <a:pt x="2008" y="1210"/>
                    <a:pt x="1988" y="1245"/>
                    <a:pt x="1955" y="1245"/>
                  </a:cubicBezTo>
                  <a:cubicBezTo>
                    <a:pt x="1923" y="1245"/>
                    <a:pt x="1901" y="1211"/>
                    <a:pt x="1895" y="1140"/>
                  </a:cubicBezTo>
                  <a:lnTo>
                    <a:pt x="2014" y="1140"/>
                  </a:lnTo>
                  <a:close/>
                  <a:moveTo>
                    <a:pt x="1895" y="1056"/>
                  </a:moveTo>
                  <a:cubicBezTo>
                    <a:pt x="1901" y="985"/>
                    <a:pt x="1924" y="952"/>
                    <a:pt x="1955" y="952"/>
                  </a:cubicBezTo>
                  <a:cubicBezTo>
                    <a:pt x="1989" y="952"/>
                    <a:pt x="2009" y="988"/>
                    <a:pt x="2014" y="1056"/>
                  </a:cubicBezTo>
                  <a:lnTo>
                    <a:pt x="1895" y="1056"/>
                  </a:lnTo>
                  <a:close/>
                  <a:moveTo>
                    <a:pt x="1476" y="591"/>
                  </a:moveTo>
                  <a:cubicBezTo>
                    <a:pt x="1521" y="678"/>
                    <a:pt x="1560" y="774"/>
                    <a:pt x="1585" y="876"/>
                  </a:cubicBezTo>
                  <a:cubicBezTo>
                    <a:pt x="1489" y="878"/>
                    <a:pt x="1438" y="953"/>
                    <a:pt x="1427" y="1056"/>
                  </a:cubicBezTo>
                  <a:cubicBezTo>
                    <a:pt x="1141" y="1056"/>
                    <a:pt x="1141" y="1056"/>
                    <a:pt x="1141" y="1056"/>
                  </a:cubicBezTo>
                  <a:cubicBezTo>
                    <a:pt x="1141" y="591"/>
                    <a:pt x="1141" y="591"/>
                    <a:pt x="1141" y="591"/>
                  </a:cubicBezTo>
                  <a:lnTo>
                    <a:pt x="1476" y="591"/>
                  </a:lnTo>
                  <a:close/>
                  <a:moveTo>
                    <a:pt x="1141" y="507"/>
                  </a:moveTo>
                  <a:cubicBezTo>
                    <a:pt x="1141" y="146"/>
                    <a:pt x="1141" y="146"/>
                    <a:pt x="1141" y="146"/>
                  </a:cubicBezTo>
                  <a:cubicBezTo>
                    <a:pt x="1203" y="207"/>
                    <a:pt x="1324" y="336"/>
                    <a:pt x="1428" y="507"/>
                  </a:cubicBezTo>
                  <a:lnTo>
                    <a:pt x="1141" y="507"/>
                  </a:lnTo>
                  <a:close/>
                  <a:moveTo>
                    <a:pt x="1588" y="1245"/>
                  </a:moveTo>
                  <a:cubicBezTo>
                    <a:pt x="1555" y="1245"/>
                    <a:pt x="1533" y="1211"/>
                    <a:pt x="1527" y="1140"/>
                  </a:cubicBezTo>
                  <a:cubicBezTo>
                    <a:pt x="1611" y="1140"/>
                    <a:pt x="1611" y="1140"/>
                    <a:pt x="1611" y="1140"/>
                  </a:cubicBezTo>
                  <a:cubicBezTo>
                    <a:pt x="1610" y="1175"/>
                    <a:pt x="1606" y="1209"/>
                    <a:pt x="1601" y="1242"/>
                  </a:cubicBezTo>
                  <a:cubicBezTo>
                    <a:pt x="1597" y="1244"/>
                    <a:pt x="1592" y="1245"/>
                    <a:pt x="1588" y="1245"/>
                  </a:cubicBezTo>
                  <a:close/>
                  <a:moveTo>
                    <a:pt x="1527" y="1056"/>
                  </a:moveTo>
                  <a:cubicBezTo>
                    <a:pt x="1533" y="985"/>
                    <a:pt x="1556" y="952"/>
                    <a:pt x="1587" y="952"/>
                  </a:cubicBezTo>
                  <a:cubicBezTo>
                    <a:pt x="1592" y="952"/>
                    <a:pt x="1596" y="952"/>
                    <a:pt x="1601" y="954"/>
                  </a:cubicBezTo>
                  <a:cubicBezTo>
                    <a:pt x="1606" y="987"/>
                    <a:pt x="1610" y="1021"/>
                    <a:pt x="1611" y="1056"/>
                  </a:cubicBezTo>
                  <a:lnTo>
                    <a:pt x="1527" y="1056"/>
                  </a:lnTo>
                  <a:close/>
                  <a:moveTo>
                    <a:pt x="1427" y="1140"/>
                  </a:moveTo>
                  <a:cubicBezTo>
                    <a:pt x="1438" y="1242"/>
                    <a:pt x="1487" y="1320"/>
                    <a:pt x="1585" y="1321"/>
                  </a:cubicBezTo>
                  <a:cubicBezTo>
                    <a:pt x="1560" y="1422"/>
                    <a:pt x="1521" y="1518"/>
                    <a:pt x="1476" y="1605"/>
                  </a:cubicBezTo>
                  <a:cubicBezTo>
                    <a:pt x="1141" y="1605"/>
                    <a:pt x="1141" y="1605"/>
                    <a:pt x="1141" y="1605"/>
                  </a:cubicBezTo>
                  <a:cubicBezTo>
                    <a:pt x="1141" y="1140"/>
                    <a:pt x="1141" y="1140"/>
                    <a:pt x="1141" y="1140"/>
                  </a:cubicBezTo>
                  <a:lnTo>
                    <a:pt x="1427" y="1140"/>
                  </a:lnTo>
                  <a:close/>
                  <a:moveTo>
                    <a:pt x="1141" y="2050"/>
                  </a:moveTo>
                  <a:cubicBezTo>
                    <a:pt x="1141" y="1690"/>
                    <a:pt x="1141" y="1690"/>
                    <a:pt x="1141" y="1690"/>
                  </a:cubicBezTo>
                  <a:cubicBezTo>
                    <a:pt x="1428" y="1690"/>
                    <a:pt x="1428" y="1690"/>
                    <a:pt x="1428" y="1690"/>
                  </a:cubicBezTo>
                  <a:cubicBezTo>
                    <a:pt x="1324" y="1861"/>
                    <a:pt x="1203" y="1989"/>
                    <a:pt x="1141" y="2050"/>
                  </a:cubicBezTo>
                  <a:close/>
                  <a:moveTo>
                    <a:pt x="1056" y="146"/>
                  </a:moveTo>
                  <a:cubicBezTo>
                    <a:pt x="1056" y="507"/>
                    <a:pt x="1056" y="507"/>
                    <a:pt x="1056" y="507"/>
                  </a:cubicBezTo>
                  <a:cubicBezTo>
                    <a:pt x="769" y="507"/>
                    <a:pt x="769" y="507"/>
                    <a:pt x="769" y="507"/>
                  </a:cubicBezTo>
                  <a:cubicBezTo>
                    <a:pt x="873" y="336"/>
                    <a:pt x="994" y="207"/>
                    <a:pt x="1056" y="146"/>
                  </a:cubicBezTo>
                  <a:close/>
                  <a:moveTo>
                    <a:pt x="1056" y="591"/>
                  </a:moveTo>
                  <a:cubicBezTo>
                    <a:pt x="1056" y="1056"/>
                    <a:pt x="1056" y="1056"/>
                    <a:pt x="1056" y="1056"/>
                  </a:cubicBezTo>
                  <a:cubicBezTo>
                    <a:pt x="586" y="1056"/>
                    <a:pt x="586" y="1056"/>
                    <a:pt x="586" y="1056"/>
                  </a:cubicBezTo>
                  <a:cubicBezTo>
                    <a:pt x="594" y="887"/>
                    <a:pt x="649" y="728"/>
                    <a:pt x="721" y="591"/>
                  </a:cubicBezTo>
                  <a:lnTo>
                    <a:pt x="1056" y="591"/>
                  </a:lnTo>
                  <a:close/>
                  <a:moveTo>
                    <a:pt x="501" y="1056"/>
                  </a:moveTo>
                  <a:cubicBezTo>
                    <a:pt x="108" y="1056"/>
                    <a:pt x="108" y="1056"/>
                    <a:pt x="108" y="1056"/>
                  </a:cubicBezTo>
                  <a:cubicBezTo>
                    <a:pt x="115" y="887"/>
                    <a:pt x="165" y="728"/>
                    <a:pt x="247" y="591"/>
                  </a:cubicBezTo>
                  <a:cubicBezTo>
                    <a:pt x="630" y="591"/>
                    <a:pt x="630" y="591"/>
                    <a:pt x="630" y="591"/>
                  </a:cubicBezTo>
                  <a:cubicBezTo>
                    <a:pt x="560" y="731"/>
                    <a:pt x="509" y="889"/>
                    <a:pt x="501" y="1056"/>
                  </a:cubicBezTo>
                  <a:close/>
                  <a:moveTo>
                    <a:pt x="586" y="1140"/>
                  </a:moveTo>
                  <a:cubicBezTo>
                    <a:pt x="1056" y="1140"/>
                    <a:pt x="1056" y="1140"/>
                    <a:pt x="1056" y="1140"/>
                  </a:cubicBezTo>
                  <a:cubicBezTo>
                    <a:pt x="1056" y="1605"/>
                    <a:pt x="1056" y="1605"/>
                    <a:pt x="1056" y="1605"/>
                  </a:cubicBezTo>
                  <a:cubicBezTo>
                    <a:pt x="721" y="1605"/>
                    <a:pt x="721" y="1605"/>
                    <a:pt x="721" y="1605"/>
                  </a:cubicBezTo>
                  <a:cubicBezTo>
                    <a:pt x="649" y="1468"/>
                    <a:pt x="594" y="1310"/>
                    <a:pt x="586" y="1140"/>
                  </a:cubicBezTo>
                  <a:close/>
                  <a:moveTo>
                    <a:pt x="1056" y="1690"/>
                  </a:moveTo>
                  <a:cubicBezTo>
                    <a:pt x="1056" y="2050"/>
                    <a:pt x="1056" y="2050"/>
                    <a:pt x="1056" y="2050"/>
                  </a:cubicBezTo>
                  <a:cubicBezTo>
                    <a:pt x="994" y="1989"/>
                    <a:pt x="873" y="1861"/>
                    <a:pt x="769" y="1690"/>
                  </a:cubicBezTo>
                  <a:lnTo>
                    <a:pt x="1056" y="1690"/>
                  </a:lnTo>
                  <a:close/>
                  <a:moveTo>
                    <a:pt x="1428" y="1833"/>
                  </a:moveTo>
                  <a:cubicBezTo>
                    <a:pt x="1439" y="1908"/>
                    <a:pt x="1471" y="1968"/>
                    <a:pt x="1529" y="1991"/>
                  </a:cubicBezTo>
                  <a:cubicBezTo>
                    <a:pt x="1434" y="2037"/>
                    <a:pt x="1330" y="2068"/>
                    <a:pt x="1220" y="2082"/>
                  </a:cubicBezTo>
                  <a:cubicBezTo>
                    <a:pt x="1280" y="2020"/>
                    <a:pt x="1356" y="1935"/>
                    <a:pt x="1428" y="1833"/>
                  </a:cubicBezTo>
                  <a:close/>
                  <a:moveTo>
                    <a:pt x="1955" y="271"/>
                  </a:moveTo>
                  <a:cubicBezTo>
                    <a:pt x="1995" y="271"/>
                    <a:pt x="2016" y="321"/>
                    <a:pt x="2016" y="417"/>
                  </a:cubicBezTo>
                  <a:cubicBezTo>
                    <a:pt x="2016" y="444"/>
                    <a:pt x="2014" y="467"/>
                    <a:pt x="2011" y="486"/>
                  </a:cubicBezTo>
                  <a:cubicBezTo>
                    <a:pt x="1977" y="437"/>
                    <a:pt x="1940" y="390"/>
                    <a:pt x="1899" y="346"/>
                  </a:cubicBezTo>
                  <a:cubicBezTo>
                    <a:pt x="1908" y="295"/>
                    <a:pt x="1928" y="271"/>
                    <a:pt x="1955" y="271"/>
                  </a:cubicBezTo>
                  <a:close/>
                  <a:moveTo>
                    <a:pt x="1803" y="507"/>
                  </a:moveTo>
                  <a:cubicBezTo>
                    <a:pt x="1656" y="507"/>
                    <a:pt x="1656" y="507"/>
                    <a:pt x="1656" y="507"/>
                  </a:cubicBezTo>
                  <a:cubicBezTo>
                    <a:pt x="1656" y="279"/>
                    <a:pt x="1656" y="279"/>
                    <a:pt x="1656" y="279"/>
                  </a:cubicBezTo>
                  <a:cubicBezTo>
                    <a:pt x="1705" y="312"/>
                    <a:pt x="1751" y="350"/>
                    <a:pt x="1793" y="391"/>
                  </a:cubicBezTo>
                  <a:cubicBezTo>
                    <a:pt x="1793" y="400"/>
                    <a:pt x="1792" y="409"/>
                    <a:pt x="1792" y="418"/>
                  </a:cubicBezTo>
                  <a:cubicBezTo>
                    <a:pt x="1792" y="449"/>
                    <a:pt x="1796" y="479"/>
                    <a:pt x="1803" y="507"/>
                  </a:cubicBezTo>
                  <a:close/>
                  <a:moveTo>
                    <a:pt x="977" y="115"/>
                  </a:moveTo>
                  <a:cubicBezTo>
                    <a:pt x="890" y="204"/>
                    <a:pt x="773" y="340"/>
                    <a:pt x="676" y="507"/>
                  </a:cubicBezTo>
                  <a:cubicBezTo>
                    <a:pt x="303" y="507"/>
                    <a:pt x="303" y="507"/>
                    <a:pt x="303" y="507"/>
                  </a:cubicBezTo>
                  <a:cubicBezTo>
                    <a:pt x="461" y="295"/>
                    <a:pt x="701" y="148"/>
                    <a:pt x="977" y="115"/>
                  </a:cubicBezTo>
                  <a:close/>
                  <a:moveTo>
                    <a:pt x="303" y="1690"/>
                  </a:moveTo>
                  <a:cubicBezTo>
                    <a:pt x="676" y="1690"/>
                    <a:pt x="676" y="1690"/>
                    <a:pt x="676" y="1690"/>
                  </a:cubicBezTo>
                  <a:cubicBezTo>
                    <a:pt x="773" y="1857"/>
                    <a:pt x="890" y="1993"/>
                    <a:pt x="977" y="2082"/>
                  </a:cubicBezTo>
                  <a:cubicBezTo>
                    <a:pt x="701" y="2048"/>
                    <a:pt x="461" y="1902"/>
                    <a:pt x="303" y="1690"/>
                  </a:cubicBezTo>
                  <a:close/>
                  <a:moveTo>
                    <a:pt x="1742" y="1852"/>
                  </a:moveTo>
                  <a:cubicBezTo>
                    <a:pt x="1746" y="1829"/>
                    <a:pt x="1749" y="1804"/>
                    <a:pt x="1749" y="1777"/>
                  </a:cubicBezTo>
                  <a:cubicBezTo>
                    <a:pt x="1749" y="1746"/>
                    <a:pt x="1745" y="1717"/>
                    <a:pt x="1739" y="1690"/>
                  </a:cubicBezTo>
                  <a:cubicBezTo>
                    <a:pt x="1803" y="1690"/>
                    <a:pt x="1803" y="1690"/>
                    <a:pt x="1803" y="1690"/>
                  </a:cubicBezTo>
                  <a:cubicBezTo>
                    <a:pt x="1796" y="1717"/>
                    <a:pt x="1792" y="1747"/>
                    <a:pt x="1792" y="1780"/>
                  </a:cubicBezTo>
                  <a:cubicBezTo>
                    <a:pt x="1792" y="1788"/>
                    <a:pt x="1793" y="1797"/>
                    <a:pt x="1793" y="1805"/>
                  </a:cubicBezTo>
                  <a:cubicBezTo>
                    <a:pt x="1777" y="1821"/>
                    <a:pt x="1759" y="1837"/>
                    <a:pt x="1742" y="1852"/>
                  </a:cubicBezTo>
                  <a:close/>
                  <a:moveTo>
                    <a:pt x="2016" y="1778"/>
                  </a:moveTo>
                  <a:cubicBezTo>
                    <a:pt x="2016" y="1876"/>
                    <a:pt x="1994" y="1925"/>
                    <a:pt x="1955" y="1925"/>
                  </a:cubicBezTo>
                  <a:cubicBezTo>
                    <a:pt x="1928" y="1925"/>
                    <a:pt x="1907" y="1901"/>
                    <a:pt x="1898" y="1850"/>
                  </a:cubicBezTo>
                  <a:cubicBezTo>
                    <a:pt x="1940" y="1807"/>
                    <a:pt x="1977" y="1760"/>
                    <a:pt x="2011" y="1710"/>
                  </a:cubicBezTo>
                  <a:cubicBezTo>
                    <a:pt x="2014" y="1729"/>
                    <a:pt x="2016" y="1752"/>
                    <a:pt x="2016" y="1778"/>
                  </a:cubicBezTo>
                  <a:close/>
                </a:path>
              </a:pathLst>
            </a:custGeom>
            <a:grpFill/>
            <a:ln>
              <a:noFill/>
            </a:ln>
          </p:spPr>
          <p:txBody>
            <a:bodyPr/>
            <a:lstStyle/>
            <a:p>
              <a:pPr>
                <a:defRPr/>
              </a:pPr>
              <a:endParaRPr lang="zh-CN" altLang="en-US" sz="2400" dirty="0"/>
            </a:p>
          </p:txBody>
        </p:sp>
        <p:sp>
          <p:nvSpPr>
            <p:cNvPr id="45" name="Freeform 12"/>
            <p:cNvSpPr>
              <a:spLocks/>
            </p:cNvSpPr>
            <p:nvPr/>
          </p:nvSpPr>
          <p:spPr bwMode="auto">
            <a:xfrm>
              <a:off x="55562" y="989013"/>
              <a:ext cx="47625" cy="104775"/>
            </a:xfrm>
            <a:custGeom>
              <a:avLst/>
              <a:gdLst>
                <a:gd name="T0" fmla="*/ 0 w 30"/>
                <a:gd name="T1" fmla="*/ 8 h 66"/>
                <a:gd name="T2" fmla="*/ 2 w 30"/>
                <a:gd name="T3" fmla="*/ 19 h 66"/>
                <a:gd name="T4" fmla="*/ 15 w 30"/>
                <a:gd name="T5" fmla="*/ 13 h 66"/>
                <a:gd name="T6" fmla="*/ 15 w 30"/>
                <a:gd name="T7" fmla="*/ 13 h 66"/>
                <a:gd name="T8" fmla="*/ 15 w 30"/>
                <a:gd name="T9" fmla="*/ 66 h 66"/>
                <a:gd name="T10" fmla="*/ 30 w 30"/>
                <a:gd name="T11" fmla="*/ 66 h 66"/>
                <a:gd name="T12" fmla="*/ 30 w 30"/>
                <a:gd name="T13" fmla="*/ 0 h 66"/>
                <a:gd name="T14" fmla="*/ 18 w 30"/>
                <a:gd name="T15" fmla="*/ 0 h 66"/>
                <a:gd name="T16" fmla="*/ 0 w 30"/>
                <a:gd name="T17"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66">
                  <a:moveTo>
                    <a:pt x="0" y="8"/>
                  </a:moveTo>
                  <a:lnTo>
                    <a:pt x="2" y="19"/>
                  </a:lnTo>
                  <a:lnTo>
                    <a:pt x="15" y="13"/>
                  </a:lnTo>
                  <a:lnTo>
                    <a:pt x="15" y="13"/>
                  </a:lnTo>
                  <a:lnTo>
                    <a:pt x="15" y="66"/>
                  </a:lnTo>
                  <a:lnTo>
                    <a:pt x="30" y="66"/>
                  </a:lnTo>
                  <a:lnTo>
                    <a:pt x="30" y="0"/>
                  </a:lnTo>
                  <a:lnTo>
                    <a:pt x="18" y="0"/>
                  </a:lnTo>
                  <a:lnTo>
                    <a:pt x="0" y="8"/>
                  </a:lnTo>
                  <a:close/>
                </a:path>
              </a:pathLst>
            </a:custGeom>
            <a:grpFill/>
            <a:ln>
              <a:noFill/>
            </a:ln>
          </p:spPr>
          <p:txBody>
            <a:bodyPr/>
            <a:lstStyle/>
            <a:p>
              <a:pPr>
                <a:defRPr/>
              </a:pPr>
              <a:endParaRPr lang="zh-CN" altLang="en-US" sz="2400" dirty="0"/>
            </a:p>
          </p:txBody>
        </p:sp>
        <p:sp>
          <p:nvSpPr>
            <p:cNvPr id="46" name="Freeform 13"/>
            <p:cNvSpPr>
              <a:spLocks noEditPoints="1"/>
            </p:cNvSpPr>
            <p:nvPr/>
          </p:nvSpPr>
          <p:spPr bwMode="auto">
            <a:xfrm>
              <a:off x="136524" y="987425"/>
              <a:ext cx="79375" cy="107950"/>
            </a:xfrm>
            <a:custGeom>
              <a:avLst/>
              <a:gdLst>
                <a:gd name="T0" fmla="*/ 161 w 324"/>
                <a:gd name="T1" fmla="*/ 445 h 445"/>
                <a:gd name="T2" fmla="*/ 324 w 324"/>
                <a:gd name="T3" fmla="*/ 220 h 445"/>
                <a:gd name="T4" fmla="*/ 163 w 324"/>
                <a:gd name="T5" fmla="*/ 0 h 445"/>
                <a:gd name="T6" fmla="*/ 0 w 324"/>
                <a:gd name="T7" fmla="*/ 223 h 445"/>
                <a:gd name="T8" fmla="*/ 161 w 324"/>
                <a:gd name="T9" fmla="*/ 445 h 445"/>
                <a:gd name="T10" fmla="*/ 162 w 324"/>
                <a:gd name="T11" fmla="*/ 76 h 445"/>
                <a:gd name="T12" fmla="*/ 223 w 324"/>
                <a:gd name="T13" fmla="*/ 222 h 445"/>
                <a:gd name="T14" fmla="*/ 163 w 324"/>
                <a:gd name="T15" fmla="*/ 369 h 445"/>
                <a:gd name="T16" fmla="*/ 100 w 324"/>
                <a:gd name="T17" fmla="*/ 223 h 445"/>
                <a:gd name="T18" fmla="*/ 162 w 324"/>
                <a:gd name="T19" fmla="*/ 7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4" h="445">
                  <a:moveTo>
                    <a:pt x="161" y="445"/>
                  </a:moveTo>
                  <a:cubicBezTo>
                    <a:pt x="270" y="445"/>
                    <a:pt x="324" y="353"/>
                    <a:pt x="324" y="220"/>
                  </a:cubicBezTo>
                  <a:cubicBezTo>
                    <a:pt x="324" y="102"/>
                    <a:pt x="278" y="0"/>
                    <a:pt x="163" y="0"/>
                  </a:cubicBezTo>
                  <a:cubicBezTo>
                    <a:pt x="52" y="0"/>
                    <a:pt x="0" y="98"/>
                    <a:pt x="0" y="223"/>
                  </a:cubicBezTo>
                  <a:cubicBezTo>
                    <a:pt x="0" y="345"/>
                    <a:pt x="49" y="445"/>
                    <a:pt x="161" y="445"/>
                  </a:cubicBezTo>
                  <a:close/>
                  <a:moveTo>
                    <a:pt x="162" y="76"/>
                  </a:moveTo>
                  <a:cubicBezTo>
                    <a:pt x="202" y="76"/>
                    <a:pt x="223" y="126"/>
                    <a:pt x="223" y="222"/>
                  </a:cubicBezTo>
                  <a:cubicBezTo>
                    <a:pt x="223" y="320"/>
                    <a:pt x="202" y="369"/>
                    <a:pt x="163" y="369"/>
                  </a:cubicBezTo>
                  <a:cubicBezTo>
                    <a:pt x="124" y="369"/>
                    <a:pt x="100" y="322"/>
                    <a:pt x="100" y="223"/>
                  </a:cubicBezTo>
                  <a:cubicBezTo>
                    <a:pt x="100" y="122"/>
                    <a:pt x="125" y="76"/>
                    <a:pt x="162" y="76"/>
                  </a:cubicBezTo>
                  <a:close/>
                </a:path>
              </a:pathLst>
            </a:custGeom>
            <a:grpFill/>
            <a:ln>
              <a:noFill/>
            </a:ln>
          </p:spPr>
          <p:txBody>
            <a:bodyPr/>
            <a:lstStyle/>
            <a:p>
              <a:pPr>
                <a:defRPr/>
              </a:pPr>
              <a:endParaRPr lang="zh-CN" altLang="en-US" sz="2400" dirty="0"/>
            </a:p>
          </p:txBody>
        </p:sp>
        <p:sp>
          <p:nvSpPr>
            <p:cNvPr id="47" name="Freeform 14"/>
            <p:cNvSpPr>
              <a:spLocks/>
            </p:cNvSpPr>
            <p:nvPr/>
          </p:nvSpPr>
          <p:spPr bwMode="auto">
            <a:xfrm>
              <a:off x="55562" y="1155700"/>
              <a:ext cx="47625" cy="104775"/>
            </a:xfrm>
            <a:custGeom>
              <a:avLst/>
              <a:gdLst>
                <a:gd name="T0" fmla="*/ 0 w 30"/>
                <a:gd name="T1" fmla="*/ 8 h 66"/>
                <a:gd name="T2" fmla="*/ 2 w 30"/>
                <a:gd name="T3" fmla="*/ 19 h 66"/>
                <a:gd name="T4" fmla="*/ 15 w 30"/>
                <a:gd name="T5" fmla="*/ 13 h 66"/>
                <a:gd name="T6" fmla="*/ 15 w 30"/>
                <a:gd name="T7" fmla="*/ 13 h 66"/>
                <a:gd name="T8" fmla="*/ 15 w 30"/>
                <a:gd name="T9" fmla="*/ 66 h 66"/>
                <a:gd name="T10" fmla="*/ 30 w 30"/>
                <a:gd name="T11" fmla="*/ 66 h 66"/>
                <a:gd name="T12" fmla="*/ 30 w 30"/>
                <a:gd name="T13" fmla="*/ 0 h 66"/>
                <a:gd name="T14" fmla="*/ 18 w 30"/>
                <a:gd name="T15" fmla="*/ 0 h 66"/>
                <a:gd name="T16" fmla="*/ 0 w 30"/>
                <a:gd name="T17"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66">
                  <a:moveTo>
                    <a:pt x="0" y="8"/>
                  </a:moveTo>
                  <a:lnTo>
                    <a:pt x="2" y="19"/>
                  </a:lnTo>
                  <a:lnTo>
                    <a:pt x="15" y="13"/>
                  </a:lnTo>
                  <a:lnTo>
                    <a:pt x="15" y="13"/>
                  </a:lnTo>
                  <a:lnTo>
                    <a:pt x="15" y="66"/>
                  </a:lnTo>
                  <a:lnTo>
                    <a:pt x="30" y="66"/>
                  </a:lnTo>
                  <a:lnTo>
                    <a:pt x="30" y="0"/>
                  </a:lnTo>
                  <a:lnTo>
                    <a:pt x="18" y="0"/>
                  </a:lnTo>
                  <a:lnTo>
                    <a:pt x="0" y="8"/>
                  </a:lnTo>
                  <a:close/>
                </a:path>
              </a:pathLst>
            </a:custGeom>
            <a:grpFill/>
            <a:ln>
              <a:noFill/>
            </a:ln>
          </p:spPr>
          <p:txBody>
            <a:bodyPr/>
            <a:lstStyle/>
            <a:p>
              <a:pPr>
                <a:defRPr/>
              </a:pPr>
              <a:endParaRPr lang="zh-CN" altLang="en-US" sz="2400" dirty="0"/>
            </a:p>
          </p:txBody>
        </p:sp>
        <p:sp>
          <p:nvSpPr>
            <p:cNvPr id="48" name="Freeform 15"/>
            <p:cNvSpPr>
              <a:spLocks noEditPoints="1"/>
            </p:cNvSpPr>
            <p:nvPr/>
          </p:nvSpPr>
          <p:spPr bwMode="auto">
            <a:xfrm>
              <a:off x="136524" y="1152525"/>
              <a:ext cx="79375" cy="109538"/>
            </a:xfrm>
            <a:custGeom>
              <a:avLst/>
              <a:gdLst>
                <a:gd name="T0" fmla="*/ 163 w 324"/>
                <a:gd name="T1" fmla="*/ 0 h 445"/>
                <a:gd name="T2" fmla="*/ 0 w 324"/>
                <a:gd name="T3" fmla="*/ 223 h 445"/>
                <a:gd name="T4" fmla="*/ 161 w 324"/>
                <a:gd name="T5" fmla="*/ 445 h 445"/>
                <a:gd name="T6" fmla="*/ 324 w 324"/>
                <a:gd name="T7" fmla="*/ 220 h 445"/>
                <a:gd name="T8" fmla="*/ 163 w 324"/>
                <a:gd name="T9" fmla="*/ 0 h 445"/>
                <a:gd name="T10" fmla="*/ 163 w 324"/>
                <a:gd name="T11" fmla="*/ 369 h 445"/>
                <a:gd name="T12" fmla="*/ 100 w 324"/>
                <a:gd name="T13" fmla="*/ 223 h 445"/>
                <a:gd name="T14" fmla="*/ 162 w 324"/>
                <a:gd name="T15" fmla="*/ 76 h 445"/>
                <a:gd name="T16" fmla="*/ 223 w 324"/>
                <a:gd name="T17" fmla="*/ 221 h 445"/>
                <a:gd name="T18" fmla="*/ 163 w 324"/>
                <a:gd name="T19" fmla="*/ 36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4" h="445">
                  <a:moveTo>
                    <a:pt x="163" y="0"/>
                  </a:moveTo>
                  <a:cubicBezTo>
                    <a:pt x="52" y="0"/>
                    <a:pt x="0" y="98"/>
                    <a:pt x="0" y="223"/>
                  </a:cubicBezTo>
                  <a:cubicBezTo>
                    <a:pt x="0" y="345"/>
                    <a:pt x="49" y="445"/>
                    <a:pt x="161" y="445"/>
                  </a:cubicBezTo>
                  <a:cubicBezTo>
                    <a:pt x="270" y="445"/>
                    <a:pt x="324" y="353"/>
                    <a:pt x="324" y="220"/>
                  </a:cubicBezTo>
                  <a:cubicBezTo>
                    <a:pt x="324" y="102"/>
                    <a:pt x="278" y="0"/>
                    <a:pt x="163" y="0"/>
                  </a:cubicBezTo>
                  <a:close/>
                  <a:moveTo>
                    <a:pt x="163" y="369"/>
                  </a:moveTo>
                  <a:cubicBezTo>
                    <a:pt x="124" y="369"/>
                    <a:pt x="100" y="322"/>
                    <a:pt x="100" y="223"/>
                  </a:cubicBezTo>
                  <a:cubicBezTo>
                    <a:pt x="100" y="122"/>
                    <a:pt x="125" y="76"/>
                    <a:pt x="162" y="76"/>
                  </a:cubicBezTo>
                  <a:cubicBezTo>
                    <a:pt x="202" y="76"/>
                    <a:pt x="223" y="126"/>
                    <a:pt x="223" y="221"/>
                  </a:cubicBezTo>
                  <a:cubicBezTo>
                    <a:pt x="223" y="320"/>
                    <a:pt x="202" y="369"/>
                    <a:pt x="163" y="369"/>
                  </a:cubicBezTo>
                  <a:close/>
                </a:path>
              </a:pathLst>
            </a:custGeom>
            <a:grpFill/>
            <a:ln>
              <a:noFill/>
            </a:ln>
          </p:spPr>
          <p:txBody>
            <a:bodyPr/>
            <a:lstStyle/>
            <a:p>
              <a:pPr>
                <a:defRPr/>
              </a:pPr>
              <a:endParaRPr lang="zh-CN" altLang="en-US" sz="2400" dirty="0"/>
            </a:p>
          </p:txBody>
        </p:sp>
        <p:sp>
          <p:nvSpPr>
            <p:cNvPr id="49" name="Freeform 16"/>
            <p:cNvSpPr>
              <a:spLocks/>
            </p:cNvSpPr>
            <p:nvPr/>
          </p:nvSpPr>
          <p:spPr bwMode="auto">
            <a:xfrm>
              <a:off x="55562" y="1320800"/>
              <a:ext cx="47625" cy="106363"/>
            </a:xfrm>
            <a:custGeom>
              <a:avLst/>
              <a:gdLst>
                <a:gd name="T0" fmla="*/ 0 w 30"/>
                <a:gd name="T1" fmla="*/ 8 h 67"/>
                <a:gd name="T2" fmla="*/ 2 w 30"/>
                <a:gd name="T3" fmla="*/ 20 h 67"/>
                <a:gd name="T4" fmla="*/ 15 w 30"/>
                <a:gd name="T5" fmla="*/ 14 h 67"/>
                <a:gd name="T6" fmla="*/ 15 w 30"/>
                <a:gd name="T7" fmla="*/ 14 h 67"/>
                <a:gd name="T8" fmla="*/ 15 w 30"/>
                <a:gd name="T9" fmla="*/ 67 h 67"/>
                <a:gd name="T10" fmla="*/ 30 w 30"/>
                <a:gd name="T11" fmla="*/ 67 h 67"/>
                <a:gd name="T12" fmla="*/ 30 w 30"/>
                <a:gd name="T13" fmla="*/ 0 h 67"/>
                <a:gd name="T14" fmla="*/ 18 w 30"/>
                <a:gd name="T15" fmla="*/ 0 h 67"/>
                <a:gd name="T16" fmla="*/ 0 w 30"/>
                <a:gd name="T17"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67">
                  <a:moveTo>
                    <a:pt x="0" y="8"/>
                  </a:moveTo>
                  <a:lnTo>
                    <a:pt x="2" y="20"/>
                  </a:lnTo>
                  <a:lnTo>
                    <a:pt x="15" y="14"/>
                  </a:lnTo>
                  <a:lnTo>
                    <a:pt x="15" y="14"/>
                  </a:lnTo>
                  <a:lnTo>
                    <a:pt x="15" y="67"/>
                  </a:lnTo>
                  <a:lnTo>
                    <a:pt x="30" y="67"/>
                  </a:lnTo>
                  <a:lnTo>
                    <a:pt x="30" y="0"/>
                  </a:lnTo>
                  <a:lnTo>
                    <a:pt x="18" y="0"/>
                  </a:lnTo>
                  <a:lnTo>
                    <a:pt x="0" y="8"/>
                  </a:lnTo>
                  <a:close/>
                </a:path>
              </a:pathLst>
            </a:custGeom>
            <a:grpFill/>
            <a:ln>
              <a:noFill/>
            </a:ln>
          </p:spPr>
          <p:txBody>
            <a:bodyPr/>
            <a:lstStyle/>
            <a:p>
              <a:pPr>
                <a:defRPr/>
              </a:pPr>
              <a:endParaRPr lang="zh-CN" altLang="en-US" sz="2400" dirty="0"/>
            </a:p>
          </p:txBody>
        </p:sp>
        <p:sp>
          <p:nvSpPr>
            <p:cNvPr id="50" name="Freeform 17"/>
            <p:cNvSpPr>
              <a:spLocks/>
            </p:cNvSpPr>
            <p:nvPr/>
          </p:nvSpPr>
          <p:spPr bwMode="auto">
            <a:xfrm>
              <a:off x="144462" y="1320800"/>
              <a:ext cx="49213" cy="106363"/>
            </a:xfrm>
            <a:custGeom>
              <a:avLst/>
              <a:gdLst>
                <a:gd name="T0" fmla="*/ 0 w 31"/>
                <a:gd name="T1" fmla="*/ 8 h 67"/>
                <a:gd name="T2" fmla="*/ 3 w 31"/>
                <a:gd name="T3" fmla="*/ 20 h 67"/>
                <a:gd name="T4" fmla="*/ 16 w 31"/>
                <a:gd name="T5" fmla="*/ 14 h 67"/>
                <a:gd name="T6" fmla="*/ 16 w 31"/>
                <a:gd name="T7" fmla="*/ 14 h 67"/>
                <a:gd name="T8" fmla="*/ 16 w 31"/>
                <a:gd name="T9" fmla="*/ 67 h 67"/>
                <a:gd name="T10" fmla="*/ 31 w 31"/>
                <a:gd name="T11" fmla="*/ 67 h 67"/>
                <a:gd name="T12" fmla="*/ 31 w 31"/>
                <a:gd name="T13" fmla="*/ 0 h 67"/>
                <a:gd name="T14" fmla="*/ 18 w 31"/>
                <a:gd name="T15" fmla="*/ 0 h 67"/>
                <a:gd name="T16" fmla="*/ 0 w 31"/>
                <a:gd name="T17"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7">
                  <a:moveTo>
                    <a:pt x="0" y="8"/>
                  </a:moveTo>
                  <a:lnTo>
                    <a:pt x="3" y="20"/>
                  </a:lnTo>
                  <a:lnTo>
                    <a:pt x="16" y="14"/>
                  </a:lnTo>
                  <a:lnTo>
                    <a:pt x="16" y="14"/>
                  </a:lnTo>
                  <a:lnTo>
                    <a:pt x="16" y="67"/>
                  </a:lnTo>
                  <a:lnTo>
                    <a:pt x="31" y="67"/>
                  </a:lnTo>
                  <a:lnTo>
                    <a:pt x="31" y="0"/>
                  </a:lnTo>
                  <a:lnTo>
                    <a:pt x="18" y="0"/>
                  </a:lnTo>
                  <a:lnTo>
                    <a:pt x="0" y="8"/>
                  </a:lnTo>
                  <a:close/>
                </a:path>
              </a:pathLst>
            </a:custGeom>
            <a:grpFill/>
            <a:ln>
              <a:noFill/>
            </a:ln>
          </p:spPr>
          <p:txBody>
            <a:bodyPr/>
            <a:lstStyle/>
            <a:p>
              <a:pPr>
                <a:defRPr/>
              </a:pPr>
              <a:endParaRPr lang="zh-CN" altLang="en-US" sz="2400" dirty="0"/>
            </a:p>
          </p:txBody>
        </p:sp>
      </p:grpSp>
      <p:sp>
        <p:nvSpPr>
          <p:cNvPr id="61" name="Freeform 28"/>
          <p:cNvSpPr>
            <a:spLocks/>
          </p:cNvSpPr>
          <p:nvPr/>
        </p:nvSpPr>
        <p:spPr bwMode="auto">
          <a:xfrm>
            <a:off x="2499139" y="3252691"/>
            <a:ext cx="651933" cy="495300"/>
          </a:xfrm>
          <a:custGeom>
            <a:avLst/>
            <a:gdLst>
              <a:gd name="T0" fmla="*/ 320675 w 719138"/>
              <a:gd name="T1" fmla="*/ 374650 h 546120"/>
              <a:gd name="T2" fmla="*/ 366713 w 719138"/>
              <a:gd name="T3" fmla="*/ 374650 h 546120"/>
              <a:gd name="T4" fmla="*/ 360413 w 719138"/>
              <a:gd name="T5" fmla="*/ 393700 h 546120"/>
              <a:gd name="T6" fmla="*/ 320675 w 719138"/>
              <a:gd name="T7" fmla="*/ 393700 h 546120"/>
              <a:gd name="T8" fmla="*/ 222834 w 719138"/>
              <a:gd name="T9" fmla="*/ 315913 h 546120"/>
              <a:gd name="T10" fmla="*/ 280158 w 719138"/>
              <a:gd name="T11" fmla="*/ 315913 h 546120"/>
              <a:gd name="T12" fmla="*/ 307595 w 719138"/>
              <a:gd name="T13" fmla="*/ 343226 h 546120"/>
              <a:gd name="T14" fmla="*/ 307595 w 719138"/>
              <a:gd name="T15" fmla="*/ 435406 h 546120"/>
              <a:gd name="T16" fmla="*/ 339686 w 719138"/>
              <a:gd name="T17" fmla="*/ 435406 h 546120"/>
              <a:gd name="T18" fmla="*/ 339686 w 719138"/>
              <a:gd name="T19" fmla="*/ 481496 h 546120"/>
              <a:gd name="T20" fmla="*/ 274769 w 719138"/>
              <a:gd name="T21" fmla="*/ 546120 h 546120"/>
              <a:gd name="T22" fmla="*/ 228469 w 719138"/>
              <a:gd name="T23" fmla="*/ 546120 h 546120"/>
              <a:gd name="T24" fmla="*/ 163551 w 719138"/>
              <a:gd name="T25" fmla="*/ 481496 h 546120"/>
              <a:gd name="T26" fmla="*/ 163551 w 719138"/>
              <a:gd name="T27" fmla="*/ 435406 h 546120"/>
              <a:gd name="T28" fmla="*/ 195397 w 719138"/>
              <a:gd name="T29" fmla="*/ 435406 h 546120"/>
              <a:gd name="T30" fmla="*/ 195397 w 719138"/>
              <a:gd name="T31" fmla="*/ 343226 h 546120"/>
              <a:gd name="T32" fmla="*/ 222834 w 719138"/>
              <a:gd name="T33" fmla="*/ 315913 h 546120"/>
              <a:gd name="T34" fmla="*/ 472282 w 719138"/>
              <a:gd name="T35" fmla="*/ 301641 h 546120"/>
              <a:gd name="T36" fmla="*/ 495432 w 719138"/>
              <a:gd name="T37" fmla="*/ 311214 h 546120"/>
              <a:gd name="T38" fmla="*/ 560349 w 719138"/>
              <a:gd name="T39" fmla="*/ 376260 h 546120"/>
              <a:gd name="T40" fmla="*/ 560349 w 719138"/>
              <a:gd name="T41" fmla="*/ 422651 h 546120"/>
              <a:gd name="T42" fmla="*/ 528258 w 719138"/>
              <a:gd name="T43" fmla="*/ 422651 h 546120"/>
              <a:gd name="T44" fmla="*/ 528258 w 719138"/>
              <a:gd name="T45" fmla="*/ 515434 h 546120"/>
              <a:gd name="T46" fmla="*/ 500821 w 719138"/>
              <a:gd name="T47" fmla="*/ 542925 h 546120"/>
              <a:gd name="T48" fmla="*/ 443497 w 719138"/>
              <a:gd name="T49" fmla="*/ 542925 h 546120"/>
              <a:gd name="T50" fmla="*/ 416060 w 719138"/>
              <a:gd name="T51" fmla="*/ 515434 h 546120"/>
              <a:gd name="T52" fmla="*/ 416060 w 719138"/>
              <a:gd name="T53" fmla="*/ 422651 h 546120"/>
              <a:gd name="T54" fmla="*/ 384214 w 719138"/>
              <a:gd name="T55" fmla="*/ 422651 h 546120"/>
              <a:gd name="T56" fmla="*/ 384214 w 719138"/>
              <a:gd name="T57" fmla="*/ 376260 h 546120"/>
              <a:gd name="T58" fmla="*/ 449132 w 719138"/>
              <a:gd name="T59" fmla="*/ 311214 h 546120"/>
              <a:gd name="T60" fmla="*/ 472282 w 719138"/>
              <a:gd name="T61" fmla="*/ 301641 h 546120"/>
              <a:gd name="T62" fmla="*/ 262395 w 719138"/>
              <a:gd name="T63" fmla="*/ 0 h 546120"/>
              <a:gd name="T64" fmla="*/ 402649 w 719138"/>
              <a:gd name="T65" fmla="*/ 59311 h 546120"/>
              <a:gd name="T66" fmla="*/ 472409 w 719138"/>
              <a:gd name="T67" fmla="*/ 39297 h 546120"/>
              <a:gd name="T68" fmla="*/ 597731 w 719138"/>
              <a:gd name="T69" fmla="*/ 134244 h 546120"/>
              <a:gd name="T70" fmla="*/ 719138 w 719138"/>
              <a:gd name="T71" fmla="*/ 263850 h 546120"/>
              <a:gd name="T72" fmla="*/ 588920 w 719138"/>
              <a:gd name="T73" fmla="*/ 393700 h 546120"/>
              <a:gd name="T74" fmla="*/ 578395 w 719138"/>
              <a:gd name="T75" fmla="*/ 374174 h 546120"/>
              <a:gd name="T76" fmla="*/ 683157 w 719138"/>
              <a:gd name="T77" fmla="*/ 266047 h 546120"/>
              <a:gd name="T78" fmla="*/ 573989 w 719138"/>
              <a:gd name="T79" fmla="*/ 157431 h 546120"/>
              <a:gd name="T80" fmla="*/ 461149 w 719138"/>
              <a:gd name="T81" fmla="*/ 77861 h 546120"/>
              <a:gd name="T82" fmla="*/ 398488 w 719138"/>
              <a:gd name="T83" fmla="*/ 94703 h 546120"/>
              <a:gd name="T84" fmla="*/ 272186 w 719138"/>
              <a:gd name="T85" fmla="*/ 45155 h 546120"/>
              <a:gd name="T86" fmla="*/ 97664 w 719138"/>
              <a:gd name="T87" fmla="*/ 186965 h 546120"/>
              <a:gd name="T88" fmla="*/ 35981 w 719138"/>
              <a:gd name="T89" fmla="*/ 265558 h 546120"/>
              <a:gd name="T90" fmla="*/ 183089 w 719138"/>
              <a:gd name="T91" fmla="*/ 373930 h 546120"/>
              <a:gd name="T92" fmla="*/ 183089 w 719138"/>
              <a:gd name="T93" fmla="*/ 376340 h 546120"/>
              <a:gd name="T94" fmla="*/ 183089 w 719138"/>
              <a:gd name="T95" fmla="*/ 393212 h 546120"/>
              <a:gd name="T96" fmla="*/ 0 w 719138"/>
              <a:gd name="T97" fmla="*/ 263362 h 546120"/>
              <a:gd name="T98" fmla="*/ 68536 w 719138"/>
              <a:gd name="T99" fmla="*/ 169391 h 546120"/>
              <a:gd name="T100" fmla="*/ 262395 w 719138"/>
              <a:gd name="T101" fmla="*/ 0 h 546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9138"/>
              <a:gd name="T154" fmla="*/ 0 h 546120"/>
              <a:gd name="T155" fmla="*/ 719138 w 719138"/>
              <a:gd name="T156" fmla="*/ 546120 h 546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9138" h="546120">
                <a:moveTo>
                  <a:pt x="320675" y="374650"/>
                </a:moveTo>
                <a:cubicBezTo>
                  <a:pt x="335698" y="374650"/>
                  <a:pt x="350963" y="374650"/>
                  <a:pt x="366713" y="374650"/>
                </a:cubicBezTo>
                <a:cubicBezTo>
                  <a:pt x="362836" y="380340"/>
                  <a:pt x="360898" y="387020"/>
                  <a:pt x="360413" y="393700"/>
                </a:cubicBezTo>
                <a:cubicBezTo>
                  <a:pt x="347086" y="393700"/>
                  <a:pt x="333760" y="393700"/>
                  <a:pt x="320675" y="393700"/>
                </a:cubicBezTo>
                <a:close/>
                <a:moveTo>
                  <a:pt x="222834" y="315913"/>
                </a:moveTo>
                <a:cubicBezTo>
                  <a:pt x="222841" y="315913"/>
                  <a:pt x="223448" y="315913"/>
                  <a:pt x="280158" y="315913"/>
                </a:cubicBezTo>
                <a:cubicBezTo>
                  <a:pt x="297061" y="315913"/>
                  <a:pt x="307595" y="326643"/>
                  <a:pt x="307595" y="343226"/>
                </a:cubicBezTo>
                <a:cubicBezTo>
                  <a:pt x="307595" y="343232"/>
                  <a:pt x="307595" y="343966"/>
                  <a:pt x="307595" y="435406"/>
                </a:cubicBezTo>
                <a:lnTo>
                  <a:pt x="339686" y="435406"/>
                </a:lnTo>
                <a:cubicBezTo>
                  <a:pt x="352425" y="448087"/>
                  <a:pt x="352425" y="468816"/>
                  <a:pt x="339686" y="481496"/>
                </a:cubicBezTo>
                <a:cubicBezTo>
                  <a:pt x="339683" y="481500"/>
                  <a:pt x="339183" y="481998"/>
                  <a:pt x="274769" y="546120"/>
                </a:cubicBezTo>
                <a:cubicBezTo>
                  <a:pt x="262030" y="558801"/>
                  <a:pt x="241207" y="558801"/>
                  <a:pt x="228469" y="546120"/>
                </a:cubicBezTo>
                <a:cubicBezTo>
                  <a:pt x="228464" y="546116"/>
                  <a:pt x="227952" y="545605"/>
                  <a:pt x="163551" y="481496"/>
                </a:cubicBezTo>
                <a:cubicBezTo>
                  <a:pt x="150812" y="468816"/>
                  <a:pt x="150812" y="448087"/>
                  <a:pt x="163551" y="435406"/>
                </a:cubicBezTo>
                <a:cubicBezTo>
                  <a:pt x="163555" y="435406"/>
                  <a:pt x="163922" y="435406"/>
                  <a:pt x="195397" y="435406"/>
                </a:cubicBezTo>
                <a:cubicBezTo>
                  <a:pt x="195397" y="435400"/>
                  <a:pt x="195397" y="434665"/>
                  <a:pt x="195397" y="343226"/>
                </a:cubicBezTo>
                <a:cubicBezTo>
                  <a:pt x="195397" y="326643"/>
                  <a:pt x="206176" y="315913"/>
                  <a:pt x="222834" y="315913"/>
                </a:cubicBezTo>
                <a:close/>
                <a:moveTo>
                  <a:pt x="472282" y="301641"/>
                </a:moveTo>
                <a:cubicBezTo>
                  <a:pt x="480672" y="301641"/>
                  <a:pt x="489062" y="304832"/>
                  <a:pt x="495432" y="311214"/>
                </a:cubicBezTo>
                <a:lnTo>
                  <a:pt x="560349" y="376260"/>
                </a:lnTo>
                <a:cubicBezTo>
                  <a:pt x="573088" y="389024"/>
                  <a:pt x="573088" y="409888"/>
                  <a:pt x="560349" y="422651"/>
                </a:cubicBezTo>
                <a:cubicBezTo>
                  <a:pt x="560349" y="422651"/>
                  <a:pt x="560349" y="422651"/>
                  <a:pt x="528258" y="422651"/>
                </a:cubicBezTo>
                <a:cubicBezTo>
                  <a:pt x="528258" y="422651"/>
                  <a:pt x="528258" y="422651"/>
                  <a:pt x="528258" y="515434"/>
                </a:cubicBezTo>
                <a:cubicBezTo>
                  <a:pt x="528258" y="532125"/>
                  <a:pt x="517724" y="542925"/>
                  <a:pt x="500821" y="542925"/>
                </a:cubicBezTo>
                <a:cubicBezTo>
                  <a:pt x="500821" y="542925"/>
                  <a:pt x="500821" y="542925"/>
                  <a:pt x="443497" y="542925"/>
                </a:cubicBezTo>
                <a:cubicBezTo>
                  <a:pt x="426839" y="542925"/>
                  <a:pt x="416060" y="532125"/>
                  <a:pt x="416060" y="515434"/>
                </a:cubicBezTo>
                <a:cubicBezTo>
                  <a:pt x="416060" y="515434"/>
                  <a:pt x="416060" y="515434"/>
                  <a:pt x="416060" y="422651"/>
                </a:cubicBezTo>
                <a:cubicBezTo>
                  <a:pt x="416060" y="422651"/>
                  <a:pt x="416060" y="422651"/>
                  <a:pt x="384214" y="422651"/>
                </a:cubicBezTo>
                <a:cubicBezTo>
                  <a:pt x="371475" y="409888"/>
                  <a:pt x="371475" y="389024"/>
                  <a:pt x="384214" y="376260"/>
                </a:cubicBezTo>
                <a:cubicBezTo>
                  <a:pt x="384214" y="376260"/>
                  <a:pt x="384214" y="376260"/>
                  <a:pt x="449132" y="311214"/>
                </a:cubicBezTo>
                <a:cubicBezTo>
                  <a:pt x="455501" y="304832"/>
                  <a:pt x="463891" y="301641"/>
                  <a:pt x="472282" y="301641"/>
                </a:cubicBezTo>
                <a:close/>
                <a:moveTo>
                  <a:pt x="262395" y="0"/>
                </a:moveTo>
                <a:cubicBezTo>
                  <a:pt x="317468" y="0"/>
                  <a:pt x="367157" y="22699"/>
                  <a:pt x="402649" y="59311"/>
                </a:cubicBezTo>
                <a:cubicBezTo>
                  <a:pt x="422965" y="46619"/>
                  <a:pt x="446708" y="39297"/>
                  <a:pt x="472409" y="39297"/>
                </a:cubicBezTo>
                <a:cubicBezTo>
                  <a:pt x="532133" y="39297"/>
                  <a:pt x="582556" y="79326"/>
                  <a:pt x="597731" y="134244"/>
                </a:cubicBezTo>
                <a:cubicBezTo>
                  <a:pt x="665533" y="138637"/>
                  <a:pt x="719138" y="195019"/>
                  <a:pt x="719138" y="263850"/>
                </a:cubicBezTo>
                <a:cubicBezTo>
                  <a:pt x="719138" y="335609"/>
                  <a:pt x="660882" y="393700"/>
                  <a:pt x="588920" y="393700"/>
                </a:cubicBezTo>
                <a:cubicBezTo>
                  <a:pt x="584759" y="386866"/>
                  <a:pt x="582556" y="380032"/>
                  <a:pt x="578395" y="374174"/>
                </a:cubicBezTo>
                <a:cubicBezTo>
                  <a:pt x="637384" y="368316"/>
                  <a:pt x="683157" y="322185"/>
                  <a:pt x="683157" y="266047"/>
                </a:cubicBezTo>
                <a:cubicBezTo>
                  <a:pt x="683157" y="208444"/>
                  <a:pt x="634937" y="161337"/>
                  <a:pt x="573989" y="157431"/>
                </a:cubicBezTo>
                <a:cubicBezTo>
                  <a:pt x="560282" y="111544"/>
                  <a:pt x="514754" y="77861"/>
                  <a:pt x="461149" y="77861"/>
                </a:cubicBezTo>
                <a:cubicBezTo>
                  <a:pt x="437896" y="77861"/>
                  <a:pt x="416601" y="83963"/>
                  <a:pt x="398488" y="94703"/>
                </a:cubicBezTo>
                <a:cubicBezTo>
                  <a:pt x="366423" y="63949"/>
                  <a:pt x="321630" y="45155"/>
                  <a:pt x="272186" y="45155"/>
                </a:cubicBezTo>
                <a:cubicBezTo>
                  <a:pt x="182844" y="45155"/>
                  <a:pt x="97664" y="106907"/>
                  <a:pt x="97664" y="186965"/>
                </a:cubicBezTo>
                <a:cubicBezTo>
                  <a:pt x="69760" y="186965"/>
                  <a:pt x="35981" y="216743"/>
                  <a:pt x="35981" y="265558"/>
                </a:cubicBezTo>
                <a:cubicBezTo>
                  <a:pt x="35981" y="340979"/>
                  <a:pt x="107699" y="370513"/>
                  <a:pt x="183089" y="373930"/>
                </a:cubicBezTo>
                <a:cubicBezTo>
                  <a:pt x="183089" y="373935"/>
                  <a:pt x="183089" y="374038"/>
                  <a:pt x="183089" y="376340"/>
                </a:cubicBezTo>
                <a:lnTo>
                  <a:pt x="183089" y="393212"/>
                </a:lnTo>
                <a:cubicBezTo>
                  <a:pt x="91300" y="393212"/>
                  <a:pt x="0" y="359529"/>
                  <a:pt x="0" y="263362"/>
                </a:cubicBezTo>
                <a:cubicBezTo>
                  <a:pt x="0" y="205027"/>
                  <a:pt x="37695" y="169391"/>
                  <a:pt x="68536" y="169391"/>
                </a:cubicBezTo>
                <a:cubicBezTo>
                  <a:pt x="68536" y="73712"/>
                  <a:pt x="163018" y="0"/>
                  <a:pt x="262395" y="0"/>
                </a:cubicBezTo>
                <a:close/>
              </a:path>
            </a:pathLst>
          </a:custGeom>
          <a:solidFill>
            <a:schemeClr val="bg1"/>
          </a:solidFill>
          <a:ln w="9525">
            <a:noFill/>
            <a:round/>
            <a:headEnd/>
            <a:tailEnd/>
          </a:ln>
        </p:spPr>
        <p:txBody>
          <a:bodyPr lIns="121917" tIns="60959" rIns="121917" bIns="60959"/>
          <a:lstStyle/>
          <a:p>
            <a:endParaRPr lang="zh-CN" altLang="en-US" sz="2400"/>
          </a:p>
        </p:txBody>
      </p:sp>
      <p:grpSp>
        <p:nvGrpSpPr>
          <p:cNvPr id="80" name="组合 79"/>
          <p:cNvGrpSpPr/>
          <p:nvPr/>
        </p:nvGrpSpPr>
        <p:grpSpPr>
          <a:xfrm>
            <a:off x="9013836" y="3261997"/>
            <a:ext cx="546160" cy="443661"/>
            <a:chOff x="295274" y="1755774"/>
            <a:chExt cx="566738" cy="460376"/>
          </a:xfrm>
          <a:solidFill>
            <a:schemeClr val="bg1"/>
          </a:solidFill>
        </p:grpSpPr>
        <p:sp>
          <p:nvSpPr>
            <p:cNvPr id="65" name="Freeform 32"/>
            <p:cNvSpPr>
              <a:spLocks/>
            </p:cNvSpPr>
            <p:nvPr/>
          </p:nvSpPr>
          <p:spPr bwMode="auto">
            <a:xfrm>
              <a:off x="295274" y="1755774"/>
              <a:ext cx="412750" cy="460376"/>
            </a:xfrm>
            <a:custGeom>
              <a:avLst/>
              <a:gdLst/>
              <a:ahLst/>
              <a:cxnLst/>
              <a:rect l="l" t="t" r="r" b="b"/>
              <a:pathLst>
                <a:path w="412750" h="460376">
                  <a:moveTo>
                    <a:pt x="41434" y="374650"/>
                  </a:moveTo>
                  <a:cubicBezTo>
                    <a:pt x="33488" y="374650"/>
                    <a:pt x="26988" y="381833"/>
                    <a:pt x="26988" y="390503"/>
                  </a:cubicBezTo>
                  <a:cubicBezTo>
                    <a:pt x="26988" y="402392"/>
                    <a:pt x="33488" y="409575"/>
                    <a:pt x="41434" y="409575"/>
                  </a:cubicBezTo>
                  <a:cubicBezTo>
                    <a:pt x="63343" y="409575"/>
                    <a:pt x="63343" y="409575"/>
                    <a:pt x="63343" y="409575"/>
                  </a:cubicBezTo>
                  <a:cubicBezTo>
                    <a:pt x="71288" y="409575"/>
                    <a:pt x="77788" y="402392"/>
                    <a:pt x="77788" y="393723"/>
                  </a:cubicBezTo>
                  <a:cubicBezTo>
                    <a:pt x="77788" y="381833"/>
                    <a:pt x="71288" y="374650"/>
                    <a:pt x="63343" y="374650"/>
                  </a:cubicBezTo>
                  <a:cubicBezTo>
                    <a:pt x="41434" y="374650"/>
                    <a:pt x="41434" y="374650"/>
                    <a:pt x="41434" y="374650"/>
                  </a:cubicBezTo>
                  <a:close/>
                  <a:moveTo>
                    <a:pt x="218252" y="332512"/>
                  </a:moveTo>
                  <a:cubicBezTo>
                    <a:pt x="234912" y="331788"/>
                    <a:pt x="249085" y="344336"/>
                    <a:pt x="250079" y="360503"/>
                  </a:cubicBezTo>
                  <a:cubicBezTo>
                    <a:pt x="250825" y="376670"/>
                    <a:pt x="237895" y="390424"/>
                    <a:pt x="221236" y="391148"/>
                  </a:cubicBezTo>
                  <a:cubicBezTo>
                    <a:pt x="204577" y="392113"/>
                    <a:pt x="190404" y="379566"/>
                    <a:pt x="189658" y="363398"/>
                  </a:cubicBezTo>
                  <a:cubicBezTo>
                    <a:pt x="188912" y="347231"/>
                    <a:pt x="201593" y="333477"/>
                    <a:pt x="218252" y="332512"/>
                  </a:cubicBezTo>
                  <a:close/>
                  <a:moveTo>
                    <a:pt x="17106" y="322263"/>
                  </a:moveTo>
                  <a:cubicBezTo>
                    <a:pt x="17121" y="322263"/>
                    <a:pt x="18542" y="322263"/>
                    <a:pt x="156645" y="322263"/>
                  </a:cubicBezTo>
                  <a:cubicBezTo>
                    <a:pt x="156650" y="322265"/>
                    <a:pt x="156735" y="322309"/>
                    <a:pt x="158325" y="323122"/>
                  </a:cubicBezTo>
                  <a:lnTo>
                    <a:pt x="170085" y="329132"/>
                  </a:lnTo>
                  <a:cubicBezTo>
                    <a:pt x="170083" y="329140"/>
                    <a:pt x="169931" y="329667"/>
                    <a:pt x="160066" y="363967"/>
                  </a:cubicBezTo>
                  <a:cubicBezTo>
                    <a:pt x="160060" y="363966"/>
                    <a:pt x="159653" y="363922"/>
                    <a:pt x="132940" y="361023"/>
                  </a:cubicBezTo>
                  <a:cubicBezTo>
                    <a:pt x="132940" y="362740"/>
                    <a:pt x="132940" y="364458"/>
                    <a:pt x="133185" y="366175"/>
                  </a:cubicBezTo>
                  <a:cubicBezTo>
                    <a:pt x="134162" y="385800"/>
                    <a:pt x="141493" y="403708"/>
                    <a:pt x="152979" y="417936"/>
                  </a:cubicBezTo>
                  <a:cubicBezTo>
                    <a:pt x="152983" y="417932"/>
                    <a:pt x="153078" y="417838"/>
                    <a:pt x="155423" y="415514"/>
                  </a:cubicBezTo>
                  <a:lnTo>
                    <a:pt x="172529" y="398556"/>
                  </a:lnTo>
                  <a:cubicBezTo>
                    <a:pt x="172536" y="398561"/>
                    <a:pt x="172972" y="398875"/>
                    <a:pt x="201854" y="419654"/>
                  </a:cubicBezTo>
                  <a:cubicBezTo>
                    <a:pt x="201851" y="419662"/>
                    <a:pt x="201643" y="420099"/>
                    <a:pt x="190124" y="444431"/>
                  </a:cubicBezTo>
                  <a:cubicBezTo>
                    <a:pt x="200877" y="448356"/>
                    <a:pt x="212607" y="450318"/>
                    <a:pt x="224825" y="449582"/>
                  </a:cubicBezTo>
                  <a:cubicBezTo>
                    <a:pt x="237289" y="449092"/>
                    <a:pt x="249019" y="445902"/>
                    <a:pt x="259282" y="440751"/>
                  </a:cubicBezTo>
                  <a:cubicBezTo>
                    <a:pt x="259278" y="440746"/>
                    <a:pt x="259061" y="440382"/>
                    <a:pt x="244864" y="416710"/>
                  </a:cubicBezTo>
                  <a:cubicBezTo>
                    <a:pt x="244870" y="416704"/>
                    <a:pt x="245278" y="416347"/>
                    <a:pt x="272234" y="392669"/>
                  </a:cubicBezTo>
                  <a:cubicBezTo>
                    <a:pt x="272239" y="392674"/>
                    <a:pt x="272566" y="392938"/>
                    <a:pt x="293739" y="410086"/>
                  </a:cubicBezTo>
                  <a:cubicBezTo>
                    <a:pt x="303514" y="395122"/>
                    <a:pt x="308891" y="376723"/>
                    <a:pt x="307913" y="357343"/>
                  </a:cubicBezTo>
                  <a:cubicBezTo>
                    <a:pt x="307913" y="355381"/>
                    <a:pt x="307669" y="353173"/>
                    <a:pt x="307424" y="351210"/>
                  </a:cubicBezTo>
                  <a:cubicBezTo>
                    <a:pt x="307418" y="351211"/>
                    <a:pt x="307007" y="351301"/>
                    <a:pt x="280299" y="357098"/>
                  </a:cubicBezTo>
                  <a:cubicBezTo>
                    <a:pt x="280295" y="357091"/>
                    <a:pt x="280089" y="356579"/>
                    <a:pt x="266614" y="323244"/>
                  </a:cubicBezTo>
                  <a:cubicBezTo>
                    <a:pt x="268324" y="322263"/>
                    <a:pt x="268324" y="322263"/>
                    <a:pt x="346769" y="322263"/>
                  </a:cubicBezTo>
                  <a:cubicBezTo>
                    <a:pt x="346769" y="322508"/>
                    <a:pt x="346769" y="322754"/>
                    <a:pt x="347013" y="322999"/>
                  </a:cubicBezTo>
                  <a:cubicBezTo>
                    <a:pt x="350434" y="347285"/>
                    <a:pt x="361431" y="369609"/>
                    <a:pt x="378782" y="387027"/>
                  </a:cubicBezTo>
                  <a:lnTo>
                    <a:pt x="403953" y="362740"/>
                  </a:lnTo>
                  <a:cubicBezTo>
                    <a:pt x="403956" y="362742"/>
                    <a:pt x="404010" y="362774"/>
                    <a:pt x="405052" y="363384"/>
                  </a:cubicBezTo>
                  <a:lnTo>
                    <a:pt x="412750" y="367892"/>
                  </a:lnTo>
                  <a:cubicBezTo>
                    <a:pt x="412750" y="367900"/>
                    <a:pt x="412750" y="368681"/>
                    <a:pt x="412750" y="443204"/>
                  </a:cubicBezTo>
                  <a:cubicBezTo>
                    <a:pt x="412750" y="452771"/>
                    <a:pt x="405174" y="460376"/>
                    <a:pt x="395644" y="460376"/>
                  </a:cubicBezTo>
                  <a:cubicBezTo>
                    <a:pt x="395626" y="460376"/>
                    <a:pt x="392990" y="460376"/>
                    <a:pt x="17106" y="460376"/>
                  </a:cubicBezTo>
                  <a:cubicBezTo>
                    <a:pt x="7576" y="460376"/>
                    <a:pt x="0" y="452771"/>
                    <a:pt x="0" y="443204"/>
                  </a:cubicBezTo>
                  <a:cubicBezTo>
                    <a:pt x="0" y="443193"/>
                    <a:pt x="0" y="442139"/>
                    <a:pt x="0" y="339681"/>
                  </a:cubicBezTo>
                  <a:cubicBezTo>
                    <a:pt x="0" y="330113"/>
                    <a:pt x="7576" y="322263"/>
                    <a:pt x="17106" y="322263"/>
                  </a:cubicBezTo>
                  <a:close/>
                  <a:moveTo>
                    <a:pt x="41434" y="212725"/>
                  </a:moveTo>
                  <a:cubicBezTo>
                    <a:pt x="33488" y="212725"/>
                    <a:pt x="26988" y="219710"/>
                    <a:pt x="26988" y="228691"/>
                  </a:cubicBezTo>
                  <a:cubicBezTo>
                    <a:pt x="26988" y="240665"/>
                    <a:pt x="33488" y="247650"/>
                    <a:pt x="41434" y="247650"/>
                  </a:cubicBezTo>
                  <a:cubicBezTo>
                    <a:pt x="63343" y="247650"/>
                    <a:pt x="63343" y="247650"/>
                    <a:pt x="63343" y="247650"/>
                  </a:cubicBezTo>
                  <a:cubicBezTo>
                    <a:pt x="71288" y="247650"/>
                    <a:pt x="77788" y="240665"/>
                    <a:pt x="77788" y="231684"/>
                  </a:cubicBezTo>
                  <a:cubicBezTo>
                    <a:pt x="77788" y="219710"/>
                    <a:pt x="71288" y="212725"/>
                    <a:pt x="63343" y="212725"/>
                  </a:cubicBezTo>
                  <a:cubicBezTo>
                    <a:pt x="41434" y="212725"/>
                    <a:pt x="41434" y="212725"/>
                    <a:pt x="41434" y="212725"/>
                  </a:cubicBezTo>
                  <a:close/>
                  <a:moveTo>
                    <a:pt x="239712" y="161925"/>
                  </a:moveTo>
                  <a:cubicBezTo>
                    <a:pt x="239719" y="161925"/>
                    <a:pt x="240479" y="161925"/>
                    <a:pt x="320675" y="161925"/>
                  </a:cubicBezTo>
                  <a:cubicBezTo>
                    <a:pt x="314523" y="174988"/>
                    <a:pt x="301972" y="184664"/>
                    <a:pt x="286469" y="186841"/>
                  </a:cubicBezTo>
                  <a:cubicBezTo>
                    <a:pt x="284500" y="187325"/>
                    <a:pt x="282285" y="187325"/>
                    <a:pt x="280070" y="187325"/>
                  </a:cubicBezTo>
                  <a:cubicBezTo>
                    <a:pt x="262598" y="187325"/>
                    <a:pt x="246849" y="177165"/>
                    <a:pt x="239712" y="161925"/>
                  </a:cubicBezTo>
                  <a:close/>
                  <a:moveTo>
                    <a:pt x="17106" y="161925"/>
                  </a:moveTo>
                  <a:cubicBezTo>
                    <a:pt x="17120" y="161925"/>
                    <a:pt x="18486" y="161925"/>
                    <a:pt x="150535" y="161925"/>
                  </a:cubicBezTo>
                  <a:cubicBezTo>
                    <a:pt x="154690" y="190973"/>
                    <a:pt x="168130" y="216148"/>
                    <a:pt x="187436" y="235513"/>
                  </a:cubicBezTo>
                  <a:cubicBezTo>
                    <a:pt x="187442" y="235506"/>
                    <a:pt x="187833" y="235038"/>
                    <a:pt x="213584" y="204287"/>
                  </a:cubicBezTo>
                  <a:cubicBezTo>
                    <a:pt x="213593" y="204292"/>
                    <a:pt x="214235" y="204662"/>
                    <a:pt x="260749" y="231398"/>
                  </a:cubicBezTo>
                  <a:cubicBezTo>
                    <a:pt x="260746" y="231406"/>
                    <a:pt x="260536" y="231978"/>
                    <a:pt x="246819" y="269402"/>
                  </a:cubicBezTo>
                  <a:cubicBezTo>
                    <a:pt x="263437" y="273759"/>
                    <a:pt x="281032" y="274970"/>
                    <a:pt x="299115" y="272307"/>
                  </a:cubicBezTo>
                  <a:cubicBezTo>
                    <a:pt x="317688" y="269886"/>
                    <a:pt x="334550" y="263593"/>
                    <a:pt x="349457" y="254394"/>
                  </a:cubicBezTo>
                  <a:cubicBezTo>
                    <a:pt x="349451" y="254386"/>
                    <a:pt x="349078" y="253886"/>
                    <a:pt x="324531" y="220989"/>
                  </a:cubicBezTo>
                  <a:cubicBezTo>
                    <a:pt x="324536" y="220984"/>
                    <a:pt x="324962" y="220537"/>
                    <a:pt x="361920" y="181774"/>
                  </a:cubicBezTo>
                  <a:cubicBezTo>
                    <a:pt x="361928" y="181779"/>
                    <a:pt x="362446" y="182121"/>
                    <a:pt x="396377" y="204529"/>
                  </a:cubicBezTo>
                  <a:cubicBezTo>
                    <a:pt x="402486" y="193394"/>
                    <a:pt x="406885" y="181290"/>
                    <a:pt x="409329" y="168703"/>
                  </a:cubicBezTo>
                  <a:cubicBezTo>
                    <a:pt x="411528" y="171608"/>
                    <a:pt x="412750" y="175239"/>
                    <a:pt x="412750" y="179112"/>
                  </a:cubicBezTo>
                  <a:cubicBezTo>
                    <a:pt x="412750" y="179123"/>
                    <a:pt x="412750" y="179626"/>
                    <a:pt x="412750" y="204287"/>
                  </a:cubicBezTo>
                  <a:cubicBezTo>
                    <a:pt x="388313" y="215179"/>
                    <a:pt x="368274" y="234303"/>
                    <a:pt x="356544" y="258509"/>
                  </a:cubicBezTo>
                  <a:cubicBezTo>
                    <a:pt x="355077" y="262140"/>
                    <a:pt x="355077" y="262140"/>
                    <a:pt x="388313" y="274728"/>
                  </a:cubicBezTo>
                  <a:cubicBezTo>
                    <a:pt x="388311" y="274738"/>
                    <a:pt x="388218" y="275215"/>
                    <a:pt x="383669" y="298450"/>
                  </a:cubicBezTo>
                  <a:cubicBezTo>
                    <a:pt x="383658" y="298450"/>
                    <a:pt x="382597" y="298450"/>
                    <a:pt x="281032" y="298450"/>
                  </a:cubicBezTo>
                  <a:cubicBezTo>
                    <a:pt x="269546" y="287557"/>
                    <a:pt x="255128" y="279569"/>
                    <a:pt x="239244" y="276180"/>
                  </a:cubicBezTo>
                  <a:cubicBezTo>
                    <a:pt x="239243" y="276189"/>
                    <a:pt x="239185" y="276630"/>
                    <a:pt x="236311" y="298450"/>
                  </a:cubicBezTo>
                  <a:cubicBezTo>
                    <a:pt x="236302" y="298450"/>
                    <a:pt x="235720" y="298450"/>
                    <a:pt x="198188" y="298450"/>
                  </a:cubicBezTo>
                  <a:cubicBezTo>
                    <a:pt x="198186" y="298442"/>
                    <a:pt x="198093" y="298042"/>
                    <a:pt x="193545" y="278359"/>
                  </a:cubicBezTo>
                  <a:cubicBezTo>
                    <a:pt x="180838" y="282474"/>
                    <a:pt x="169352" y="289494"/>
                    <a:pt x="160066" y="298450"/>
                  </a:cubicBezTo>
                  <a:cubicBezTo>
                    <a:pt x="160051" y="298450"/>
                    <a:pt x="158607" y="298450"/>
                    <a:pt x="17106" y="298450"/>
                  </a:cubicBezTo>
                  <a:cubicBezTo>
                    <a:pt x="7576" y="298450"/>
                    <a:pt x="0" y="290704"/>
                    <a:pt x="0" y="281263"/>
                  </a:cubicBezTo>
                  <a:cubicBezTo>
                    <a:pt x="0" y="281252"/>
                    <a:pt x="0" y="280226"/>
                    <a:pt x="0" y="179112"/>
                  </a:cubicBezTo>
                  <a:cubicBezTo>
                    <a:pt x="0" y="169671"/>
                    <a:pt x="7576" y="161925"/>
                    <a:pt x="17106" y="161925"/>
                  </a:cubicBezTo>
                  <a:close/>
                  <a:moveTo>
                    <a:pt x="273784" y="98719"/>
                  </a:moveTo>
                  <a:cubicBezTo>
                    <a:pt x="297971" y="95250"/>
                    <a:pt x="320464" y="112346"/>
                    <a:pt x="323850" y="136874"/>
                  </a:cubicBezTo>
                  <a:cubicBezTo>
                    <a:pt x="323850" y="137370"/>
                    <a:pt x="323850" y="137617"/>
                    <a:pt x="323850" y="138113"/>
                  </a:cubicBezTo>
                  <a:cubicBezTo>
                    <a:pt x="323845" y="138113"/>
                    <a:pt x="323166" y="138113"/>
                    <a:pt x="236537" y="138113"/>
                  </a:cubicBezTo>
                  <a:cubicBezTo>
                    <a:pt x="238714" y="118292"/>
                    <a:pt x="253709" y="101692"/>
                    <a:pt x="273784" y="98719"/>
                  </a:cubicBezTo>
                  <a:close/>
                  <a:moveTo>
                    <a:pt x="41434" y="50800"/>
                  </a:moveTo>
                  <a:cubicBezTo>
                    <a:pt x="33488" y="50800"/>
                    <a:pt x="26988" y="57736"/>
                    <a:pt x="26988" y="66653"/>
                  </a:cubicBezTo>
                  <a:cubicBezTo>
                    <a:pt x="26988" y="78542"/>
                    <a:pt x="33488" y="85725"/>
                    <a:pt x="41434" y="85725"/>
                  </a:cubicBezTo>
                  <a:cubicBezTo>
                    <a:pt x="63343" y="85725"/>
                    <a:pt x="63343" y="85725"/>
                    <a:pt x="63343" y="85725"/>
                  </a:cubicBezTo>
                  <a:cubicBezTo>
                    <a:pt x="71288" y="85725"/>
                    <a:pt x="77788" y="78542"/>
                    <a:pt x="77788" y="69873"/>
                  </a:cubicBezTo>
                  <a:cubicBezTo>
                    <a:pt x="77788" y="57736"/>
                    <a:pt x="71288" y="50800"/>
                    <a:pt x="63343" y="50800"/>
                  </a:cubicBezTo>
                  <a:cubicBezTo>
                    <a:pt x="41434" y="50800"/>
                    <a:pt x="41434" y="50800"/>
                    <a:pt x="41434" y="50800"/>
                  </a:cubicBezTo>
                  <a:close/>
                  <a:moveTo>
                    <a:pt x="17106" y="0"/>
                  </a:moveTo>
                  <a:cubicBezTo>
                    <a:pt x="17115" y="0"/>
                    <a:pt x="18935" y="0"/>
                    <a:pt x="395644" y="0"/>
                  </a:cubicBezTo>
                  <a:cubicBezTo>
                    <a:pt x="405174" y="0"/>
                    <a:pt x="412750" y="7836"/>
                    <a:pt x="412750" y="17387"/>
                  </a:cubicBezTo>
                  <a:cubicBezTo>
                    <a:pt x="412750" y="17396"/>
                    <a:pt x="412750" y="18356"/>
                    <a:pt x="412750" y="120727"/>
                  </a:cubicBezTo>
                  <a:cubicBezTo>
                    <a:pt x="412750" y="123665"/>
                    <a:pt x="412017" y="126114"/>
                    <a:pt x="411039" y="128563"/>
                  </a:cubicBezTo>
                  <a:cubicBezTo>
                    <a:pt x="410795" y="127338"/>
                    <a:pt x="410551" y="125869"/>
                    <a:pt x="410551" y="124645"/>
                  </a:cubicBezTo>
                  <a:cubicBezTo>
                    <a:pt x="410062" y="121461"/>
                    <a:pt x="409573" y="118523"/>
                    <a:pt x="408840" y="115584"/>
                  </a:cubicBezTo>
                  <a:cubicBezTo>
                    <a:pt x="408832" y="115587"/>
                    <a:pt x="408289" y="115757"/>
                    <a:pt x="369007" y="128073"/>
                  </a:cubicBezTo>
                  <a:cubicBezTo>
                    <a:pt x="369003" y="128066"/>
                    <a:pt x="368692" y="127459"/>
                    <a:pt x="344081" y="79586"/>
                  </a:cubicBezTo>
                  <a:cubicBezTo>
                    <a:pt x="344088" y="79581"/>
                    <a:pt x="344540" y="79238"/>
                    <a:pt x="377316" y="54364"/>
                  </a:cubicBezTo>
                  <a:cubicBezTo>
                    <a:pt x="356299" y="31345"/>
                    <a:pt x="327707" y="16407"/>
                    <a:pt x="296183" y="12489"/>
                  </a:cubicBezTo>
                  <a:cubicBezTo>
                    <a:pt x="296183" y="12496"/>
                    <a:pt x="296168" y="13008"/>
                    <a:pt x="294961" y="53629"/>
                  </a:cubicBezTo>
                  <a:cubicBezTo>
                    <a:pt x="294952" y="53630"/>
                    <a:pt x="294281" y="53725"/>
                    <a:pt x="241199" y="61220"/>
                  </a:cubicBezTo>
                  <a:cubicBezTo>
                    <a:pt x="241196" y="61212"/>
                    <a:pt x="241023" y="60680"/>
                    <a:pt x="228491" y="22284"/>
                  </a:cubicBezTo>
                  <a:cubicBezTo>
                    <a:pt x="198922" y="35018"/>
                    <a:pt x="175217" y="58282"/>
                    <a:pt x="161777" y="86688"/>
                  </a:cubicBezTo>
                  <a:cubicBezTo>
                    <a:pt x="161785" y="86691"/>
                    <a:pt x="162318" y="86896"/>
                    <a:pt x="200632" y="101626"/>
                  </a:cubicBezTo>
                  <a:cubicBezTo>
                    <a:pt x="200631" y="101633"/>
                    <a:pt x="200536" y="102141"/>
                    <a:pt x="193790" y="138113"/>
                  </a:cubicBezTo>
                  <a:cubicBezTo>
                    <a:pt x="193782" y="138113"/>
                    <a:pt x="192567" y="138113"/>
                    <a:pt x="17106" y="138113"/>
                  </a:cubicBezTo>
                  <a:cubicBezTo>
                    <a:pt x="7576" y="138113"/>
                    <a:pt x="0" y="130277"/>
                    <a:pt x="0" y="120727"/>
                  </a:cubicBezTo>
                  <a:cubicBezTo>
                    <a:pt x="0" y="120718"/>
                    <a:pt x="0" y="119753"/>
                    <a:pt x="0" y="17387"/>
                  </a:cubicBezTo>
                  <a:cubicBezTo>
                    <a:pt x="0" y="7836"/>
                    <a:pt x="7576" y="0"/>
                    <a:pt x="17106" y="0"/>
                  </a:cubicBezTo>
                  <a:close/>
                </a:path>
              </a:pathLst>
            </a:custGeom>
            <a:grpFill/>
            <a:ln>
              <a:noFill/>
            </a:ln>
          </p:spPr>
          <p:txBody>
            <a:bodyPr/>
            <a:lstStyle/>
            <a:p>
              <a:pPr>
                <a:defRPr/>
              </a:pPr>
              <a:endParaRPr lang="zh-CN" altLang="en-US" sz="2400" dirty="0"/>
            </a:p>
          </p:txBody>
        </p:sp>
        <p:sp>
          <p:nvSpPr>
            <p:cNvPr id="70" name="Freeform 37"/>
            <p:cNvSpPr>
              <a:spLocks noEditPoints="1"/>
            </p:cNvSpPr>
            <p:nvPr/>
          </p:nvSpPr>
          <p:spPr bwMode="auto">
            <a:xfrm>
              <a:off x="649287" y="1958975"/>
              <a:ext cx="212725" cy="211138"/>
            </a:xfrm>
            <a:custGeom>
              <a:avLst/>
              <a:gdLst>
                <a:gd name="T0" fmla="*/ 858 w 871"/>
                <a:gd name="T1" fmla="*/ 366 h 865"/>
                <a:gd name="T2" fmla="*/ 856 w 871"/>
                <a:gd name="T3" fmla="*/ 353 h 865"/>
                <a:gd name="T4" fmla="*/ 724 w 871"/>
                <a:gd name="T5" fmla="*/ 394 h 865"/>
                <a:gd name="T6" fmla="*/ 628 w 871"/>
                <a:gd name="T7" fmla="*/ 207 h 865"/>
                <a:gd name="T8" fmla="*/ 738 w 871"/>
                <a:gd name="T9" fmla="*/ 123 h 865"/>
                <a:gd name="T10" fmla="*/ 498 w 871"/>
                <a:gd name="T11" fmla="*/ 0 h 865"/>
                <a:gd name="T12" fmla="*/ 494 w 871"/>
                <a:gd name="T13" fmla="*/ 135 h 865"/>
                <a:gd name="T14" fmla="*/ 285 w 871"/>
                <a:gd name="T15" fmla="*/ 165 h 865"/>
                <a:gd name="T16" fmla="*/ 243 w 871"/>
                <a:gd name="T17" fmla="*/ 37 h 865"/>
                <a:gd name="T18" fmla="*/ 45 w 871"/>
                <a:gd name="T19" fmla="*/ 228 h 865"/>
                <a:gd name="T20" fmla="*/ 174 w 871"/>
                <a:gd name="T21" fmla="*/ 277 h 865"/>
                <a:gd name="T22" fmla="*/ 134 w 871"/>
                <a:gd name="T23" fmla="*/ 484 h 865"/>
                <a:gd name="T24" fmla="*/ 0 w 871"/>
                <a:gd name="T25" fmla="*/ 481 h 865"/>
                <a:gd name="T26" fmla="*/ 1 w 871"/>
                <a:gd name="T27" fmla="*/ 490 h 865"/>
                <a:gd name="T28" fmla="*/ 111 w 871"/>
                <a:gd name="T29" fmla="*/ 723 h 865"/>
                <a:gd name="T30" fmla="*/ 199 w 871"/>
                <a:gd name="T31" fmla="*/ 619 h 865"/>
                <a:gd name="T32" fmla="*/ 380 w 871"/>
                <a:gd name="T33" fmla="*/ 725 h 865"/>
                <a:gd name="T34" fmla="*/ 334 w 871"/>
                <a:gd name="T35" fmla="*/ 852 h 865"/>
                <a:gd name="T36" fmla="*/ 491 w 871"/>
                <a:gd name="T37" fmla="*/ 858 h 865"/>
                <a:gd name="T38" fmla="*/ 643 w 871"/>
                <a:gd name="T39" fmla="*/ 806 h 865"/>
                <a:gd name="T40" fmla="*/ 561 w 871"/>
                <a:gd name="T41" fmla="*/ 694 h 865"/>
                <a:gd name="T42" fmla="*/ 705 w 871"/>
                <a:gd name="T43" fmla="*/ 541 h 865"/>
                <a:gd name="T44" fmla="*/ 819 w 871"/>
                <a:gd name="T45" fmla="*/ 617 h 865"/>
                <a:gd name="T46" fmla="*/ 858 w 871"/>
                <a:gd name="T47" fmla="*/ 366 h 865"/>
                <a:gd name="T48" fmla="*/ 449 w 871"/>
                <a:gd name="T49" fmla="*/ 564 h 865"/>
                <a:gd name="T50" fmla="*/ 429 w 871"/>
                <a:gd name="T51" fmla="*/ 565 h 865"/>
                <a:gd name="T52" fmla="*/ 294 w 871"/>
                <a:gd name="T53" fmla="*/ 448 h 865"/>
                <a:gd name="T54" fmla="*/ 320 w 871"/>
                <a:gd name="T55" fmla="*/ 346 h 865"/>
                <a:gd name="T56" fmla="*/ 410 w 871"/>
                <a:gd name="T57" fmla="*/ 292 h 865"/>
                <a:gd name="T58" fmla="*/ 430 w 871"/>
                <a:gd name="T59" fmla="*/ 291 h 865"/>
                <a:gd name="T60" fmla="*/ 565 w 871"/>
                <a:gd name="T61" fmla="*/ 409 h 865"/>
                <a:gd name="T62" fmla="*/ 449 w 871"/>
                <a:gd name="T63" fmla="*/ 56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1" h="865">
                  <a:moveTo>
                    <a:pt x="858" y="366"/>
                  </a:moveTo>
                  <a:cubicBezTo>
                    <a:pt x="858" y="362"/>
                    <a:pt x="857" y="358"/>
                    <a:pt x="856" y="353"/>
                  </a:cubicBezTo>
                  <a:cubicBezTo>
                    <a:pt x="724" y="394"/>
                    <a:pt x="724" y="394"/>
                    <a:pt x="724" y="394"/>
                  </a:cubicBezTo>
                  <a:cubicBezTo>
                    <a:pt x="628" y="207"/>
                    <a:pt x="628" y="207"/>
                    <a:pt x="628" y="207"/>
                  </a:cubicBezTo>
                  <a:cubicBezTo>
                    <a:pt x="738" y="123"/>
                    <a:pt x="738" y="123"/>
                    <a:pt x="738" y="123"/>
                  </a:cubicBezTo>
                  <a:cubicBezTo>
                    <a:pt x="673" y="58"/>
                    <a:pt x="588" y="14"/>
                    <a:pt x="498" y="0"/>
                  </a:cubicBezTo>
                  <a:cubicBezTo>
                    <a:pt x="494" y="135"/>
                    <a:pt x="494" y="135"/>
                    <a:pt x="494" y="135"/>
                  </a:cubicBezTo>
                  <a:cubicBezTo>
                    <a:pt x="285" y="165"/>
                    <a:pt x="285" y="165"/>
                    <a:pt x="285" y="165"/>
                  </a:cubicBezTo>
                  <a:cubicBezTo>
                    <a:pt x="243" y="37"/>
                    <a:pt x="243" y="37"/>
                    <a:pt x="243" y="37"/>
                  </a:cubicBezTo>
                  <a:cubicBezTo>
                    <a:pt x="158" y="77"/>
                    <a:pt x="89" y="144"/>
                    <a:pt x="45" y="228"/>
                  </a:cubicBezTo>
                  <a:cubicBezTo>
                    <a:pt x="174" y="277"/>
                    <a:pt x="174" y="277"/>
                    <a:pt x="174" y="277"/>
                  </a:cubicBezTo>
                  <a:cubicBezTo>
                    <a:pt x="134" y="484"/>
                    <a:pt x="134" y="484"/>
                    <a:pt x="134" y="484"/>
                  </a:cubicBezTo>
                  <a:cubicBezTo>
                    <a:pt x="0" y="481"/>
                    <a:pt x="0" y="481"/>
                    <a:pt x="0" y="481"/>
                  </a:cubicBezTo>
                  <a:cubicBezTo>
                    <a:pt x="0" y="484"/>
                    <a:pt x="0" y="487"/>
                    <a:pt x="1" y="490"/>
                  </a:cubicBezTo>
                  <a:cubicBezTo>
                    <a:pt x="13" y="578"/>
                    <a:pt x="52" y="658"/>
                    <a:pt x="111" y="723"/>
                  </a:cubicBezTo>
                  <a:cubicBezTo>
                    <a:pt x="199" y="619"/>
                    <a:pt x="199" y="619"/>
                    <a:pt x="199" y="619"/>
                  </a:cubicBezTo>
                  <a:cubicBezTo>
                    <a:pt x="380" y="725"/>
                    <a:pt x="380" y="725"/>
                    <a:pt x="380" y="725"/>
                  </a:cubicBezTo>
                  <a:cubicBezTo>
                    <a:pt x="334" y="852"/>
                    <a:pt x="334" y="852"/>
                    <a:pt x="334" y="852"/>
                  </a:cubicBezTo>
                  <a:cubicBezTo>
                    <a:pt x="385" y="863"/>
                    <a:pt x="439" y="865"/>
                    <a:pt x="491" y="858"/>
                  </a:cubicBezTo>
                  <a:cubicBezTo>
                    <a:pt x="545" y="850"/>
                    <a:pt x="596" y="833"/>
                    <a:pt x="643" y="806"/>
                  </a:cubicBezTo>
                  <a:cubicBezTo>
                    <a:pt x="561" y="694"/>
                    <a:pt x="561" y="694"/>
                    <a:pt x="561" y="694"/>
                  </a:cubicBezTo>
                  <a:cubicBezTo>
                    <a:pt x="705" y="541"/>
                    <a:pt x="705" y="541"/>
                    <a:pt x="705" y="541"/>
                  </a:cubicBezTo>
                  <a:cubicBezTo>
                    <a:pt x="819" y="617"/>
                    <a:pt x="819" y="617"/>
                    <a:pt x="819" y="617"/>
                  </a:cubicBezTo>
                  <a:cubicBezTo>
                    <a:pt x="857" y="539"/>
                    <a:pt x="871" y="453"/>
                    <a:pt x="858" y="366"/>
                  </a:cubicBezTo>
                  <a:close/>
                  <a:moveTo>
                    <a:pt x="449" y="564"/>
                  </a:moveTo>
                  <a:cubicBezTo>
                    <a:pt x="442" y="565"/>
                    <a:pt x="436" y="565"/>
                    <a:pt x="429" y="565"/>
                  </a:cubicBezTo>
                  <a:cubicBezTo>
                    <a:pt x="362" y="565"/>
                    <a:pt x="303" y="515"/>
                    <a:pt x="294" y="448"/>
                  </a:cubicBezTo>
                  <a:cubicBezTo>
                    <a:pt x="288" y="412"/>
                    <a:pt x="298" y="375"/>
                    <a:pt x="320" y="346"/>
                  </a:cubicBezTo>
                  <a:cubicBezTo>
                    <a:pt x="341" y="317"/>
                    <a:pt x="374" y="298"/>
                    <a:pt x="410" y="292"/>
                  </a:cubicBezTo>
                  <a:cubicBezTo>
                    <a:pt x="416" y="292"/>
                    <a:pt x="423" y="291"/>
                    <a:pt x="430" y="291"/>
                  </a:cubicBezTo>
                  <a:cubicBezTo>
                    <a:pt x="497" y="291"/>
                    <a:pt x="555" y="342"/>
                    <a:pt x="565" y="409"/>
                  </a:cubicBezTo>
                  <a:cubicBezTo>
                    <a:pt x="576" y="483"/>
                    <a:pt x="524" y="553"/>
                    <a:pt x="449" y="564"/>
                  </a:cubicBezTo>
                  <a:close/>
                </a:path>
              </a:pathLst>
            </a:custGeom>
            <a:grpFill/>
            <a:ln>
              <a:noFill/>
            </a:ln>
          </p:spPr>
          <p:txBody>
            <a:bodyPr/>
            <a:lstStyle/>
            <a:p>
              <a:pPr>
                <a:defRPr/>
              </a:pPr>
              <a:endParaRPr lang="zh-CN" altLang="en-US" sz="2400" dirty="0"/>
            </a:p>
          </p:txBody>
        </p:sp>
      </p:grpSp>
      <p:sp>
        <p:nvSpPr>
          <p:cNvPr id="43" name="文本框 9"/>
          <p:cNvSpPr txBox="1"/>
          <p:nvPr/>
        </p:nvSpPr>
        <p:spPr>
          <a:xfrm>
            <a:off x="1855673" y="2259975"/>
            <a:ext cx="1896533" cy="830995"/>
          </a:xfrm>
          <a:prstGeom prst="rect">
            <a:avLst/>
          </a:prstGeom>
          <a:noFill/>
        </p:spPr>
        <p:txBody>
          <a:bodyPr lIns="91439" tIns="45719" rIns="91439" bIns="45719">
            <a:spAutoFit/>
          </a:bodyPr>
          <a:lstStyle/>
          <a:p>
            <a:pPr marL="0" lvl="1" algn="ctr">
              <a:defRPr/>
            </a:pPr>
            <a:r>
              <a:rPr lang="en-US" altLang="zh-CN" sz="4800" b="1" dirty="0">
                <a:solidFill>
                  <a:schemeClr val="tx1">
                    <a:lumMod val="75000"/>
                    <a:lumOff val="25000"/>
                  </a:schemeClr>
                </a:solidFill>
                <a:latin typeface="微软雅黑" pitchFamily="34" charset="-122"/>
                <a:ea typeface="微软雅黑" pitchFamily="34" charset="-122"/>
              </a:rPr>
              <a:t>1</a:t>
            </a:r>
            <a:endParaRPr lang="zh-CN" altLang="en-US" sz="4800" b="1" dirty="0">
              <a:solidFill>
                <a:schemeClr val="tx1">
                  <a:lumMod val="75000"/>
                  <a:lumOff val="25000"/>
                </a:schemeClr>
              </a:solidFill>
              <a:latin typeface="微软雅黑" pitchFamily="34" charset="-122"/>
              <a:ea typeface="微软雅黑" pitchFamily="34" charset="-122"/>
            </a:endParaRPr>
          </a:p>
        </p:txBody>
      </p:sp>
      <p:sp>
        <p:nvSpPr>
          <p:cNvPr id="52" name="文本框 9"/>
          <p:cNvSpPr txBox="1"/>
          <p:nvPr/>
        </p:nvSpPr>
        <p:spPr>
          <a:xfrm>
            <a:off x="4135324" y="2257858"/>
            <a:ext cx="1678516" cy="830995"/>
          </a:xfrm>
          <a:prstGeom prst="rect">
            <a:avLst/>
          </a:prstGeom>
          <a:noFill/>
        </p:spPr>
        <p:txBody>
          <a:bodyPr lIns="91439" tIns="45719" rIns="91439" bIns="45719">
            <a:spAutoFit/>
          </a:bodyPr>
          <a:lstStyle/>
          <a:p>
            <a:pPr marL="0" lvl="1" algn="ctr">
              <a:defRPr/>
            </a:pPr>
            <a:r>
              <a:rPr lang="en-US" altLang="zh-CN" sz="4800" b="1" dirty="0">
                <a:solidFill>
                  <a:schemeClr val="tx1">
                    <a:lumMod val="75000"/>
                    <a:lumOff val="25000"/>
                  </a:schemeClr>
                </a:solidFill>
                <a:latin typeface="微软雅黑" pitchFamily="34" charset="-122"/>
                <a:ea typeface="微软雅黑" pitchFamily="34" charset="-122"/>
              </a:rPr>
              <a:t>2</a:t>
            </a:r>
            <a:endParaRPr lang="zh-CN" altLang="en-US" sz="4800" b="1" dirty="0">
              <a:solidFill>
                <a:schemeClr val="tx1">
                  <a:lumMod val="75000"/>
                  <a:lumOff val="25000"/>
                </a:schemeClr>
              </a:solidFill>
              <a:latin typeface="微软雅黑" pitchFamily="34" charset="-122"/>
              <a:ea typeface="微软雅黑" pitchFamily="34" charset="-122"/>
            </a:endParaRPr>
          </a:p>
        </p:txBody>
      </p:sp>
      <p:sp>
        <p:nvSpPr>
          <p:cNvPr id="53" name="文本框 9"/>
          <p:cNvSpPr txBox="1"/>
          <p:nvPr/>
        </p:nvSpPr>
        <p:spPr>
          <a:xfrm>
            <a:off x="6201191" y="2259975"/>
            <a:ext cx="1807633" cy="830995"/>
          </a:xfrm>
          <a:prstGeom prst="rect">
            <a:avLst/>
          </a:prstGeom>
          <a:noFill/>
        </p:spPr>
        <p:txBody>
          <a:bodyPr lIns="91439" tIns="45719" rIns="91439" bIns="45719">
            <a:spAutoFit/>
          </a:bodyPr>
          <a:lstStyle/>
          <a:p>
            <a:pPr marL="0" lvl="1" algn="ctr">
              <a:defRPr/>
            </a:pPr>
            <a:r>
              <a:rPr lang="en-US" altLang="zh-CN" sz="4800" b="1" dirty="0">
                <a:solidFill>
                  <a:schemeClr val="tx1">
                    <a:lumMod val="75000"/>
                    <a:lumOff val="25000"/>
                  </a:schemeClr>
                </a:solidFill>
                <a:latin typeface="微软雅黑" pitchFamily="34" charset="-122"/>
                <a:ea typeface="微软雅黑" pitchFamily="34" charset="-122"/>
              </a:rPr>
              <a:t>3</a:t>
            </a:r>
            <a:endParaRPr lang="zh-CN" altLang="en-US" sz="4800" b="1" dirty="0">
              <a:solidFill>
                <a:schemeClr val="tx1">
                  <a:lumMod val="75000"/>
                  <a:lumOff val="25000"/>
                </a:schemeClr>
              </a:solidFill>
              <a:latin typeface="微软雅黑" pitchFamily="34" charset="-122"/>
              <a:ea typeface="微软雅黑" pitchFamily="34" charset="-122"/>
            </a:endParaRPr>
          </a:p>
        </p:txBody>
      </p:sp>
      <p:sp>
        <p:nvSpPr>
          <p:cNvPr id="54" name="文本框 9"/>
          <p:cNvSpPr txBox="1"/>
          <p:nvPr/>
        </p:nvSpPr>
        <p:spPr>
          <a:xfrm>
            <a:off x="8400406" y="2259975"/>
            <a:ext cx="1905000" cy="830995"/>
          </a:xfrm>
          <a:prstGeom prst="rect">
            <a:avLst/>
          </a:prstGeom>
          <a:noFill/>
        </p:spPr>
        <p:txBody>
          <a:bodyPr lIns="91439" tIns="45719" rIns="91439" bIns="45719">
            <a:spAutoFit/>
          </a:bodyPr>
          <a:lstStyle/>
          <a:p>
            <a:pPr marL="0" lvl="1" algn="ctr">
              <a:defRPr/>
            </a:pPr>
            <a:r>
              <a:rPr lang="en-US" altLang="zh-CN" sz="4800" b="1" dirty="0">
                <a:solidFill>
                  <a:schemeClr val="tx1">
                    <a:lumMod val="75000"/>
                    <a:lumOff val="25000"/>
                  </a:schemeClr>
                </a:solidFill>
                <a:latin typeface="微软雅黑" pitchFamily="34" charset="-122"/>
                <a:ea typeface="微软雅黑" pitchFamily="34" charset="-122"/>
              </a:rPr>
              <a:t>4</a:t>
            </a:r>
            <a:endParaRPr lang="zh-CN" altLang="en-US" sz="4800" b="1" dirty="0">
              <a:solidFill>
                <a:schemeClr val="tx1">
                  <a:lumMod val="75000"/>
                  <a:lumOff val="25000"/>
                </a:schemeClr>
              </a:solidFill>
              <a:latin typeface="微软雅黑" pitchFamily="34" charset="-122"/>
              <a:ea typeface="微软雅黑" pitchFamily="34" charset="-122"/>
            </a:endParaRPr>
          </a:p>
        </p:txBody>
      </p:sp>
      <p:sp>
        <p:nvSpPr>
          <p:cNvPr id="56" name="TextBox 80"/>
          <p:cNvSpPr txBox="1"/>
          <p:nvPr/>
        </p:nvSpPr>
        <p:spPr>
          <a:xfrm>
            <a:off x="1506339" y="39136"/>
            <a:ext cx="902811" cy="523220"/>
          </a:xfrm>
          <a:prstGeom prst="rect">
            <a:avLst/>
          </a:prstGeom>
          <a:noFill/>
        </p:spPr>
        <p:txBody>
          <a:bodyPr wrap="none" rtlCol="0">
            <a:spAutoFit/>
          </a:bodyPr>
          <a:lstStyle/>
          <a:p>
            <a:pPr defTabSz="913765"/>
            <a:r>
              <a:rPr lang="zh-CN" altLang="en-US" sz="2800" b="1" dirty="0">
                <a:solidFill>
                  <a:srgbClr val="445469"/>
                </a:solidFill>
                <a:latin typeface="微软雅黑" panose="020B0503020204020204" pitchFamily="34" charset="-122"/>
                <a:ea typeface="微软雅黑" panose="020B0503020204020204" pitchFamily="34" charset="-122"/>
                <a:cs typeface="Source Sans Pro"/>
              </a:rPr>
              <a:t>目录</a:t>
            </a:r>
            <a:endParaRPr lang="id-ID" sz="2800" b="1" dirty="0">
              <a:solidFill>
                <a:srgbClr val="445469"/>
              </a:solidFill>
              <a:latin typeface="微软雅黑" panose="020B0503020204020204" pitchFamily="34" charset="-122"/>
              <a:ea typeface="微软雅黑" panose="020B0503020204020204" pitchFamily="34" charset="-122"/>
              <a:cs typeface="Source Sans Pro"/>
            </a:endParaRPr>
          </a:p>
        </p:txBody>
      </p:sp>
    </p:spTree>
    <p:extLst>
      <p:ext uri="{BB962C8B-B14F-4D97-AF65-F5344CB8AC3E}">
        <p14:creationId xmlns:p14="http://schemas.microsoft.com/office/powerpoint/2010/main" val="399855979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80"/>
          <p:cNvSpPr txBox="1"/>
          <p:nvPr/>
        </p:nvSpPr>
        <p:spPr>
          <a:xfrm>
            <a:off x="1510050" y="91447"/>
            <a:ext cx="3057247" cy="523220"/>
          </a:xfrm>
          <a:prstGeom prst="rect">
            <a:avLst/>
          </a:prstGeom>
          <a:noFill/>
        </p:spPr>
        <p:txBody>
          <a:bodyPr wrap="none" rtlCol="0">
            <a:spAutoFit/>
          </a:bodyPr>
          <a:lstStyle/>
          <a:p>
            <a:pPr defTabSz="913765"/>
            <a:r>
              <a:rPr lang="zh-CN" altLang="en-US" sz="2800" b="1" dirty="0">
                <a:solidFill>
                  <a:srgbClr val="445469"/>
                </a:solidFill>
                <a:latin typeface="微软雅黑" panose="020B0503020204020204" pitchFamily="34" charset="-122"/>
                <a:ea typeface="微软雅黑" panose="020B0503020204020204" pitchFamily="34" charset="-122"/>
                <a:cs typeface="Source Sans Pro"/>
              </a:rPr>
              <a:t>智慧消防业主平台</a:t>
            </a:r>
            <a:endParaRPr lang="zh-CN" altLang="id-ID" sz="2800" b="1" dirty="0">
              <a:solidFill>
                <a:srgbClr val="445469"/>
              </a:solidFill>
              <a:latin typeface="微软雅黑" panose="020B0503020204020204" pitchFamily="34" charset="-122"/>
              <a:ea typeface="微软雅黑" panose="020B0503020204020204" pitchFamily="34" charset="-122"/>
              <a:cs typeface="Source Sans Pro"/>
            </a:endParaRPr>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4985" y="210864"/>
            <a:ext cx="1161415" cy="80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8793097" y="2078760"/>
            <a:ext cx="3196879" cy="4524315"/>
          </a:xfrm>
          <a:prstGeom prst="rect">
            <a:avLst/>
          </a:prstGeom>
        </p:spPr>
        <p:txBody>
          <a:bodyPr wrap="square">
            <a:spAutoFit/>
          </a:bodyPr>
          <a:lstStyle/>
          <a:p>
            <a:pPr marL="285750" indent="-285750">
              <a:lnSpc>
                <a:spcPct val="200000"/>
              </a:lnSpc>
              <a:buFont typeface="Arial" panose="020B0604020202020204" pitchFamily="34"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了解区域消防设施服务状态</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运维管理统计分析</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警情梳理分析</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手机</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APP</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查询</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200000"/>
              </a:lnSpc>
            </a:pP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提供租用平台服务，客户可以快速与政府平台对接，节省成本</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1" y="1396314"/>
            <a:ext cx="8473069" cy="4810013"/>
          </a:xfrm>
          <a:prstGeom prst="rect">
            <a:avLst/>
          </a:prstGeom>
        </p:spPr>
      </p:pic>
    </p:spTree>
    <p:extLst>
      <p:ext uri="{BB962C8B-B14F-4D97-AF65-F5344CB8AC3E}">
        <p14:creationId xmlns:p14="http://schemas.microsoft.com/office/powerpoint/2010/main" val="3499315266"/>
      </p:ext>
    </p:extLst>
  </p:cSld>
  <p:clrMapOvr>
    <a:masterClrMapping/>
  </p:clrMapOvr>
  <p:transition spd="slow" advClick="0" advTm="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80"/>
          <p:cNvSpPr txBox="1"/>
          <p:nvPr/>
        </p:nvSpPr>
        <p:spPr>
          <a:xfrm>
            <a:off x="1510050" y="91447"/>
            <a:ext cx="1284326" cy="523220"/>
          </a:xfrm>
          <a:prstGeom prst="rect">
            <a:avLst/>
          </a:prstGeom>
          <a:noFill/>
        </p:spPr>
        <p:txBody>
          <a:bodyPr wrap="none" rtlCol="0">
            <a:spAutoFit/>
          </a:bodyPr>
          <a:lstStyle/>
          <a:p>
            <a:pPr defTabSz="913765"/>
            <a:r>
              <a:rPr lang="en-US" altLang="zh-CN" sz="2800" b="1" dirty="0">
                <a:solidFill>
                  <a:srgbClr val="445469"/>
                </a:solidFill>
                <a:latin typeface="微软雅黑" panose="020B0503020204020204" pitchFamily="34" charset="-122"/>
                <a:ea typeface="微软雅黑" panose="020B0503020204020204" pitchFamily="34" charset="-122"/>
                <a:cs typeface="Source Sans Pro"/>
              </a:rPr>
              <a:t>APP</a:t>
            </a:r>
            <a:r>
              <a:rPr lang="zh-CN" altLang="en-US" sz="2800" b="1" dirty="0">
                <a:solidFill>
                  <a:srgbClr val="445469"/>
                </a:solidFill>
                <a:latin typeface="微软雅黑" panose="020B0503020204020204" pitchFamily="34" charset="-122"/>
                <a:ea typeface="微软雅黑" panose="020B0503020204020204" pitchFamily="34" charset="-122"/>
                <a:cs typeface="Source Sans Pro"/>
              </a:rPr>
              <a:t>端</a:t>
            </a:r>
            <a:endParaRPr lang="zh-CN" altLang="id-ID" sz="2800" b="1" dirty="0">
              <a:solidFill>
                <a:srgbClr val="445469"/>
              </a:solidFill>
              <a:latin typeface="微软雅黑" panose="020B0503020204020204" pitchFamily="34" charset="-122"/>
              <a:ea typeface="微软雅黑" panose="020B0503020204020204" pitchFamily="34" charset="-122"/>
              <a:cs typeface="Source Sans Pro"/>
            </a:endParaRPr>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4985" y="210864"/>
            <a:ext cx="1161415" cy="80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内容占位符 2"/>
          <p:cNvSpPr txBox="1">
            <a:spLocks noChangeArrowheads="1"/>
          </p:cNvSpPr>
          <p:nvPr/>
        </p:nvSpPr>
        <p:spPr>
          <a:xfrm>
            <a:off x="1101679" y="1137409"/>
            <a:ext cx="11511642" cy="50466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dirty="0">
                <a:solidFill>
                  <a:schemeClr val="tx1">
                    <a:lumMod val="50000"/>
                    <a:lumOff val="50000"/>
                  </a:schemeClr>
                </a:solidFill>
                <a:latin typeface="微软雅黑" panose="020B0503020204020204" pitchFamily="34" charset="-122"/>
                <a:ea typeface="微软雅黑" panose="020B0503020204020204" pitchFamily="34" charset="-122"/>
              </a:rPr>
              <a:t>用户实时响应相关业务信息使用，实时查询单位内部设施运行状态</a:t>
            </a:r>
          </a:p>
        </p:txBody>
      </p:sp>
      <p:pic>
        <p:nvPicPr>
          <p:cNvPr id="13" name="图片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3358" y="2096178"/>
            <a:ext cx="2119115" cy="4440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a:stretch>
            <a:fillRect/>
          </a:stretch>
        </p:blipFill>
        <p:spPr>
          <a:xfrm>
            <a:off x="3675375" y="2096179"/>
            <a:ext cx="2095792" cy="4440237"/>
          </a:xfrm>
          <a:prstGeom prst="rect">
            <a:avLst/>
          </a:prstGeom>
          <a:ln>
            <a:solidFill>
              <a:schemeClr val="tx1">
                <a:lumMod val="50000"/>
                <a:lumOff val="50000"/>
              </a:schemeClr>
            </a:solidFill>
          </a:ln>
        </p:spPr>
      </p:pic>
      <p:pic>
        <p:nvPicPr>
          <p:cNvPr id="3" name="图片 2"/>
          <p:cNvPicPr>
            <a:picLocks noChangeAspect="1"/>
          </p:cNvPicPr>
          <p:nvPr/>
        </p:nvPicPr>
        <p:blipFill>
          <a:blip r:embed="rId6"/>
          <a:stretch>
            <a:fillRect/>
          </a:stretch>
        </p:blipFill>
        <p:spPr>
          <a:xfrm>
            <a:off x="700520" y="2023610"/>
            <a:ext cx="2247786" cy="4519612"/>
          </a:xfrm>
          <a:prstGeom prst="rect">
            <a:avLst/>
          </a:prstGeom>
        </p:spPr>
      </p:pic>
      <p:pic>
        <p:nvPicPr>
          <p:cNvPr id="4" name="图片 3"/>
          <p:cNvPicPr>
            <a:picLocks noChangeAspect="1"/>
          </p:cNvPicPr>
          <p:nvPr/>
        </p:nvPicPr>
        <p:blipFill>
          <a:blip r:embed="rId7"/>
          <a:stretch>
            <a:fillRect/>
          </a:stretch>
        </p:blipFill>
        <p:spPr>
          <a:xfrm>
            <a:off x="6371301" y="1993256"/>
            <a:ext cx="2235670" cy="4593508"/>
          </a:xfrm>
          <a:prstGeom prst="rect">
            <a:avLst/>
          </a:prstGeom>
        </p:spPr>
      </p:pic>
    </p:spTree>
    <p:extLst>
      <p:ext uri="{BB962C8B-B14F-4D97-AF65-F5344CB8AC3E}">
        <p14:creationId xmlns:p14="http://schemas.microsoft.com/office/powerpoint/2010/main" val="2261200651"/>
      </p:ext>
    </p:extLst>
  </p:cSld>
  <p:clrMapOvr>
    <a:masterClrMapping/>
  </p:clrMapOvr>
  <p:transition spd="slow" advClick="0" advTm="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7872" y="178364"/>
            <a:ext cx="1286827" cy="89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7"/>
          <p:cNvSpPr>
            <a:spLocks noChangeArrowheads="1"/>
          </p:cNvSpPr>
          <p:nvPr/>
        </p:nvSpPr>
        <p:spPr bwMode="auto">
          <a:xfrm>
            <a:off x="4059525" y="2879392"/>
            <a:ext cx="4139518" cy="923330"/>
          </a:xfrm>
          <a:prstGeom prst="rect">
            <a:avLst/>
          </a:prstGeom>
          <a:noFill/>
          <a:ln>
            <a:noFill/>
          </a:ln>
        </p:spPr>
        <p:txBody>
          <a:bodyPr wrap="square" lIns="0" tIns="0" rIns="0" bIns="0">
            <a:spAutoFit/>
          </a:bodyPr>
          <a:lstStyle/>
          <a:p>
            <a:pPr algn="ctr"/>
            <a:r>
              <a:rPr lang="zh-CN" altLang="en-US" sz="6000" b="1" dirty="0">
                <a:solidFill>
                  <a:srgbClr val="C00000"/>
                </a:solidFill>
                <a:latin typeface="微软雅黑" pitchFamily="34" charset="-122"/>
                <a:ea typeface="微软雅黑" pitchFamily="34" charset="-122"/>
                <a:sym typeface="微软雅黑" pitchFamily="34" charset="-122"/>
              </a:rPr>
              <a:t>感 谢 聆 听</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0" name="矩形 2829"/>
          <p:cNvSpPr/>
          <p:nvPr/>
        </p:nvSpPr>
        <p:spPr>
          <a:xfrm>
            <a:off x="2641600" y="3598334"/>
            <a:ext cx="6908800" cy="3170767"/>
          </a:xfrm>
          <a:prstGeom prst="rect">
            <a:avLst/>
          </a:prstGeom>
          <a:blipFill dpi="0" rotWithShape="1">
            <a:blip r:embed="rId3">
              <a:alphaModFix amt="39000"/>
            </a:blip>
            <a:srcRect/>
            <a:stretch>
              <a:fillRect t="-50" b="-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zh-CN" altLang="en-US" sz="2400" dirty="0"/>
          </a:p>
        </p:txBody>
      </p:sp>
      <p:sp>
        <p:nvSpPr>
          <p:cNvPr id="4" name="同侧圆角矩形 3"/>
          <p:cNvSpPr/>
          <p:nvPr/>
        </p:nvSpPr>
        <p:spPr>
          <a:xfrm rot="16200000">
            <a:off x="4429507" y="-4429506"/>
            <a:ext cx="3332988" cy="12192004"/>
          </a:xfrm>
          <a:prstGeom prst="round2SameRect">
            <a:avLst>
              <a:gd name="adj1" fmla="val 0"/>
              <a:gd name="adj2" fmla="val 0"/>
            </a:avLst>
          </a:prstGeom>
          <a:blipFill dpi="0" rotWithShape="1">
            <a:blip r:embed="rId4"/>
            <a:srcRect/>
            <a:stretch>
              <a:fillRect l="-72720" r="-4143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zh-CN" altLang="en-US" sz="2400" dirty="0"/>
          </a:p>
        </p:txBody>
      </p:sp>
      <p:sp>
        <p:nvSpPr>
          <p:cNvPr id="6" name="TextBox 5"/>
          <p:cNvSpPr txBox="1"/>
          <p:nvPr/>
        </p:nvSpPr>
        <p:spPr>
          <a:xfrm>
            <a:off x="3473451" y="4269318"/>
            <a:ext cx="5507567" cy="738664"/>
          </a:xfrm>
          <a:prstGeom prst="rect">
            <a:avLst/>
          </a:prstGeom>
          <a:noFill/>
        </p:spPr>
        <p:txBody>
          <a:bodyPr lIns="0" tIns="0" rIns="0" bIns="0">
            <a:spAutoFit/>
          </a:bodyPr>
          <a:lstStyle/>
          <a:p>
            <a:pPr algn="ctr">
              <a:defRPr/>
            </a:pPr>
            <a:r>
              <a:rPr lang="zh-CN" altLang="en-US" sz="4800" b="1" dirty="0">
                <a:solidFill>
                  <a:schemeClr val="tx1">
                    <a:lumMod val="75000"/>
                    <a:lumOff val="25000"/>
                  </a:schemeClr>
                </a:solidFill>
                <a:latin typeface="微软雅黑" pitchFamily="34" charset="-122"/>
                <a:ea typeface="微软雅黑" pitchFamily="34" charset="-122"/>
              </a:rPr>
              <a:t>背景与现状</a:t>
            </a:r>
          </a:p>
        </p:txBody>
      </p:sp>
      <p:sp>
        <p:nvSpPr>
          <p:cNvPr id="18440" name="Freeform 5"/>
          <p:cNvSpPr>
            <a:spLocks/>
          </p:cNvSpPr>
          <p:nvPr/>
        </p:nvSpPr>
        <p:spPr bwMode="auto">
          <a:xfrm>
            <a:off x="5262034" y="2660651"/>
            <a:ext cx="1667933" cy="977900"/>
          </a:xfrm>
          <a:custGeom>
            <a:avLst/>
            <a:gdLst>
              <a:gd name="T0" fmla="*/ 255589329 w 5203"/>
              <a:gd name="T1" fmla="*/ 86574132 h 3058"/>
              <a:gd name="T2" fmla="*/ 252239920 w 5203"/>
              <a:gd name="T3" fmla="*/ 86746815 h 3058"/>
              <a:gd name="T4" fmla="*/ 252239920 w 5203"/>
              <a:gd name="T5" fmla="*/ 86574132 h 3058"/>
              <a:gd name="T6" fmla="*/ 165387946 w 5203"/>
              <a:gd name="T7" fmla="*/ 0 h 3058"/>
              <a:gd name="T8" fmla="*/ 102559138 w 5203"/>
              <a:gd name="T9" fmla="*/ 26881776 h 3058"/>
              <a:gd name="T10" fmla="*/ 85465873 w 5203"/>
              <a:gd name="T11" fmla="*/ 23485429 h 3058"/>
              <a:gd name="T12" fmla="*/ 41000529 w 5203"/>
              <a:gd name="T13" fmla="*/ 66484817 h 3058"/>
              <a:gd name="T14" fmla="*/ 0 w 5203"/>
              <a:gd name="T15" fmla="*/ 120248114 h 3058"/>
              <a:gd name="T16" fmla="*/ 53762715 w 5203"/>
              <a:gd name="T17" fmla="*/ 176026321 h 3058"/>
              <a:gd name="T18" fmla="*/ 257668074 w 5203"/>
              <a:gd name="T19" fmla="*/ 176026321 h 3058"/>
              <a:gd name="T20" fmla="*/ 300458819 w 5203"/>
              <a:gd name="T21" fmla="*/ 131300122 h 3058"/>
              <a:gd name="T22" fmla="*/ 255589329 w 5203"/>
              <a:gd name="T23" fmla="*/ 86574132 h 30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3"/>
              <a:gd name="T37" fmla="*/ 0 h 3058"/>
              <a:gd name="T38" fmla="*/ 5203 w 5203"/>
              <a:gd name="T39" fmla="*/ 3058 h 30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3" h="3058">
                <a:moveTo>
                  <a:pt x="4426" y="1504"/>
                </a:moveTo>
                <a:cubicBezTo>
                  <a:pt x="4406" y="1504"/>
                  <a:pt x="4387" y="1505"/>
                  <a:pt x="4368" y="1507"/>
                </a:cubicBezTo>
                <a:cubicBezTo>
                  <a:pt x="4368" y="1506"/>
                  <a:pt x="4368" y="1505"/>
                  <a:pt x="4368" y="1504"/>
                </a:cubicBezTo>
                <a:cubicBezTo>
                  <a:pt x="4368" y="674"/>
                  <a:pt x="3695" y="0"/>
                  <a:pt x="2864" y="0"/>
                </a:cubicBezTo>
                <a:cubicBezTo>
                  <a:pt x="2436" y="0"/>
                  <a:pt x="2050" y="180"/>
                  <a:pt x="1776" y="467"/>
                </a:cubicBezTo>
                <a:cubicBezTo>
                  <a:pt x="1685" y="429"/>
                  <a:pt x="1585" y="408"/>
                  <a:pt x="1480" y="408"/>
                </a:cubicBezTo>
                <a:cubicBezTo>
                  <a:pt x="1063" y="408"/>
                  <a:pt x="723" y="741"/>
                  <a:pt x="710" y="1155"/>
                </a:cubicBezTo>
                <a:cubicBezTo>
                  <a:pt x="300" y="1269"/>
                  <a:pt x="0" y="1644"/>
                  <a:pt x="0" y="2089"/>
                </a:cubicBezTo>
                <a:cubicBezTo>
                  <a:pt x="0" y="2612"/>
                  <a:pt x="413" y="3037"/>
                  <a:pt x="931" y="3058"/>
                </a:cubicBezTo>
                <a:cubicBezTo>
                  <a:pt x="4462" y="3058"/>
                  <a:pt x="4462" y="3058"/>
                  <a:pt x="4462" y="3058"/>
                </a:cubicBezTo>
                <a:cubicBezTo>
                  <a:pt x="4874" y="3039"/>
                  <a:pt x="5203" y="2698"/>
                  <a:pt x="5203" y="2281"/>
                </a:cubicBezTo>
                <a:cubicBezTo>
                  <a:pt x="5203" y="1852"/>
                  <a:pt x="4855" y="1504"/>
                  <a:pt x="4426" y="1504"/>
                </a:cubicBezTo>
                <a:close/>
              </a:path>
            </a:pathLst>
          </a:custGeom>
          <a:solidFill>
            <a:schemeClr val="bg1"/>
          </a:solidFill>
          <a:ln w="76200" cap="flat">
            <a:solidFill>
              <a:schemeClr val="bg1"/>
            </a:solidFill>
            <a:prstDash val="solid"/>
            <a:miter lim="800000"/>
            <a:headEnd/>
            <a:tailEnd/>
          </a:ln>
        </p:spPr>
        <p:txBody>
          <a:bodyPr lIns="121917" tIns="60959" rIns="121917" bIns="60959"/>
          <a:lstStyle/>
          <a:p>
            <a:endParaRPr lang="zh-CN" altLang="en-US" sz="2400"/>
          </a:p>
        </p:txBody>
      </p:sp>
      <p:sp>
        <p:nvSpPr>
          <p:cNvPr id="12" name="等腰三角形 11"/>
          <p:cNvSpPr/>
          <p:nvPr/>
        </p:nvSpPr>
        <p:spPr>
          <a:xfrm flipV="1">
            <a:off x="5262034" y="2660651"/>
            <a:ext cx="1667933" cy="1100667"/>
          </a:xfrm>
          <a:custGeom>
            <a:avLst/>
            <a:gdLst/>
            <a:ahLst/>
            <a:cxnLst/>
            <a:rect l="l" t="t" r="r" b="b"/>
            <a:pathLst>
              <a:path w="1249680" h="825118">
                <a:moveTo>
                  <a:pt x="687889" y="825118"/>
                </a:moveTo>
                <a:cubicBezTo>
                  <a:pt x="887482" y="825118"/>
                  <a:pt x="1049126" y="663354"/>
                  <a:pt x="1049126" y="464149"/>
                </a:cubicBezTo>
                <a:cubicBezTo>
                  <a:pt x="1049126" y="463909"/>
                  <a:pt x="1049126" y="463669"/>
                  <a:pt x="1049126" y="463429"/>
                </a:cubicBezTo>
                <a:cubicBezTo>
                  <a:pt x="1053690" y="463909"/>
                  <a:pt x="1058253" y="464149"/>
                  <a:pt x="1063057" y="464149"/>
                </a:cubicBezTo>
                <a:cubicBezTo>
                  <a:pt x="1166096" y="464149"/>
                  <a:pt x="1249680" y="380627"/>
                  <a:pt x="1249680" y="277665"/>
                </a:cubicBezTo>
                <a:cubicBezTo>
                  <a:pt x="1249680" y="177582"/>
                  <a:pt x="1170659" y="95740"/>
                  <a:pt x="1071703" y="91180"/>
                </a:cubicBezTo>
                <a:cubicBezTo>
                  <a:pt x="1071703" y="91180"/>
                  <a:pt x="1071703" y="91180"/>
                  <a:pt x="689105" y="91180"/>
                </a:cubicBezTo>
                <a:lnTo>
                  <a:pt x="624840" y="0"/>
                </a:lnTo>
                <a:lnTo>
                  <a:pt x="560576" y="91180"/>
                </a:lnTo>
                <a:cubicBezTo>
                  <a:pt x="466594" y="91180"/>
                  <a:pt x="355331" y="91180"/>
                  <a:pt x="223612" y="91180"/>
                </a:cubicBezTo>
                <a:cubicBezTo>
                  <a:pt x="99196" y="96220"/>
                  <a:pt x="0" y="198223"/>
                  <a:pt x="0" y="323746"/>
                </a:cubicBezTo>
                <a:cubicBezTo>
                  <a:pt x="0" y="430548"/>
                  <a:pt x="72055" y="520551"/>
                  <a:pt x="170531" y="547911"/>
                </a:cubicBezTo>
                <a:cubicBezTo>
                  <a:pt x="173653" y="647274"/>
                  <a:pt x="255316" y="727196"/>
                  <a:pt x="355473" y="727196"/>
                </a:cubicBezTo>
                <a:cubicBezTo>
                  <a:pt x="380692" y="727196"/>
                  <a:pt x="404711" y="722156"/>
                  <a:pt x="426567" y="713035"/>
                </a:cubicBezTo>
                <a:cubicBezTo>
                  <a:pt x="492378" y="781917"/>
                  <a:pt x="585090" y="825118"/>
                  <a:pt x="687889" y="825118"/>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zh-CN" altLang="en-US" sz="2400" dirty="0"/>
          </a:p>
        </p:txBody>
      </p:sp>
      <p:sp>
        <p:nvSpPr>
          <p:cNvPr id="2831" name="TextBox 2830"/>
          <p:cNvSpPr txBox="1"/>
          <p:nvPr/>
        </p:nvSpPr>
        <p:spPr>
          <a:xfrm>
            <a:off x="5367867" y="3848101"/>
            <a:ext cx="1456267" cy="328231"/>
          </a:xfrm>
          <a:prstGeom prst="rect">
            <a:avLst/>
          </a:prstGeom>
          <a:noFill/>
        </p:spPr>
        <p:txBody>
          <a:bodyPr lIns="0" tIns="0" rIns="0" bIns="0">
            <a:spAutoFit/>
          </a:bodyPr>
          <a:lstStyle/>
          <a:p>
            <a:pPr algn="ctr">
              <a:defRPr/>
            </a:pPr>
            <a:r>
              <a:rPr lang="zh-CN" altLang="en-US" sz="2133" dirty="0">
                <a:solidFill>
                  <a:schemeClr val="tx1">
                    <a:lumMod val="75000"/>
                    <a:lumOff val="25000"/>
                  </a:schemeClr>
                </a:solidFill>
                <a:latin typeface="Century725 Blk BT" pitchFamily="18" charset="0"/>
                <a:ea typeface="Microsoft YaHei UI" pitchFamily="34" charset="-122"/>
              </a:rPr>
              <a:t>第一章</a:t>
            </a:r>
          </a:p>
        </p:txBody>
      </p:sp>
      <p:sp>
        <p:nvSpPr>
          <p:cNvPr id="18443" name="Freeform 28"/>
          <p:cNvSpPr>
            <a:spLocks/>
          </p:cNvSpPr>
          <p:nvPr/>
        </p:nvSpPr>
        <p:spPr bwMode="auto">
          <a:xfrm>
            <a:off x="5676900" y="2893485"/>
            <a:ext cx="838200" cy="637116"/>
          </a:xfrm>
          <a:custGeom>
            <a:avLst/>
            <a:gdLst>
              <a:gd name="T0" fmla="*/ 320675 w 719138"/>
              <a:gd name="T1" fmla="*/ 374650 h 546120"/>
              <a:gd name="T2" fmla="*/ 366713 w 719138"/>
              <a:gd name="T3" fmla="*/ 374650 h 546120"/>
              <a:gd name="T4" fmla="*/ 360413 w 719138"/>
              <a:gd name="T5" fmla="*/ 393700 h 546120"/>
              <a:gd name="T6" fmla="*/ 320675 w 719138"/>
              <a:gd name="T7" fmla="*/ 393700 h 546120"/>
              <a:gd name="T8" fmla="*/ 222834 w 719138"/>
              <a:gd name="T9" fmla="*/ 315913 h 546120"/>
              <a:gd name="T10" fmla="*/ 280158 w 719138"/>
              <a:gd name="T11" fmla="*/ 315913 h 546120"/>
              <a:gd name="T12" fmla="*/ 307595 w 719138"/>
              <a:gd name="T13" fmla="*/ 343226 h 546120"/>
              <a:gd name="T14" fmla="*/ 307595 w 719138"/>
              <a:gd name="T15" fmla="*/ 435406 h 546120"/>
              <a:gd name="T16" fmla="*/ 339686 w 719138"/>
              <a:gd name="T17" fmla="*/ 435406 h 546120"/>
              <a:gd name="T18" fmla="*/ 339686 w 719138"/>
              <a:gd name="T19" fmla="*/ 481496 h 546120"/>
              <a:gd name="T20" fmla="*/ 274769 w 719138"/>
              <a:gd name="T21" fmla="*/ 546120 h 546120"/>
              <a:gd name="T22" fmla="*/ 228469 w 719138"/>
              <a:gd name="T23" fmla="*/ 546120 h 546120"/>
              <a:gd name="T24" fmla="*/ 163551 w 719138"/>
              <a:gd name="T25" fmla="*/ 481496 h 546120"/>
              <a:gd name="T26" fmla="*/ 163551 w 719138"/>
              <a:gd name="T27" fmla="*/ 435406 h 546120"/>
              <a:gd name="T28" fmla="*/ 195397 w 719138"/>
              <a:gd name="T29" fmla="*/ 435406 h 546120"/>
              <a:gd name="T30" fmla="*/ 195397 w 719138"/>
              <a:gd name="T31" fmla="*/ 343226 h 546120"/>
              <a:gd name="T32" fmla="*/ 222834 w 719138"/>
              <a:gd name="T33" fmla="*/ 315913 h 546120"/>
              <a:gd name="T34" fmla="*/ 472282 w 719138"/>
              <a:gd name="T35" fmla="*/ 301641 h 546120"/>
              <a:gd name="T36" fmla="*/ 495432 w 719138"/>
              <a:gd name="T37" fmla="*/ 311214 h 546120"/>
              <a:gd name="T38" fmla="*/ 560349 w 719138"/>
              <a:gd name="T39" fmla="*/ 376260 h 546120"/>
              <a:gd name="T40" fmla="*/ 560349 w 719138"/>
              <a:gd name="T41" fmla="*/ 422651 h 546120"/>
              <a:gd name="T42" fmla="*/ 528258 w 719138"/>
              <a:gd name="T43" fmla="*/ 422651 h 546120"/>
              <a:gd name="T44" fmla="*/ 528258 w 719138"/>
              <a:gd name="T45" fmla="*/ 515434 h 546120"/>
              <a:gd name="T46" fmla="*/ 500821 w 719138"/>
              <a:gd name="T47" fmla="*/ 542925 h 546120"/>
              <a:gd name="T48" fmla="*/ 443497 w 719138"/>
              <a:gd name="T49" fmla="*/ 542925 h 546120"/>
              <a:gd name="T50" fmla="*/ 416060 w 719138"/>
              <a:gd name="T51" fmla="*/ 515434 h 546120"/>
              <a:gd name="T52" fmla="*/ 416060 w 719138"/>
              <a:gd name="T53" fmla="*/ 422651 h 546120"/>
              <a:gd name="T54" fmla="*/ 384214 w 719138"/>
              <a:gd name="T55" fmla="*/ 422651 h 546120"/>
              <a:gd name="T56" fmla="*/ 384214 w 719138"/>
              <a:gd name="T57" fmla="*/ 376260 h 546120"/>
              <a:gd name="T58" fmla="*/ 449132 w 719138"/>
              <a:gd name="T59" fmla="*/ 311214 h 546120"/>
              <a:gd name="T60" fmla="*/ 472282 w 719138"/>
              <a:gd name="T61" fmla="*/ 301641 h 546120"/>
              <a:gd name="T62" fmla="*/ 262395 w 719138"/>
              <a:gd name="T63" fmla="*/ 0 h 546120"/>
              <a:gd name="T64" fmla="*/ 402649 w 719138"/>
              <a:gd name="T65" fmla="*/ 59311 h 546120"/>
              <a:gd name="T66" fmla="*/ 472409 w 719138"/>
              <a:gd name="T67" fmla="*/ 39297 h 546120"/>
              <a:gd name="T68" fmla="*/ 597731 w 719138"/>
              <a:gd name="T69" fmla="*/ 134244 h 546120"/>
              <a:gd name="T70" fmla="*/ 719138 w 719138"/>
              <a:gd name="T71" fmla="*/ 263850 h 546120"/>
              <a:gd name="T72" fmla="*/ 588920 w 719138"/>
              <a:gd name="T73" fmla="*/ 393700 h 546120"/>
              <a:gd name="T74" fmla="*/ 578395 w 719138"/>
              <a:gd name="T75" fmla="*/ 374174 h 546120"/>
              <a:gd name="T76" fmla="*/ 683157 w 719138"/>
              <a:gd name="T77" fmla="*/ 266047 h 546120"/>
              <a:gd name="T78" fmla="*/ 573989 w 719138"/>
              <a:gd name="T79" fmla="*/ 157431 h 546120"/>
              <a:gd name="T80" fmla="*/ 461149 w 719138"/>
              <a:gd name="T81" fmla="*/ 77861 h 546120"/>
              <a:gd name="T82" fmla="*/ 398488 w 719138"/>
              <a:gd name="T83" fmla="*/ 94703 h 546120"/>
              <a:gd name="T84" fmla="*/ 272186 w 719138"/>
              <a:gd name="T85" fmla="*/ 45155 h 546120"/>
              <a:gd name="T86" fmla="*/ 97664 w 719138"/>
              <a:gd name="T87" fmla="*/ 186965 h 546120"/>
              <a:gd name="T88" fmla="*/ 35981 w 719138"/>
              <a:gd name="T89" fmla="*/ 265558 h 546120"/>
              <a:gd name="T90" fmla="*/ 183089 w 719138"/>
              <a:gd name="T91" fmla="*/ 373930 h 546120"/>
              <a:gd name="T92" fmla="*/ 183089 w 719138"/>
              <a:gd name="T93" fmla="*/ 376340 h 546120"/>
              <a:gd name="T94" fmla="*/ 183089 w 719138"/>
              <a:gd name="T95" fmla="*/ 393212 h 546120"/>
              <a:gd name="T96" fmla="*/ 0 w 719138"/>
              <a:gd name="T97" fmla="*/ 263362 h 546120"/>
              <a:gd name="T98" fmla="*/ 68536 w 719138"/>
              <a:gd name="T99" fmla="*/ 169391 h 546120"/>
              <a:gd name="T100" fmla="*/ 262395 w 719138"/>
              <a:gd name="T101" fmla="*/ 0 h 546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9138"/>
              <a:gd name="T154" fmla="*/ 0 h 546120"/>
              <a:gd name="T155" fmla="*/ 719138 w 719138"/>
              <a:gd name="T156" fmla="*/ 546120 h 546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9138" h="546120">
                <a:moveTo>
                  <a:pt x="320675" y="374650"/>
                </a:moveTo>
                <a:cubicBezTo>
                  <a:pt x="335698" y="374650"/>
                  <a:pt x="350963" y="374650"/>
                  <a:pt x="366713" y="374650"/>
                </a:cubicBezTo>
                <a:cubicBezTo>
                  <a:pt x="362836" y="380340"/>
                  <a:pt x="360898" y="387020"/>
                  <a:pt x="360413" y="393700"/>
                </a:cubicBezTo>
                <a:cubicBezTo>
                  <a:pt x="347086" y="393700"/>
                  <a:pt x="333760" y="393700"/>
                  <a:pt x="320675" y="393700"/>
                </a:cubicBezTo>
                <a:close/>
                <a:moveTo>
                  <a:pt x="222834" y="315913"/>
                </a:moveTo>
                <a:cubicBezTo>
                  <a:pt x="222841" y="315913"/>
                  <a:pt x="223448" y="315913"/>
                  <a:pt x="280158" y="315913"/>
                </a:cubicBezTo>
                <a:cubicBezTo>
                  <a:pt x="297061" y="315913"/>
                  <a:pt x="307595" y="326643"/>
                  <a:pt x="307595" y="343226"/>
                </a:cubicBezTo>
                <a:cubicBezTo>
                  <a:pt x="307595" y="343232"/>
                  <a:pt x="307595" y="343966"/>
                  <a:pt x="307595" y="435406"/>
                </a:cubicBezTo>
                <a:lnTo>
                  <a:pt x="339686" y="435406"/>
                </a:lnTo>
                <a:cubicBezTo>
                  <a:pt x="352425" y="448087"/>
                  <a:pt x="352425" y="468816"/>
                  <a:pt x="339686" y="481496"/>
                </a:cubicBezTo>
                <a:cubicBezTo>
                  <a:pt x="339683" y="481500"/>
                  <a:pt x="339183" y="481998"/>
                  <a:pt x="274769" y="546120"/>
                </a:cubicBezTo>
                <a:cubicBezTo>
                  <a:pt x="262030" y="558801"/>
                  <a:pt x="241207" y="558801"/>
                  <a:pt x="228469" y="546120"/>
                </a:cubicBezTo>
                <a:cubicBezTo>
                  <a:pt x="228464" y="546116"/>
                  <a:pt x="227952" y="545605"/>
                  <a:pt x="163551" y="481496"/>
                </a:cubicBezTo>
                <a:cubicBezTo>
                  <a:pt x="150812" y="468816"/>
                  <a:pt x="150812" y="448087"/>
                  <a:pt x="163551" y="435406"/>
                </a:cubicBezTo>
                <a:cubicBezTo>
                  <a:pt x="163555" y="435406"/>
                  <a:pt x="163922" y="435406"/>
                  <a:pt x="195397" y="435406"/>
                </a:cubicBezTo>
                <a:cubicBezTo>
                  <a:pt x="195397" y="435400"/>
                  <a:pt x="195397" y="434665"/>
                  <a:pt x="195397" y="343226"/>
                </a:cubicBezTo>
                <a:cubicBezTo>
                  <a:pt x="195397" y="326643"/>
                  <a:pt x="206176" y="315913"/>
                  <a:pt x="222834" y="315913"/>
                </a:cubicBezTo>
                <a:close/>
                <a:moveTo>
                  <a:pt x="472282" y="301641"/>
                </a:moveTo>
                <a:cubicBezTo>
                  <a:pt x="480672" y="301641"/>
                  <a:pt x="489062" y="304832"/>
                  <a:pt x="495432" y="311214"/>
                </a:cubicBezTo>
                <a:lnTo>
                  <a:pt x="560349" y="376260"/>
                </a:lnTo>
                <a:cubicBezTo>
                  <a:pt x="573088" y="389024"/>
                  <a:pt x="573088" y="409888"/>
                  <a:pt x="560349" y="422651"/>
                </a:cubicBezTo>
                <a:cubicBezTo>
                  <a:pt x="560349" y="422651"/>
                  <a:pt x="560349" y="422651"/>
                  <a:pt x="528258" y="422651"/>
                </a:cubicBezTo>
                <a:cubicBezTo>
                  <a:pt x="528258" y="422651"/>
                  <a:pt x="528258" y="422651"/>
                  <a:pt x="528258" y="515434"/>
                </a:cubicBezTo>
                <a:cubicBezTo>
                  <a:pt x="528258" y="532125"/>
                  <a:pt x="517724" y="542925"/>
                  <a:pt x="500821" y="542925"/>
                </a:cubicBezTo>
                <a:cubicBezTo>
                  <a:pt x="500821" y="542925"/>
                  <a:pt x="500821" y="542925"/>
                  <a:pt x="443497" y="542925"/>
                </a:cubicBezTo>
                <a:cubicBezTo>
                  <a:pt x="426839" y="542925"/>
                  <a:pt x="416060" y="532125"/>
                  <a:pt x="416060" y="515434"/>
                </a:cubicBezTo>
                <a:cubicBezTo>
                  <a:pt x="416060" y="515434"/>
                  <a:pt x="416060" y="515434"/>
                  <a:pt x="416060" y="422651"/>
                </a:cubicBezTo>
                <a:cubicBezTo>
                  <a:pt x="416060" y="422651"/>
                  <a:pt x="416060" y="422651"/>
                  <a:pt x="384214" y="422651"/>
                </a:cubicBezTo>
                <a:cubicBezTo>
                  <a:pt x="371475" y="409888"/>
                  <a:pt x="371475" y="389024"/>
                  <a:pt x="384214" y="376260"/>
                </a:cubicBezTo>
                <a:cubicBezTo>
                  <a:pt x="384214" y="376260"/>
                  <a:pt x="384214" y="376260"/>
                  <a:pt x="449132" y="311214"/>
                </a:cubicBezTo>
                <a:cubicBezTo>
                  <a:pt x="455501" y="304832"/>
                  <a:pt x="463891" y="301641"/>
                  <a:pt x="472282" y="301641"/>
                </a:cubicBezTo>
                <a:close/>
                <a:moveTo>
                  <a:pt x="262395" y="0"/>
                </a:moveTo>
                <a:cubicBezTo>
                  <a:pt x="317468" y="0"/>
                  <a:pt x="367157" y="22699"/>
                  <a:pt x="402649" y="59311"/>
                </a:cubicBezTo>
                <a:cubicBezTo>
                  <a:pt x="422965" y="46619"/>
                  <a:pt x="446708" y="39297"/>
                  <a:pt x="472409" y="39297"/>
                </a:cubicBezTo>
                <a:cubicBezTo>
                  <a:pt x="532133" y="39297"/>
                  <a:pt x="582556" y="79326"/>
                  <a:pt x="597731" y="134244"/>
                </a:cubicBezTo>
                <a:cubicBezTo>
                  <a:pt x="665533" y="138637"/>
                  <a:pt x="719138" y="195019"/>
                  <a:pt x="719138" y="263850"/>
                </a:cubicBezTo>
                <a:cubicBezTo>
                  <a:pt x="719138" y="335609"/>
                  <a:pt x="660882" y="393700"/>
                  <a:pt x="588920" y="393700"/>
                </a:cubicBezTo>
                <a:cubicBezTo>
                  <a:pt x="584759" y="386866"/>
                  <a:pt x="582556" y="380032"/>
                  <a:pt x="578395" y="374174"/>
                </a:cubicBezTo>
                <a:cubicBezTo>
                  <a:pt x="637384" y="368316"/>
                  <a:pt x="683157" y="322185"/>
                  <a:pt x="683157" y="266047"/>
                </a:cubicBezTo>
                <a:cubicBezTo>
                  <a:pt x="683157" y="208444"/>
                  <a:pt x="634937" y="161337"/>
                  <a:pt x="573989" y="157431"/>
                </a:cubicBezTo>
                <a:cubicBezTo>
                  <a:pt x="560282" y="111544"/>
                  <a:pt x="514754" y="77861"/>
                  <a:pt x="461149" y="77861"/>
                </a:cubicBezTo>
                <a:cubicBezTo>
                  <a:pt x="437896" y="77861"/>
                  <a:pt x="416601" y="83963"/>
                  <a:pt x="398488" y="94703"/>
                </a:cubicBezTo>
                <a:cubicBezTo>
                  <a:pt x="366423" y="63949"/>
                  <a:pt x="321630" y="45155"/>
                  <a:pt x="272186" y="45155"/>
                </a:cubicBezTo>
                <a:cubicBezTo>
                  <a:pt x="182844" y="45155"/>
                  <a:pt x="97664" y="106907"/>
                  <a:pt x="97664" y="186965"/>
                </a:cubicBezTo>
                <a:cubicBezTo>
                  <a:pt x="69760" y="186965"/>
                  <a:pt x="35981" y="216743"/>
                  <a:pt x="35981" y="265558"/>
                </a:cubicBezTo>
                <a:cubicBezTo>
                  <a:pt x="35981" y="340979"/>
                  <a:pt x="107699" y="370513"/>
                  <a:pt x="183089" y="373930"/>
                </a:cubicBezTo>
                <a:cubicBezTo>
                  <a:pt x="183089" y="373935"/>
                  <a:pt x="183089" y="374038"/>
                  <a:pt x="183089" y="376340"/>
                </a:cubicBezTo>
                <a:lnTo>
                  <a:pt x="183089" y="393212"/>
                </a:lnTo>
                <a:cubicBezTo>
                  <a:pt x="91300" y="393212"/>
                  <a:pt x="0" y="359529"/>
                  <a:pt x="0" y="263362"/>
                </a:cubicBezTo>
                <a:cubicBezTo>
                  <a:pt x="0" y="205027"/>
                  <a:pt x="37695" y="169391"/>
                  <a:pt x="68536" y="169391"/>
                </a:cubicBezTo>
                <a:cubicBezTo>
                  <a:pt x="68536" y="73712"/>
                  <a:pt x="163018" y="0"/>
                  <a:pt x="262395" y="0"/>
                </a:cubicBezTo>
                <a:close/>
              </a:path>
            </a:pathLst>
          </a:custGeom>
          <a:solidFill>
            <a:schemeClr val="bg1"/>
          </a:solidFill>
          <a:ln w="9525">
            <a:noFill/>
            <a:round/>
            <a:headEnd/>
            <a:tailEnd/>
          </a:ln>
        </p:spPr>
        <p:txBody>
          <a:bodyPr lIns="121917" tIns="60959" rIns="121917" bIns="60959"/>
          <a:lstStyle/>
          <a:p>
            <a:endParaRPr lang="zh-CN" altLang="en-US" sz="2400"/>
          </a:p>
        </p:txBody>
      </p:sp>
    </p:spTree>
    <p:extLst>
      <p:ext uri="{BB962C8B-B14F-4D97-AF65-F5344CB8AC3E}">
        <p14:creationId xmlns:p14="http://schemas.microsoft.com/office/powerpoint/2010/main" val="373974178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0"/>
          <p:cNvSpPr txBox="1"/>
          <p:nvPr/>
        </p:nvSpPr>
        <p:spPr>
          <a:xfrm>
            <a:off x="1506339" y="39136"/>
            <a:ext cx="1627369" cy="523220"/>
          </a:xfrm>
          <a:prstGeom prst="rect">
            <a:avLst/>
          </a:prstGeom>
          <a:noFill/>
        </p:spPr>
        <p:txBody>
          <a:bodyPr wrap="none" rtlCol="0">
            <a:spAutoFit/>
          </a:bodyPr>
          <a:lstStyle/>
          <a:p>
            <a:pPr defTabSz="913765"/>
            <a:r>
              <a:rPr lang="zh-CN" altLang="en-US" sz="2800" b="1" dirty="0">
                <a:solidFill>
                  <a:srgbClr val="445469"/>
                </a:solidFill>
                <a:latin typeface="微软雅黑" panose="020B0503020204020204" pitchFamily="34" charset="-122"/>
                <a:ea typeface="微软雅黑" panose="020B0503020204020204" pitchFamily="34" charset="-122"/>
                <a:cs typeface="Source Sans Pro"/>
              </a:rPr>
              <a:t>项目背景</a:t>
            </a:r>
            <a:endParaRPr lang="id-ID" sz="2800" b="1" dirty="0">
              <a:solidFill>
                <a:srgbClr val="445469"/>
              </a:solidFill>
              <a:latin typeface="微软雅黑" panose="020B0503020204020204" pitchFamily="34" charset="-122"/>
              <a:ea typeface="微软雅黑" panose="020B0503020204020204" pitchFamily="34" charset="-122"/>
              <a:cs typeface="Source Sans Pro"/>
            </a:endParaRPr>
          </a:p>
        </p:txBody>
      </p:sp>
      <p:sp>
        <p:nvSpPr>
          <p:cNvPr id="4" name="矩形 3"/>
          <p:cNvSpPr/>
          <p:nvPr/>
        </p:nvSpPr>
        <p:spPr>
          <a:xfrm>
            <a:off x="6096000" y="1559257"/>
            <a:ext cx="5478481" cy="3323987"/>
          </a:xfrm>
          <a:prstGeom prst="rect">
            <a:avLst/>
          </a:prstGeom>
        </p:spPr>
        <p:txBody>
          <a:bodyPr wrap="square">
            <a:spAutoFit/>
          </a:bodyPr>
          <a:lstStyle/>
          <a:p>
            <a:pPr indent="304800">
              <a:lnSpc>
                <a:spcPct val="150000"/>
              </a:lnSpc>
              <a:spcAft>
                <a:spcPts val="0"/>
              </a:spcAft>
            </a:pPr>
            <a:r>
              <a:rPr lang="zh-CN" altLang="en-US" sz="3200" b="1" dirty="0">
                <a:solidFill>
                  <a:schemeClr val="accent1"/>
                </a:solidFill>
                <a:latin typeface="微软雅黑" panose="020B0503020204020204" pitchFamily="34" charset="-122"/>
                <a:ea typeface="微软雅黑" panose="020B0503020204020204" pitchFamily="34" charset="-122"/>
              </a:rPr>
              <a:t>消防安全形势严峻</a:t>
            </a:r>
            <a:endParaRPr lang="en-US" altLang="zh-CN" sz="3200" b="1" dirty="0">
              <a:solidFill>
                <a:schemeClr val="accent1"/>
              </a:solidFill>
              <a:latin typeface="微软雅黑" panose="020B0503020204020204" pitchFamily="34" charset="-122"/>
              <a:ea typeface="微软雅黑" panose="020B0503020204020204" pitchFamily="34" charset="-122"/>
            </a:endParaRPr>
          </a:p>
          <a:p>
            <a:pPr indent="304800">
              <a:lnSpc>
                <a:spcPct val="150000"/>
              </a:lnSpc>
            </a:pPr>
            <a:r>
              <a:rPr lang="zh-CN" altLang="zh-CN" dirty="0">
                <a:solidFill>
                  <a:schemeClr val="accent3">
                    <a:lumMod val="50000"/>
                  </a:schemeClr>
                </a:solidFill>
                <a:latin typeface="微软雅黑" panose="020B0503020204020204" pitchFamily="34" charset="-122"/>
                <a:ea typeface="微软雅黑" panose="020B0503020204020204" pitchFamily="34" charset="-122"/>
              </a:rPr>
              <a:t>一个城市、一个行业、一个企业</a:t>
            </a:r>
            <a:r>
              <a:rPr lang="zh-CN" altLang="en-US" dirty="0">
                <a:solidFill>
                  <a:schemeClr val="accent3">
                    <a:lumMod val="50000"/>
                  </a:schemeClr>
                </a:solidFill>
                <a:latin typeface="微软雅黑" panose="020B0503020204020204" pitchFamily="34" charset="-122"/>
                <a:ea typeface="微软雅黑" panose="020B0503020204020204" pitchFamily="34" charset="-122"/>
              </a:rPr>
              <a:t>，</a:t>
            </a:r>
            <a:r>
              <a:rPr lang="zh-CN" altLang="zh-CN" dirty="0">
                <a:solidFill>
                  <a:schemeClr val="accent3">
                    <a:lumMod val="50000"/>
                  </a:schemeClr>
                </a:solidFill>
                <a:latin typeface="微软雅黑" panose="020B0503020204020204" pitchFamily="34" charset="-122"/>
                <a:ea typeface="微软雅黑" panose="020B0503020204020204" pitchFamily="34" charset="-122"/>
              </a:rPr>
              <a:t>不知道自己的风险在哪里？才是最大的风险</a:t>
            </a:r>
            <a:r>
              <a:rPr lang="zh-CN" altLang="en-US" dirty="0">
                <a:solidFill>
                  <a:schemeClr val="accent3">
                    <a:lumMod val="50000"/>
                  </a:schemeClr>
                </a:solidFill>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   </a:t>
            </a:r>
          </a:p>
          <a:p>
            <a:pPr indent="304800">
              <a:lnSpc>
                <a:spcPct val="150000"/>
              </a:lnSpc>
              <a:spcAft>
                <a:spcPts val="0"/>
              </a:spcAft>
            </a:pPr>
            <a:r>
              <a:rPr lang="zh-CN" altLang="zh-CN" dirty="0">
                <a:solidFill>
                  <a:schemeClr val="tx1">
                    <a:lumMod val="65000"/>
                    <a:lumOff val="35000"/>
                  </a:schemeClr>
                </a:solidFill>
                <a:latin typeface="微软雅黑" panose="020B0503020204020204" pitchFamily="34" charset="-122"/>
                <a:ea typeface="微软雅黑" panose="020B0503020204020204" pitchFamily="34" charset="-122"/>
              </a:rPr>
              <a:t>随着城镇化建设的快速发展，消防安全面临的形势日趋严峻</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dirty="0">
                <a:solidFill>
                  <a:schemeClr val="tx1">
                    <a:lumMod val="65000"/>
                    <a:lumOff val="35000"/>
                  </a:schemeClr>
                </a:solidFill>
                <a:latin typeface="微软雅黑" panose="020B0503020204020204" pitchFamily="34" charset="-122"/>
                <a:ea typeface="微软雅黑" panose="020B0503020204020204" pitchFamily="34" charset="-122"/>
              </a:rPr>
              <a:t>而社会公共消防基础力量薄弱、监管对象众多且复杂，给消防工作带来巨大压力。</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8880" y="261557"/>
            <a:ext cx="1082978" cy="7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010559" y="4664786"/>
            <a:ext cx="6096000" cy="1754326"/>
          </a:xfrm>
          <a:prstGeom prst="rect">
            <a:avLst/>
          </a:prstGeom>
        </p:spPr>
        <p:txBody>
          <a:bodyPr>
            <a:spAutoFit/>
          </a:bodyPr>
          <a:lstStyle/>
          <a:p>
            <a:pPr algn="ctr">
              <a:lnSpc>
                <a:spcPct val="150000"/>
              </a:lnSpc>
              <a:spcBef>
                <a:spcPct val="0"/>
              </a:spcBef>
              <a:buFontTx/>
              <a:buNone/>
            </a:pPr>
            <a:r>
              <a:rPr lang="en-US" altLang="zh-CN" sz="1600" dirty="0">
                <a:solidFill>
                  <a:srgbClr val="E77207"/>
                </a:solidFill>
                <a:latin typeface="微软雅黑" panose="020B0503020204020204" pitchFamily="34" charset="-122"/>
                <a:ea typeface="微软雅黑" panose="020B0503020204020204" pitchFamily="34" charset="-122"/>
              </a:rPr>
              <a:t>2016</a:t>
            </a:r>
            <a:r>
              <a:rPr lang="zh-CN" altLang="en-US" sz="1600" dirty="0">
                <a:solidFill>
                  <a:srgbClr val="E77207"/>
                </a:solidFill>
                <a:latin typeface="微软雅黑" panose="020B0503020204020204" pitchFamily="34" charset="-122"/>
                <a:ea typeface="微软雅黑" panose="020B0503020204020204" pitchFamily="34" charset="-122"/>
              </a:rPr>
              <a:t>年</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全国火灾成因统计中</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spcBef>
                <a:spcPct val="0"/>
              </a:spcBef>
              <a:buFontTx/>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电气火灾占比</a:t>
            </a:r>
            <a:r>
              <a:rPr lang="en-US" altLang="zh-CN" sz="2000" b="1" dirty="0">
                <a:solidFill>
                  <a:srgbClr val="C00000"/>
                </a:solidFill>
                <a:latin typeface="微软雅黑" panose="020B0503020204020204" pitchFamily="34" charset="-122"/>
                <a:ea typeface="微软雅黑" panose="020B0503020204020204" pitchFamily="34" charset="-122"/>
              </a:rPr>
              <a:t>30%</a:t>
            </a:r>
          </a:p>
          <a:p>
            <a:pPr algn="ctr">
              <a:lnSpc>
                <a:spcPct val="150000"/>
              </a:lnSpc>
              <a:spcBef>
                <a:spcPct val="0"/>
              </a:spcBef>
              <a:buFontTx/>
              <a:buNone/>
            </a:pPr>
            <a:r>
              <a:rPr lang="en-US" altLang="zh-CN" sz="1600" dirty="0">
                <a:solidFill>
                  <a:srgbClr val="E77207"/>
                </a:solidFill>
                <a:latin typeface="微软雅黑" panose="020B0503020204020204" pitchFamily="34" charset="-122"/>
                <a:ea typeface="微软雅黑" panose="020B0503020204020204" pitchFamily="34" charset="-122"/>
              </a:rPr>
              <a:t>2017</a:t>
            </a:r>
            <a:r>
              <a:rPr lang="zh-CN" altLang="en-US" sz="1600" dirty="0">
                <a:solidFill>
                  <a:srgbClr val="E77207"/>
                </a:solidFill>
                <a:latin typeface="微软雅黑" panose="020B0503020204020204" pitchFamily="34" charset="-122"/>
                <a:ea typeface="微软雅黑" panose="020B0503020204020204" pitchFamily="34" charset="-122"/>
              </a:rPr>
              <a:t>年</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全国火灾各成因损失统计</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spcBef>
                <a:spcPct val="0"/>
              </a:spcBef>
              <a:buFontTx/>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电气火灾损失占比</a:t>
            </a:r>
            <a:r>
              <a:rPr lang="en-US" altLang="zh-CN" sz="2000" b="1" dirty="0">
                <a:solidFill>
                  <a:srgbClr val="C00000"/>
                </a:solidFill>
                <a:latin typeface="微软雅黑" panose="020B0503020204020204" pitchFamily="34" charset="-122"/>
                <a:ea typeface="微软雅黑" panose="020B0503020204020204" pitchFamily="34" charset="-122"/>
              </a:rPr>
              <a:t>25%</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768713" y="1778332"/>
            <a:ext cx="4729990" cy="2709889"/>
          </a:xfrm>
          <a:prstGeom prst="rect">
            <a:avLst/>
          </a:prstGeom>
        </p:spPr>
      </p:pic>
      <p:pic>
        <p:nvPicPr>
          <p:cNvPr id="11" name="图片 10"/>
          <p:cNvPicPr>
            <a:picLocks noChangeAspect="1"/>
          </p:cNvPicPr>
          <p:nvPr/>
        </p:nvPicPr>
        <p:blipFill>
          <a:blip r:embed="rId4"/>
          <a:stretch>
            <a:fillRect/>
          </a:stretch>
        </p:blipFill>
        <p:spPr>
          <a:xfrm>
            <a:off x="3133708" y="4264242"/>
            <a:ext cx="2640872" cy="170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0"/>
          <p:cNvSpPr txBox="1"/>
          <p:nvPr/>
        </p:nvSpPr>
        <p:spPr>
          <a:xfrm>
            <a:off x="1506339" y="52349"/>
            <a:ext cx="1627369" cy="523220"/>
          </a:xfrm>
          <a:prstGeom prst="rect">
            <a:avLst/>
          </a:prstGeom>
          <a:noFill/>
        </p:spPr>
        <p:txBody>
          <a:bodyPr wrap="none" rtlCol="0">
            <a:spAutoFit/>
          </a:bodyPr>
          <a:lstStyle/>
          <a:p>
            <a:pPr defTabSz="913765"/>
            <a:r>
              <a:rPr lang="zh-CN" altLang="en-US" sz="2800" b="1" dirty="0">
                <a:solidFill>
                  <a:srgbClr val="445469"/>
                </a:solidFill>
                <a:latin typeface="微软雅黑" panose="020B0503020204020204" pitchFamily="34" charset="-122"/>
                <a:ea typeface="微软雅黑" panose="020B0503020204020204" pitchFamily="34" charset="-122"/>
                <a:cs typeface="Source Sans Pro"/>
              </a:rPr>
              <a:t>政策要求</a:t>
            </a:r>
            <a:endParaRPr lang="id-ID" sz="2800" b="1" dirty="0">
              <a:solidFill>
                <a:srgbClr val="445469"/>
              </a:solidFill>
              <a:latin typeface="微软雅黑" panose="020B0503020204020204" pitchFamily="34" charset="-122"/>
              <a:ea typeface="微软雅黑" panose="020B0503020204020204" pitchFamily="34" charset="-122"/>
              <a:cs typeface="Source Sans Pro"/>
            </a:endParaRPr>
          </a:p>
        </p:txBody>
      </p:sp>
      <p:sp>
        <p:nvSpPr>
          <p:cNvPr id="61" name="文本框 60"/>
          <p:cNvSpPr txBox="1"/>
          <p:nvPr/>
        </p:nvSpPr>
        <p:spPr>
          <a:xfrm>
            <a:off x="1360709" y="2549287"/>
            <a:ext cx="3890166" cy="1895519"/>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     公安部消防局</a:t>
            </a:r>
            <a:r>
              <a:rPr lang="en-US" altLang="zh-CN" sz="1600" dirty="0">
                <a:solidFill>
                  <a:schemeClr val="tx1"/>
                </a:solidFill>
                <a:latin typeface="微软雅黑" panose="020B0503020204020204" pitchFamily="34" charset="-122"/>
                <a:ea typeface="微软雅黑" panose="020B0503020204020204" pitchFamily="34" charset="-122"/>
              </a:rPr>
              <a:t>2017</a:t>
            </a:r>
            <a:r>
              <a:rPr lang="zh-CN" altLang="en-US" sz="1600" dirty="0">
                <a:solidFill>
                  <a:schemeClr val="tx1"/>
                </a:solidFill>
                <a:latin typeface="微软雅黑" panose="020B0503020204020204" pitchFamily="34" charset="-122"/>
                <a:ea typeface="微软雅黑" panose="020B0503020204020204" pitchFamily="34" charset="-122"/>
              </a:rPr>
              <a:t>年</a:t>
            </a:r>
            <a:r>
              <a:rPr lang="en-US" altLang="zh-CN" sz="1600" dirty="0">
                <a:solidFill>
                  <a:schemeClr val="tx1"/>
                </a:solidFill>
                <a:latin typeface="微软雅黑" panose="020B0503020204020204" pitchFamily="34" charset="-122"/>
                <a:ea typeface="微软雅黑" panose="020B0503020204020204" pitchFamily="34" charset="-122"/>
              </a:rPr>
              <a:t>10</a:t>
            </a:r>
            <a:r>
              <a:rPr lang="zh-CN" altLang="en-US" sz="1600" dirty="0">
                <a:solidFill>
                  <a:schemeClr val="tx1"/>
                </a:solidFill>
                <a:latin typeface="微软雅黑" panose="020B0503020204020204" pitchFamily="34" charset="-122"/>
                <a:ea typeface="微软雅黑" panose="020B0503020204020204" pitchFamily="34" charset="-122"/>
              </a:rPr>
              <a:t>月</a:t>
            </a:r>
            <a:r>
              <a:rPr lang="en-US" altLang="zh-CN" sz="1600" dirty="0">
                <a:solidFill>
                  <a:schemeClr val="tx1"/>
                </a:solidFill>
                <a:latin typeface="微软雅黑" panose="020B0503020204020204" pitchFamily="34" charset="-122"/>
                <a:ea typeface="微软雅黑" panose="020B0503020204020204" pitchFamily="34" charset="-122"/>
              </a:rPr>
              <a:t>10</a:t>
            </a:r>
            <a:r>
              <a:rPr lang="zh-CN" altLang="en-US" sz="1600" dirty="0">
                <a:solidFill>
                  <a:schemeClr val="tx1"/>
                </a:solidFill>
                <a:latin typeface="微软雅黑" panose="020B0503020204020204" pitchFamily="34" charset="-122"/>
                <a:ea typeface="微软雅黑" panose="020B0503020204020204" pitchFamily="34" charset="-122"/>
              </a:rPr>
              <a:t>日下发文件，关于全面推进“智慧消防”建设的指导意见，明确要求</a:t>
            </a:r>
            <a:r>
              <a:rPr lang="zh-CN" altLang="zh-CN" sz="1600" dirty="0">
                <a:solidFill>
                  <a:schemeClr val="tx1"/>
                </a:solidFill>
                <a:latin typeface="微软雅黑" panose="020B0503020204020204" pitchFamily="34" charset="-122"/>
                <a:ea typeface="微软雅黑" panose="020B0503020204020204" pitchFamily="34" charset="-122"/>
              </a:rPr>
              <a:t>加速推进现代科技与消防工作的深度融合，全面提高消防工作科技化、信息化、智能化水平</a:t>
            </a:r>
            <a:r>
              <a:rPr lang="zh-CN" altLang="en-US" sz="1600" dirty="0">
                <a:solidFill>
                  <a:schemeClr val="tx1"/>
                </a:solidFill>
                <a:latin typeface="微软雅黑" panose="020B0503020204020204" pitchFamily="34" charset="-122"/>
                <a:ea typeface="微软雅黑" panose="020B0503020204020204" pitchFamily="34" charset="-122"/>
              </a:rPr>
              <a:t>。</a:t>
            </a:r>
            <a:endParaRPr lang="en-US" altLang="zh-CN" sz="1600" dirty="0">
              <a:solidFill>
                <a:schemeClr val="tx1"/>
              </a:solidFill>
              <a:latin typeface="微软雅黑" panose="020B0503020204020204" pitchFamily="34" charset="-122"/>
              <a:ea typeface="微软雅黑" panose="020B0503020204020204" pitchFamily="34" charset="-122"/>
            </a:endParaRPr>
          </a:p>
        </p:txBody>
      </p:sp>
      <p:pic>
        <p:nvPicPr>
          <p:cNvPr id="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74373" y="1458917"/>
            <a:ext cx="5074724" cy="5035234"/>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8880" y="261558"/>
            <a:ext cx="1082978" cy="7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0"/>
          <p:cNvSpPr txBox="1"/>
          <p:nvPr/>
        </p:nvSpPr>
        <p:spPr>
          <a:xfrm>
            <a:off x="1564469" y="61269"/>
            <a:ext cx="1627369" cy="523220"/>
          </a:xfrm>
          <a:prstGeom prst="rect">
            <a:avLst/>
          </a:prstGeom>
          <a:noFill/>
        </p:spPr>
        <p:txBody>
          <a:bodyPr wrap="none" rtlCol="0">
            <a:spAutoFit/>
          </a:bodyPr>
          <a:lstStyle/>
          <a:p>
            <a:pPr defTabSz="913765"/>
            <a:r>
              <a:rPr lang="zh-CN" altLang="en-US" sz="2800" b="1" dirty="0">
                <a:solidFill>
                  <a:srgbClr val="445469"/>
                </a:solidFill>
                <a:latin typeface="微软雅黑" panose="020B0503020204020204" pitchFamily="34" charset="-122"/>
                <a:ea typeface="微软雅黑" panose="020B0503020204020204" pitchFamily="34" charset="-122"/>
                <a:cs typeface="Source Sans Pro"/>
              </a:rPr>
              <a:t>政策要求</a:t>
            </a:r>
            <a:endParaRPr lang="id-ID" sz="2800" b="1" dirty="0">
              <a:solidFill>
                <a:srgbClr val="445469"/>
              </a:solidFill>
              <a:latin typeface="微软雅黑" panose="020B0503020204020204" pitchFamily="34" charset="-122"/>
              <a:ea typeface="微软雅黑" panose="020B0503020204020204" pitchFamily="34" charset="-122"/>
              <a:cs typeface="Source Sans Pro"/>
            </a:endParaRPr>
          </a:p>
        </p:txBody>
      </p:sp>
      <p:sp>
        <p:nvSpPr>
          <p:cNvPr id="61" name="文本框 60"/>
          <p:cNvSpPr txBox="1"/>
          <p:nvPr/>
        </p:nvSpPr>
        <p:spPr>
          <a:xfrm>
            <a:off x="1415300" y="1935138"/>
            <a:ext cx="3890166" cy="304698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规定</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第一章第八条明确规定应当鼓励、支持大数据、物联网、云计算等现代信息技术在消防设施管理上的应用，积极搭建消防设施远程监控管理平台，对消防设施运行实现远程监控和管理 。</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规定</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第三十六条</a:t>
            </a:r>
            <a:r>
              <a:rPr lang="zh-CN" altLang="en-US" sz="1600" dirty="0">
                <a:solidFill>
                  <a:schemeClr val="tx1"/>
                </a:solidFill>
                <a:latin typeface="微软雅黑" panose="020B0503020204020204" pitchFamily="34" charset="-122"/>
                <a:ea typeface="微软雅黑" panose="020B0503020204020204" pitchFamily="34" charset="-122"/>
              </a:rPr>
              <a:t>消防控制室应当实行</a:t>
            </a:r>
            <a:r>
              <a:rPr lang="en-US" altLang="zh-CN" sz="1600" dirty="0">
                <a:solidFill>
                  <a:schemeClr val="tx1"/>
                </a:solidFill>
                <a:latin typeface="微软雅黑" panose="020B0503020204020204" pitchFamily="34" charset="-122"/>
                <a:ea typeface="微软雅黑" panose="020B0503020204020204" pitchFamily="34" charset="-122"/>
              </a:rPr>
              <a:t>24</a:t>
            </a:r>
            <a:r>
              <a:rPr lang="zh-CN" altLang="en-US" sz="1600" dirty="0">
                <a:solidFill>
                  <a:schemeClr val="tx1"/>
                </a:solidFill>
                <a:latin typeface="微软雅黑" panose="020B0503020204020204" pitchFamily="34" charset="-122"/>
                <a:ea typeface="微软雅黑" panose="020B0503020204020204" pitchFamily="34" charset="-122"/>
              </a:rPr>
              <a:t>小时双人值班制度，与消防设施远程监控管理平台联网的，可以单人值班</a:t>
            </a:r>
            <a:endParaRPr lang="en-US" altLang="zh-CN" sz="1600" dirty="0">
              <a:solidFill>
                <a:schemeClr val="tx1"/>
              </a:solidFill>
              <a:latin typeface="微软雅黑" panose="020B0503020204020204" pitchFamily="34" charset="-122"/>
              <a:ea typeface="微软雅黑" panose="020B0503020204020204" pitchFamily="34" charset="-122"/>
            </a:endParaRPr>
          </a:p>
        </p:txBody>
      </p:sp>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3346" y="234262"/>
            <a:ext cx="1082978" cy="7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a:blip r:embed="rId3"/>
          <a:stretch>
            <a:fillRect/>
          </a:stretch>
        </p:blipFill>
        <p:spPr>
          <a:xfrm>
            <a:off x="6403016" y="1120321"/>
            <a:ext cx="4902671" cy="56017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0" name="矩形 2829"/>
          <p:cNvSpPr/>
          <p:nvPr/>
        </p:nvSpPr>
        <p:spPr>
          <a:xfrm>
            <a:off x="2641600" y="3598334"/>
            <a:ext cx="6908800" cy="3170767"/>
          </a:xfrm>
          <a:prstGeom prst="rect">
            <a:avLst/>
          </a:prstGeom>
          <a:blipFill dpi="0" rotWithShape="1">
            <a:blip r:embed="rId3">
              <a:alphaModFix amt="39000"/>
            </a:blip>
            <a:srcRect/>
            <a:stretch>
              <a:fillRect t="-50" b="-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zh-CN" altLang="en-US" sz="2400" dirty="0"/>
          </a:p>
        </p:txBody>
      </p:sp>
      <p:sp>
        <p:nvSpPr>
          <p:cNvPr id="4" name="同侧圆角矩形 3"/>
          <p:cNvSpPr/>
          <p:nvPr/>
        </p:nvSpPr>
        <p:spPr>
          <a:xfrm rot="16200000">
            <a:off x="4429507" y="-4429506"/>
            <a:ext cx="3332988" cy="12192004"/>
          </a:xfrm>
          <a:prstGeom prst="round2SameRect">
            <a:avLst>
              <a:gd name="adj1" fmla="val 0"/>
              <a:gd name="adj2" fmla="val 0"/>
            </a:avLst>
          </a:prstGeom>
          <a:blipFill dpi="0" rotWithShape="1">
            <a:blip r:embed="rId4"/>
            <a:srcRect/>
            <a:stretch>
              <a:fillRect l="-72720" r="-4143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zh-CN" altLang="en-US" sz="2400" dirty="0"/>
          </a:p>
        </p:txBody>
      </p:sp>
      <p:sp>
        <p:nvSpPr>
          <p:cNvPr id="6" name="TextBox 5"/>
          <p:cNvSpPr txBox="1"/>
          <p:nvPr/>
        </p:nvSpPr>
        <p:spPr>
          <a:xfrm>
            <a:off x="3473451" y="4269318"/>
            <a:ext cx="5507567" cy="738664"/>
          </a:xfrm>
          <a:prstGeom prst="rect">
            <a:avLst/>
          </a:prstGeom>
          <a:noFill/>
        </p:spPr>
        <p:txBody>
          <a:bodyPr lIns="0" tIns="0" rIns="0" bIns="0">
            <a:spAutoFit/>
          </a:bodyPr>
          <a:lstStyle/>
          <a:p>
            <a:pPr algn="ctr">
              <a:defRPr/>
            </a:pPr>
            <a:r>
              <a:rPr lang="zh-CN" altLang="en-US" sz="4800" b="1" dirty="0">
                <a:solidFill>
                  <a:schemeClr val="tx1">
                    <a:lumMod val="75000"/>
                    <a:lumOff val="25000"/>
                  </a:schemeClr>
                </a:solidFill>
                <a:latin typeface="微软雅黑" pitchFamily="34" charset="-122"/>
                <a:ea typeface="微软雅黑" pitchFamily="34" charset="-122"/>
              </a:rPr>
              <a:t>总体设计</a:t>
            </a:r>
          </a:p>
        </p:txBody>
      </p:sp>
      <p:sp>
        <p:nvSpPr>
          <p:cNvPr id="18440" name="Freeform 5"/>
          <p:cNvSpPr>
            <a:spLocks/>
          </p:cNvSpPr>
          <p:nvPr/>
        </p:nvSpPr>
        <p:spPr bwMode="auto">
          <a:xfrm>
            <a:off x="5262034" y="2660651"/>
            <a:ext cx="1667933" cy="977900"/>
          </a:xfrm>
          <a:custGeom>
            <a:avLst/>
            <a:gdLst>
              <a:gd name="T0" fmla="*/ 255589329 w 5203"/>
              <a:gd name="T1" fmla="*/ 86574132 h 3058"/>
              <a:gd name="T2" fmla="*/ 252239920 w 5203"/>
              <a:gd name="T3" fmla="*/ 86746815 h 3058"/>
              <a:gd name="T4" fmla="*/ 252239920 w 5203"/>
              <a:gd name="T5" fmla="*/ 86574132 h 3058"/>
              <a:gd name="T6" fmla="*/ 165387946 w 5203"/>
              <a:gd name="T7" fmla="*/ 0 h 3058"/>
              <a:gd name="T8" fmla="*/ 102559138 w 5203"/>
              <a:gd name="T9" fmla="*/ 26881776 h 3058"/>
              <a:gd name="T10" fmla="*/ 85465873 w 5203"/>
              <a:gd name="T11" fmla="*/ 23485429 h 3058"/>
              <a:gd name="T12" fmla="*/ 41000529 w 5203"/>
              <a:gd name="T13" fmla="*/ 66484817 h 3058"/>
              <a:gd name="T14" fmla="*/ 0 w 5203"/>
              <a:gd name="T15" fmla="*/ 120248114 h 3058"/>
              <a:gd name="T16" fmla="*/ 53762715 w 5203"/>
              <a:gd name="T17" fmla="*/ 176026321 h 3058"/>
              <a:gd name="T18" fmla="*/ 257668074 w 5203"/>
              <a:gd name="T19" fmla="*/ 176026321 h 3058"/>
              <a:gd name="T20" fmla="*/ 300458819 w 5203"/>
              <a:gd name="T21" fmla="*/ 131300122 h 3058"/>
              <a:gd name="T22" fmla="*/ 255589329 w 5203"/>
              <a:gd name="T23" fmla="*/ 86574132 h 30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3"/>
              <a:gd name="T37" fmla="*/ 0 h 3058"/>
              <a:gd name="T38" fmla="*/ 5203 w 5203"/>
              <a:gd name="T39" fmla="*/ 3058 h 30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3" h="3058">
                <a:moveTo>
                  <a:pt x="4426" y="1504"/>
                </a:moveTo>
                <a:cubicBezTo>
                  <a:pt x="4406" y="1504"/>
                  <a:pt x="4387" y="1505"/>
                  <a:pt x="4368" y="1507"/>
                </a:cubicBezTo>
                <a:cubicBezTo>
                  <a:pt x="4368" y="1506"/>
                  <a:pt x="4368" y="1505"/>
                  <a:pt x="4368" y="1504"/>
                </a:cubicBezTo>
                <a:cubicBezTo>
                  <a:pt x="4368" y="674"/>
                  <a:pt x="3695" y="0"/>
                  <a:pt x="2864" y="0"/>
                </a:cubicBezTo>
                <a:cubicBezTo>
                  <a:pt x="2436" y="0"/>
                  <a:pt x="2050" y="180"/>
                  <a:pt x="1776" y="467"/>
                </a:cubicBezTo>
                <a:cubicBezTo>
                  <a:pt x="1685" y="429"/>
                  <a:pt x="1585" y="408"/>
                  <a:pt x="1480" y="408"/>
                </a:cubicBezTo>
                <a:cubicBezTo>
                  <a:pt x="1063" y="408"/>
                  <a:pt x="723" y="741"/>
                  <a:pt x="710" y="1155"/>
                </a:cubicBezTo>
                <a:cubicBezTo>
                  <a:pt x="300" y="1269"/>
                  <a:pt x="0" y="1644"/>
                  <a:pt x="0" y="2089"/>
                </a:cubicBezTo>
                <a:cubicBezTo>
                  <a:pt x="0" y="2612"/>
                  <a:pt x="413" y="3037"/>
                  <a:pt x="931" y="3058"/>
                </a:cubicBezTo>
                <a:cubicBezTo>
                  <a:pt x="4462" y="3058"/>
                  <a:pt x="4462" y="3058"/>
                  <a:pt x="4462" y="3058"/>
                </a:cubicBezTo>
                <a:cubicBezTo>
                  <a:pt x="4874" y="3039"/>
                  <a:pt x="5203" y="2698"/>
                  <a:pt x="5203" y="2281"/>
                </a:cubicBezTo>
                <a:cubicBezTo>
                  <a:pt x="5203" y="1852"/>
                  <a:pt x="4855" y="1504"/>
                  <a:pt x="4426" y="1504"/>
                </a:cubicBezTo>
                <a:close/>
              </a:path>
            </a:pathLst>
          </a:custGeom>
          <a:solidFill>
            <a:schemeClr val="bg1"/>
          </a:solidFill>
          <a:ln w="76200" cap="flat">
            <a:solidFill>
              <a:schemeClr val="bg1"/>
            </a:solidFill>
            <a:prstDash val="solid"/>
            <a:miter lim="800000"/>
            <a:headEnd/>
            <a:tailEnd/>
          </a:ln>
        </p:spPr>
        <p:txBody>
          <a:bodyPr lIns="121917" tIns="60959" rIns="121917" bIns="60959"/>
          <a:lstStyle/>
          <a:p>
            <a:endParaRPr lang="zh-CN" altLang="en-US" sz="2400"/>
          </a:p>
        </p:txBody>
      </p:sp>
      <p:sp>
        <p:nvSpPr>
          <p:cNvPr id="12" name="等腰三角形 11"/>
          <p:cNvSpPr/>
          <p:nvPr/>
        </p:nvSpPr>
        <p:spPr>
          <a:xfrm flipV="1">
            <a:off x="5262034" y="2660651"/>
            <a:ext cx="1667933" cy="1100667"/>
          </a:xfrm>
          <a:custGeom>
            <a:avLst/>
            <a:gdLst/>
            <a:ahLst/>
            <a:cxnLst/>
            <a:rect l="l" t="t" r="r" b="b"/>
            <a:pathLst>
              <a:path w="1249680" h="825118">
                <a:moveTo>
                  <a:pt x="687889" y="825118"/>
                </a:moveTo>
                <a:cubicBezTo>
                  <a:pt x="887482" y="825118"/>
                  <a:pt x="1049126" y="663354"/>
                  <a:pt x="1049126" y="464149"/>
                </a:cubicBezTo>
                <a:cubicBezTo>
                  <a:pt x="1049126" y="463909"/>
                  <a:pt x="1049126" y="463669"/>
                  <a:pt x="1049126" y="463429"/>
                </a:cubicBezTo>
                <a:cubicBezTo>
                  <a:pt x="1053690" y="463909"/>
                  <a:pt x="1058253" y="464149"/>
                  <a:pt x="1063057" y="464149"/>
                </a:cubicBezTo>
                <a:cubicBezTo>
                  <a:pt x="1166096" y="464149"/>
                  <a:pt x="1249680" y="380627"/>
                  <a:pt x="1249680" y="277665"/>
                </a:cubicBezTo>
                <a:cubicBezTo>
                  <a:pt x="1249680" y="177582"/>
                  <a:pt x="1170659" y="95740"/>
                  <a:pt x="1071703" y="91180"/>
                </a:cubicBezTo>
                <a:cubicBezTo>
                  <a:pt x="1071703" y="91180"/>
                  <a:pt x="1071703" y="91180"/>
                  <a:pt x="689105" y="91180"/>
                </a:cubicBezTo>
                <a:lnTo>
                  <a:pt x="624840" y="0"/>
                </a:lnTo>
                <a:lnTo>
                  <a:pt x="560576" y="91180"/>
                </a:lnTo>
                <a:cubicBezTo>
                  <a:pt x="466594" y="91180"/>
                  <a:pt x="355331" y="91180"/>
                  <a:pt x="223612" y="91180"/>
                </a:cubicBezTo>
                <a:cubicBezTo>
                  <a:pt x="99196" y="96220"/>
                  <a:pt x="0" y="198223"/>
                  <a:pt x="0" y="323746"/>
                </a:cubicBezTo>
                <a:cubicBezTo>
                  <a:pt x="0" y="430548"/>
                  <a:pt x="72055" y="520551"/>
                  <a:pt x="170531" y="547911"/>
                </a:cubicBezTo>
                <a:cubicBezTo>
                  <a:pt x="173653" y="647274"/>
                  <a:pt x="255316" y="727196"/>
                  <a:pt x="355473" y="727196"/>
                </a:cubicBezTo>
                <a:cubicBezTo>
                  <a:pt x="380692" y="727196"/>
                  <a:pt x="404711" y="722156"/>
                  <a:pt x="426567" y="713035"/>
                </a:cubicBezTo>
                <a:cubicBezTo>
                  <a:pt x="492378" y="781917"/>
                  <a:pt x="585090" y="825118"/>
                  <a:pt x="687889" y="825118"/>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zh-CN" altLang="en-US" sz="2400" dirty="0"/>
          </a:p>
        </p:txBody>
      </p:sp>
      <p:sp>
        <p:nvSpPr>
          <p:cNvPr id="2831" name="TextBox 2830"/>
          <p:cNvSpPr txBox="1"/>
          <p:nvPr/>
        </p:nvSpPr>
        <p:spPr>
          <a:xfrm>
            <a:off x="5367867" y="3848101"/>
            <a:ext cx="1456267" cy="328231"/>
          </a:xfrm>
          <a:prstGeom prst="rect">
            <a:avLst/>
          </a:prstGeom>
          <a:noFill/>
        </p:spPr>
        <p:txBody>
          <a:bodyPr lIns="0" tIns="0" rIns="0" bIns="0">
            <a:spAutoFit/>
          </a:bodyPr>
          <a:lstStyle/>
          <a:p>
            <a:pPr algn="ctr">
              <a:defRPr/>
            </a:pPr>
            <a:r>
              <a:rPr lang="zh-CN" altLang="en-US" sz="2133" dirty="0">
                <a:solidFill>
                  <a:schemeClr val="tx1">
                    <a:lumMod val="75000"/>
                    <a:lumOff val="25000"/>
                  </a:schemeClr>
                </a:solidFill>
                <a:latin typeface="Century725 Blk BT" pitchFamily="18" charset="0"/>
                <a:ea typeface="Microsoft YaHei UI" pitchFamily="34" charset="-122"/>
              </a:rPr>
              <a:t>第二章</a:t>
            </a:r>
          </a:p>
        </p:txBody>
      </p:sp>
      <p:sp>
        <p:nvSpPr>
          <p:cNvPr id="18443" name="Freeform 28"/>
          <p:cNvSpPr>
            <a:spLocks/>
          </p:cNvSpPr>
          <p:nvPr/>
        </p:nvSpPr>
        <p:spPr bwMode="auto">
          <a:xfrm>
            <a:off x="5676900" y="2893485"/>
            <a:ext cx="838200" cy="637116"/>
          </a:xfrm>
          <a:custGeom>
            <a:avLst/>
            <a:gdLst>
              <a:gd name="T0" fmla="*/ 320675 w 719138"/>
              <a:gd name="T1" fmla="*/ 374650 h 546120"/>
              <a:gd name="T2" fmla="*/ 366713 w 719138"/>
              <a:gd name="T3" fmla="*/ 374650 h 546120"/>
              <a:gd name="T4" fmla="*/ 360413 w 719138"/>
              <a:gd name="T5" fmla="*/ 393700 h 546120"/>
              <a:gd name="T6" fmla="*/ 320675 w 719138"/>
              <a:gd name="T7" fmla="*/ 393700 h 546120"/>
              <a:gd name="T8" fmla="*/ 222834 w 719138"/>
              <a:gd name="T9" fmla="*/ 315913 h 546120"/>
              <a:gd name="T10" fmla="*/ 280158 w 719138"/>
              <a:gd name="T11" fmla="*/ 315913 h 546120"/>
              <a:gd name="T12" fmla="*/ 307595 w 719138"/>
              <a:gd name="T13" fmla="*/ 343226 h 546120"/>
              <a:gd name="T14" fmla="*/ 307595 w 719138"/>
              <a:gd name="T15" fmla="*/ 435406 h 546120"/>
              <a:gd name="T16" fmla="*/ 339686 w 719138"/>
              <a:gd name="T17" fmla="*/ 435406 h 546120"/>
              <a:gd name="T18" fmla="*/ 339686 w 719138"/>
              <a:gd name="T19" fmla="*/ 481496 h 546120"/>
              <a:gd name="T20" fmla="*/ 274769 w 719138"/>
              <a:gd name="T21" fmla="*/ 546120 h 546120"/>
              <a:gd name="T22" fmla="*/ 228469 w 719138"/>
              <a:gd name="T23" fmla="*/ 546120 h 546120"/>
              <a:gd name="T24" fmla="*/ 163551 w 719138"/>
              <a:gd name="T25" fmla="*/ 481496 h 546120"/>
              <a:gd name="T26" fmla="*/ 163551 w 719138"/>
              <a:gd name="T27" fmla="*/ 435406 h 546120"/>
              <a:gd name="T28" fmla="*/ 195397 w 719138"/>
              <a:gd name="T29" fmla="*/ 435406 h 546120"/>
              <a:gd name="T30" fmla="*/ 195397 w 719138"/>
              <a:gd name="T31" fmla="*/ 343226 h 546120"/>
              <a:gd name="T32" fmla="*/ 222834 w 719138"/>
              <a:gd name="T33" fmla="*/ 315913 h 546120"/>
              <a:gd name="T34" fmla="*/ 472282 w 719138"/>
              <a:gd name="T35" fmla="*/ 301641 h 546120"/>
              <a:gd name="T36" fmla="*/ 495432 w 719138"/>
              <a:gd name="T37" fmla="*/ 311214 h 546120"/>
              <a:gd name="T38" fmla="*/ 560349 w 719138"/>
              <a:gd name="T39" fmla="*/ 376260 h 546120"/>
              <a:gd name="T40" fmla="*/ 560349 w 719138"/>
              <a:gd name="T41" fmla="*/ 422651 h 546120"/>
              <a:gd name="T42" fmla="*/ 528258 w 719138"/>
              <a:gd name="T43" fmla="*/ 422651 h 546120"/>
              <a:gd name="T44" fmla="*/ 528258 w 719138"/>
              <a:gd name="T45" fmla="*/ 515434 h 546120"/>
              <a:gd name="T46" fmla="*/ 500821 w 719138"/>
              <a:gd name="T47" fmla="*/ 542925 h 546120"/>
              <a:gd name="T48" fmla="*/ 443497 w 719138"/>
              <a:gd name="T49" fmla="*/ 542925 h 546120"/>
              <a:gd name="T50" fmla="*/ 416060 w 719138"/>
              <a:gd name="T51" fmla="*/ 515434 h 546120"/>
              <a:gd name="T52" fmla="*/ 416060 w 719138"/>
              <a:gd name="T53" fmla="*/ 422651 h 546120"/>
              <a:gd name="T54" fmla="*/ 384214 w 719138"/>
              <a:gd name="T55" fmla="*/ 422651 h 546120"/>
              <a:gd name="T56" fmla="*/ 384214 w 719138"/>
              <a:gd name="T57" fmla="*/ 376260 h 546120"/>
              <a:gd name="T58" fmla="*/ 449132 w 719138"/>
              <a:gd name="T59" fmla="*/ 311214 h 546120"/>
              <a:gd name="T60" fmla="*/ 472282 w 719138"/>
              <a:gd name="T61" fmla="*/ 301641 h 546120"/>
              <a:gd name="T62" fmla="*/ 262395 w 719138"/>
              <a:gd name="T63" fmla="*/ 0 h 546120"/>
              <a:gd name="T64" fmla="*/ 402649 w 719138"/>
              <a:gd name="T65" fmla="*/ 59311 h 546120"/>
              <a:gd name="T66" fmla="*/ 472409 w 719138"/>
              <a:gd name="T67" fmla="*/ 39297 h 546120"/>
              <a:gd name="T68" fmla="*/ 597731 w 719138"/>
              <a:gd name="T69" fmla="*/ 134244 h 546120"/>
              <a:gd name="T70" fmla="*/ 719138 w 719138"/>
              <a:gd name="T71" fmla="*/ 263850 h 546120"/>
              <a:gd name="T72" fmla="*/ 588920 w 719138"/>
              <a:gd name="T73" fmla="*/ 393700 h 546120"/>
              <a:gd name="T74" fmla="*/ 578395 w 719138"/>
              <a:gd name="T75" fmla="*/ 374174 h 546120"/>
              <a:gd name="T76" fmla="*/ 683157 w 719138"/>
              <a:gd name="T77" fmla="*/ 266047 h 546120"/>
              <a:gd name="T78" fmla="*/ 573989 w 719138"/>
              <a:gd name="T79" fmla="*/ 157431 h 546120"/>
              <a:gd name="T80" fmla="*/ 461149 w 719138"/>
              <a:gd name="T81" fmla="*/ 77861 h 546120"/>
              <a:gd name="T82" fmla="*/ 398488 w 719138"/>
              <a:gd name="T83" fmla="*/ 94703 h 546120"/>
              <a:gd name="T84" fmla="*/ 272186 w 719138"/>
              <a:gd name="T85" fmla="*/ 45155 h 546120"/>
              <a:gd name="T86" fmla="*/ 97664 w 719138"/>
              <a:gd name="T87" fmla="*/ 186965 h 546120"/>
              <a:gd name="T88" fmla="*/ 35981 w 719138"/>
              <a:gd name="T89" fmla="*/ 265558 h 546120"/>
              <a:gd name="T90" fmla="*/ 183089 w 719138"/>
              <a:gd name="T91" fmla="*/ 373930 h 546120"/>
              <a:gd name="T92" fmla="*/ 183089 w 719138"/>
              <a:gd name="T93" fmla="*/ 376340 h 546120"/>
              <a:gd name="T94" fmla="*/ 183089 w 719138"/>
              <a:gd name="T95" fmla="*/ 393212 h 546120"/>
              <a:gd name="T96" fmla="*/ 0 w 719138"/>
              <a:gd name="T97" fmla="*/ 263362 h 546120"/>
              <a:gd name="T98" fmla="*/ 68536 w 719138"/>
              <a:gd name="T99" fmla="*/ 169391 h 546120"/>
              <a:gd name="T100" fmla="*/ 262395 w 719138"/>
              <a:gd name="T101" fmla="*/ 0 h 546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9138"/>
              <a:gd name="T154" fmla="*/ 0 h 546120"/>
              <a:gd name="T155" fmla="*/ 719138 w 719138"/>
              <a:gd name="T156" fmla="*/ 546120 h 546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9138" h="546120">
                <a:moveTo>
                  <a:pt x="320675" y="374650"/>
                </a:moveTo>
                <a:cubicBezTo>
                  <a:pt x="335698" y="374650"/>
                  <a:pt x="350963" y="374650"/>
                  <a:pt x="366713" y="374650"/>
                </a:cubicBezTo>
                <a:cubicBezTo>
                  <a:pt x="362836" y="380340"/>
                  <a:pt x="360898" y="387020"/>
                  <a:pt x="360413" y="393700"/>
                </a:cubicBezTo>
                <a:cubicBezTo>
                  <a:pt x="347086" y="393700"/>
                  <a:pt x="333760" y="393700"/>
                  <a:pt x="320675" y="393700"/>
                </a:cubicBezTo>
                <a:close/>
                <a:moveTo>
                  <a:pt x="222834" y="315913"/>
                </a:moveTo>
                <a:cubicBezTo>
                  <a:pt x="222841" y="315913"/>
                  <a:pt x="223448" y="315913"/>
                  <a:pt x="280158" y="315913"/>
                </a:cubicBezTo>
                <a:cubicBezTo>
                  <a:pt x="297061" y="315913"/>
                  <a:pt x="307595" y="326643"/>
                  <a:pt x="307595" y="343226"/>
                </a:cubicBezTo>
                <a:cubicBezTo>
                  <a:pt x="307595" y="343232"/>
                  <a:pt x="307595" y="343966"/>
                  <a:pt x="307595" y="435406"/>
                </a:cubicBezTo>
                <a:lnTo>
                  <a:pt x="339686" y="435406"/>
                </a:lnTo>
                <a:cubicBezTo>
                  <a:pt x="352425" y="448087"/>
                  <a:pt x="352425" y="468816"/>
                  <a:pt x="339686" y="481496"/>
                </a:cubicBezTo>
                <a:cubicBezTo>
                  <a:pt x="339683" y="481500"/>
                  <a:pt x="339183" y="481998"/>
                  <a:pt x="274769" y="546120"/>
                </a:cubicBezTo>
                <a:cubicBezTo>
                  <a:pt x="262030" y="558801"/>
                  <a:pt x="241207" y="558801"/>
                  <a:pt x="228469" y="546120"/>
                </a:cubicBezTo>
                <a:cubicBezTo>
                  <a:pt x="228464" y="546116"/>
                  <a:pt x="227952" y="545605"/>
                  <a:pt x="163551" y="481496"/>
                </a:cubicBezTo>
                <a:cubicBezTo>
                  <a:pt x="150812" y="468816"/>
                  <a:pt x="150812" y="448087"/>
                  <a:pt x="163551" y="435406"/>
                </a:cubicBezTo>
                <a:cubicBezTo>
                  <a:pt x="163555" y="435406"/>
                  <a:pt x="163922" y="435406"/>
                  <a:pt x="195397" y="435406"/>
                </a:cubicBezTo>
                <a:cubicBezTo>
                  <a:pt x="195397" y="435400"/>
                  <a:pt x="195397" y="434665"/>
                  <a:pt x="195397" y="343226"/>
                </a:cubicBezTo>
                <a:cubicBezTo>
                  <a:pt x="195397" y="326643"/>
                  <a:pt x="206176" y="315913"/>
                  <a:pt x="222834" y="315913"/>
                </a:cubicBezTo>
                <a:close/>
                <a:moveTo>
                  <a:pt x="472282" y="301641"/>
                </a:moveTo>
                <a:cubicBezTo>
                  <a:pt x="480672" y="301641"/>
                  <a:pt x="489062" y="304832"/>
                  <a:pt x="495432" y="311214"/>
                </a:cubicBezTo>
                <a:lnTo>
                  <a:pt x="560349" y="376260"/>
                </a:lnTo>
                <a:cubicBezTo>
                  <a:pt x="573088" y="389024"/>
                  <a:pt x="573088" y="409888"/>
                  <a:pt x="560349" y="422651"/>
                </a:cubicBezTo>
                <a:cubicBezTo>
                  <a:pt x="560349" y="422651"/>
                  <a:pt x="560349" y="422651"/>
                  <a:pt x="528258" y="422651"/>
                </a:cubicBezTo>
                <a:cubicBezTo>
                  <a:pt x="528258" y="422651"/>
                  <a:pt x="528258" y="422651"/>
                  <a:pt x="528258" y="515434"/>
                </a:cubicBezTo>
                <a:cubicBezTo>
                  <a:pt x="528258" y="532125"/>
                  <a:pt x="517724" y="542925"/>
                  <a:pt x="500821" y="542925"/>
                </a:cubicBezTo>
                <a:cubicBezTo>
                  <a:pt x="500821" y="542925"/>
                  <a:pt x="500821" y="542925"/>
                  <a:pt x="443497" y="542925"/>
                </a:cubicBezTo>
                <a:cubicBezTo>
                  <a:pt x="426839" y="542925"/>
                  <a:pt x="416060" y="532125"/>
                  <a:pt x="416060" y="515434"/>
                </a:cubicBezTo>
                <a:cubicBezTo>
                  <a:pt x="416060" y="515434"/>
                  <a:pt x="416060" y="515434"/>
                  <a:pt x="416060" y="422651"/>
                </a:cubicBezTo>
                <a:cubicBezTo>
                  <a:pt x="416060" y="422651"/>
                  <a:pt x="416060" y="422651"/>
                  <a:pt x="384214" y="422651"/>
                </a:cubicBezTo>
                <a:cubicBezTo>
                  <a:pt x="371475" y="409888"/>
                  <a:pt x="371475" y="389024"/>
                  <a:pt x="384214" y="376260"/>
                </a:cubicBezTo>
                <a:cubicBezTo>
                  <a:pt x="384214" y="376260"/>
                  <a:pt x="384214" y="376260"/>
                  <a:pt x="449132" y="311214"/>
                </a:cubicBezTo>
                <a:cubicBezTo>
                  <a:pt x="455501" y="304832"/>
                  <a:pt x="463891" y="301641"/>
                  <a:pt x="472282" y="301641"/>
                </a:cubicBezTo>
                <a:close/>
                <a:moveTo>
                  <a:pt x="262395" y="0"/>
                </a:moveTo>
                <a:cubicBezTo>
                  <a:pt x="317468" y="0"/>
                  <a:pt x="367157" y="22699"/>
                  <a:pt x="402649" y="59311"/>
                </a:cubicBezTo>
                <a:cubicBezTo>
                  <a:pt x="422965" y="46619"/>
                  <a:pt x="446708" y="39297"/>
                  <a:pt x="472409" y="39297"/>
                </a:cubicBezTo>
                <a:cubicBezTo>
                  <a:pt x="532133" y="39297"/>
                  <a:pt x="582556" y="79326"/>
                  <a:pt x="597731" y="134244"/>
                </a:cubicBezTo>
                <a:cubicBezTo>
                  <a:pt x="665533" y="138637"/>
                  <a:pt x="719138" y="195019"/>
                  <a:pt x="719138" y="263850"/>
                </a:cubicBezTo>
                <a:cubicBezTo>
                  <a:pt x="719138" y="335609"/>
                  <a:pt x="660882" y="393700"/>
                  <a:pt x="588920" y="393700"/>
                </a:cubicBezTo>
                <a:cubicBezTo>
                  <a:pt x="584759" y="386866"/>
                  <a:pt x="582556" y="380032"/>
                  <a:pt x="578395" y="374174"/>
                </a:cubicBezTo>
                <a:cubicBezTo>
                  <a:pt x="637384" y="368316"/>
                  <a:pt x="683157" y="322185"/>
                  <a:pt x="683157" y="266047"/>
                </a:cubicBezTo>
                <a:cubicBezTo>
                  <a:pt x="683157" y="208444"/>
                  <a:pt x="634937" y="161337"/>
                  <a:pt x="573989" y="157431"/>
                </a:cubicBezTo>
                <a:cubicBezTo>
                  <a:pt x="560282" y="111544"/>
                  <a:pt x="514754" y="77861"/>
                  <a:pt x="461149" y="77861"/>
                </a:cubicBezTo>
                <a:cubicBezTo>
                  <a:pt x="437896" y="77861"/>
                  <a:pt x="416601" y="83963"/>
                  <a:pt x="398488" y="94703"/>
                </a:cubicBezTo>
                <a:cubicBezTo>
                  <a:pt x="366423" y="63949"/>
                  <a:pt x="321630" y="45155"/>
                  <a:pt x="272186" y="45155"/>
                </a:cubicBezTo>
                <a:cubicBezTo>
                  <a:pt x="182844" y="45155"/>
                  <a:pt x="97664" y="106907"/>
                  <a:pt x="97664" y="186965"/>
                </a:cubicBezTo>
                <a:cubicBezTo>
                  <a:pt x="69760" y="186965"/>
                  <a:pt x="35981" y="216743"/>
                  <a:pt x="35981" y="265558"/>
                </a:cubicBezTo>
                <a:cubicBezTo>
                  <a:pt x="35981" y="340979"/>
                  <a:pt x="107699" y="370513"/>
                  <a:pt x="183089" y="373930"/>
                </a:cubicBezTo>
                <a:cubicBezTo>
                  <a:pt x="183089" y="373935"/>
                  <a:pt x="183089" y="374038"/>
                  <a:pt x="183089" y="376340"/>
                </a:cubicBezTo>
                <a:lnTo>
                  <a:pt x="183089" y="393212"/>
                </a:lnTo>
                <a:cubicBezTo>
                  <a:pt x="91300" y="393212"/>
                  <a:pt x="0" y="359529"/>
                  <a:pt x="0" y="263362"/>
                </a:cubicBezTo>
                <a:cubicBezTo>
                  <a:pt x="0" y="205027"/>
                  <a:pt x="37695" y="169391"/>
                  <a:pt x="68536" y="169391"/>
                </a:cubicBezTo>
                <a:cubicBezTo>
                  <a:pt x="68536" y="73712"/>
                  <a:pt x="163018" y="0"/>
                  <a:pt x="262395" y="0"/>
                </a:cubicBezTo>
                <a:close/>
              </a:path>
            </a:pathLst>
          </a:custGeom>
          <a:solidFill>
            <a:schemeClr val="bg1"/>
          </a:solidFill>
          <a:ln w="9525">
            <a:noFill/>
            <a:round/>
            <a:headEnd/>
            <a:tailEnd/>
          </a:ln>
        </p:spPr>
        <p:txBody>
          <a:bodyPr lIns="121917" tIns="60959" rIns="121917" bIns="60959"/>
          <a:lstStyle/>
          <a:p>
            <a:endParaRPr lang="zh-CN" altLang="en-US" sz="2400"/>
          </a:p>
        </p:txBody>
      </p:sp>
    </p:spTree>
    <p:extLst>
      <p:ext uri="{BB962C8B-B14F-4D97-AF65-F5344CB8AC3E}">
        <p14:creationId xmlns:p14="http://schemas.microsoft.com/office/powerpoint/2010/main" val="15512058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TextBox 80"/>
          <p:cNvSpPr txBox="1"/>
          <p:nvPr/>
        </p:nvSpPr>
        <p:spPr>
          <a:xfrm>
            <a:off x="1564469" y="61269"/>
            <a:ext cx="1620957" cy="523220"/>
          </a:xfrm>
          <a:prstGeom prst="rect">
            <a:avLst/>
          </a:prstGeom>
          <a:noFill/>
        </p:spPr>
        <p:txBody>
          <a:bodyPr wrap="none" rtlCol="0">
            <a:spAutoFit/>
          </a:bodyPr>
          <a:lstStyle/>
          <a:p>
            <a:pPr defTabSz="913765"/>
            <a:r>
              <a:rPr lang="zh-CN" altLang="en-US" sz="2800" b="1" dirty="0">
                <a:solidFill>
                  <a:srgbClr val="445469"/>
                </a:solidFill>
                <a:latin typeface="微软雅黑" panose="020B0503020204020204" pitchFamily="34" charset="-122"/>
                <a:ea typeface="微软雅黑" panose="020B0503020204020204" pitchFamily="34" charset="-122"/>
                <a:cs typeface="Source Sans Pro"/>
              </a:rPr>
              <a:t>设计标准</a:t>
            </a:r>
            <a:endParaRPr lang="id-ID" sz="2800" b="1" dirty="0">
              <a:solidFill>
                <a:srgbClr val="445469"/>
              </a:solidFill>
              <a:latin typeface="微软雅黑" panose="020B0503020204020204" pitchFamily="34" charset="-122"/>
              <a:ea typeface="微软雅黑" panose="020B0503020204020204" pitchFamily="34" charset="-122"/>
              <a:cs typeface="Source Sans Pro"/>
            </a:endParaRPr>
          </a:p>
        </p:txBody>
      </p:sp>
      <p:sp>
        <p:nvSpPr>
          <p:cNvPr id="74" name="矩形 73"/>
          <p:cNvSpPr/>
          <p:nvPr/>
        </p:nvSpPr>
        <p:spPr>
          <a:xfrm>
            <a:off x="5544792" y="1391099"/>
            <a:ext cx="350804" cy="3930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5" name="矩形 74"/>
          <p:cNvSpPr/>
          <p:nvPr/>
        </p:nvSpPr>
        <p:spPr>
          <a:xfrm>
            <a:off x="5544792" y="2089982"/>
            <a:ext cx="350804" cy="39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矩形 75"/>
          <p:cNvSpPr/>
          <p:nvPr/>
        </p:nvSpPr>
        <p:spPr>
          <a:xfrm>
            <a:off x="5544792" y="2773380"/>
            <a:ext cx="350804" cy="345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 name="Freeform 372"/>
          <p:cNvSpPr>
            <a:spLocks noEditPoints="1"/>
          </p:cNvSpPr>
          <p:nvPr/>
        </p:nvSpPr>
        <p:spPr bwMode="auto">
          <a:xfrm>
            <a:off x="5645936" y="2854787"/>
            <a:ext cx="178222" cy="204345"/>
          </a:xfrm>
          <a:custGeom>
            <a:avLst/>
            <a:gdLst>
              <a:gd name="T0" fmla="*/ 166465 w 373"/>
              <a:gd name="T1" fmla="*/ 106112 h 438"/>
              <a:gd name="T2" fmla="*/ 184588 w 373"/>
              <a:gd name="T3" fmla="*/ 88761 h 438"/>
              <a:gd name="T4" fmla="*/ 185260 w 373"/>
              <a:gd name="T5" fmla="*/ 88761 h 438"/>
              <a:gd name="T6" fmla="*/ 207410 w 373"/>
              <a:gd name="T7" fmla="*/ 80752 h 438"/>
              <a:gd name="T8" fmla="*/ 207410 w 373"/>
              <a:gd name="T9" fmla="*/ 42712 h 438"/>
              <a:gd name="T10" fmla="*/ 169150 w 373"/>
              <a:gd name="T11" fmla="*/ 42712 h 438"/>
              <a:gd name="T12" fmla="*/ 161095 w 373"/>
              <a:gd name="T13" fmla="*/ 64735 h 438"/>
              <a:gd name="T14" fmla="*/ 161095 w 373"/>
              <a:gd name="T15" fmla="*/ 65402 h 438"/>
              <a:gd name="T16" fmla="*/ 143643 w 373"/>
              <a:gd name="T17" fmla="*/ 83422 h 438"/>
              <a:gd name="T18" fmla="*/ 59740 w 373"/>
              <a:gd name="T19" fmla="*/ 0 h 438"/>
              <a:gd name="T20" fmla="*/ 51014 w 373"/>
              <a:gd name="T21" fmla="*/ 8676 h 438"/>
              <a:gd name="T22" fmla="*/ 58397 w 373"/>
              <a:gd name="T23" fmla="*/ 190868 h 438"/>
              <a:gd name="T24" fmla="*/ 60411 w 373"/>
              <a:gd name="T25" fmla="*/ 192203 h 438"/>
              <a:gd name="T26" fmla="*/ 18123 w 373"/>
              <a:gd name="T27" fmla="*/ 292309 h 438"/>
              <a:gd name="T28" fmla="*/ 130219 w 373"/>
              <a:gd name="T29" fmla="*/ 292309 h 438"/>
              <a:gd name="T30" fmla="*/ 99342 w 373"/>
              <a:gd name="T31" fmla="*/ 218898 h 438"/>
              <a:gd name="T32" fmla="*/ 241643 w 373"/>
              <a:gd name="T33" fmla="*/ 198210 h 438"/>
              <a:gd name="T34" fmla="*/ 250369 w 373"/>
              <a:gd name="T35" fmla="*/ 189534 h 438"/>
              <a:gd name="T36" fmla="*/ 166465 w 373"/>
              <a:gd name="T37" fmla="*/ 106112 h 438"/>
              <a:gd name="T38" fmla="*/ 183917 w 373"/>
              <a:gd name="T39" fmla="*/ 57394 h 438"/>
              <a:gd name="T40" fmla="*/ 191972 w 373"/>
              <a:gd name="T41" fmla="*/ 57394 h 438"/>
              <a:gd name="T42" fmla="*/ 191972 w 373"/>
              <a:gd name="T43" fmla="*/ 65402 h 438"/>
              <a:gd name="T44" fmla="*/ 185931 w 373"/>
              <a:gd name="T45" fmla="*/ 66737 h 438"/>
              <a:gd name="T46" fmla="*/ 183917 w 373"/>
              <a:gd name="T47" fmla="*/ 66070 h 438"/>
              <a:gd name="T48" fmla="*/ 183246 w 373"/>
              <a:gd name="T49" fmla="*/ 64068 h 438"/>
              <a:gd name="T50" fmla="*/ 183917 w 373"/>
              <a:gd name="T51" fmla="*/ 57394 h 438"/>
              <a:gd name="T52" fmla="*/ 55041 w 373"/>
              <a:gd name="T53" fmla="*/ 267616 h 438"/>
              <a:gd name="T54" fmla="*/ 73835 w 373"/>
              <a:gd name="T55" fmla="*/ 222902 h 438"/>
              <a:gd name="T56" fmla="*/ 93301 w 373"/>
              <a:gd name="T57" fmla="*/ 267616 h 438"/>
              <a:gd name="T58" fmla="*/ 55041 w 373"/>
              <a:gd name="T59" fmla="*/ 267616 h 438"/>
              <a:gd name="T60" fmla="*/ 213451 w 373"/>
              <a:gd name="T61" fmla="*/ 190201 h 438"/>
              <a:gd name="T62" fmla="*/ 75849 w 373"/>
              <a:gd name="T63" fmla="*/ 173517 h 438"/>
              <a:gd name="T64" fmla="*/ 59068 w 373"/>
              <a:gd name="T65" fmla="*/ 36705 h 438"/>
              <a:gd name="T66" fmla="*/ 60411 w 373"/>
              <a:gd name="T67" fmla="*/ 35371 h 438"/>
              <a:gd name="T68" fmla="*/ 214794 w 373"/>
              <a:gd name="T69" fmla="*/ 188866 h 438"/>
              <a:gd name="T70" fmla="*/ 213451 w 373"/>
              <a:gd name="T71" fmla="*/ 190201 h 4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3"/>
              <a:gd name="T109" fmla="*/ 0 h 438"/>
              <a:gd name="T110" fmla="*/ 373 w 373"/>
              <a:gd name="T111" fmla="*/ 438 h 4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3" h="438">
                <a:moveTo>
                  <a:pt x="248" y="159"/>
                </a:moveTo>
                <a:cubicBezTo>
                  <a:pt x="275" y="133"/>
                  <a:pt x="275" y="133"/>
                  <a:pt x="275" y="133"/>
                </a:cubicBezTo>
                <a:cubicBezTo>
                  <a:pt x="276" y="133"/>
                  <a:pt x="276" y="133"/>
                  <a:pt x="276" y="133"/>
                </a:cubicBezTo>
                <a:cubicBezTo>
                  <a:pt x="288" y="135"/>
                  <a:pt x="301" y="130"/>
                  <a:pt x="309" y="121"/>
                </a:cubicBezTo>
                <a:cubicBezTo>
                  <a:pt x="325" y="105"/>
                  <a:pt x="325" y="80"/>
                  <a:pt x="309" y="64"/>
                </a:cubicBezTo>
                <a:cubicBezTo>
                  <a:pt x="293" y="48"/>
                  <a:pt x="268" y="48"/>
                  <a:pt x="252" y="64"/>
                </a:cubicBezTo>
                <a:cubicBezTo>
                  <a:pt x="243" y="72"/>
                  <a:pt x="238" y="85"/>
                  <a:pt x="240" y="97"/>
                </a:cubicBezTo>
                <a:cubicBezTo>
                  <a:pt x="240" y="98"/>
                  <a:pt x="240" y="98"/>
                  <a:pt x="240" y="98"/>
                </a:cubicBezTo>
                <a:cubicBezTo>
                  <a:pt x="214" y="125"/>
                  <a:pt x="214" y="125"/>
                  <a:pt x="214" y="125"/>
                </a:cubicBezTo>
                <a:cubicBezTo>
                  <a:pt x="89" y="0"/>
                  <a:pt x="89" y="0"/>
                  <a:pt x="89" y="0"/>
                </a:cubicBezTo>
                <a:cubicBezTo>
                  <a:pt x="76" y="13"/>
                  <a:pt x="76" y="13"/>
                  <a:pt x="76" y="13"/>
                </a:cubicBezTo>
                <a:cubicBezTo>
                  <a:pt x="0" y="89"/>
                  <a:pt x="14" y="213"/>
                  <a:pt x="87" y="286"/>
                </a:cubicBezTo>
                <a:cubicBezTo>
                  <a:pt x="88" y="287"/>
                  <a:pt x="89" y="288"/>
                  <a:pt x="90" y="288"/>
                </a:cubicBezTo>
                <a:cubicBezTo>
                  <a:pt x="27" y="438"/>
                  <a:pt x="27" y="438"/>
                  <a:pt x="27" y="438"/>
                </a:cubicBezTo>
                <a:cubicBezTo>
                  <a:pt x="194" y="438"/>
                  <a:pt x="194" y="438"/>
                  <a:pt x="194" y="438"/>
                </a:cubicBezTo>
                <a:cubicBezTo>
                  <a:pt x="148" y="328"/>
                  <a:pt x="148" y="328"/>
                  <a:pt x="148" y="328"/>
                </a:cubicBezTo>
                <a:cubicBezTo>
                  <a:pt x="217" y="361"/>
                  <a:pt x="302" y="355"/>
                  <a:pt x="360" y="297"/>
                </a:cubicBezTo>
                <a:cubicBezTo>
                  <a:pt x="373" y="284"/>
                  <a:pt x="373" y="284"/>
                  <a:pt x="373" y="284"/>
                </a:cubicBezTo>
                <a:lnTo>
                  <a:pt x="248" y="159"/>
                </a:lnTo>
                <a:close/>
                <a:moveTo>
                  <a:pt x="274" y="86"/>
                </a:moveTo>
                <a:cubicBezTo>
                  <a:pt x="278" y="83"/>
                  <a:pt x="283" y="83"/>
                  <a:pt x="286" y="86"/>
                </a:cubicBezTo>
                <a:cubicBezTo>
                  <a:pt x="290" y="90"/>
                  <a:pt x="290" y="95"/>
                  <a:pt x="286" y="98"/>
                </a:cubicBezTo>
                <a:cubicBezTo>
                  <a:pt x="284" y="101"/>
                  <a:pt x="280" y="102"/>
                  <a:pt x="277" y="100"/>
                </a:cubicBezTo>
                <a:cubicBezTo>
                  <a:pt x="274" y="99"/>
                  <a:pt x="274" y="99"/>
                  <a:pt x="274" y="99"/>
                </a:cubicBezTo>
                <a:cubicBezTo>
                  <a:pt x="273" y="96"/>
                  <a:pt x="273" y="96"/>
                  <a:pt x="273" y="96"/>
                </a:cubicBezTo>
                <a:cubicBezTo>
                  <a:pt x="271" y="93"/>
                  <a:pt x="272" y="89"/>
                  <a:pt x="274" y="86"/>
                </a:cubicBezTo>
                <a:close/>
                <a:moveTo>
                  <a:pt x="82" y="401"/>
                </a:moveTo>
                <a:cubicBezTo>
                  <a:pt x="110" y="334"/>
                  <a:pt x="110" y="334"/>
                  <a:pt x="110" y="334"/>
                </a:cubicBezTo>
                <a:cubicBezTo>
                  <a:pt x="139" y="401"/>
                  <a:pt x="139" y="401"/>
                  <a:pt x="139" y="401"/>
                </a:cubicBezTo>
                <a:lnTo>
                  <a:pt x="82" y="401"/>
                </a:lnTo>
                <a:close/>
                <a:moveTo>
                  <a:pt x="318" y="285"/>
                </a:moveTo>
                <a:cubicBezTo>
                  <a:pt x="254" y="331"/>
                  <a:pt x="166" y="313"/>
                  <a:pt x="113" y="260"/>
                </a:cubicBezTo>
                <a:cubicBezTo>
                  <a:pt x="60" y="207"/>
                  <a:pt x="42" y="119"/>
                  <a:pt x="88" y="55"/>
                </a:cubicBezTo>
                <a:cubicBezTo>
                  <a:pt x="90" y="53"/>
                  <a:pt x="90" y="53"/>
                  <a:pt x="90" y="53"/>
                </a:cubicBezTo>
                <a:cubicBezTo>
                  <a:pt x="320" y="283"/>
                  <a:pt x="320" y="283"/>
                  <a:pt x="320" y="283"/>
                </a:cubicBezTo>
                <a:lnTo>
                  <a:pt x="318" y="285"/>
                </a:lnTo>
                <a:close/>
              </a:path>
            </a:pathLst>
          </a:custGeom>
          <a:solidFill>
            <a:schemeClr val="bg1"/>
          </a:solidFill>
          <a:ln w="9525">
            <a:noFill/>
            <a:round/>
            <a:headEnd/>
            <a:tailEnd/>
          </a:ln>
        </p:spPr>
        <p:txBody>
          <a:bodyPr/>
          <a:lstStyle/>
          <a:p>
            <a:endParaRPr lang="zh-CN" altLang="en-US"/>
          </a:p>
        </p:txBody>
      </p:sp>
      <p:sp>
        <p:nvSpPr>
          <p:cNvPr id="78" name="Freeform 441"/>
          <p:cNvSpPr>
            <a:spLocks noEditPoints="1"/>
          </p:cNvSpPr>
          <p:nvPr/>
        </p:nvSpPr>
        <p:spPr bwMode="auto">
          <a:xfrm>
            <a:off x="5609844" y="1462537"/>
            <a:ext cx="235750" cy="257805"/>
          </a:xfrm>
          <a:custGeom>
            <a:avLst/>
            <a:gdLst>
              <a:gd name="T0" fmla="*/ 302482 w 327"/>
              <a:gd name="T1" fmla="*/ 69108 h 319"/>
              <a:gd name="T2" fmla="*/ 247670 w 327"/>
              <a:gd name="T3" fmla="*/ 20326 h 319"/>
              <a:gd name="T4" fmla="*/ 169512 w 327"/>
              <a:gd name="T5" fmla="*/ 8130 h 319"/>
              <a:gd name="T6" fmla="*/ 77143 w 327"/>
              <a:gd name="T7" fmla="*/ 28456 h 319"/>
              <a:gd name="T8" fmla="*/ 36541 w 327"/>
              <a:gd name="T9" fmla="*/ 254072 h 319"/>
              <a:gd name="T10" fmla="*/ 329888 w 327"/>
              <a:gd name="T11" fmla="*/ 140248 h 319"/>
              <a:gd name="T12" fmla="*/ 128910 w 327"/>
              <a:gd name="T13" fmla="*/ 301838 h 319"/>
              <a:gd name="T14" fmla="*/ 137030 w 327"/>
              <a:gd name="T15" fmla="*/ 260170 h 319"/>
              <a:gd name="T16" fmla="*/ 183722 w 327"/>
              <a:gd name="T17" fmla="*/ 236795 h 319"/>
              <a:gd name="T18" fmla="*/ 222294 w 327"/>
              <a:gd name="T19" fmla="*/ 236795 h 319"/>
              <a:gd name="T20" fmla="*/ 307557 w 327"/>
              <a:gd name="T21" fmla="*/ 207323 h 319"/>
              <a:gd name="T22" fmla="*/ 162406 w 327"/>
              <a:gd name="T23" fmla="*/ 13212 h 319"/>
              <a:gd name="T24" fmla="*/ 122820 w 327"/>
              <a:gd name="T25" fmla="*/ 60977 h 319"/>
              <a:gd name="T26" fmla="*/ 58872 w 327"/>
              <a:gd name="T27" fmla="*/ 84352 h 319"/>
              <a:gd name="T28" fmla="*/ 162406 w 327"/>
              <a:gd name="T29" fmla="*/ 13212 h 319"/>
              <a:gd name="T30" fmla="*/ 239549 w 327"/>
              <a:gd name="T31" fmla="*/ 73173 h 319"/>
              <a:gd name="T32" fmla="*/ 222294 w 327"/>
              <a:gd name="T33" fmla="*/ 84352 h 319"/>
              <a:gd name="T34" fmla="*/ 133985 w 327"/>
              <a:gd name="T35" fmla="*/ 73173 h 319"/>
              <a:gd name="T36" fmla="*/ 145151 w 327"/>
              <a:gd name="T37" fmla="*/ 41668 h 319"/>
              <a:gd name="T38" fmla="*/ 291316 w 327"/>
              <a:gd name="T39" fmla="*/ 77238 h 319"/>
              <a:gd name="T40" fmla="*/ 264925 w 327"/>
              <a:gd name="T41" fmla="*/ 97564 h 319"/>
              <a:gd name="T42" fmla="*/ 246655 w 327"/>
              <a:gd name="T43" fmla="*/ 74189 h 319"/>
              <a:gd name="T44" fmla="*/ 312632 w 327"/>
              <a:gd name="T45" fmla="*/ 201225 h 319"/>
              <a:gd name="T46" fmla="*/ 292331 w 327"/>
              <a:gd name="T47" fmla="*/ 212404 h 319"/>
              <a:gd name="T48" fmla="*/ 192858 w 327"/>
              <a:gd name="T49" fmla="*/ 224600 h 319"/>
              <a:gd name="T50" fmla="*/ 201993 w 327"/>
              <a:gd name="T51" fmla="*/ 189030 h 319"/>
              <a:gd name="T52" fmla="*/ 236504 w 327"/>
              <a:gd name="T53" fmla="*/ 118906 h 319"/>
              <a:gd name="T54" fmla="*/ 285226 w 327"/>
              <a:gd name="T55" fmla="*/ 115857 h 319"/>
              <a:gd name="T56" fmla="*/ 119775 w 327"/>
              <a:gd name="T57" fmla="*/ 286593 h 319"/>
              <a:gd name="T58" fmla="*/ 90339 w 327"/>
              <a:gd name="T59" fmla="*/ 279479 h 319"/>
              <a:gd name="T60" fmla="*/ 118760 w 327"/>
              <a:gd name="T61" fmla="*/ 261186 h 319"/>
              <a:gd name="T62" fmla="*/ 130940 w 327"/>
              <a:gd name="T63" fmla="*/ 230697 h 319"/>
              <a:gd name="T64" fmla="*/ 78158 w 327"/>
              <a:gd name="T65" fmla="*/ 205290 h 319"/>
              <a:gd name="T66" fmla="*/ 21316 w 327"/>
              <a:gd name="T67" fmla="*/ 177850 h 319"/>
              <a:gd name="T68" fmla="*/ 86278 w 327"/>
              <a:gd name="T69" fmla="*/ 87401 h 319"/>
              <a:gd name="T70" fmla="*/ 101504 w 327"/>
              <a:gd name="T71" fmla="*/ 115857 h 319"/>
              <a:gd name="T72" fmla="*/ 92369 w 327"/>
              <a:gd name="T73" fmla="*/ 193095 h 319"/>
              <a:gd name="T74" fmla="*/ 174587 w 327"/>
              <a:gd name="T75" fmla="*/ 89433 h 319"/>
              <a:gd name="T76" fmla="*/ 225339 w 327"/>
              <a:gd name="T77" fmla="*/ 114841 h 319"/>
              <a:gd name="T78" fmla="*/ 190827 w 327"/>
              <a:gd name="T79" fmla="*/ 181916 h 319"/>
              <a:gd name="T80" fmla="*/ 159361 w 327"/>
              <a:gd name="T81" fmla="*/ 212404 h 319"/>
              <a:gd name="T82" fmla="*/ 119775 w 327"/>
              <a:gd name="T83" fmla="*/ 198176 h 319"/>
              <a:gd name="T84" fmla="*/ 114699 w 327"/>
              <a:gd name="T85" fmla="*/ 118906 h 319"/>
              <a:gd name="T86" fmla="*/ 143121 w 327"/>
              <a:gd name="T87" fmla="*/ 86385 h 319"/>
              <a:gd name="T88" fmla="*/ 236504 w 327"/>
              <a:gd name="T89" fmla="*/ 86385 h 319"/>
              <a:gd name="T90" fmla="*/ 247670 w 327"/>
              <a:gd name="T91" fmla="*/ 103661 h 319"/>
              <a:gd name="T92" fmla="*/ 228384 w 327"/>
              <a:gd name="T93" fmla="*/ 105694 h 319"/>
              <a:gd name="T94" fmla="*/ 174587 w 327"/>
              <a:gd name="T95" fmla="*/ 234763 h 319"/>
              <a:gd name="T96" fmla="*/ 165451 w 327"/>
              <a:gd name="T97" fmla="*/ 235779 h 319"/>
              <a:gd name="T98" fmla="*/ 163421 w 327"/>
              <a:gd name="T99" fmla="*/ 219518 h 319"/>
              <a:gd name="T100" fmla="*/ 177632 w 327"/>
              <a:gd name="T101" fmla="*/ 222567 h 319"/>
              <a:gd name="T102" fmla="*/ 97444 w 327"/>
              <a:gd name="T103" fmla="*/ 200209 h 319"/>
              <a:gd name="T104" fmla="*/ 114699 w 327"/>
              <a:gd name="T105" fmla="*/ 214437 h 319"/>
              <a:gd name="T106" fmla="*/ 100489 w 327"/>
              <a:gd name="T107" fmla="*/ 221551 h 319"/>
              <a:gd name="T108" fmla="*/ 126880 w 327"/>
              <a:gd name="T109" fmla="*/ 77238 h 319"/>
              <a:gd name="T110" fmla="*/ 115715 w 327"/>
              <a:gd name="T111" fmla="*/ 91466 h 319"/>
              <a:gd name="T112" fmla="*/ 104549 w 327"/>
              <a:gd name="T113" fmla="*/ 74189 h 319"/>
              <a:gd name="T114" fmla="*/ 124850 w 327"/>
              <a:gd name="T115" fmla="*/ 73173 h 319"/>
              <a:gd name="T116" fmla="*/ 51767 w 327"/>
              <a:gd name="T117" fmla="*/ 204274 h 319"/>
              <a:gd name="T118" fmla="*/ 102519 w 327"/>
              <a:gd name="T119" fmla="*/ 229681 h 319"/>
              <a:gd name="T120" fmla="*/ 89323 w 327"/>
              <a:gd name="T121" fmla="*/ 274398 h 319"/>
              <a:gd name="T122" fmla="*/ 33496 w 327"/>
              <a:gd name="T123" fmla="*/ 193095 h 3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7"/>
              <a:gd name="T187" fmla="*/ 0 h 319"/>
              <a:gd name="T188" fmla="*/ 327 w 327"/>
              <a:gd name="T189" fmla="*/ 319 h 3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7" h="319">
                <a:moveTo>
                  <a:pt x="325" y="138"/>
                </a:moveTo>
                <a:cubicBezTo>
                  <a:pt x="325" y="138"/>
                  <a:pt x="325" y="138"/>
                  <a:pt x="325" y="137"/>
                </a:cubicBezTo>
                <a:cubicBezTo>
                  <a:pt x="325" y="137"/>
                  <a:pt x="325" y="137"/>
                  <a:pt x="325" y="137"/>
                </a:cubicBezTo>
                <a:cubicBezTo>
                  <a:pt x="321" y="113"/>
                  <a:pt x="312" y="89"/>
                  <a:pt x="298" y="68"/>
                </a:cubicBezTo>
                <a:cubicBezTo>
                  <a:pt x="284" y="48"/>
                  <a:pt x="265" y="32"/>
                  <a:pt x="244" y="20"/>
                </a:cubicBezTo>
                <a:cubicBezTo>
                  <a:pt x="244" y="20"/>
                  <a:pt x="244" y="20"/>
                  <a:pt x="244" y="20"/>
                </a:cubicBezTo>
                <a:cubicBezTo>
                  <a:pt x="244" y="19"/>
                  <a:pt x="244" y="19"/>
                  <a:pt x="244" y="19"/>
                </a:cubicBezTo>
                <a:cubicBezTo>
                  <a:pt x="244" y="19"/>
                  <a:pt x="244" y="19"/>
                  <a:pt x="244" y="20"/>
                </a:cubicBezTo>
                <a:cubicBezTo>
                  <a:pt x="221" y="7"/>
                  <a:pt x="194" y="0"/>
                  <a:pt x="167" y="0"/>
                </a:cubicBezTo>
                <a:cubicBezTo>
                  <a:pt x="167" y="6"/>
                  <a:pt x="167" y="6"/>
                  <a:pt x="167" y="6"/>
                </a:cubicBezTo>
                <a:cubicBezTo>
                  <a:pt x="167" y="8"/>
                  <a:pt x="167" y="8"/>
                  <a:pt x="167" y="8"/>
                </a:cubicBezTo>
                <a:cubicBezTo>
                  <a:pt x="167" y="8"/>
                  <a:pt x="167" y="8"/>
                  <a:pt x="167" y="8"/>
                </a:cubicBezTo>
                <a:cubicBezTo>
                  <a:pt x="167" y="6"/>
                  <a:pt x="167" y="6"/>
                  <a:pt x="167" y="6"/>
                </a:cubicBezTo>
                <a:cubicBezTo>
                  <a:pt x="167" y="0"/>
                  <a:pt x="167" y="0"/>
                  <a:pt x="167" y="0"/>
                </a:cubicBezTo>
                <a:cubicBezTo>
                  <a:pt x="167" y="0"/>
                  <a:pt x="167" y="0"/>
                  <a:pt x="167" y="0"/>
                </a:cubicBezTo>
                <a:cubicBezTo>
                  <a:pt x="134" y="0"/>
                  <a:pt x="103" y="10"/>
                  <a:pt x="76" y="28"/>
                </a:cubicBezTo>
                <a:cubicBezTo>
                  <a:pt x="46" y="49"/>
                  <a:pt x="25" y="79"/>
                  <a:pt x="15" y="111"/>
                </a:cubicBezTo>
                <a:cubicBezTo>
                  <a:pt x="15" y="111"/>
                  <a:pt x="14" y="111"/>
                  <a:pt x="14" y="111"/>
                </a:cubicBezTo>
                <a:cubicBezTo>
                  <a:pt x="14" y="111"/>
                  <a:pt x="15" y="111"/>
                  <a:pt x="15" y="111"/>
                </a:cubicBezTo>
                <a:cubicBezTo>
                  <a:pt x="0" y="157"/>
                  <a:pt x="6" y="208"/>
                  <a:pt x="36" y="250"/>
                </a:cubicBezTo>
                <a:cubicBezTo>
                  <a:pt x="65" y="293"/>
                  <a:pt x="115" y="319"/>
                  <a:pt x="167" y="319"/>
                </a:cubicBezTo>
                <a:cubicBezTo>
                  <a:pt x="199" y="319"/>
                  <a:pt x="231" y="309"/>
                  <a:pt x="258" y="290"/>
                </a:cubicBezTo>
                <a:cubicBezTo>
                  <a:pt x="293" y="266"/>
                  <a:pt x="316" y="229"/>
                  <a:pt x="324" y="188"/>
                </a:cubicBezTo>
                <a:cubicBezTo>
                  <a:pt x="327" y="171"/>
                  <a:pt x="327" y="154"/>
                  <a:pt x="325" y="138"/>
                </a:cubicBezTo>
                <a:cubicBezTo>
                  <a:pt x="325" y="138"/>
                  <a:pt x="325" y="138"/>
                  <a:pt x="325" y="138"/>
                </a:cubicBezTo>
                <a:close/>
                <a:moveTo>
                  <a:pt x="167" y="305"/>
                </a:moveTo>
                <a:cubicBezTo>
                  <a:pt x="154" y="305"/>
                  <a:pt x="140" y="304"/>
                  <a:pt x="128" y="300"/>
                </a:cubicBezTo>
                <a:cubicBezTo>
                  <a:pt x="127" y="299"/>
                  <a:pt x="127" y="298"/>
                  <a:pt x="127" y="297"/>
                </a:cubicBezTo>
                <a:cubicBezTo>
                  <a:pt x="125" y="292"/>
                  <a:pt x="124" y="287"/>
                  <a:pt x="122" y="281"/>
                </a:cubicBezTo>
                <a:cubicBezTo>
                  <a:pt x="121" y="276"/>
                  <a:pt x="120" y="271"/>
                  <a:pt x="119" y="265"/>
                </a:cubicBezTo>
                <a:cubicBezTo>
                  <a:pt x="120" y="265"/>
                  <a:pt x="122" y="264"/>
                  <a:pt x="123" y="263"/>
                </a:cubicBezTo>
                <a:cubicBezTo>
                  <a:pt x="127" y="261"/>
                  <a:pt x="131" y="259"/>
                  <a:pt x="135" y="256"/>
                </a:cubicBezTo>
                <a:cubicBezTo>
                  <a:pt x="143" y="251"/>
                  <a:pt x="150" y="245"/>
                  <a:pt x="157" y="238"/>
                </a:cubicBezTo>
                <a:cubicBezTo>
                  <a:pt x="160" y="240"/>
                  <a:pt x="163" y="241"/>
                  <a:pt x="167" y="241"/>
                </a:cubicBezTo>
                <a:cubicBezTo>
                  <a:pt x="170" y="241"/>
                  <a:pt x="174" y="240"/>
                  <a:pt x="177" y="238"/>
                </a:cubicBezTo>
                <a:cubicBezTo>
                  <a:pt x="179" y="237"/>
                  <a:pt x="180" y="235"/>
                  <a:pt x="181" y="233"/>
                </a:cubicBezTo>
                <a:cubicBezTo>
                  <a:pt x="184" y="234"/>
                  <a:pt x="187" y="234"/>
                  <a:pt x="189" y="234"/>
                </a:cubicBezTo>
                <a:cubicBezTo>
                  <a:pt x="192" y="234"/>
                  <a:pt x="194" y="234"/>
                  <a:pt x="197" y="234"/>
                </a:cubicBezTo>
                <a:cubicBezTo>
                  <a:pt x="199" y="234"/>
                  <a:pt x="202" y="234"/>
                  <a:pt x="204" y="234"/>
                </a:cubicBezTo>
                <a:cubicBezTo>
                  <a:pt x="209" y="233"/>
                  <a:pt x="214" y="233"/>
                  <a:pt x="219" y="233"/>
                </a:cubicBezTo>
                <a:cubicBezTo>
                  <a:pt x="229" y="232"/>
                  <a:pt x="238" y="231"/>
                  <a:pt x="247" y="229"/>
                </a:cubicBezTo>
                <a:cubicBezTo>
                  <a:pt x="255" y="227"/>
                  <a:pt x="263" y="225"/>
                  <a:pt x="271" y="222"/>
                </a:cubicBezTo>
                <a:cubicBezTo>
                  <a:pt x="278" y="220"/>
                  <a:pt x="285" y="217"/>
                  <a:pt x="290" y="214"/>
                </a:cubicBezTo>
                <a:cubicBezTo>
                  <a:pt x="296" y="210"/>
                  <a:pt x="300" y="207"/>
                  <a:pt x="303" y="204"/>
                </a:cubicBezTo>
                <a:cubicBezTo>
                  <a:pt x="305" y="203"/>
                  <a:pt x="306" y="202"/>
                  <a:pt x="307" y="201"/>
                </a:cubicBezTo>
                <a:cubicBezTo>
                  <a:pt x="298" y="232"/>
                  <a:pt x="279" y="260"/>
                  <a:pt x="250" y="279"/>
                </a:cubicBezTo>
                <a:cubicBezTo>
                  <a:pt x="225" y="297"/>
                  <a:pt x="196" y="305"/>
                  <a:pt x="167" y="305"/>
                </a:cubicBezTo>
                <a:close/>
                <a:moveTo>
                  <a:pt x="160" y="13"/>
                </a:moveTo>
                <a:cubicBezTo>
                  <a:pt x="157" y="15"/>
                  <a:pt x="154" y="18"/>
                  <a:pt x="151" y="21"/>
                </a:cubicBezTo>
                <a:cubicBezTo>
                  <a:pt x="147" y="25"/>
                  <a:pt x="142" y="31"/>
                  <a:pt x="136" y="37"/>
                </a:cubicBezTo>
                <a:cubicBezTo>
                  <a:pt x="131" y="43"/>
                  <a:pt x="126" y="50"/>
                  <a:pt x="122" y="58"/>
                </a:cubicBezTo>
                <a:cubicBezTo>
                  <a:pt x="121" y="59"/>
                  <a:pt x="121" y="59"/>
                  <a:pt x="121" y="60"/>
                </a:cubicBezTo>
                <a:cubicBezTo>
                  <a:pt x="119" y="59"/>
                  <a:pt x="116" y="58"/>
                  <a:pt x="114" y="58"/>
                </a:cubicBezTo>
                <a:cubicBezTo>
                  <a:pt x="109" y="58"/>
                  <a:pt x="106" y="59"/>
                  <a:pt x="102" y="62"/>
                </a:cubicBezTo>
                <a:cubicBezTo>
                  <a:pt x="98" y="65"/>
                  <a:pt x="95" y="69"/>
                  <a:pt x="94" y="74"/>
                </a:cubicBezTo>
                <a:cubicBezTo>
                  <a:pt x="81" y="76"/>
                  <a:pt x="69" y="79"/>
                  <a:pt x="58" y="83"/>
                </a:cubicBezTo>
                <a:cubicBezTo>
                  <a:pt x="51" y="85"/>
                  <a:pt x="44" y="89"/>
                  <a:pt x="38" y="92"/>
                </a:cubicBezTo>
                <a:cubicBezTo>
                  <a:pt x="38" y="92"/>
                  <a:pt x="37" y="92"/>
                  <a:pt x="36" y="93"/>
                </a:cubicBezTo>
                <a:cubicBezTo>
                  <a:pt x="47" y="72"/>
                  <a:pt x="63" y="53"/>
                  <a:pt x="83" y="39"/>
                </a:cubicBezTo>
                <a:cubicBezTo>
                  <a:pt x="107" y="23"/>
                  <a:pt x="133" y="15"/>
                  <a:pt x="160" y="13"/>
                </a:cubicBezTo>
                <a:close/>
                <a:moveTo>
                  <a:pt x="167" y="13"/>
                </a:moveTo>
                <a:cubicBezTo>
                  <a:pt x="193" y="13"/>
                  <a:pt x="220" y="20"/>
                  <a:pt x="243" y="35"/>
                </a:cubicBezTo>
                <a:cubicBezTo>
                  <a:pt x="243" y="39"/>
                  <a:pt x="242" y="44"/>
                  <a:pt x="241" y="50"/>
                </a:cubicBezTo>
                <a:cubicBezTo>
                  <a:pt x="240" y="57"/>
                  <a:pt x="238" y="64"/>
                  <a:pt x="236" y="72"/>
                </a:cubicBezTo>
                <a:cubicBezTo>
                  <a:pt x="235" y="73"/>
                  <a:pt x="235" y="75"/>
                  <a:pt x="234" y="77"/>
                </a:cubicBezTo>
                <a:cubicBezTo>
                  <a:pt x="234" y="77"/>
                  <a:pt x="234" y="77"/>
                  <a:pt x="233" y="77"/>
                </a:cubicBezTo>
                <a:cubicBezTo>
                  <a:pt x="229" y="77"/>
                  <a:pt x="225" y="78"/>
                  <a:pt x="222" y="80"/>
                </a:cubicBezTo>
                <a:cubicBezTo>
                  <a:pt x="221" y="81"/>
                  <a:pt x="220" y="82"/>
                  <a:pt x="219" y="83"/>
                </a:cubicBezTo>
                <a:cubicBezTo>
                  <a:pt x="214" y="82"/>
                  <a:pt x="209" y="81"/>
                  <a:pt x="204" y="80"/>
                </a:cubicBezTo>
                <a:cubicBezTo>
                  <a:pt x="194" y="78"/>
                  <a:pt x="184" y="76"/>
                  <a:pt x="173" y="75"/>
                </a:cubicBezTo>
                <a:cubicBezTo>
                  <a:pt x="163" y="73"/>
                  <a:pt x="152" y="72"/>
                  <a:pt x="142" y="72"/>
                </a:cubicBezTo>
                <a:cubicBezTo>
                  <a:pt x="139" y="72"/>
                  <a:pt x="136" y="72"/>
                  <a:pt x="132" y="72"/>
                </a:cubicBezTo>
                <a:cubicBezTo>
                  <a:pt x="132" y="70"/>
                  <a:pt x="131" y="68"/>
                  <a:pt x="130" y="67"/>
                </a:cubicBezTo>
                <a:cubicBezTo>
                  <a:pt x="130" y="66"/>
                  <a:pt x="129" y="66"/>
                  <a:pt x="129" y="66"/>
                </a:cubicBezTo>
                <a:cubicBezTo>
                  <a:pt x="130" y="65"/>
                  <a:pt x="130" y="64"/>
                  <a:pt x="131" y="63"/>
                </a:cubicBezTo>
                <a:cubicBezTo>
                  <a:pt x="134" y="55"/>
                  <a:pt x="139" y="48"/>
                  <a:pt x="143" y="41"/>
                </a:cubicBezTo>
                <a:cubicBezTo>
                  <a:pt x="147" y="35"/>
                  <a:pt x="151" y="29"/>
                  <a:pt x="155" y="24"/>
                </a:cubicBezTo>
                <a:cubicBezTo>
                  <a:pt x="158" y="20"/>
                  <a:pt x="162" y="16"/>
                  <a:pt x="164" y="13"/>
                </a:cubicBezTo>
                <a:cubicBezTo>
                  <a:pt x="165" y="13"/>
                  <a:pt x="166" y="13"/>
                  <a:pt x="167" y="13"/>
                </a:cubicBezTo>
                <a:close/>
                <a:moveTo>
                  <a:pt x="287" y="76"/>
                </a:moveTo>
                <a:cubicBezTo>
                  <a:pt x="297" y="90"/>
                  <a:pt x="304" y="105"/>
                  <a:pt x="308" y="121"/>
                </a:cubicBezTo>
                <a:cubicBezTo>
                  <a:pt x="306" y="120"/>
                  <a:pt x="304" y="119"/>
                  <a:pt x="303" y="117"/>
                </a:cubicBezTo>
                <a:cubicBezTo>
                  <a:pt x="297" y="114"/>
                  <a:pt x="291" y="110"/>
                  <a:pt x="284" y="107"/>
                </a:cubicBezTo>
                <a:cubicBezTo>
                  <a:pt x="277" y="103"/>
                  <a:pt x="269" y="100"/>
                  <a:pt x="261" y="96"/>
                </a:cubicBezTo>
                <a:cubicBezTo>
                  <a:pt x="258" y="95"/>
                  <a:pt x="256" y="94"/>
                  <a:pt x="253" y="93"/>
                </a:cubicBezTo>
                <a:cubicBezTo>
                  <a:pt x="252" y="91"/>
                  <a:pt x="251" y="88"/>
                  <a:pt x="250" y="85"/>
                </a:cubicBezTo>
                <a:cubicBezTo>
                  <a:pt x="248" y="83"/>
                  <a:pt x="245" y="80"/>
                  <a:pt x="242" y="79"/>
                </a:cubicBezTo>
                <a:cubicBezTo>
                  <a:pt x="243" y="77"/>
                  <a:pt x="243" y="75"/>
                  <a:pt x="243" y="73"/>
                </a:cubicBezTo>
                <a:cubicBezTo>
                  <a:pt x="245" y="65"/>
                  <a:pt x="246" y="58"/>
                  <a:pt x="246" y="51"/>
                </a:cubicBezTo>
                <a:cubicBezTo>
                  <a:pt x="246" y="46"/>
                  <a:pt x="246" y="41"/>
                  <a:pt x="246" y="37"/>
                </a:cubicBezTo>
                <a:cubicBezTo>
                  <a:pt x="262" y="47"/>
                  <a:pt x="276" y="60"/>
                  <a:pt x="287" y="76"/>
                </a:cubicBezTo>
                <a:close/>
                <a:moveTo>
                  <a:pt x="308" y="198"/>
                </a:moveTo>
                <a:cubicBezTo>
                  <a:pt x="307" y="198"/>
                  <a:pt x="307" y="198"/>
                  <a:pt x="307" y="199"/>
                </a:cubicBezTo>
                <a:cubicBezTo>
                  <a:pt x="306" y="199"/>
                  <a:pt x="305" y="200"/>
                  <a:pt x="304" y="200"/>
                </a:cubicBezTo>
                <a:cubicBezTo>
                  <a:pt x="304" y="201"/>
                  <a:pt x="303" y="201"/>
                  <a:pt x="302" y="202"/>
                </a:cubicBezTo>
                <a:cubicBezTo>
                  <a:pt x="298" y="204"/>
                  <a:pt x="293" y="207"/>
                  <a:pt x="288" y="209"/>
                </a:cubicBezTo>
                <a:cubicBezTo>
                  <a:pt x="282" y="211"/>
                  <a:pt x="276" y="213"/>
                  <a:pt x="269" y="215"/>
                </a:cubicBezTo>
                <a:cubicBezTo>
                  <a:pt x="261" y="217"/>
                  <a:pt x="253" y="218"/>
                  <a:pt x="245" y="219"/>
                </a:cubicBezTo>
                <a:cubicBezTo>
                  <a:pt x="237" y="220"/>
                  <a:pt x="228" y="221"/>
                  <a:pt x="218" y="221"/>
                </a:cubicBezTo>
                <a:cubicBezTo>
                  <a:pt x="209" y="221"/>
                  <a:pt x="200" y="221"/>
                  <a:pt x="190" y="221"/>
                </a:cubicBezTo>
                <a:cubicBezTo>
                  <a:pt x="188" y="221"/>
                  <a:pt x="186" y="221"/>
                  <a:pt x="184" y="220"/>
                </a:cubicBezTo>
                <a:cubicBezTo>
                  <a:pt x="184" y="218"/>
                  <a:pt x="183" y="215"/>
                  <a:pt x="181" y="213"/>
                </a:cubicBezTo>
                <a:cubicBezTo>
                  <a:pt x="181" y="213"/>
                  <a:pt x="181" y="213"/>
                  <a:pt x="181" y="213"/>
                </a:cubicBezTo>
                <a:cubicBezTo>
                  <a:pt x="187" y="204"/>
                  <a:pt x="194" y="195"/>
                  <a:pt x="199" y="186"/>
                </a:cubicBezTo>
                <a:cubicBezTo>
                  <a:pt x="205" y="176"/>
                  <a:pt x="211" y="167"/>
                  <a:pt x="215" y="157"/>
                </a:cubicBezTo>
                <a:cubicBezTo>
                  <a:pt x="220" y="147"/>
                  <a:pt x="224" y="137"/>
                  <a:pt x="228" y="128"/>
                </a:cubicBezTo>
                <a:cubicBezTo>
                  <a:pt x="229" y="124"/>
                  <a:pt x="231" y="120"/>
                  <a:pt x="232" y="116"/>
                </a:cubicBezTo>
                <a:cubicBezTo>
                  <a:pt x="232" y="116"/>
                  <a:pt x="233" y="117"/>
                  <a:pt x="233" y="117"/>
                </a:cubicBezTo>
                <a:cubicBezTo>
                  <a:pt x="237" y="117"/>
                  <a:pt x="241" y="115"/>
                  <a:pt x="245" y="113"/>
                </a:cubicBezTo>
                <a:cubicBezTo>
                  <a:pt x="248" y="111"/>
                  <a:pt x="250" y="108"/>
                  <a:pt x="252" y="104"/>
                </a:cubicBezTo>
                <a:cubicBezTo>
                  <a:pt x="254" y="105"/>
                  <a:pt x="256" y="105"/>
                  <a:pt x="257" y="106"/>
                </a:cubicBezTo>
                <a:cubicBezTo>
                  <a:pt x="266" y="108"/>
                  <a:pt x="274" y="111"/>
                  <a:pt x="281" y="114"/>
                </a:cubicBezTo>
                <a:cubicBezTo>
                  <a:pt x="288" y="116"/>
                  <a:pt x="295" y="119"/>
                  <a:pt x="300" y="122"/>
                </a:cubicBezTo>
                <a:cubicBezTo>
                  <a:pt x="303" y="123"/>
                  <a:pt x="306" y="125"/>
                  <a:pt x="309" y="126"/>
                </a:cubicBezTo>
                <a:cubicBezTo>
                  <a:pt x="315" y="150"/>
                  <a:pt x="314" y="175"/>
                  <a:pt x="308" y="198"/>
                </a:cubicBezTo>
                <a:close/>
                <a:moveTo>
                  <a:pt x="118" y="282"/>
                </a:moveTo>
                <a:cubicBezTo>
                  <a:pt x="120" y="288"/>
                  <a:pt x="122" y="293"/>
                  <a:pt x="124" y="298"/>
                </a:cubicBezTo>
                <a:cubicBezTo>
                  <a:pt x="124" y="298"/>
                  <a:pt x="125" y="299"/>
                  <a:pt x="125" y="299"/>
                </a:cubicBezTo>
                <a:cubicBezTo>
                  <a:pt x="108" y="294"/>
                  <a:pt x="92" y="286"/>
                  <a:pt x="78" y="276"/>
                </a:cubicBezTo>
                <a:cubicBezTo>
                  <a:pt x="81" y="276"/>
                  <a:pt x="85" y="275"/>
                  <a:pt x="89" y="275"/>
                </a:cubicBezTo>
                <a:cubicBezTo>
                  <a:pt x="96" y="274"/>
                  <a:pt x="104" y="272"/>
                  <a:pt x="112" y="269"/>
                </a:cubicBezTo>
                <a:cubicBezTo>
                  <a:pt x="112" y="268"/>
                  <a:pt x="112" y="268"/>
                  <a:pt x="112" y="268"/>
                </a:cubicBezTo>
                <a:cubicBezTo>
                  <a:pt x="114" y="273"/>
                  <a:pt x="116" y="278"/>
                  <a:pt x="118" y="282"/>
                </a:cubicBezTo>
                <a:close/>
                <a:moveTo>
                  <a:pt x="117" y="257"/>
                </a:moveTo>
                <a:cubicBezTo>
                  <a:pt x="115" y="250"/>
                  <a:pt x="114" y="243"/>
                  <a:pt x="113" y="235"/>
                </a:cubicBezTo>
                <a:cubicBezTo>
                  <a:pt x="112" y="232"/>
                  <a:pt x="112" y="228"/>
                  <a:pt x="111" y="224"/>
                </a:cubicBezTo>
                <a:cubicBezTo>
                  <a:pt x="112" y="224"/>
                  <a:pt x="112" y="224"/>
                  <a:pt x="112" y="223"/>
                </a:cubicBezTo>
                <a:cubicBezTo>
                  <a:pt x="118" y="225"/>
                  <a:pt x="123" y="226"/>
                  <a:pt x="129" y="227"/>
                </a:cubicBezTo>
                <a:cubicBezTo>
                  <a:pt x="135" y="228"/>
                  <a:pt x="142" y="229"/>
                  <a:pt x="149" y="230"/>
                </a:cubicBezTo>
                <a:cubicBezTo>
                  <a:pt x="142" y="237"/>
                  <a:pt x="136" y="243"/>
                  <a:pt x="130" y="248"/>
                </a:cubicBezTo>
                <a:cubicBezTo>
                  <a:pt x="125" y="251"/>
                  <a:pt x="121" y="254"/>
                  <a:pt x="117" y="257"/>
                </a:cubicBezTo>
                <a:close/>
                <a:moveTo>
                  <a:pt x="77" y="202"/>
                </a:moveTo>
                <a:cubicBezTo>
                  <a:pt x="69" y="199"/>
                  <a:pt x="61" y="197"/>
                  <a:pt x="54" y="194"/>
                </a:cubicBezTo>
                <a:cubicBezTo>
                  <a:pt x="47" y="191"/>
                  <a:pt x="41" y="188"/>
                  <a:pt x="36" y="185"/>
                </a:cubicBezTo>
                <a:cubicBezTo>
                  <a:pt x="31" y="182"/>
                  <a:pt x="26" y="179"/>
                  <a:pt x="23" y="176"/>
                </a:cubicBezTo>
                <a:cubicBezTo>
                  <a:pt x="22" y="176"/>
                  <a:pt x="22" y="175"/>
                  <a:pt x="21" y="175"/>
                </a:cubicBezTo>
                <a:cubicBezTo>
                  <a:pt x="19" y="149"/>
                  <a:pt x="23" y="123"/>
                  <a:pt x="33" y="100"/>
                </a:cubicBezTo>
                <a:cubicBezTo>
                  <a:pt x="35" y="99"/>
                  <a:pt x="38" y="97"/>
                  <a:pt x="41" y="96"/>
                </a:cubicBezTo>
                <a:cubicBezTo>
                  <a:pt x="46" y="94"/>
                  <a:pt x="53" y="92"/>
                  <a:pt x="60" y="90"/>
                </a:cubicBezTo>
                <a:cubicBezTo>
                  <a:pt x="68" y="88"/>
                  <a:pt x="76" y="87"/>
                  <a:pt x="85" y="86"/>
                </a:cubicBezTo>
                <a:cubicBezTo>
                  <a:pt x="88" y="86"/>
                  <a:pt x="91" y="85"/>
                  <a:pt x="95" y="85"/>
                </a:cubicBezTo>
                <a:cubicBezTo>
                  <a:pt x="96" y="87"/>
                  <a:pt x="96" y="88"/>
                  <a:pt x="97" y="89"/>
                </a:cubicBezTo>
                <a:cubicBezTo>
                  <a:pt x="99" y="92"/>
                  <a:pt x="102" y="94"/>
                  <a:pt x="105" y="96"/>
                </a:cubicBezTo>
                <a:cubicBezTo>
                  <a:pt x="103" y="102"/>
                  <a:pt x="101" y="108"/>
                  <a:pt x="100" y="114"/>
                </a:cubicBezTo>
                <a:cubicBezTo>
                  <a:pt x="98" y="125"/>
                  <a:pt x="96" y="135"/>
                  <a:pt x="95" y="146"/>
                </a:cubicBezTo>
                <a:cubicBezTo>
                  <a:pt x="94" y="157"/>
                  <a:pt x="94" y="168"/>
                  <a:pt x="95" y="178"/>
                </a:cubicBezTo>
                <a:cubicBezTo>
                  <a:pt x="95" y="181"/>
                  <a:pt x="95" y="185"/>
                  <a:pt x="95" y="188"/>
                </a:cubicBezTo>
                <a:cubicBezTo>
                  <a:pt x="94" y="188"/>
                  <a:pt x="92" y="189"/>
                  <a:pt x="91" y="190"/>
                </a:cubicBezTo>
                <a:cubicBezTo>
                  <a:pt x="86" y="193"/>
                  <a:pt x="83" y="198"/>
                  <a:pt x="82" y="204"/>
                </a:cubicBezTo>
                <a:cubicBezTo>
                  <a:pt x="81" y="203"/>
                  <a:pt x="79" y="202"/>
                  <a:pt x="77" y="202"/>
                </a:cubicBezTo>
                <a:close/>
                <a:moveTo>
                  <a:pt x="141" y="85"/>
                </a:moveTo>
                <a:cubicBezTo>
                  <a:pt x="151" y="86"/>
                  <a:pt x="162" y="86"/>
                  <a:pt x="172" y="88"/>
                </a:cubicBezTo>
                <a:cubicBezTo>
                  <a:pt x="182" y="89"/>
                  <a:pt x="192" y="91"/>
                  <a:pt x="202" y="92"/>
                </a:cubicBezTo>
                <a:cubicBezTo>
                  <a:pt x="206" y="93"/>
                  <a:pt x="210" y="94"/>
                  <a:pt x="214" y="95"/>
                </a:cubicBezTo>
                <a:cubicBezTo>
                  <a:pt x="213" y="99"/>
                  <a:pt x="214" y="104"/>
                  <a:pt x="217" y="108"/>
                </a:cubicBezTo>
                <a:cubicBezTo>
                  <a:pt x="218" y="110"/>
                  <a:pt x="220" y="111"/>
                  <a:pt x="222" y="113"/>
                </a:cubicBezTo>
                <a:cubicBezTo>
                  <a:pt x="220" y="116"/>
                  <a:pt x="219" y="120"/>
                  <a:pt x="217" y="123"/>
                </a:cubicBezTo>
                <a:cubicBezTo>
                  <a:pt x="215" y="128"/>
                  <a:pt x="213" y="132"/>
                  <a:pt x="211" y="137"/>
                </a:cubicBezTo>
                <a:cubicBezTo>
                  <a:pt x="208" y="142"/>
                  <a:pt x="206" y="146"/>
                  <a:pt x="204" y="151"/>
                </a:cubicBezTo>
                <a:cubicBezTo>
                  <a:pt x="199" y="160"/>
                  <a:pt x="194" y="170"/>
                  <a:pt x="188" y="179"/>
                </a:cubicBezTo>
                <a:cubicBezTo>
                  <a:pt x="182" y="188"/>
                  <a:pt x="176" y="197"/>
                  <a:pt x="170" y="205"/>
                </a:cubicBezTo>
                <a:cubicBezTo>
                  <a:pt x="170" y="205"/>
                  <a:pt x="170" y="206"/>
                  <a:pt x="170" y="206"/>
                </a:cubicBezTo>
                <a:cubicBezTo>
                  <a:pt x="169" y="206"/>
                  <a:pt x="168" y="206"/>
                  <a:pt x="167" y="206"/>
                </a:cubicBezTo>
                <a:cubicBezTo>
                  <a:pt x="163" y="206"/>
                  <a:pt x="160" y="207"/>
                  <a:pt x="157" y="209"/>
                </a:cubicBezTo>
                <a:cubicBezTo>
                  <a:pt x="153" y="211"/>
                  <a:pt x="151" y="214"/>
                  <a:pt x="150" y="217"/>
                </a:cubicBezTo>
                <a:cubicBezTo>
                  <a:pt x="144" y="216"/>
                  <a:pt x="137" y="215"/>
                  <a:pt x="131" y="214"/>
                </a:cubicBezTo>
                <a:cubicBezTo>
                  <a:pt x="128" y="214"/>
                  <a:pt x="124" y="213"/>
                  <a:pt x="121" y="213"/>
                </a:cubicBezTo>
                <a:cubicBezTo>
                  <a:pt x="123" y="207"/>
                  <a:pt x="122" y="200"/>
                  <a:pt x="118" y="195"/>
                </a:cubicBezTo>
                <a:cubicBezTo>
                  <a:pt x="116" y="191"/>
                  <a:pt x="112" y="189"/>
                  <a:pt x="108" y="188"/>
                </a:cubicBezTo>
                <a:cubicBezTo>
                  <a:pt x="108" y="184"/>
                  <a:pt x="108" y="181"/>
                  <a:pt x="108" y="178"/>
                </a:cubicBezTo>
                <a:cubicBezTo>
                  <a:pt x="107" y="168"/>
                  <a:pt x="108" y="157"/>
                  <a:pt x="108" y="147"/>
                </a:cubicBezTo>
                <a:cubicBezTo>
                  <a:pt x="109" y="137"/>
                  <a:pt x="111" y="127"/>
                  <a:pt x="113" y="117"/>
                </a:cubicBezTo>
                <a:cubicBezTo>
                  <a:pt x="114" y="110"/>
                  <a:pt x="115" y="104"/>
                  <a:pt x="117" y="98"/>
                </a:cubicBezTo>
                <a:cubicBezTo>
                  <a:pt x="120" y="97"/>
                  <a:pt x="123" y="96"/>
                  <a:pt x="125" y="94"/>
                </a:cubicBezTo>
                <a:cubicBezTo>
                  <a:pt x="128" y="92"/>
                  <a:pt x="131" y="89"/>
                  <a:pt x="132" y="85"/>
                </a:cubicBezTo>
                <a:cubicBezTo>
                  <a:pt x="135" y="85"/>
                  <a:pt x="138" y="85"/>
                  <a:pt x="141" y="85"/>
                </a:cubicBezTo>
                <a:close/>
                <a:moveTo>
                  <a:pt x="227" y="87"/>
                </a:moveTo>
                <a:cubicBezTo>
                  <a:pt x="228" y="87"/>
                  <a:pt x="228" y="86"/>
                  <a:pt x="229" y="86"/>
                </a:cubicBezTo>
                <a:cubicBezTo>
                  <a:pt x="230" y="86"/>
                  <a:pt x="231" y="85"/>
                  <a:pt x="232" y="85"/>
                </a:cubicBezTo>
                <a:cubicBezTo>
                  <a:pt x="232" y="85"/>
                  <a:pt x="233" y="85"/>
                  <a:pt x="233" y="85"/>
                </a:cubicBezTo>
                <a:cubicBezTo>
                  <a:pt x="236" y="85"/>
                  <a:pt x="238" y="86"/>
                  <a:pt x="240" y="88"/>
                </a:cubicBezTo>
                <a:cubicBezTo>
                  <a:pt x="241" y="88"/>
                  <a:pt x="242" y="89"/>
                  <a:pt x="243" y="90"/>
                </a:cubicBezTo>
                <a:cubicBezTo>
                  <a:pt x="243" y="90"/>
                  <a:pt x="243" y="90"/>
                  <a:pt x="243" y="90"/>
                </a:cubicBezTo>
                <a:cubicBezTo>
                  <a:pt x="245" y="94"/>
                  <a:pt x="245" y="98"/>
                  <a:pt x="244" y="102"/>
                </a:cubicBezTo>
                <a:cubicBezTo>
                  <a:pt x="243" y="104"/>
                  <a:pt x="242" y="105"/>
                  <a:pt x="240" y="106"/>
                </a:cubicBezTo>
                <a:cubicBezTo>
                  <a:pt x="238" y="107"/>
                  <a:pt x="237" y="108"/>
                  <a:pt x="235" y="108"/>
                </a:cubicBezTo>
                <a:cubicBezTo>
                  <a:pt x="234" y="108"/>
                  <a:pt x="234" y="108"/>
                  <a:pt x="233" y="108"/>
                </a:cubicBezTo>
                <a:cubicBezTo>
                  <a:pt x="230" y="108"/>
                  <a:pt x="227" y="107"/>
                  <a:pt x="225" y="104"/>
                </a:cubicBezTo>
                <a:cubicBezTo>
                  <a:pt x="224" y="104"/>
                  <a:pt x="224" y="104"/>
                  <a:pt x="224" y="103"/>
                </a:cubicBezTo>
                <a:cubicBezTo>
                  <a:pt x="222" y="101"/>
                  <a:pt x="222" y="99"/>
                  <a:pt x="222" y="97"/>
                </a:cubicBezTo>
                <a:cubicBezTo>
                  <a:pt x="222" y="93"/>
                  <a:pt x="224" y="89"/>
                  <a:pt x="227" y="87"/>
                </a:cubicBezTo>
                <a:close/>
                <a:moveTo>
                  <a:pt x="172" y="231"/>
                </a:moveTo>
                <a:cubicBezTo>
                  <a:pt x="171" y="232"/>
                  <a:pt x="170" y="232"/>
                  <a:pt x="168" y="233"/>
                </a:cubicBezTo>
                <a:cubicBezTo>
                  <a:pt x="168" y="233"/>
                  <a:pt x="167" y="233"/>
                  <a:pt x="167" y="233"/>
                </a:cubicBezTo>
                <a:cubicBezTo>
                  <a:pt x="166" y="233"/>
                  <a:pt x="165" y="233"/>
                  <a:pt x="164" y="232"/>
                </a:cubicBezTo>
                <a:cubicBezTo>
                  <a:pt x="163" y="232"/>
                  <a:pt x="163" y="232"/>
                  <a:pt x="163" y="232"/>
                </a:cubicBezTo>
                <a:cubicBezTo>
                  <a:pt x="162" y="231"/>
                  <a:pt x="160" y="230"/>
                  <a:pt x="159" y="229"/>
                </a:cubicBezTo>
                <a:cubicBezTo>
                  <a:pt x="157" y="226"/>
                  <a:pt x="157" y="223"/>
                  <a:pt x="158" y="221"/>
                </a:cubicBezTo>
                <a:cubicBezTo>
                  <a:pt x="158" y="220"/>
                  <a:pt x="158" y="219"/>
                  <a:pt x="159" y="218"/>
                </a:cubicBezTo>
                <a:cubicBezTo>
                  <a:pt x="159" y="217"/>
                  <a:pt x="160" y="216"/>
                  <a:pt x="161" y="216"/>
                </a:cubicBezTo>
                <a:cubicBezTo>
                  <a:pt x="162" y="215"/>
                  <a:pt x="162" y="215"/>
                  <a:pt x="162" y="215"/>
                </a:cubicBezTo>
                <a:cubicBezTo>
                  <a:pt x="164" y="214"/>
                  <a:pt x="165" y="214"/>
                  <a:pt x="167" y="214"/>
                </a:cubicBezTo>
                <a:cubicBezTo>
                  <a:pt x="170" y="214"/>
                  <a:pt x="173" y="215"/>
                  <a:pt x="174" y="218"/>
                </a:cubicBezTo>
                <a:cubicBezTo>
                  <a:pt x="175" y="218"/>
                  <a:pt x="175" y="219"/>
                  <a:pt x="175" y="219"/>
                </a:cubicBezTo>
                <a:cubicBezTo>
                  <a:pt x="175" y="220"/>
                  <a:pt x="175" y="220"/>
                  <a:pt x="175" y="220"/>
                </a:cubicBezTo>
                <a:cubicBezTo>
                  <a:pt x="177" y="224"/>
                  <a:pt x="176" y="229"/>
                  <a:pt x="172" y="231"/>
                </a:cubicBezTo>
                <a:close/>
                <a:moveTo>
                  <a:pt x="96" y="197"/>
                </a:moveTo>
                <a:cubicBezTo>
                  <a:pt x="96" y="197"/>
                  <a:pt x="96" y="197"/>
                  <a:pt x="96" y="197"/>
                </a:cubicBezTo>
                <a:cubicBezTo>
                  <a:pt x="98" y="196"/>
                  <a:pt x="100" y="195"/>
                  <a:pt x="102" y="195"/>
                </a:cubicBezTo>
                <a:cubicBezTo>
                  <a:pt x="104" y="195"/>
                  <a:pt x="107" y="196"/>
                  <a:pt x="108" y="197"/>
                </a:cubicBezTo>
                <a:cubicBezTo>
                  <a:pt x="110" y="198"/>
                  <a:pt x="111" y="199"/>
                  <a:pt x="112" y="200"/>
                </a:cubicBezTo>
                <a:cubicBezTo>
                  <a:pt x="114" y="203"/>
                  <a:pt x="114" y="207"/>
                  <a:pt x="113" y="211"/>
                </a:cubicBezTo>
                <a:cubicBezTo>
                  <a:pt x="112" y="212"/>
                  <a:pt x="111" y="214"/>
                  <a:pt x="110" y="215"/>
                </a:cubicBezTo>
                <a:cubicBezTo>
                  <a:pt x="110" y="215"/>
                  <a:pt x="109" y="216"/>
                  <a:pt x="109" y="216"/>
                </a:cubicBezTo>
                <a:cubicBezTo>
                  <a:pt x="107" y="217"/>
                  <a:pt x="104" y="218"/>
                  <a:pt x="102" y="218"/>
                </a:cubicBezTo>
                <a:cubicBezTo>
                  <a:pt x="101" y="218"/>
                  <a:pt x="100" y="218"/>
                  <a:pt x="99" y="218"/>
                </a:cubicBezTo>
                <a:cubicBezTo>
                  <a:pt x="97" y="217"/>
                  <a:pt x="94" y="215"/>
                  <a:pt x="93" y="213"/>
                </a:cubicBezTo>
                <a:cubicBezTo>
                  <a:pt x="91" y="211"/>
                  <a:pt x="90" y="208"/>
                  <a:pt x="91" y="206"/>
                </a:cubicBezTo>
                <a:cubicBezTo>
                  <a:pt x="91" y="202"/>
                  <a:pt x="93" y="199"/>
                  <a:pt x="96" y="197"/>
                </a:cubicBezTo>
                <a:close/>
                <a:moveTo>
                  <a:pt x="125" y="76"/>
                </a:moveTo>
                <a:cubicBezTo>
                  <a:pt x="125" y="79"/>
                  <a:pt x="125" y="82"/>
                  <a:pt x="123" y="84"/>
                </a:cubicBezTo>
                <a:cubicBezTo>
                  <a:pt x="123" y="85"/>
                  <a:pt x="122" y="86"/>
                  <a:pt x="121" y="87"/>
                </a:cubicBezTo>
                <a:cubicBezTo>
                  <a:pt x="120" y="87"/>
                  <a:pt x="120" y="87"/>
                  <a:pt x="120" y="88"/>
                </a:cubicBezTo>
                <a:cubicBezTo>
                  <a:pt x="118" y="89"/>
                  <a:pt x="116" y="90"/>
                  <a:pt x="114" y="90"/>
                </a:cubicBezTo>
                <a:cubicBezTo>
                  <a:pt x="112" y="90"/>
                  <a:pt x="109" y="89"/>
                  <a:pt x="108" y="88"/>
                </a:cubicBezTo>
                <a:cubicBezTo>
                  <a:pt x="106" y="87"/>
                  <a:pt x="105" y="86"/>
                  <a:pt x="104" y="85"/>
                </a:cubicBezTo>
                <a:cubicBezTo>
                  <a:pt x="104" y="85"/>
                  <a:pt x="104" y="85"/>
                  <a:pt x="104" y="85"/>
                </a:cubicBezTo>
                <a:cubicBezTo>
                  <a:pt x="102" y="81"/>
                  <a:pt x="101" y="77"/>
                  <a:pt x="103" y="73"/>
                </a:cubicBezTo>
                <a:cubicBezTo>
                  <a:pt x="104" y="71"/>
                  <a:pt x="105" y="70"/>
                  <a:pt x="107" y="69"/>
                </a:cubicBezTo>
                <a:cubicBezTo>
                  <a:pt x="109" y="67"/>
                  <a:pt x="111" y="67"/>
                  <a:pt x="114" y="67"/>
                </a:cubicBezTo>
                <a:cubicBezTo>
                  <a:pt x="115" y="67"/>
                  <a:pt x="116" y="67"/>
                  <a:pt x="117" y="67"/>
                </a:cubicBezTo>
                <a:cubicBezTo>
                  <a:pt x="119" y="68"/>
                  <a:pt x="121" y="69"/>
                  <a:pt x="123" y="72"/>
                </a:cubicBezTo>
                <a:cubicBezTo>
                  <a:pt x="123" y="72"/>
                  <a:pt x="123" y="72"/>
                  <a:pt x="123" y="72"/>
                </a:cubicBezTo>
                <a:cubicBezTo>
                  <a:pt x="124" y="73"/>
                  <a:pt x="125" y="74"/>
                  <a:pt x="125" y="76"/>
                </a:cubicBezTo>
                <a:close/>
                <a:moveTo>
                  <a:pt x="33" y="190"/>
                </a:moveTo>
                <a:cubicBezTo>
                  <a:pt x="38" y="193"/>
                  <a:pt x="44" y="197"/>
                  <a:pt x="51" y="201"/>
                </a:cubicBezTo>
                <a:cubicBezTo>
                  <a:pt x="58" y="205"/>
                  <a:pt x="65" y="208"/>
                  <a:pt x="73" y="211"/>
                </a:cubicBezTo>
                <a:cubicBezTo>
                  <a:pt x="77" y="213"/>
                  <a:pt x="81" y="214"/>
                  <a:pt x="84" y="215"/>
                </a:cubicBezTo>
                <a:cubicBezTo>
                  <a:pt x="85" y="216"/>
                  <a:pt x="85" y="217"/>
                  <a:pt x="86" y="218"/>
                </a:cubicBezTo>
                <a:cubicBezTo>
                  <a:pt x="89" y="223"/>
                  <a:pt x="95" y="226"/>
                  <a:pt x="101" y="226"/>
                </a:cubicBezTo>
                <a:cubicBezTo>
                  <a:pt x="101" y="230"/>
                  <a:pt x="102" y="234"/>
                  <a:pt x="103" y="237"/>
                </a:cubicBezTo>
                <a:cubicBezTo>
                  <a:pt x="105" y="246"/>
                  <a:pt x="107" y="254"/>
                  <a:pt x="110" y="261"/>
                </a:cubicBezTo>
                <a:cubicBezTo>
                  <a:pt x="109" y="261"/>
                  <a:pt x="109" y="261"/>
                  <a:pt x="108" y="262"/>
                </a:cubicBezTo>
                <a:cubicBezTo>
                  <a:pt x="101" y="265"/>
                  <a:pt x="95" y="268"/>
                  <a:pt x="88" y="270"/>
                </a:cubicBezTo>
                <a:cubicBezTo>
                  <a:pt x="83" y="271"/>
                  <a:pt x="78" y="272"/>
                  <a:pt x="74" y="273"/>
                </a:cubicBezTo>
                <a:cubicBezTo>
                  <a:pt x="64" y="264"/>
                  <a:pt x="55" y="254"/>
                  <a:pt x="47" y="243"/>
                </a:cubicBezTo>
                <a:cubicBezTo>
                  <a:pt x="33" y="223"/>
                  <a:pt x="25" y="201"/>
                  <a:pt x="22" y="179"/>
                </a:cubicBezTo>
                <a:cubicBezTo>
                  <a:pt x="25" y="183"/>
                  <a:pt x="28" y="186"/>
                  <a:pt x="33" y="190"/>
                </a:cubicBezTo>
                <a:close/>
              </a:path>
            </a:pathLst>
          </a:custGeom>
          <a:solidFill>
            <a:schemeClr val="bg1"/>
          </a:solidFill>
          <a:ln w="9525">
            <a:noFill/>
            <a:round/>
            <a:headEnd/>
            <a:tailEnd/>
          </a:ln>
        </p:spPr>
        <p:txBody>
          <a:bodyPr/>
          <a:lstStyle/>
          <a:p>
            <a:endParaRPr lang="zh-CN" altLang="en-US"/>
          </a:p>
        </p:txBody>
      </p:sp>
      <p:grpSp>
        <p:nvGrpSpPr>
          <p:cNvPr id="79" name="组合 22"/>
          <p:cNvGrpSpPr/>
          <p:nvPr/>
        </p:nvGrpSpPr>
        <p:grpSpPr>
          <a:xfrm>
            <a:off x="5646783" y="2181499"/>
            <a:ext cx="177375" cy="227287"/>
            <a:chOff x="5373688" y="815975"/>
            <a:chExt cx="220663" cy="244475"/>
          </a:xfrm>
          <a:solidFill>
            <a:schemeClr val="bg1"/>
          </a:solidFill>
        </p:grpSpPr>
        <p:sp>
          <p:nvSpPr>
            <p:cNvPr id="80" name="Freeform 574"/>
            <p:cNvSpPr>
              <a:spLocks noEditPoints="1"/>
            </p:cNvSpPr>
            <p:nvPr/>
          </p:nvSpPr>
          <p:spPr bwMode="auto">
            <a:xfrm>
              <a:off x="5403851" y="869950"/>
              <a:ext cx="190500" cy="190500"/>
            </a:xfrm>
            <a:custGeom>
              <a:avLst/>
              <a:gdLst>
                <a:gd name="T0" fmla="*/ 65 w 229"/>
                <a:gd name="T1" fmla="*/ 36 h 228"/>
                <a:gd name="T2" fmla="*/ 53 w 229"/>
                <a:gd name="T3" fmla="*/ 46 h 228"/>
                <a:gd name="T4" fmla="*/ 36 w 229"/>
                <a:gd name="T5" fmla="*/ 42 h 228"/>
                <a:gd name="T6" fmla="*/ 10 w 229"/>
                <a:gd name="T7" fmla="*/ 69 h 228"/>
                <a:gd name="T8" fmla="*/ 24 w 229"/>
                <a:gd name="T9" fmla="*/ 94 h 228"/>
                <a:gd name="T10" fmla="*/ 25 w 229"/>
                <a:gd name="T11" fmla="*/ 106 h 228"/>
                <a:gd name="T12" fmla="*/ 21 w 229"/>
                <a:gd name="T13" fmla="*/ 111 h 228"/>
                <a:gd name="T14" fmla="*/ 1 w 229"/>
                <a:gd name="T15" fmla="*/ 130 h 228"/>
                <a:gd name="T16" fmla="*/ 20 w 229"/>
                <a:gd name="T17" fmla="*/ 163 h 228"/>
                <a:gd name="T18" fmla="*/ 36 w 229"/>
                <a:gd name="T19" fmla="*/ 163 h 228"/>
                <a:gd name="T20" fmla="*/ 46 w 229"/>
                <a:gd name="T21" fmla="*/ 175 h 228"/>
                <a:gd name="T22" fmla="*/ 42 w 229"/>
                <a:gd name="T23" fmla="*/ 192 h 228"/>
                <a:gd name="T24" fmla="*/ 69 w 229"/>
                <a:gd name="T25" fmla="*/ 219 h 228"/>
                <a:gd name="T26" fmla="*/ 94 w 229"/>
                <a:gd name="T27" fmla="*/ 204 h 228"/>
                <a:gd name="T28" fmla="*/ 106 w 229"/>
                <a:gd name="T29" fmla="*/ 203 h 228"/>
                <a:gd name="T30" fmla="*/ 111 w 229"/>
                <a:gd name="T31" fmla="*/ 208 h 228"/>
                <a:gd name="T32" fmla="*/ 130 w 229"/>
                <a:gd name="T33" fmla="*/ 227 h 228"/>
                <a:gd name="T34" fmla="*/ 163 w 229"/>
                <a:gd name="T35" fmla="*/ 209 h 228"/>
                <a:gd name="T36" fmla="*/ 164 w 229"/>
                <a:gd name="T37" fmla="*/ 192 h 228"/>
                <a:gd name="T38" fmla="*/ 175 w 229"/>
                <a:gd name="T39" fmla="*/ 182 h 228"/>
                <a:gd name="T40" fmla="*/ 192 w 229"/>
                <a:gd name="T41" fmla="*/ 186 h 228"/>
                <a:gd name="T42" fmla="*/ 219 w 229"/>
                <a:gd name="T43" fmla="*/ 159 h 228"/>
                <a:gd name="T44" fmla="*/ 205 w 229"/>
                <a:gd name="T45" fmla="*/ 135 h 228"/>
                <a:gd name="T46" fmla="*/ 203 w 229"/>
                <a:gd name="T47" fmla="*/ 122 h 228"/>
                <a:gd name="T48" fmla="*/ 208 w 229"/>
                <a:gd name="T49" fmla="*/ 118 h 228"/>
                <a:gd name="T50" fmla="*/ 227 w 229"/>
                <a:gd name="T51" fmla="*/ 98 h 228"/>
                <a:gd name="T52" fmla="*/ 209 w 229"/>
                <a:gd name="T53" fmla="*/ 66 h 228"/>
                <a:gd name="T54" fmla="*/ 193 w 229"/>
                <a:gd name="T55" fmla="*/ 65 h 228"/>
                <a:gd name="T56" fmla="*/ 182 w 229"/>
                <a:gd name="T57" fmla="*/ 53 h 228"/>
                <a:gd name="T58" fmla="*/ 186 w 229"/>
                <a:gd name="T59" fmla="*/ 36 h 228"/>
                <a:gd name="T60" fmla="*/ 160 w 229"/>
                <a:gd name="T61" fmla="*/ 9 h 228"/>
                <a:gd name="T62" fmla="*/ 135 w 229"/>
                <a:gd name="T63" fmla="*/ 24 h 228"/>
                <a:gd name="T64" fmla="*/ 122 w 229"/>
                <a:gd name="T65" fmla="*/ 25 h 228"/>
                <a:gd name="T66" fmla="*/ 118 w 229"/>
                <a:gd name="T67" fmla="*/ 20 h 228"/>
                <a:gd name="T68" fmla="*/ 99 w 229"/>
                <a:gd name="T69" fmla="*/ 1 h 228"/>
                <a:gd name="T70" fmla="*/ 66 w 229"/>
                <a:gd name="T71" fmla="*/ 19 h 228"/>
                <a:gd name="T72" fmla="*/ 114 w 229"/>
                <a:gd name="T73" fmla="*/ 46 h 228"/>
                <a:gd name="T74" fmla="*/ 114 w 229"/>
                <a:gd name="T75" fmla="*/ 178 h 228"/>
                <a:gd name="T76" fmla="*/ 114 w 229"/>
                <a:gd name="T77" fmla="*/ 4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228">
                  <a:moveTo>
                    <a:pt x="65" y="36"/>
                  </a:moveTo>
                  <a:cubicBezTo>
                    <a:pt x="65" y="36"/>
                    <a:pt x="65" y="36"/>
                    <a:pt x="65" y="36"/>
                  </a:cubicBezTo>
                  <a:cubicBezTo>
                    <a:pt x="65" y="40"/>
                    <a:pt x="62" y="44"/>
                    <a:pt x="57" y="46"/>
                  </a:cubicBezTo>
                  <a:cubicBezTo>
                    <a:pt x="56" y="46"/>
                    <a:pt x="55" y="46"/>
                    <a:pt x="53" y="46"/>
                  </a:cubicBezTo>
                  <a:cubicBezTo>
                    <a:pt x="51" y="45"/>
                    <a:pt x="51" y="45"/>
                    <a:pt x="51" y="45"/>
                  </a:cubicBezTo>
                  <a:cubicBezTo>
                    <a:pt x="36" y="42"/>
                    <a:pt x="36" y="42"/>
                    <a:pt x="36" y="42"/>
                  </a:cubicBezTo>
                  <a:cubicBezTo>
                    <a:pt x="32" y="41"/>
                    <a:pt x="26" y="41"/>
                    <a:pt x="23" y="45"/>
                  </a:cubicBezTo>
                  <a:cubicBezTo>
                    <a:pt x="10" y="69"/>
                    <a:pt x="10" y="69"/>
                    <a:pt x="10" y="69"/>
                  </a:cubicBezTo>
                  <a:cubicBezTo>
                    <a:pt x="7" y="73"/>
                    <a:pt x="9" y="78"/>
                    <a:pt x="13" y="82"/>
                  </a:cubicBezTo>
                  <a:cubicBezTo>
                    <a:pt x="24" y="94"/>
                    <a:pt x="24" y="94"/>
                    <a:pt x="24" y="94"/>
                  </a:cubicBezTo>
                  <a:cubicBezTo>
                    <a:pt x="24" y="94"/>
                    <a:pt x="24" y="94"/>
                    <a:pt x="24" y="94"/>
                  </a:cubicBezTo>
                  <a:cubicBezTo>
                    <a:pt x="27" y="97"/>
                    <a:pt x="28" y="102"/>
                    <a:pt x="25" y="106"/>
                  </a:cubicBezTo>
                  <a:cubicBezTo>
                    <a:pt x="25" y="107"/>
                    <a:pt x="24" y="108"/>
                    <a:pt x="23" y="109"/>
                  </a:cubicBezTo>
                  <a:cubicBezTo>
                    <a:pt x="21" y="111"/>
                    <a:pt x="21" y="111"/>
                    <a:pt x="21" y="111"/>
                  </a:cubicBezTo>
                  <a:cubicBezTo>
                    <a:pt x="8" y="118"/>
                    <a:pt x="8" y="118"/>
                    <a:pt x="8" y="118"/>
                  </a:cubicBezTo>
                  <a:cubicBezTo>
                    <a:pt x="4" y="121"/>
                    <a:pt x="0" y="125"/>
                    <a:pt x="1" y="130"/>
                  </a:cubicBezTo>
                  <a:cubicBezTo>
                    <a:pt x="8" y="156"/>
                    <a:pt x="8" y="156"/>
                    <a:pt x="8" y="156"/>
                  </a:cubicBezTo>
                  <a:cubicBezTo>
                    <a:pt x="10" y="161"/>
                    <a:pt x="14" y="162"/>
                    <a:pt x="20" y="163"/>
                  </a:cubicBezTo>
                  <a:cubicBezTo>
                    <a:pt x="36" y="163"/>
                    <a:pt x="36" y="163"/>
                    <a:pt x="36" y="163"/>
                  </a:cubicBezTo>
                  <a:cubicBezTo>
                    <a:pt x="36" y="163"/>
                    <a:pt x="36" y="163"/>
                    <a:pt x="36" y="163"/>
                  </a:cubicBezTo>
                  <a:cubicBezTo>
                    <a:pt x="41" y="164"/>
                    <a:pt x="45" y="167"/>
                    <a:pt x="46" y="171"/>
                  </a:cubicBezTo>
                  <a:cubicBezTo>
                    <a:pt x="46" y="173"/>
                    <a:pt x="46" y="174"/>
                    <a:pt x="46" y="175"/>
                  </a:cubicBezTo>
                  <a:cubicBezTo>
                    <a:pt x="45" y="178"/>
                    <a:pt x="45" y="178"/>
                    <a:pt x="45" y="178"/>
                  </a:cubicBezTo>
                  <a:cubicBezTo>
                    <a:pt x="42" y="192"/>
                    <a:pt x="42" y="192"/>
                    <a:pt x="42" y="192"/>
                  </a:cubicBezTo>
                  <a:cubicBezTo>
                    <a:pt x="41" y="197"/>
                    <a:pt x="41" y="202"/>
                    <a:pt x="46" y="205"/>
                  </a:cubicBezTo>
                  <a:cubicBezTo>
                    <a:pt x="69" y="219"/>
                    <a:pt x="69" y="219"/>
                    <a:pt x="69" y="219"/>
                  </a:cubicBezTo>
                  <a:cubicBezTo>
                    <a:pt x="73" y="221"/>
                    <a:pt x="78" y="219"/>
                    <a:pt x="82" y="215"/>
                  </a:cubicBezTo>
                  <a:cubicBezTo>
                    <a:pt x="94" y="204"/>
                    <a:pt x="94" y="204"/>
                    <a:pt x="94" y="204"/>
                  </a:cubicBezTo>
                  <a:cubicBezTo>
                    <a:pt x="94" y="204"/>
                    <a:pt x="94" y="204"/>
                    <a:pt x="94" y="204"/>
                  </a:cubicBezTo>
                  <a:cubicBezTo>
                    <a:pt x="97" y="201"/>
                    <a:pt x="102" y="201"/>
                    <a:pt x="106" y="203"/>
                  </a:cubicBezTo>
                  <a:cubicBezTo>
                    <a:pt x="107" y="204"/>
                    <a:pt x="108" y="204"/>
                    <a:pt x="109" y="205"/>
                  </a:cubicBezTo>
                  <a:cubicBezTo>
                    <a:pt x="111" y="208"/>
                    <a:pt x="111" y="208"/>
                    <a:pt x="111" y="208"/>
                  </a:cubicBezTo>
                  <a:cubicBezTo>
                    <a:pt x="119" y="220"/>
                    <a:pt x="119" y="220"/>
                    <a:pt x="119" y="220"/>
                  </a:cubicBezTo>
                  <a:cubicBezTo>
                    <a:pt x="121" y="224"/>
                    <a:pt x="125" y="228"/>
                    <a:pt x="130" y="227"/>
                  </a:cubicBezTo>
                  <a:cubicBezTo>
                    <a:pt x="156" y="220"/>
                    <a:pt x="156" y="220"/>
                    <a:pt x="156" y="220"/>
                  </a:cubicBezTo>
                  <a:cubicBezTo>
                    <a:pt x="161" y="219"/>
                    <a:pt x="163" y="214"/>
                    <a:pt x="163" y="209"/>
                  </a:cubicBezTo>
                  <a:cubicBezTo>
                    <a:pt x="164" y="192"/>
                    <a:pt x="164" y="192"/>
                    <a:pt x="164" y="192"/>
                  </a:cubicBezTo>
                  <a:cubicBezTo>
                    <a:pt x="164" y="192"/>
                    <a:pt x="164" y="192"/>
                    <a:pt x="164" y="192"/>
                  </a:cubicBezTo>
                  <a:cubicBezTo>
                    <a:pt x="164" y="188"/>
                    <a:pt x="167" y="184"/>
                    <a:pt x="172" y="183"/>
                  </a:cubicBezTo>
                  <a:cubicBezTo>
                    <a:pt x="173" y="182"/>
                    <a:pt x="174" y="182"/>
                    <a:pt x="175" y="182"/>
                  </a:cubicBezTo>
                  <a:cubicBezTo>
                    <a:pt x="178" y="183"/>
                    <a:pt x="178" y="183"/>
                    <a:pt x="178" y="183"/>
                  </a:cubicBezTo>
                  <a:cubicBezTo>
                    <a:pt x="192" y="186"/>
                    <a:pt x="192" y="186"/>
                    <a:pt x="192" y="186"/>
                  </a:cubicBezTo>
                  <a:cubicBezTo>
                    <a:pt x="197" y="188"/>
                    <a:pt x="203" y="187"/>
                    <a:pt x="205" y="183"/>
                  </a:cubicBezTo>
                  <a:cubicBezTo>
                    <a:pt x="219" y="159"/>
                    <a:pt x="219" y="159"/>
                    <a:pt x="219" y="159"/>
                  </a:cubicBezTo>
                  <a:cubicBezTo>
                    <a:pt x="222" y="155"/>
                    <a:pt x="219" y="151"/>
                    <a:pt x="216" y="147"/>
                  </a:cubicBezTo>
                  <a:cubicBezTo>
                    <a:pt x="205" y="135"/>
                    <a:pt x="205" y="135"/>
                    <a:pt x="205" y="135"/>
                  </a:cubicBezTo>
                  <a:cubicBezTo>
                    <a:pt x="205" y="135"/>
                    <a:pt x="205" y="135"/>
                    <a:pt x="205" y="135"/>
                  </a:cubicBezTo>
                  <a:cubicBezTo>
                    <a:pt x="201" y="131"/>
                    <a:pt x="201" y="126"/>
                    <a:pt x="203" y="122"/>
                  </a:cubicBezTo>
                  <a:cubicBezTo>
                    <a:pt x="204" y="121"/>
                    <a:pt x="205" y="120"/>
                    <a:pt x="206" y="119"/>
                  </a:cubicBezTo>
                  <a:cubicBezTo>
                    <a:pt x="208" y="118"/>
                    <a:pt x="208" y="118"/>
                    <a:pt x="208" y="118"/>
                  </a:cubicBezTo>
                  <a:cubicBezTo>
                    <a:pt x="221" y="110"/>
                    <a:pt x="221" y="110"/>
                    <a:pt x="221" y="110"/>
                  </a:cubicBezTo>
                  <a:cubicBezTo>
                    <a:pt x="225" y="108"/>
                    <a:pt x="229" y="103"/>
                    <a:pt x="227" y="98"/>
                  </a:cubicBezTo>
                  <a:cubicBezTo>
                    <a:pt x="220" y="72"/>
                    <a:pt x="220" y="72"/>
                    <a:pt x="220" y="72"/>
                  </a:cubicBezTo>
                  <a:cubicBezTo>
                    <a:pt x="219" y="67"/>
                    <a:pt x="214" y="66"/>
                    <a:pt x="209" y="66"/>
                  </a:cubicBezTo>
                  <a:cubicBezTo>
                    <a:pt x="193" y="65"/>
                    <a:pt x="193" y="65"/>
                    <a:pt x="193" y="65"/>
                  </a:cubicBezTo>
                  <a:cubicBezTo>
                    <a:pt x="193" y="65"/>
                    <a:pt x="193" y="65"/>
                    <a:pt x="193" y="65"/>
                  </a:cubicBezTo>
                  <a:cubicBezTo>
                    <a:pt x="188" y="65"/>
                    <a:pt x="184" y="61"/>
                    <a:pt x="183" y="57"/>
                  </a:cubicBezTo>
                  <a:cubicBezTo>
                    <a:pt x="182" y="56"/>
                    <a:pt x="182" y="54"/>
                    <a:pt x="182" y="53"/>
                  </a:cubicBezTo>
                  <a:cubicBezTo>
                    <a:pt x="183" y="50"/>
                    <a:pt x="183" y="50"/>
                    <a:pt x="183" y="50"/>
                  </a:cubicBezTo>
                  <a:cubicBezTo>
                    <a:pt x="186" y="36"/>
                    <a:pt x="186" y="36"/>
                    <a:pt x="186" y="36"/>
                  </a:cubicBezTo>
                  <a:cubicBezTo>
                    <a:pt x="188" y="31"/>
                    <a:pt x="188" y="26"/>
                    <a:pt x="183" y="23"/>
                  </a:cubicBezTo>
                  <a:cubicBezTo>
                    <a:pt x="160" y="9"/>
                    <a:pt x="160" y="9"/>
                    <a:pt x="160" y="9"/>
                  </a:cubicBezTo>
                  <a:cubicBezTo>
                    <a:pt x="155" y="7"/>
                    <a:pt x="151" y="9"/>
                    <a:pt x="147" y="13"/>
                  </a:cubicBezTo>
                  <a:cubicBezTo>
                    <a:pt x="135" y="24"/>
                    <a:pt x="135" y="24"/>
                    <a:pt x="135" y="24"/>
                  </a:cubicBezTo>
                  <a:cubicBezTo>
                    <a:pt x="135" y="24"/>
                    <a:pt x="135" y="24"/>
                    <a:pt x="135" y="24"/>
                  </a:cubicBezTo>
                  <a:cubicBezTo>
                    <a:pt x="131" y="27"/>
                    <a:pt x="126" y="28"/>
                    <a:pt x="122" y="25"/>
                  </a:cubicBezTo>
                  <a:cubicBezTo>
                    <a:pt x="121" y="25"/>
                    <a:pt x="120" y="24"/>
                    <a:pt x="119" y="23"/>
                  </a:cubicBezTo>
                  <a:cubicBezTo>
                    <a:pt x="118" y="20"/>
                    <a:pt x="118" y="20"/>
                    <a:pt x="118" y="20"/>
                  </a:cubicBezTo>
                  <a:cubicBezTo>
                    <a:pt x="110" y="8"/>
                    <a:pt x="110" y="8"/>
                    <a:pt x="110" y="8"/>
                  </a:cubicBezTo>
                  <a:cubicBezTo>
                    <a:pt x="108" y="4"/>
                    <a:pt x="104" y="0"/>
                    <a:pt x="99" y="1"/>
                  </a:cubicBezTo>
                  <a:cubicBezTo>
                    <a:pt x="72" y="8"/>
                    <a:pt x="72" y="8"/>
                    <a:pt x="72" y="8"/>
                  </a:cubicBezTo>
                  <a:cubicBezTo>
                    <a:pt x="67" y="9"/>
                    <a:pt x="66" y="14"/>
                    <a:pt x="66" y="19"/>
                  </a:cubicBezTo>
                  <a:lnTo>
                    <a:pt x="65" y="36"/>
                  </a:lnTo>
                  <a:close/>
                  <a:moveTo>
                    <a:pt x="114" y="46"/>
                  </a:moveTo>
                  <a:cubicBezTo>
                    <a:pt x="151" y="46"/>
                    <a:pt x="180" y="76"/>
                    <a:pt x="180" y="112"/>
                  </a:cubicBezTo>
                  <a:cubicBezTo>
                    <a:pt x="180" y="148"/>
                    <a:pt x="151" y="178"/>
                    <a:pt x="114" y="178"/>
                  </a:cubicBezTo>
                  <a:cubicBezTo>
                    <a:pt x="78" y="178"/>
                    <a:pt x="49" y="148"/>
                    <a:pt x="49" y="112"/>
                  </a:cubicBezTo>
                  <a:cubicBezTo>
                    <a:pt x="49" y="76"/>
                    <a:pt x="78" y="46"/>
                    <a:pt x="114" y="46"/>
                  </a:cubicBezTo>
                  <a:close/>
                </a:path>
              </a:pathLst>
            </a:custGeom>
            <a:grpFill/>
            <a:ln>
              <a:noFill/>
            </a:ln>
          </p:spPr>
          <p:txBody>
            <a:bodyPr/>
            <a:lstStyle/>
            <a:p>
              <a:pPr>
                <a:defRPr/>
              </a:pPr>
              <a:endParaRPr lang="zh-CN" altLang="en-US"/>
            </a:p>
          </p:txBody>
        </p:sp>
        <p:sp>
          <p:nvSpPr>
            <p:cNvPr id="81" name="Freeform 575"/>
            <p:cNvSpPr>
              <a:spLocks noEditPoints="1"/>
            </p:cNvSpPr>
            <p:nvPr/>
          </p:nvSpPr>
          <p:spPr bwMode="auto">
            <a:xfrm>
              <a:off x="5373688" y="815975"/>
              <a:ext cx="84138" cy="84138"/>
            </a:xfrm>
            <a:custGeom>
              <a:avLst/>
              <a:gdLst>
                <a:gd name="T0" fmla="*/ 19 w 102"/>
                <a:gd name="T1" fmla="*/ 59 h 102"/>
                <a:gd name="T2" fmla="*/ 22 w 102"/>
                <a:gd name="T3" fmla="*/ 62 h 102"/>
                <a:gd name="T4" fmla="*/ 20 w 102"/>
                <a:gd name="T5" fmla="*/ 64 h 102"/>
                <a:gd name="T6" fmla="*/ 13 w 102"/>
                <a:gd name="T7" fmla="*/ 84 h 102"/>
                <a:gd name="T8" fmla="*/ 34 w 102"/>
                <a:gd name="T9" fmla="*/ 80 h 102"/>
                <a:gd name="T10" fmla="*/ 38 w 102"/>
                <a:gd name="T11" fmla="*/ 80 h 102"/>
                <a:gd name="T12" fmla="*/ 39 w 102"/>
                <a:gd name="T13" fmla="*/ 82 h 102"/>
                <a:gd name="T14" fmla="*/ 48 w 102"/>
                <a:gd name="T15" fmla="*/ 102 h 102"/>
                <a:gd name="T16" fmla="*/ 59 w 102"/>
                <a:gd name="T17" fmla="*/ 83 h 102"/>
                <a:gd name="T18" fmla="*/ 62 w 102"/>
                <a:gd name="T19" fmla="*/ 81 h 102"/>
                <a:gd name="T20" fmla="*/ 64 w 102"/>
                <a:gd name="T21" fmla="*/ 82 h 102"/>
                <a:gd name="T22" fmla="*/ 84 w 102"/>
                <a:gd name="T23" fmla="*/ 89 h 102"/>
                <a:gd name="T24" fmla="*/ 80 w 102"/>
                <a:gd name="T25" fmla="*/ 68 h 102"/>
                <a:gd name="T26" fmla="*/ 80 w 102"/>
                <a:gd name="T27" fmla="*/ 64 h 102"/>
                <a:gd name="T28" fmla="*/ 82 w 102"/>
                <a:gd name="T29" fmla="*/ 64 h 102"/>
                <a:gd name="T30" fmla="*/ 102 w 102"/>
                <a:gd name="T31" fmla="*/ 55 h 102"/>
                <a:gd name="T32" fmla="*/ 83 w 102"/>
                <a:gd name="T33" fmla="*/ 43 h 102"/>
                <a:gd name="T34" fmla="*/ 81 w 102"/>
                <a:gd name="T35" fmla="*/ 40 h 102"/>
                <a:gd name="T36" fmla="*/ 82 w 102"/>
                <a:gd name="T37" fmla="*/ 38 h 102"/>
                <a:gd name="T38" fmla="*/ 90 w 102"/>
                <a:gd name="T39" fmla="*/ 18 h 102"/>
                <a:gd name="T40" fmla="*/ 68 w 102"/>
                <a:gd name="T41" fmla="*/ 23 h 102"/>
                <a:gd name="T42" fmla="*/ 64 w 102"/>
                <a:gd name="T43" fmla="*/ 22 h 102"/>
                <a:gd name="T44" fmla="*/ 64 w 102"/>
                <a:gd name="T45" fmla="*/ 20 h 102"/>
                <a:gd name="T46" fmla="*/ 55 w 102"/>
                <a:gd name="T47" fmla="*/ 0 h 102"/>
                <a:gd name="T48" fmla="*/ 43 w 102"/>
                <a:gd name="T49" fmla="*/ 19 h 102"/>
                <a:gd name="T50" fmla="*/ 40 w 102"/>
                <a:gd name="T51" fmla="*/ 22 h 102"/>
                <a:gd name="T52" fmla="*/ 38 w 102"/>
                <a:gd name="T53" fmla="*/ 20 h 102"/>
                <a:gd name="T54" fmla="*/ 18 w 102"/>
                <a:gd name="T55" fmla="*/ 13 h 102"/>
                <a:gd name="T56" fmla="*/ 23 w 102"/>
                <a:gd name="T57" fmla="*/ 34 h 102"/>
                <a:gd name="T58" fmla="*/ 22 w 102"/>
                <a:gd name="T59" fmla="*/ 38 h 102"/>
                <a:gd name="T60" fmla="*/ 20 w 102"/>
                <a:gd name="T61" fmla="*/ 39 h 102"/>
                <a:gd name="T62" fmla="*/ 0 w 102"/>
                <a:gd name="T63" fmla="*/ 47 h 102"/>
                <a:gd name="T64" fmla="*/ 27 w 102"/>
                <a:gd name="T65" fmla="*/ 49 h 102"/>
                <a:gd name="T66" fmla="*/ 75 w 102"/>
                <a:gd name="T67" fmla="*/ 53 h 102"/>
                <a:gd name="T68" fmla="*/ 27 w 102"/>
                <a:gd name="T69"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2">
                  <a:moveTo>
                    <a:pt x="6" y="54"/>
                  </a:moveTo>
                  <a:cubicBezTo>
                    <a:pt x="19" y="59"/>
                    <a:pt x="19" y="59"/>
                    <a:pt x="19" y="59"/>
                  </a:cubicBezTo>
                  <a:cubicBezTo>
                    <a:pt x="20" y="59"/>
                    <a:pt x="20" y="59"/>
                    <a:pt x="20" y="59"/>
                  </a:cubicBezTo>
                  <a:cubicBezTo>
                    <a:pt x="21" y="60"/>
                    <a:pt x="22" y="61"/>
                    <a:pt x="22" y="62"/>
                  </a:cubicBezTo>
                  <a:cubicBezTo>
                    <a:pt x="22" y="62"/>
                    <a:pt x="21" y="63"/>
                    <a:pt x="21" y="63"/>
                  </a:cubicBezTo>
                  <a:cubicBezTo>
                    <a:pt x="20" y="64"/>
                    <a:pt x="20" y="64"/>
                    <a:pt x="20" y="64"/>
                  </a:cubicBezTo>
                  <a:cubicBezTo>
                    <a:pt x="13" y="75"/>
                    <a:pt x="13" y="75"/>
                    <a:pt x="13" y="75"/>
                  </a:cubicBezTo>
                  <a:cubicBezTo>
                    <a:pt x="11" y="78"/>
                    <a:pt x="10" y="82"/>
                    <a:pt x="13" y="84"/>
                  </a:cubicBezTo>
                  <a:cubicBezTo>
                    <a:pt x="15" y="87"/>
                    <a:pt x="19" y="87"/>
                    <a:pt x="22" y="85"/>
                  </a:cubicBezTo>
                  <a:cubicBezTo>
                    <a:pt x="34" y="80"/>
                    <a:pt x="34" y="80"/>
                    <a:pt x="34" y="80"/>
                  </a:cubicBezTo>
                  <a:cubicBezTo>
                    <a:pt x="35" y="79"/>
                    <a:pt x="35" y="79"/>
                    <a:pt x="35" y="79"/>
                  </a:cubicBezTo>
                  <a:cubicBezTo>
                    <a:pt x="36" y="78"/>
                    <a:pt x="37" y="79"/>
                    <a:pt x="38" y="80"/>
                  </a:cubicBezTo>
                  <a:cubicBezTo>
                    <a:pt x="38" y="80"/>
                    <a:pt x="38" y="80"/>
                    <a:pt x="39" y="81"/>
                  </a:cubicBezTo>
                  <a:cubicBezTo>
                    <a:pt x="39" y="82"/>
                    <a:pt x="39" y="82"/>
                    <a:pt x="39" y="82"/>
                  </a:cubicBezTo>
                  <a:cubicBezTo>
                    <a:pt x="41" y="95"/>
                    <a:pt x="41" y="95"/>
                    <a:pt x="41" y="95"/>
                  </a:cubicBezTo>
                  <a:cubicBezTo>
                    <a:pt x="42" y="98"/>
                    <a:pt x="44" y="102"/>
                    <a:pt x="48" y="102"/>
                  </a:cubicBezTo>
                  <a:cubicBezTo>
                    <a:pt x="51" y="102"/>
                    <a:pt x="54" y="99"/>
                    <a:pt x="55" y="96"/>
                  </a:cubicBezTo>
                  <a:cubicBezTo>
                    <a:pt x="59" y="83"/>
                    <a:pt x="59" y="83"/>
                    <a:pt x="59" y="83"/>
                  </a:cubicBezTo>
                  <a:cubicBezTo>
                    <a:pt x="59" y="82"/>
                    <a:pt x="59" y="82"/>
                    <a:pt x="59" y="82"/>
                  </a:cubicBezTo>
                  <a:cubicBezTo>
                    <a:pt x="60" y="81"/>
                    <a:pt x="61" y="80"/>
                    <a:pt x="62" y="81"/>
                  </a:cubicBezTo>
                  <a:cubicBezTo>
                    <a:pt x="62" y="81"/>
                    <a:pt x="63" y="81"/>
                    <a:pt x="63" y="81"/>
                  </a:cubicBezTo>
                  <a:cubicBezTo>
                    <a:pt x="64" y="82"/>
                    <a:pt x="64" y="82"/>
                    <a:pt x="64" y="82"/>
                  </a:cubicBezTo>
                  <a:cubicBezTo>
                    <a:pt x="75" y="89"/>
                    <a:pt x="75" y="89"/>
                    <a:pt x="75" y="89"/>
                  </a:cubicBezTo>
                  <a:cubicBezTo>
                    <a:pt x="78" y="91"/>
                    <a:pt x="82" y="92"/>
                    <a:pt x="84" y="89"/>
                  </a:cubicBezTo>
                  <a:cubicBezTo>
                    <a:pt x="87" y="87"/>
                    <a:pt x="87" y="84"/>
                    <a:pt x="85" y="80"/>
                  </a:cubicBezTo>
                  <a:cubicBezTo>
                    <a:pt x="80" y="68"/>
                    <a:pt x="80" y="68"/>
                    <a:pt x="80" y="68"/>
                  </a:cubicBezTo>
                  <a:cubicBezTo>
                    <a:pt x="79" y="67"/>
                    <a:pt x="79" y="67"/>
                    <a:pt x="79" y="67"/>
                  </a:cubicBezTo>
                  <a:cubicBezTo>
                    <a:pt x="79" y="66"/>
                    <a:pt x="79" y="65"/>
                    <a:pt x="80" y="64"/>
                  </a:cubicBezTo>
                  <a:cubicBezTo>
                    <a:pt x="80" y="64"/>
                    <a:pt x="80" y="64"/>
                    <a:pt x="81" y="64"/>
                  </a:cubicBezTo>
                  <a:cubicBezTo>
                    <a:pt x="82" y="64"/>
                    <a:pt x="82" y="64"/>
                    <a:pt x="82" y="64"/>
                  </a:cubicBezTo>
                  <a:cubicBezTo>
                    <a:pt x="95" y="61"/>
                    <a:pt x="95" y="61"/>
                    <a:pt x="95" y="61"/>
                  </a:cubicBezTo>
                  <a:cubicBezTo>
                    <a:pt x="98" y="60"/>
                    <a:pt x="102" y="58"/>
                    <a:pt x="102" y="55"/>
                  </a:cubicBezTo>
                  <a:cubicBezTo>
                    <a:pt x="102" y="51"/>
                    <a:pt x="99" y="49"/>
                    <a:pt x="96" y="48"/>
                  </a:cubicBezTo>
                  <a:cubicBezTo>
                    <a:pt x="83" y="43"/>
                    <a:pt x="83" y="43"/>
                    <a:pt x="83" y="43"/>
                  </a:cubicBezTo>
                  <a:cubicBezTo>
                    <a:pt x="82" y="43"/>
                    <a:pt x="82" y="43"/>
                    <a:pt x="82" y="43"/>
                  </a:cubicBezTo>
                  <a:cubicBezTo>
                    <a:pt x="81" y="42"/>
                    <a:pt x="81" y="41"/>
                    <a:pt x="81" y="40"/>
                  </a:cubicBezTo>
                  <a:cubicBezTo>
                    <a:pt x="81" y="40"/>
                    <a:pt x="81" y="39"/>
                    <a:pt x="81" y="39"/>
                  </a:cubicBezTo>
                  <a:cubicBezTo>
                    <a:pt x="82" y="38"/>
                    <a:pt x="82" y="38"/>
                    <a:pt x="82" y="38"/>
                  </a:cubicBezTo>
                  <a:cubicBezTo>
                    <a:pt x="89" y="27"/>
                    <a:pt x="89" y="27"/>
                    <a:pt x="89" y="27"/>
                  </a:cubicBezTo>
                  <a:cubicBezTo>
                    <a:pt x="91" y="24"/>
                    <a:pt x="92" y="20"/>
                    <a:pt x="90" y="18"/>
                  </a:cubicBezTo>
                  <a:cubicBezTo>
                    <a:pt x="87" y="15"/>
                    <a:pt x="84" y="15"/>
                    <a:pt x="80" y="17"/>
                  </a:cubicBezTo>
                  <a:cubicBezTo>
                    <a:pt x="68" y="23"/>
                    <a:pt x="68" y="23"/>
                    <a:pt x="68" y="23"/>
                  </a:cubicBezTo>
                  <a:cubicBezTo>
                    <a:pt x="67" y="23"/>
                    <a:pt x="67" y="23"/>
                    <a:pt x="67" y="23"/>
                  </a:cubicBezTo>
                  <a:cubicBezTo>
                    <a:pt x="66" y="24"/>
                    <a:pt x="65" y="23"/>
                    <a:pt x="64" y="22"/>
                  </a:cubicBezTo>
                  <a:cubicBezTo>
                    <a:pt x="64" y="22"/>
                    <a:pt x="64" y="22"/>
                    <a:pt x="64" y="21"/>
                  </a:cubicBezTo>
                  <a:cubicBezTo>
                    <a:pt x="64" y="20"/>
                    <a:pt x="64" y="20"/>
                    <a:pt x="64" y="20"/>
                  </a:cubicBezTo>
                  <a:cubicBezTo>
                    <a:pt x="61" y="7"/>
                    <a:pt x="61" y="7"/>
                    <a:pt x="61" y="7"/>
                  </a:cubicBezTo>
                  <a:cubicBezTo>
                    <a:pt x="60" y="4"/>
                    <a:pt x="58" y="1"/>
                    <a:pt x="55" y="0"/>
                  </a:cubicBezTo>
                  <a:cubicBezTo>
                    <a:pt x="51" y="0"/>
                    <a:pt x="49" y="3"/>
                    <a:pt x="48" y="6"/>
                  </a:cubicBezTo>
                  <a:cubicBezTo>
                    <a:pt x="43" y="19"/>
                    <a:pt x="43" y="19"/>
                    <a:pt x="43" y="19"/>
                  </a:cubicBezTo>
                  <a:cubicBezTo>
                    <a:pt x="43" y="20"/>
                    <a:pt x="43" y="20"/>
                    <a:pt x="43" y="20"/>
                  </a:cubicBezTo>
                  <a:cubicBezTo>
                    <a:pt x="42" y="21"/>
                    <a:pt x="41" y="22"/>
                    <a:pt x="40" y="22"/>
                  </a:cubicBezTo>
                  <a:cubicBezTo>
                    <a:pt x="40" y="22"/>
                    <a:pt x="39" y="21"/>
                    <a:pt x="39" y="21"/>
                  </a:cubicBezTo>
                  <a:cubicBezTo>
                    <a:pt x="38" y="20"/>
                    <a:pt x="38" y="20"/>
                    <a:pt x="38" y="20"/>
                  </a:cubicBezTo>
                  <a:cubicBezTo>
                    <a:pt x="27" y="13"/>
                    <a:pt x="27" y="13"/>
                    <a:pt x="27" y="13"/>
                  </a:cubicBezTo>
                  <a:cubicBezTo>
                    <a:pt x="24" y="11"/>
                    <a:pt x="21" y="10"/>
                    <a:pt x="18" y="13"/>
                  </a:cubicBezTo>
                  <a:cubicBezTo>
                    <a:pt x="15" y="15"/>
                    <a:pt x="15" y="19"/>
                    <a:pt x="17" y="22"/>
                  </a:cubicBezTo>
                  <a:cubicBezTo>
                    <a:pt x="23" y="34"/>
                    <a:pt x="23" y="34"/>
                    <a:pt x="23" y="34"/>
                  </a:cubicBezTo>
                  <a:cubicBezTo>
                    <a:pt x="23" y="35"/>
                    <a:pt x="23" y="35"/>
                    <a:pt x="23" y="35"/>
                  </a:cubicBezTo>
                  <a:cubicBezTo>
                    <a:pt x="24" y="36"/>
                    <a:pt x="23" y="37"/>
                    <a:pt x="22" y="38"/>
                  </a:cubicBezTo>
                  <a:cubicBezTo>
                    <a:pt x="22" y="38"/>
                    <a:pt x="22" y="38"/>
                    <a:pt x="21" y="39"/>
                  </a:cubicBezTo>
                  <a:cubicBezTo>
                    <a:pt x="20" y="39"/>
                    <a:pt x="20" y="39"/>
                    <a:pt x="20" y="39"/>
                  </a:cubicBezTo>
                  <a:cubicBezTo>
                    <a:pt x="7" y="41"/>
                    <a:pt x="7" y="41"/>
                    <a:pt x="7" y="41"/>
                  </a:cubicBezTo>
                  <a:cubicBezTo>
                    <a:pt x="4" y="42"/>
                    <a:pt x="1" y="44"/>
                    <a:pt x="0" y="47"/>
                  </a:cubicBezTo>
                  <a:cubicBezTo>
                    <a:pt x="0" y="51"/>
                    <a:pt x="3" y="54"/>
                    <a:pt x="6" y="54"/>
                  </a:cubicBezTo>
                  <a:close/>
                  <a:moveTo>
                    <a:pt x="27" y="49"/>
                  </a:moveTo>
                  <a:cubicBezTo>
                    <a:pt x="28" y="36"/>
                    <a:pt x="40" y="26"/>
                    <a:pt x="53" y="27"/>
                  </a:cubicBezTo>
                  <a:cubicBezTo>
                    <a:pt x="66" y="28"/>
                    <a:pt x="76" y="40"/>
                    <a:pt x="75" y="53"/>
                  </a:cubicBezTo>
                  <a:cubicBezTo>
                    <a:pt x="74" y="66"/>
                    <a:pt x="63" y="76"/>
                    <a:pt x="49" y="75"/>
                  </a:cubicBezTo>
                  <a:cubicBezTo>
                    <a:pt x="36" y="74"/>
                    <a:pt x="26" y="62"/>
                    <a:pt x="27" y="49"/>
                  </a:cubicBezTo>
                  <a:close/>
                </a:path>
              </a:pathLst>
            </a:custGeom>
            <a:grpFill/>
            <a:ln>
              <a:noFill/>
            </a:ln>
          </p:spPr>
          <p:txBody>
            <a:bodyPr/>
            <a:lstStyle/>
            <a:p>
              <a:pPr>
                <a:defRPr/>
              </a:pPr>
              <a:endParaRPr lang="zh-CN" altLang="en-US"/>
            </a:p>
          </p:txBody>
        </p:sp>
      </p:grpSp>
      <p:pic>
        <p:nvPicPr>
          <p:cNvPr id="82" name="Picture 1"/>
          <p:cNvPicPr>
            <a:picLocks noChangeAspect="1" noChangeArrowheads="1"/>
          </p:cNvPicPr>
          <p:nvPr/>
        </p:nvPicPr>
        <p:blipFill>
          <a:blip r:embed="rId3"/>
          <a:srcRect/>
          <a:stretch>
            <a:fillRect/>
          </a:stretch>
        </p:blipFill>
        <p:spPr bwMode="auto">
          <a:xfrm>
            <a:off x="0" y="1294019"/>
            <a:ext cx="5007429" cy="5036712"/>
          </a:xfrm>
          <a:prstGeom prst="rect">
            <a:avLst/>
          </a:prstGeom>
          <a:noFill/>
          <a:ln w="9525">
            <a:noFill/>
            <a:miter lim="800000"/>
            <a:headEnd/>
            <a:tailEnd/>
          </a:ln>
          <a:effectLst>
            <a:glow rad="228600">
              <a:schemeClr val="accent3">
                <a:satMod val="175000"/>
                <a:alpha val="40000"/>
              </a:schemeClr>
            </a:glow>
            <a:softEdge rad="12700"/>
          </a:effectLst>
        </p:spPr>
      </p:pic>
      <p:sp>
        <p:nvSpPr>
          <p:cNvPr id="83" name="矩形 82"/>
          <p:cNvSpPr/>
          <p:nvPr/>
        </p:nvSpPr>
        <p:spPr>
          <a:xfrm>
            <a:off x="5960648" y="1294019"/>
            <a:ext cx="6231352" cy="5170646"/>
          </a:xfrm>
          <a:prstGeom prst="rect">
            <a:avLst/>
          </a:prstGeom>
        </p:spPr>
        <p:txBody>
          <a:bodyPr wrap="square">
            <a:spAutoFit/>
          </a:bodyPr>
          <a:lstStyle/>
          <a:p>
            <a:pPr indent="-431800">
              <a:lnSpc>
                <a:spcPct val="150000"/>
              </a:lnSpc>
            </a:pPr>
            <a:r>
              <a:rPr lang="zh-CN" altLang="zh-CN" sz="1600" b="1" dirty="0">
                <a:solidFill>
                  <a:schemeClr val="tx1">
                    <a:lumMod val="75000"/>
                    <a:lumOff val="25000"/>
                  </a:schemeClr>
                </a:solidFill>
                <a:latin typeface="微软雅黑" pitchFamily="34" charset="-122"/>
                <a:ea typeface="微软雅黑" pitchFamily="34" charset="-122"/>
                <a:cs typeface="Times New Roman" pitchFamily="18" charset="0"/>
              </a:rPr>
              <a:t>《中华人民共和国消防法》</a:t>
            </a:r>
            <a:endPar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endParaRPr>
          </a:p>
          <a:p>
            <a:pPr indent="-431800">
              <a:lnSpc>
                <a:spcPct val="150000"/>
              </a:lnSpc>
            </a:pPr>
            <a:endPar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endParaRPr>
          </a:p>
          <a:p>
            <a:pPr indent="-431800">
              <a:lnSpc>
                <a:spcPct val="150000"/>
              </a:lnSpc>
            </a:pPr>
            <a:r>
              <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a:solidFill>
                  <a:schemeClr val="tx1">
                    <a:lumMod val="75000"/>
                    <a:lumOff val="25000"/>
                  </a:schemeClr>
                </a:solidFill>
                <a:latin typeface="微软雅黑" pitchFamily="34" charset="-122"/>
                <a:ea typeface="微软雅黑" pitchFamily="34" charset="-122"/>
                <a:cs typeface="Times New Roman" pitchFamily="18" charset="0"/>
              </a:rPr>
              <a:t>城市消防远程监控系统技术规范</a:t>
            </a:r>
            <a:r>
              <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rPr>
              <a:t>》--GB 50440</a:t>
            </a:r>
          </a:p>
          <a:p>
            <a:pPr indent="-431800">
              <a:lnSpc>
                <a:spcPct val="150000"/>
              </a:lnSpc>
            </a:pPr>
            <a:endPar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endParaRPr>
          </a:p>
          <a:p>
            <a:pPr indent="-431800">
              <a:lnSpc>
                <a:spcPct val="150000"/>
              </a:lnSpc>
            </a:pPr>
            <a:r>
              <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a:solidFill>
                  <a:schemeClr val="tx1">
                    <a:lumMod val="75000"/>
                    <a:lumOff val="25000"/>
                  </a:schemeClr>
                </a:solidFill>
                <a:latin typeface="微软雅黑" pitchFamily="34" charset="-122"/>
                <a:ea typeface="微软雅黑" pitchFamily="34" charset="-122"/>
                <a:cs typeface="Times New Roman" pitchFamily="18" charset="0"/>
              </a:rPr>
              <a:t>城市消防远程监控系统</a:t>
            </a:r>
            <a:r>
              <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rPr>
              <a:t>》--GB 26875</a:t>
            </a:r>
          </a:p>
          <a:p>
            <a:pPr indent="-431800">
              <a:lnSpc>
                <a:spcPct val="150000"/>
              </a:lnSpc>
            </a:pPr>
            <a:endPar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endParaRPr>
          </a:p>
          <a:p>
            <a:pPr indent="-431800">
              <a:lnSpc>
                <a:spcPct val="150000"/>
              </a:lnSpc>
            </a:pPr>
            <a:r>
              <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a:solidFill>
                  <a:schemeClr val="tx1">
                    <a:lumMod val="75000"/>
                    <a:lumOff val="25000"/>
                  </a:schemeClr>
                </a:solidFill>
                <a:latin typeface="微软雅黑" pitchFamily="34" charset="-122"/>
                <a:ea typeface="微软雅黑" pitchFamily="34" charset="-122"/>
                <a:cs typeface="Times New Roman" pitchFamily="18" charset="0"/>
              </a:rPr>
              <a:t>消防设施物联网系统技术标准</a:t>
            </a:r>
            <a:r>
              <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rPr>
              <a:t>》 -- DG/TJ 08-2251-2018</a:t>
            </a:r>
          </a:p>
          <a:p>
            <a:pPr indent="-431800">
              <a:lnSpc>
                <a:spcPct val="150000"/>
              </a:lnSpc>
            </a:pPr>
            <a:endPar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endParaRPr>
          </a:p>
          <a:p>
            <a:pPr indent="-431800">
              <a:lnSpc>
                <a:spcPct val="150000"/>
              </a:lnSpc>
            </a:pPr>
            <a:r>
              <a:rPr lang="zh-CN" altLang="zh-CN" sz="1600" b="1" dirty="0">
                <a:solidFill>
                  <a:schemeClr val="tx1">
                    <a:lumMod val="75000"/>
                    <a:lumOff val="25000"/>
                  </a:schemeClr>
                </a:solidFill>
                <a:latin typeface="微软雅黑" pitchFamily="34" charset="-122"/>
                <a:ea typeface="微软雅黑" pitchFamily="34" charset="-122"/>
                <a:cs typeface="Times New Roman" pitchFamily="18" charset="0"/>
              </a:rPr>
              <a:t>《</a:t>
            </a:r>
            <a:r>
              <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rPr>
              <a:t>DBJT15-77-2010 </a:t>
            </a:r>
            <a:r>
              <a:rPr lang="zh-CN" altLang="zh-CN" sz="1600" b="1" dirty="0">
                <a:solidFill>
                  <a:schemeClr val="tx1">
                    <a:lumMod val="75000"/>
                    <a:lumOff val="25000"/>
                  </a:schemeClr>
                </a:solidFill>
                <a:latin typeface="微软雅黑" pitchFamily="34" charset="-122"/>
                <a:ea typeface="微软雅黑" pitchFamily="34" charset="-122"/>
                <a:cs typeface="Times New Roman" pitchFamily="18" charset="0"/>
              </a:rPr>
              <a:t>电气火灾监控系统设计、施工及验收规范》</a:t>
            </a:r>
            <a:endPar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endParaRPr>
          </a:p>
          <a:p>
            <a:pPr indent="-431800">
              <a:lnSpc>
                <a:spcPct val="150000"/>
              </a:lnSpc>
            </a:pPr>
            <a:endPar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endParaRPr>
          </a:p>
          <a:p>
            <a:pPr indent="-431800">
              <a:lnSpc>
                <a:spcPct val="150000"/>
              </a:lnSpc>
            </a:pPr>
            <a:r>
              <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a:solidFill>
                  <a:schemeClr val="tx1">
                    <a:lumMod val="75000"/>
                    <a:lumOff val="25000"/>
                  </a:schemeClr>
                </a:solidFill>
                <a:latin typeface="微软雅黑" pitchFamily="34" charset="-122"/>
                <a:ea typeface="微软雅黑" pitchFamily="34" charset="-122"/>
                <a:cs typeface="Times New Roman" pitchFamily="18" charset="0"/>
              </a:rPr>
              <a:t>火灾自动报警系统设计规范</a:t>
            </a:r>
            <a:r>
              <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rPr>
              <a:t>》 -- GB 50116</a:t>
            </a:r>
          </a:p>
          <a:p>
            <a:pPr indent="-431800">
              <a:lnSpc>
                <a:spcPct val="150000"/>
              </a:lnSpc>
            </a:pPr>
            <a:endPar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endParaRPr>
          </a:p>
          <a:p>
            <a:pPr indent="-431800">
              <a:lnSpc>
                <a:spcPct val="150000"/>
              </a:lnSpc>
            </a:pPr>
            <a:r>
              <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1600" b="1" dirty="0">
                <a:solidFill>
                  <a:schemeClr val="tx1">
                    <a:lumMod val="75000"/>
                    <a:lumOff val="25000"/>
                  </a:schemeClr>
                </a:solidFill>
                <a:latin typeface="微软雅黑" pitchFamily="34" charset="-122"/>
                <a:ea typeface="微软雅黑" pitchFamily="34" charset="-122"/>
                <a:cs typeface="Times New Roman" pitchFamily="18" charset="0"/>
              </a:rPr>
              <a:t>安全防范视频监控摄像机通用技术要求</a:t>
            </a:r>
            <a:r>
              <a:rPr lang="en-US" altLang="zh-CN" sz="1600" b="1" dirty="0">
                <a:solidFill>
                  <a:schemeClr val="tx1">
                    <a:lumMod val="75000"/>
                    <a:lumOff val="25000"/>
                  </a:schemeClr>
                </a:solidFill>
                <a:latin typeface="微软雅黑" pitchFamily="34" charset="-122"/>
                <a:ea typeface="微软雅黑" pitchFamily="34" charset="-122"/>
                <a:cs typeface="Times New Roman" pitchFamily="18" charset="0"/>
              </a:rPr>
              <a:t>》 -- GA/T 1127</a:t>
            </a:r>
          </a:p>
          <a:p>
            <a:pPr indent="-431800">
              <a:lnSpc>
                <a:spcPct val="150000"/>
              </a:lnSpc>
            </a:pPr>
            <a:endParaRPr lang="en-US" altLang="zh-CN" sz="1200" dirty="0">
              <a:solidFill>
                <a:schemeClr val="tx1">
                  <a:lumMod val="65000"/>
                  <a:lumOff val="35000"/>
                </a:schemeClr>
              </a:solidFill>
              <a:latin typeface="微软雅黑" pitchFamily="34" charset="-122"/>
              <a:ea typeface="微软雅黑" pitchFamily="34" charset="-122"/>
              <a:cs typeface="Times New Roman" pitchFamily="18" charset="0"/>
            </a:endParaRPr>
          </a:p>
        </p:txBody>
      </p:sp>
      <p:sp>
        <p:nvSpPr>
          <p:cNvPr id="94" name="矩形 93"/>
          <p:cNvSpPr/>
          <p:nvPr/>
        </p:nvSpPr>
        <p:spPr>
          <a:xfrm>
            <a:off x="5544792" y="3550099"/>
            <a:ext cx="350804" cy="3930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5" name="矩形 94"/>
          <p:cNvSpPr/>
          <p:nvPr/>
        </p:nvSpPr>
        <p:spPr>
          <a:xfrm>
            <a:off x="5544792" y="4248982"/>
            <a:ext cx="350804" cy="390242"/>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6" name="矩形 95"/>
          <p:cNvSpPr/>
          <p:nvPr/>
        </p:nvSpPr>
        <p:spPr>
          <a:xfrm>
            <a:off x="5544792" y="4932380"/>
            <a:ext cx="350804" cy="3453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7" name="Freeform 372"/>
          <p:cNvSpPr>
            <a:spLocks noEditPoints="1"/>
          </p:cNvSpPr>
          <p:nvPr/>
        </p:nvSpPr>
        <p:spPr bwMode="auto">
          <a:xfrm>
            <a:off x="5645936" y="5013787"/>
            <a:ext cx="178222" cy="204345"/>
          </a:xfrm>
          <a:custGeom>
            <a:avLst/>
            <a:gdLst>
              <a:gd name="T0" fmla="*/ 166465 w 373"/>
              <a:gd name="T1" fmla="*/ 106112 h 438"/>
              <a:gd name="T2" fmla="*/ 184588 w 373"/>
              <a:gd name="T3" fmla="*/ 88761 h 438"/>
              <a:gd name="T4" fmla="*/ 185260 w 373"/>
              <a:gd name="T5" fmla="*/ 88761 h 438"/>
              <a:gd name="T6" fmla="*/ 207410 w 373"/>
              <a:gd name="T7" fmla="*/ 80752 h 438"/>
              <a:gd name="T8" fmla="*/ 207410 w 373"/>
              <a:gd name="T9" fmla="*/ 42712 h 438"/>
              <a:gd name="T10" fmla="*/ 169150 w 373"/>
              <a:gd name="T11" fmla="*/ 42712 h 438"/>
              <a:gd name="T12" fmla="*/ 161095 w 373"/>
              <a:gd name="T13" fmla="*/ 64735 h 438"/>
              <a:gd name="T14" fmla="*/ 161095 w 373"/>
              <a:gd name="T15" fmla="*/ 65402 h 438"/>
              <a:gd name="T16" fmla="*/ 143643 w 373"/>
              <a:gd name="T17" fmla="*/ 83422 h 438"/>
              <a:gd name="T18" fmla="*/ 59740 w 373"/>
              <a:gd name="T19" fmla="*/ 0 h 438"/>
              <a:gd name="T20" fmla="*/ 51014 w 373"/>
              <a:gd name="T21" fmla="*/ 8676 h 438"/>
              <a:gd name="T22" fmla="*/ 58397 w 373"/>
              <a:gd name="T23" fmla="*/ 190868 h 438"/>
              <a:gd name="T24" fmla="*/ 60411 w 373"/>
              <a:gd name="T25" fmla="*/ 192203 h 438"/>
              <a:gd name="T26" fmla="*/ 18123 w 373"/>
              <a:gd name="T27" fmla="*/ 292309 h 438"/>
              <a:gd name="T28" fmla="*/ 130219 w 373"/>
              <a:gd name="T29" fmla="*/ 292309 h 438"/>
              <a:gd name="T30" fmla="*/ 99342 w 373"/>
              <a:gd name="T31" fmla="*/ 218898 h 438"/>
              <a:gd name="T32" fmla="*/ 241643 w 373"/>
              <a:gd name="T33" fmla="*/ 198210 h 438"/>
              <a:gd name="T34" fmla="*/ 250369 w 373"/>
              <a:gd name="T35" fmla="*/ 189534 h 438"/>
              <a:gd name="T36" fmla="*/ 166465 w 373"/>
              <a:gd name="T37" fmla="*/ 106112 h 438"/>
              <a:gd name="T38" fmla="*/ 183917 w 373"/>
              <a:gd name="T39" fmla="*/ 57394 h 438"/>
              <a:gd name="T40" fmla="*/ 191972 w 373"/>
              <a:gd name="T41" fmla="*/ 57394 h 438"/>
              <a:gd name="T42" fmla="*/ 191972 w 373"/>
              <a:gd name="T43" fmla="*/ 65402 h 438"/>
              <a:gd name="T44" fmla="*/ 185931 w 373"/>
              <a:gd name="T45" fmla="*/ 66737 h 438"/>
              <a:gd name="T46" fmla="*/ 183917 w 373"/>
              <a:gd name="T47" fmla="*/ 66070 h 438"/>
              <a:gd name="T48" fmla="*/ 183246 w 373"/>
              <a:gd name="T49" fmla="*/ 64068 h 438"/>
              <a:gd name="T50" fmla="*/ 183917 w 373"/>
              <a:gd name="T51" fmla="*/ 57394 h 438"/>
              <a:gd name="T52" fmla="*/ 55041 w 373"/>
              <a:gd name="T53" fmla="*/ 267616 h 438"/>
              <a:gd name="T54" fmla="*/ 73835 w 373"/>
              <a:gd name="T55" fmla="*/ 222902 h 438"/>
              <a:gd name="T56" fmla="*/ 93301 w 373"/>
              <a:gd name="T57" fmla="*/ 267616 h 438"/>
              <a:gd name="T58" fmla="*/ 55041 w 373"/>
              <a:gd name="T59" fmla="*/ 267616 h 438"/>
              <a:gd name="T60" fmla="*/ 213451 w 373"/>
              <a:gd name="T61" fmla="*/ 190201 h 438"/>
              <a:gd name="T62" fmla="*/ 75849 w 373"/>
              <a:gd name="T63" fmla="*/ 173517 h 438"/>
              <a:gd name="T64" fmla="*/ 59068 w 373"/>
              <a:gd name="T65" fmla="*/ 36705 h 438"/>
              <a:gd name="T66" fmla="*/ 60411 w 373"/>
              <a:gd name="T67" fmla="*/ 35371 h 438"/>
              <a:gd name="T68" fmla="*/ 214794 w 373"/>
              <a:gd name="T69" fmla="*/ 188866 h 438"/>
              <a:gd name="T70" fmla="*/ 213451 w 373"/>
              <a:gd name="T71" fmla="*/ 190201 h 4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3"/>
              <a:gd name="T109" fmla="*/ 0 h 438"/>
              <a:gd name="T110" fmla="*/ 373 w 373"/>
              <a:gd name="T111" fmla="*/ 438 h 4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3" h="438">
                <a:moveTo>
                  <a:pt x="248" y="159"/>
                </a:moveTo>
                <a:cubicBezTo>
                  <a:pt x="275" y="133"/>
                  <a:pt x="275" y="133"/>
                  <a:pt x="275" y="133"/>
                </a:cubicBezTo>
                <a:cubicBezTo>
                  <a:pt x="276" y="133"/>
                  <a:pt x="276" y="133"/>
                  <a:pt x="276" y="133"/>
                </a:cubicBezTo>
                <a:cubicBezTo>
                  <a:pt x="288" y="135"/>
                  <a:pt x="301" y="130"/>
                  <a:pt x="309" y="121"/>
                </a:cubicBezTo>
                <a:cubicBezTo>
                  <a:pt x="325" y="105"/>
                  <a:pt x="325" y="80"/>
                  <a:pt x="309" y="64"/>
                </a:cubicBezTo>
                <a:cubicBezTo>
                  <a:pt x="293" y="48"/>
                  <a:pt x="268" y="48"/>
                  <a:pt x="252" y="64"/>
                </a:cubicBezTo>
                <a:cubicBezTo>
                  <a:pt x="243" y="72"/>
                  <a:pt x="238" y="85"/>
                  <a:pt x="240" y="97"/>
                </a:cubicBezTo>
                <a:cubicBezTo>
                  <a:pt x="240" y="98"/>
                  <a:pt x="240" y="98"/>
                  <a:pt x="240" y="98"/>
                </a:cubicBezTo>
                <a:cubicBezTo>
                  <a:pt x="214" y="125"/>
                  <a:pt x="214" y="125"/>
                  <a:pt x="214" y="125"/>
                </a:cubicBezTo>
                <a:cubicBezTo>
                  <a:pt x="89" y="0"/>
                  <a:pt x="89" y="0"/>
                  <a:pt x="89" y="0"/>
                </a:cubicBezTo>
                <a:cubicBezTo>
                  <a:pt x="76" y="13"/>
                  <a:pt x="76" y="13"/>
                  <a:pt x="76" y="13"/>
                </a:cubicBezTo>
                <a:cubicBezTo>
                  <a:pt x="0" y="89"/>
                  <a:pt x="14" y="213"/>
                  <a:pt x="87" y="286"/>
                </a:cubicBezTo>
                <a:cubicBezTo>
                  <a:pt x="88" y="287"/>
                  <a:pt x="89" y="288"/>
                  <a:pt x="90" y="288"/>
                </a:cubicBezTo>
                <a:cubicBezTo>
                  <a:pt x="27" y="438"/>
                  <a:pt x="27" y="438"/>
                  <a:pt x="27" y="438"/>
                </a:cubicBezTo>
                <a:cubicBezTo>
                  <a:pt x="194" y="438"/>
                  <a:pt x="194" y="438"/>
                  <a:pt x="194" y="438"/>
                </a:cubicBezTo>
                <a:cubicBezTo>
                  <a:pt x="148" y="328"/>
                  <a:pt x="148" y="328"/>
                  <a:pt x="148" y="328"/>
                </a:cubicBezTo>
                <a:cubicBezTo>
                  <a:pt x="217" y="361"/>
                  <a:pt x="302" y="355"/>
                  <a:pt x="360" y="297"/>
                </a:cubicBezTo>
                <a:cubicBezTo>
                  <a:pt x="373" y="284"/>
                  <a:pt x="373" y="284"/>
                  <a:pt x="373" y="284"/>
                </a:cubicBezTo>
                <a:lnTo>
                  <a:pt x="248" y="159"/>
                </a:lnTo>
                <a:close/>
                <a:moveTo>
                  <a:pt x="274" y="86"/>
                </a:moveTo>
                <a:cubicBezTo>
                  <a:pt x="278" y="83"/>
                  <a:pt x="283" y="83"/>
                  <a:pt x="286" y="86"/>
                </a:cubicBezTo>
                <a:cubicBezTo>
                  <a:pt x="290" y="90"/>
                  <a:pt x="290" y="95"/>
                  <a:pt x="286" y="98"/>
                </a:cubicBezTo>
                <a:cubicBezTo>
                  <a:pt x="284" y="101"/>
                  <a:pt x="280" y="102"/>
                  <a:pt x="277" y="100"/>
                </a:cubicBezTo>
                <a:cubicBezTo>
                  <a:pt x="274" y="99"/>
                  <a:pt x="274" y="99"/>
                  <a:pt x="274" y="99"/>
                </a:cubicBezTo>
                <a:cubicBezTo>
                  <a:pt x="273" y="96"/>
                  <a:pt x="273" y="96"/>
                  <a:pt x="273" y="96"/>
                </a:cubicBezTo>
                <a:cubicBezTo>
                  <a:pt x="271" y="93"/>
                  <a:pt x="272" y="89"/>
                  <a:pt x="274" y="86"/>
                </a:cubicBezTo>
                <a:close/>
                <a:moveTo>
                  <a:pt x="82" y="401"/>
                </a:moveTo>
                <a:cubicBezTo>
                  <a:pt x="110" y="334"/>
                  <a:pt x="110" y="334"/>
                  <a:pt x="110" y="334"/>
                </a:cubicBezTo>
                <a:cubicBezTo>
                  <a:pt x="139" y="401"/>
                  <a:pt x="139" y="401"/>
                  <a:pt x="139" y="401"/>
                </a:cubicBezTo>
                <a:lnTo>
                  <a:pt x="82" y="401"/>
                </a:lnTo>
                <a:close/>
                <a:moveTo>
                  <a:pt x="318" y="285"/>
                </a:moveTo>
                <a:cubicBezTo>
                  <a:pt x="254" y="331"/>
                  <a:pt x="166" y="313"/>
                  <a:pt x="113" y="260"/>
                </a:cubicBezTo>
                <a:cubicBezTo>
                  <a:pt x="60" y="207"/>
                  <a:pt x="42" y="119"/>
                  <a:pt x="88" y="55"/>
                </a:cubicBezTo>
                <a:cubicBezTo>
                  <a:pt x="90" y="53"/>
                  <a:pt x="90" y="53"/>
                  <a:pt x="90" y="53"/>
                </a:cubicBezTo>
                <a:cubicBezTo>
                  <a:pt x="320" y="283"/>
                  <a:pt x="320" y="283"/>
                  <a:pt x="320" y="283"/>
                </a:cubicBezTo>
                <a:lnTo>
                  <a:pt x="318" y="285"/>
                </a:lnTo>
                <a:close/>
              </a:path>
            </a:pathLst>
          </a:custGeom>
          <a:solidFill>
            <a:schemeClr val="bg1"/>
          </a:solidFill>
          <a:ln w="9525">
            <a:noFill/>
            <a:round/>
            <a:headEnd/>
            <a:tailEnd/>
          </a:ln>
        </p:spPr>
        <p:txBody>
          <a:bodyPr/>
          <a:lstStyle/>
          <a:p>
            <a:endParaRPr lang="zh-CN" altLang="en-US"/>
          </a:p>
        </p:txBody>
      </p:sp>
      <p:sp>
        <p:nvSpPr>
          <p:cNvPr id="98" name="Freeform 441"/>
          <p:cNvSpPr>
            <a:spLocks noEditPoints="1"/>
          </p:cNvSpPr>
          <p:nvPr/>
        </p:nvSpPr>
        <p:spPr bwMode="auto">
          <a:xfrm>
            <a:off x="5609844" y="3621537"/>
            <a:ext cx="235750" cy="257805"/>
          </a:xfrm>
          <a:custGeom>
            <a:avLst/>
            <a:gdLst>
              <a:gd name="T0" fmla="*/ 302482 w 327"/>
              <a:gd name="T1" fmla="*/ 69108 h 319"/>
              <a:gd name="T2" fmla="*/ 247670 w 327"/>
              <a:gd name="T3" fmla="*/ 20326 h 319"/>
              <a:gd name="T4" fmla="*/ 169512 w 327"/>
              <a:gd name="T5" fmla="*/ 8130 h 319"/>
              <a:gd name="T6" fmla="*/ 77143 w 327"/>
              <a:gd name="T7" fmla="*/ 28456 h 319"/>
              <a:gd name="T8" fmla="*/ 36541 w 327"/>
              <a:gd name="T9" fmla="*/ 254072 h 319"/>
              <a:gd name="T10" fmla="*/ 329888 w 327"/>
              <a:gd name="T11" fmla="*/ 140248 h 319"/>
              <a:gd name="T12" fmla="*/ 128910 w 327"/>
              <a:gd name="T13" fmla="*/ 301838 h 319"/>
              <a:gd name="T14" fmla="*/ 137030 w 327"/>
              <a:gd name="T15" fmla="*/ 260170 h 319"/>
              <a:gd name="T16" fmla="*/ 183722 w 327"/>
              <a:gd name="T17" fmla="*/ 236795 h 319"/>
              <a:gd name="T18" fmla="*/ 222294 w 327"/>
              <a:gd name="T19" fmla="*/ 236795 h 319"/>
              <a:gd name="T20" fmla="*/ 307557 w 327"/>
              <a:gd name="T21" fmla="*/ 207323 h 319"/>
              <a:gd name="T22" fmla="*/ 162406 w 327"/>
              <a:gd name="T23" fmla="*/ 13212 h 319"/>
              <a:gd name="T24" fmla="*/ 122820 w 327"/>
              <a:gd name="T25" fmla="*/ 60977 h 319"/>
              <a:gd name="T26" fmla="*/ 58872 w 327"/>
              <a:gd name="T27" fmla="*/ 84352 h 319"/>
              <a:gd name="T28" fmla="*/ 162406 w 327"/>
              <a:gd name="T29" fmla="*/ 13212 h 319"/>
              <a:gd name="T30" fmla="*/ 239549 w 327"/>
              <a:gd name="T31" fmla="*/ 73173 h 319"/>
              <a:gd name="T32" fmla="*/ 222294 w 327"/>
              <a:gd name="T33" fmla="*/ 84352 h 319"/>
              <a:gd name="T34" fmla="*/ 133985 w 327"/>
              <a:gd name="T35" fmla="*/ 73173 h 319"/>
              <a:gd name="T36" fmla="*/ 145151 w 327"/>
              <a:gd name="T37" fmla="*/ 41668 h 319"/>
              <a:gd name="T38" fmla="*/ 291316 w 327"/>
              <a:gd name="T39" fmla="*/ 77238 h 319"/>
              <a:gd name="T40" fmla="*/ 264925 w 327"/>
              <a:gd name="T41" fmla="*/ 97564 h 319"/>
              <a:gd name="T42" fmla="*/ 246655 w 327"/>
              <a:gd name="T43" fmla="*/ 74189 h 319"/>
              <a:gd name="T44" fmla="*/ 312632 w 327"/>
              <a:gd name="T45" fmla="*/ 201225 h 319"/>
              <a:gd name="T46" fmla="*/ 292331 w 327"/>
              <a:gd name="T47" fmla="*/ 212404 h 319"/>
              <a:gd name="T48" fmla="*/ 192858 w 327"/>
              <a:gd name="T49" fmla="*/ 224600 h 319"/>
              <a:gd name="T50" fmla="*/ 201993 w 327"/>
              <a:gd name="T51" fmla="*/ 189030 h 319"/>
              <a:gd name="T52" fmla="*/ 236504 w 327"/>
              <a:gd name="T53" fmla="*/ 118906 h 319"/>
              <a:gd name="T54" fmla="*/ 285226 w 327"/>
              <a:gd name="T55" fmla="*/ 115857 h 319"/>
              <a:gd name="T56" fmla="*/ 119775 w 327"/>
              <a:gd name="T57" fmla="*/ 286593 h 319"/>
              <a:gd name="T58" fmla="*/ 90339 w 327"/>
              <a:gd name="T59" fmla="*/ 279479 h 319"/>
              <a:gd name="T60" fmla="*/ 118760 w 327"/>
              <a:gd name="T61" fmla="*/ 261186 h 319"/>
              <a:gd name="T62" fmla="*/ 130940 w 327"/>
              <a:gd name="T63" fmla="*/ 230697 h 319"/>
              <a:gd name="T64" fmla="*/ 78158 w 327"/>
              <a:gd name="T65" fmla="*/ 205290 h 319"/>
              <a:gd name="T66" fmla="*/ 21316 w 327"/>
              <a:gd name="T67" fmla="*/ 177850 h 319"/>
              <a:gd name="T68" fmla="*/ 86278 w 327"/>
              <a:gd name="T69" fmla="*/ 87401 h 319"/>
              <a:gd name="T70" fmla="*/ 101504 w 327"/>
              <a:gd name="T71" fmla="*/ 115857 h 319"/>
              <a:gd name="T72" fmla="*/ 92369 w 327"/>
              <a:gd name="T73" fmla="*/ 193095 h 319"/>
              <a:gd name="T74" fmla="*/ 174587 w 327"/>
              <a:gd name="T75" fmla="*/ 89433 h 319"/>
              <a:gd name="T76" fmla="*/ 225339 w 327"/>
              <a:gd name="T77" fmla="*/ 114841 h 319"/>
              <a:gd name="T78" fmla="*/ 190827 w 327"/>
              <a:gd name="T79" fmla="*/ 181916 h 319"/>
              <a:gd name="T80" fmla="*/ 159361 w 327"/>
              <a:gd name="T81" fmla="*/ 212404 h 319"/>
              <a:gd name="T82" fmla="*/ 119775 w 327"/>
              <a:gd name="T83" fmla="*/ 198176 h 319"/>
              <a:gd name="T84" fmla="*/ 114699 w 327"/>
              <a:gd name="T85" fmla="*/ 118906 h 319"/>
              <a:gd name="T86" fmla="*/ 143121 w 327"/>
              <a:gd name="T87" fmla="*/ 86385 h 319"/>
              <a:gd name="T88" fmla="*/ 236504 w 327"/>
              <a:gd name="T89" fmla="*/ 86385 h 319"/>
              <a:gd name="T90" fmla="*/ 247670 w 327"/>
              <a:gd name="T91" fmla="*/ 103661 h 319"/>
              <a:gd name="T92" fmla="*/ 228384 w 327"/>
              <a:gd name="T93" fmla="*/ 105694 h 319"/>
              <a:gd name="T94" fmla="*/ 174587 w 327"/>
              <a:gd name="T95" fmla="*/ 234763 h 319"/>
              <a:gd name="T96" fmla="*/ 165451 w 327"/>
              <a:gd name="T97" fmla="*/ 235779 h 319"/>
              <a:gd name="T98" fmla="*/ 163421 w 327"/>
              <a:gd name="T99" fmla="*/ 219518 h 319"/>
              <a:gd name="T100" fmla="*/ 177632 w 327"/>
              <a:gd name="T101" fmla="*/ 222567 h 319"/>
              <a:gd name="T102" fmla="*/ 97444 w 327"/>
              <a:gd name="T103" fmla="*/ 200209 h 319"/>
              <a:gd name="T104" fmla="*/ 114699 w 327"/>
              <a:gd name="T105" fmla="*/ 214437 h 319"/>
              <a:gd name="T106" fmla="*/ 100489 w 327"/>
              <a:gd name="T107" fmla="*/ 221551 h 319"/>
              <a:gd name="T108" fmla="*/ 126880 w 327"/>
              <a:gd name="T109" fmla="*/ 77238 h 319"/>
              <a:gd name="T110" fmla="*/ 115715 w 327"/>
              <a:gd name="T111" fmla="*/ 91466 h 319"/>
              <a:gd name="T112" fmla="*/ 104549 w 327"/>
              <a:gd name="T113" fmla="*/ 74189 h 319"/>
              <a:gd name="T114" fmla="*/ 124850 w 327"/>
              <a:gd name="T115" fmla="*/ 73173 h 319"/>
              <a:gd name="T116" fmla="*/ 51767 w 327"/>
              <a:gd name="T117" fmla="*/ 204274 h 319"/>
              <a:gd name="T118" fmla="*/ 102519 w 327"/>
              <a:gd name="T119" fmla="*/ 229681 h 319"/>
              <a:gd name="T120" fmla="*/ 89323 w 327"/>
              <a:gd name="T121" fmla="*/ 274398 h 319"/>
              <a:gd name="T122" fmla="*/ 33496 w 327"/>
              <a:gd name="T123" fmla="*/ 193095 h 3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7"/>
              <a:gd name="T187" fmla="*/ 0 h 319"/>
              <a:gd name="T188" fmla="*/ 327 w 327"/>
              <a:gd name="T189" fmla="*/ 319 h 3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7" h="319">
                <a:moveTo>
                  <a:pt x="325" y="138"/>
                </a:moveTo>
                <a:cubicBezTo>
                  <a:pt x="325" y="138"/>
                  <a:pt x="325" y="138"/>
                  <a:pt x="325" y="137"/>
                </a:cubicBezTo>
                <a:cubicBezTo>
                  <a:pt x="325" y="137"/>
                  <a:pt x="325" y="137"/>
                  <a:pt x="325" y="137"/>
                </a:cubicBezTo>
                <a:cubicBezTo>
                  <a:pt x="321" y="113"/>
                  <a:pt x="312" y="89"/>
                  <a:pt x="298" y="68"/>
                </a:cubicBezTo>
                <a:cubicBezTo>
                  <a:pt x="284" y="48"/>
                  <a:pt x="265" y="32"/>
                  <a:pt x="244" y="20"/>
                </a:cubicBezTo>
                <a:cubicBezTo>
                  <a:pt x="244" y="20"/>
                  <a:pt x="244" y="20"/>
                  <a:pt x="244" y="20"/>
                </a:cubicBezTo>
                <a:cubicBezTo>
                  <a:pt x="244" y="19"/>
                  <a:pt x="244" y="19"/>
                  <a:pt x="244" y="19"/>
                </a:cubicBezTo>
                <a:cubicBezTo>
                  <a:pt x="244" y="19"/>
                  <a:pt x="244" y="19"/>
                  <a:pt x="244" y="20"/>
                </a:cubicBezTo>
                <a:cubicBezTo>
                  <a:pt x="221" y="7"/>
                  <a:pt x="194" y="0"/>
                  <a:pt x="167" y="0"/>
                </a:cubicBezTo>
                <a:cubicBezTo>
                  <a:pt x="167" y="6"/>
                  <a:pt x="167" y="6"/>
                  <a:pt x="167" y="6"/>
                </a:cubicBezTo>
                <a:cubicBezTo>
                  <a:pt x="167" y="8"/>
                  <a:pt x="167" y="8"/>
                  <a:pt x="167" y="8"/>
                </a:cubicBezTo>
                <a:cubicBezTo>
                  <a:pt x="167" y="8"/>
                  <a:pt x="167" y="8"/>
                  <a:pt x="167" y="8"/>
                </a:cubicBezTo>
                <a:cubicBezTo>
                  <a:pt x="167" y="6"/>
                  <a:pt x="167" y="6"/>
                  <a:pt x="167" y="6"/>
                </a:cubicBezTo>
                <a:cubicBezTo>
                  <a:pt x="167" y="0"/>
                  <a:pt x="167" y="0"/>
                  <a:pt x="167" y="0"/>
                </a:cubicBezTo>
                <a:cubicBezTo>
                  <a:pt x="167" y="0"/>
                  <a:pt x="167" y="0"/>
                  <a:pt x="167" y="0"/>
                </a:cubicBezTo>
                <a:cubicBezTo>
                  <a:pt x="134" y="0"/>
                  <a:pt x="103" y="10"/>
                  <a:pt x="76" y="28"/>
                </a:cubicBezTo>
                <a:cubicBezTo>
                  <a:pt x="46" y="49"/>
                  <a:pt x="25" y="79"/>
                  <a:pt x="15" y="111"/>
                </a:cubicBezTo>
                <a:cubicBezTo>
                  <a:pt x="15" y="111"/>
                  <a:pt x="14" y="111"/>
                  <a:pt x="14" y="111"/>
                </a:cubicBezTo>
                <a:cubicBezTo>
                  <a:pt x="14" y="111"/>
                  <a:pt x="15" y="111"/>
                  <a:pt x="15" y="111"/>
                </a:cubicBezTo>
                <a:cubicBezTo>
                  <a:pt x="0" y="157"/>
                  <a:pt x="6" y="208"/>
                  <a:pt x="36" y="250"/>
                </a:cubicBezTo>
                <a:cubicBezTo>
                  <a:pt x="65" y="293"/>
                  <a:pt x="115" y="319"/>
                  <a:pt x="167" y="319"/>
                </a:cubicBezTo>
                <a:cubicBezTo>
                  <a:pt x="199" y="319"/>
                  <a:pt x="231" y="309"/>
                  <a:pt x="258" y="290"/>
                </a:cubicBezTo>
                <a:cubicBezTo>
                  <a:pt x="293" y="266"/>
                  <a:pt x="316" y="229"/>
                  <a:pt x="324" y="188"/>
                </a:cubicBezTo>
                <a:cubicBezTo>
                  <a:pt x="327" y="171"/>
                  <a:pt x="327" y="154"/>
                  <a:pt x="325" y="138"/>
                </a:cubicBezTo>
                <a:cubicBezTo>
                  <a:pt x="325" y="138"/>
                  <a:pt x="325" y="138"/>
                  <a:pt x="325" y="138"/>
                </a:cubicBezTo>
                <a:close/>
                <a:moveTo>
                  <a:pt x="167" y="305"/>
                </a:moveTo>
                <a:cubicBezTo>
                  <a:pt x="154" y="305"/>
                  <a:pt x="140" y="304"/>
                  <a:pt x="128" y="300"/>
                </a:cubicBezTo>
                <a:cubicBezTo>
                  <a:pt x="127" y="299"/>
                  <a:pt x="127" y="298"/>
                  <a:pt x="127" y="297"/>
                </a:cubicBezTo>
                <a:cubicBezTo>
                  <a:pt x="125" y="292"/>
                  <a:pt x="124" y="287"/>
                  <a:pt x="122" y="281"/>
                </a:cubicBezTo>
                <a:cubicBezTo>
                  <a:pt x="121" y="276"/>
                  <a:pt x="120" y="271"/>
                  <a:pt x="119" y="265"/>
                </a:cubicBezTo>
                <a:cubicBezTo>
                  <a:pt x="120" y="265"/>
                  <a:pt x="122" y="264"/>
                  <a:pt x="123" y="263"/>
                </a:cubicBezTo>
                <a:cubicBezTo>
                  <a:pt x="127" y="261"/>
                  <a:pt x="131" y="259"/>
                  <a:pt x="135" y="256"/>
                </a:cubicBezTo>
                <a:cubicBezTo>
                  <a:pt x="143" y="251"/>
                  <a:pt x="150" y="245"/>
                  <a:pt x="157" y="238"/>
                </a:cubicBezTo>
                <a:cubicBezTo>
                  <a:pt x="160" y="240"/>
                  <a:pt x="163" y="241"/>
                  <a:pt x="167" y="241"/>
                </a:cubicBezTo>
                <a:cubicBezTo>
                  <a:pt x="170" y="241"/>
                  <a:pt x="174" y="240"/>
                  <a:pt x="177" y="238"/>
                </a:cubicBezTo>
                <a:cubicBezTo>
                  <a:pt x="179" y="237"/>
                  <a:pt x="180" y="235"/>
                  <a:pt x="181" y="233"/>
                </a:cubicBezTo>
                <a:cubicBezTo>
                  <a:pt x="184" y="234"/>
                  <a:pt x="187" y="234"/>
                  <a:pt x="189" y="234"/>
                </a:cubicBezTo>
                <a:cubicBezTo>
                  <a:pt x="192" y="234"/>
                  <a:pt x="194" y="234"/>
                  <a:pt x="197" y="234"/>
                </a:cubicBezTo>
                <a:cubicBezTo>
                  <a:pt x="199" y="234"/>
                  <a:pt x="202" y="234"/>
                  <a:pt x="204" y="234"/>
                </a:cubicBezTo>
                <a:cubicBezTo>
                  <a:pt x="209" y="233"/>
                  <a:pt x="214" y="233"/>
                  <a:pt x="219" y="233"/>
                </a:cubicBezTo>
                <a:cubicBezTo>
                  <a:pt x="229" y="232"/>
                  <a:pt x="238" y="231"/>
                  <a:pt x="247" y="229"/>
                </a:cubicBezTo>
                <a:cubicBezTo>
                  <a:pt x="255" y="227"/>
                  <a:pt x="263" y="225"/>
                  <a:pt x="271" y="222"/>
                </a:cubicBezTo>
                <a:cubicBezTo>
                  <a:pt x="278" y="220"/>
                  <a:pt x="285" y="217"/>
                  <a:pt x="290" y="214"/>
                </a:cubicBezTo>
                <a:cubicBezTo>
                  <a:pt x="296" y="210"/>
                  <a:pt x="300" y="207"/>
                  <a:pt x="303" y="204"/>
                </a:cubicBezTo>
                <a:cubicBezTo>
                  <a:pt x="305" y="203"/>
                  <a:pt x="306" y="202"/>
                  <a:pt x="307" y="201"/>
                </a:cubicBezTo>
                <a:cubicBezTo>
                  <a:pt x="298" y="232"/>
                  <a:pt x="279" y="260"/>
                  <a:pt x="250" y="279"/>
                </a:cubicBezTo>
                <a:cubicBezTo>
                  <a:pt x="225" y="297"/>
                  <a:pt x="196" y="305"/>
                  <a:pt x="167" y="305"/>
                </a:cubicBezTo>
                <a:close/>
                <a:moveTo>
                  <a:pt x="160" y="13"/>
                </a:moveTo>
                <a:cubicBezTo>
                  <a:pt x="157" y="15"/>
                  <a:pt x="154" y="18"/>
                  <a:pt x="151" y="21"/>
                </a:cubicBezTo>
                <a:cubicBezTo>
                  <a:pt x="147" y="25"/>
                  <a:pt x="142" y="31"/>
                  <a:pt x="136" y="37"/>
                </a:cubicBezTo>
                <a:cubicBezTo>
                  <a:pt x="131" y="43"/>
                  <a:pt x="126" y="50"/>
                  <a:pt x="122" y="58"/>
                </a:cubicBezTo>
                <a:cubicBezTo>
                  <a:pt x="121" y="59"/>
                  <a:pt x="121" y="59"/>
                  <a:pt x="121" y="60"/>
                </a:cubicBezTo>
                <a:cubicBezTo>
                  <a:pt x="119" y="59"/>
                  <a:pt x="116" y="58"/>
                  <a:pt x="114" y="58"/>
                </a:cubicBezTo>
                <a:cubicBezTo>
                  <a:pt x="109" y="58"/>
                  <a:pt x="106" y="59"/>
                  <a:pt x="102" y="62"/>
                </a:cubicBezTo>
                <a:cubicBezTo>
                  <a:pt x="98" y="65"/>
                  <a:pt x="95" y="69"/>
                  <a:pt x="94" y="74"/>
                </a:cubicBezTo>
                <a:cubicBezTo>
                  <a:pt x="81" y="76"/>
                  <a:pt x="69" y="79"/>
                  <a:pt x="58" y="83"/>
                </a:cubicBezTo>
                <a:cubicBezTo>
                  <a:pt x="51" y="85"/>
                  <a:pt x="44" y="89"/>
                  <a:pt x="38" y="92"/>
                </a:cubicBezTo>
                <a:cubicBezTo>
                  <a:pt x="38" y="92"/>
                  <a:pt x="37" y="92"/>
                  <a:pt x="36" y="93"/>
                </a:cubicBezTo>
                <a:cubicBezTo>
                  <a:pt x="47" y="72"/>
                  <a:pt x="63" y="53"/>
                  <a:pt x="83" y="39"/>
                </a:cubicBezTo>
                <a:cubicBezTo>
                  <a:pt x="107" y="23"/>
                  <a:pt x="133" y="15"/>
                  <a:pt x="160" y="13"/>
                </a:cubicBezTo>
                <a:close/>
                <a:moveTo>
                  <a:pt x="167" y="13"/>
                </a:moveTo>
                <a:cubicBezTo>
                  <a:pt x="193" y="13"/>
                  <a:pt x="220" y="20"/>
                  <a:pt x="243" y="35"/>
                </a:cubicBezTo>
                <a:cubicBezTo>
                  <a:pt x="243" y="39"/>
                  <a:pt x="242" y="44"/>
                  <a:pt x="241" y="50"/>
                </a:cubicBezTo>
                <a:cubicBezTo>
                  <a:pt x="240" y="57"/>
                  <a:pt x="238" y="64"/>
                  <a:pt x="236" y="72"/>
                </a:cubicBezTo>
                <a:cubicBezTo>
                  <a:pt x="235" y="73"/>
                  <a:pt x="235" y="75"/>
                  <a:pt x="234" y="77"/>
                </a:cubicBezTo>
                <a:cubicBezTo>
                  <a:pt x="234" y="77"/>
                  <a:pt x="234" y="77"/>
                  <a:pt x="233" y="77"/>
                </a:cubicBezTo>
                <a:cubicBezTo>
                  <a:pt x="229" y="77"/>
                  <a:pt x="225" y="78"/>
                  <a:pt x="222" y="80"/>
                </a:cubicBezTo>
                <a:cubicBezTo>
                  <a:pt x="221" y="81"/>
                  <a:pt x="220" y="82"/>
                  <a:pt x="219" y="83"/>
                </a:cubicBezTo>
                <a:cubicBezTo>
                  <a:pt x="214" y="82"/>
                  <a:pt x="209" y="81"/>
                  <a:pt x="204" y="80"/>
                </a:cubicBezTo>
                <a:cubicBezTo>
                  <a:pt x="194" y="78"/>
                  <a:pt x="184" y="76"/>
                  <a:pt x="173" y="75"/>
                </a:cubicBezTo>
                <a:cubicBezTo>
                  <a:pt x="163" y="73"/>
                  <a:pt x="152" y="72"/>
                  <a:pt x="142" y="72"/>
                </a:cubicBezTo>
                <a:cubicBezTo>
                  <a:pt x="139" y="72"/>
                  <a:pt x="136" y="72"/>
                  <a:pt x="132" y="72"/>
                </a:cubicBezTo>
                <a:cubicBezTo>
                  <a:pt x="132" y="70"/>
                  <a:pt x="131" y="68"/>
                  <a:pt x="130" y="67"/>
                </a:cubicBezTo>
                <a:cubicBezTo>
                  <a:pt x="130" y="66"/>
                  <a:pt x="129" y="66"/>
                  <a:pt x="129" y="66"/>
                </a:cubicBezTo>
                <a:cubicBezTo>
                  <a:pt x="130" y="65"/>
                  <a:pt x="130" y="64"/>
                  <a:pt x="131" y="63"/>
                </a:cubicBezTo>
                <a:cubicBezTo>
                  <a:pt x="134" y="55"/>
                  <a:pt x="139" y="48"/>
                  <a:pt x="143" y="41"/>
                </a:cubicBezTo>
                <a:cubicBezTo>
                  <a:pt x="147" y="35"/>
                  <a:pt x="151" y="29"/>
                  <a:pt x="155" y="24"/>
                </a:cubicBezTo>
                <a:cubicBezTo>
                  <a:pt x="158" y="20"/>
                  <a:pt x="162" y="16"/>
                  <a:pt x="164" y="13"/>
                </a:cubicBezTo>
                <a:cubicBezTo>
                  <a:pt x="165" y="13"/>
                  <a:pt x="166" y="13"/>
                  <a:pt x="167" y="13"/>
                </a:cubicBezTo>
                <a:close/>
                <a:moveTo>
                  <a:pt x="287" y="76"/>
                </a:moveTo>
                <a:cubicBezTo>
                  <a:pt x="297" y="90"/>
                  <a:pt x="304" y="105"/>
                  <a:pt x="308" y="121"/>
                </a:cubicBezTo>
                <a:cubicBezTo>
                  <a:pt x="306" y="120"/>
                  <a:pt x="304" y="119"/>
                  <a:pt x="303" y="117"/>
                </a:cubicBezTo>
                <a:cubicBezTo>
                  <a:pt x="297" y="114"/>
                  <a:pt x="291" y="110"/>
                  <a:pt x="284" y="107"/>
                </a:cubicBezTo>
                <a:cubicBezTo>
                  <a:pt x="277" y="103"/>
                  <a:pt x="269" y="100"/>
                  <a:pt x="261" y="96"/>
                </a:cubicBezTo>
                <a:cubicBezTo>
                  <a:pt x="258" y="95"/>
                  <a:pt x="256" y="94"/>
                  <a:pt x="253" y="93"/>
                </a:cubicBezTo>
                <a:cubicBezTo>
                  <a:pt x="252" y="91"/>
                  <a:pt x="251" y="88"/>
                  <a:pt x="250" y="85"/>
                </a:cubicBezTo>
                <a:cubicBezTo>
                  <a:pt x="248" y="83"/>
                  <a:pt x="245" y="80"/>
                  <a:pt x="242" y="79"/>
                </a:cubicBezTo>
                <a:cubicBezTo>
                  <a:pt x="243" y="77"/>
                  <a:pt x="243" y="75"/>
                  <a:pt x="243" y="73"/>
                </a:cubicBezTo>
                <a:cubicBezTo>
                  <a:pt x="245" y="65"/>
                  <a:pt x="246" y="58"/>
                  <a:pt x="246" y="51"/>
                </a:cubicBezTo>
                <a:cubicBezTo>
                  <a:pt x="246" y="46"/>
                  <a:pt x="246" y="41"/>
                  <a:pt x="246" y="37"/>
                </a:cubicBezTo>
                <a:cubicBezTo>
                  <a:pt x="262" y="47"/>
                  <a:pt x="276" y="60"/>
                  <a:pt x="287" y="76"/>
                </a:cubicBezTo>
                <a:close/>
                <a:moveTo>
                  <a:pt x="308" y="198"/>
                </a:moveTo>
                <a:cubicBezTo>
                  <a:pt x="307" y="198"/>
                  <a:pt x="307" y="198"/>
                  <a:pt x="307" y="199"/>
                </a:cubicBezTo>
                <a:cubicBezTo>
                  <a:pt x="306" y="199"/>
                  <a:pt x="305" y="200"/>
                  <a:pt x="304" y="200"/>
                </a:cubicBezTo>
                <a:cubicBezTo>
                  <a:pt x="304" y="201"/>
                  <a:pt x="303" y="201"/>
                  <a:pt x="302" y="202"/>
                </a:cubicBezTo>
                <a:cubicBezTo>
                  <a:pt x="298" y="204"/>
                  <a:pt x="293" y="207"/>
                  <a:pt x="288" y="209"/>
                </a:cubicBezTo>
                <a:cubicBezTo>
                  <a:pt x="282" y="211"/>
                  <a:pt x="276" y="213"/>
                  <a:pt x="269" y="215"/>
                </a:cubicBezTo>
                <a:cubicBezTo>
                  <a:pt x="261" y="217"/>
                  <a:pt x="253" y="218"/>
                  <a:pt x="245" y="219"/>
                </a:cubicBezTo>
                <a:cubicBezTo>
                  <a:pt x="237" y="220"/>
                  <a:pt x="228" y="221"/>
                  <a:pt x="218" y="221"/>
                </a:cubicBezTo>
                <a:cubicBezTo>
                  <a:pt x="209" y="221"/>
                  <a:pt x="200" y="221"/>
                  <a:pt x="190" y="221"/>
                </a:cubicBezTo>
                <a:cubicBezTo>
                  <a:pt x="188" y="221"/>
                  <a:pt x="186" y="221"/>
                  <a:pt x="184" y="220"/>
                </a:cubicBezTo>
                <a:cubicBezTo>
                  <a:pt x="184" y="218"/>
                  <a:pt x="183" y="215"/>
                  <a:pt x="181" y="213"/>
                </a:cubicBezTo>
                <a:cubicBezTo>
                  <a:pt x="181" y="213"/>
                  <a:pt x="181" y="213"/>
                  <a:pt x="181" y="213"/>
                </a:cubicBezTo>
                <a:cubicBezTo>
                  <a:pt x="187" y="204"/>
                  <a:pt x="194" y="195"/>
                  <a:pt x="199" y="186"/>
                </a:cubicBezTo>
                <a:cubicBezTo>
                  <a:pt x="205" y="176"/>
                  <a:pt x="211" y="167"/>
                  <a:pt x="215" y="157"/>
                </a:cubicBezTo>
                <a:cubicBezTo>
                  <a:pt x="220" y="147"/>
                  <a:pt x="224" y="137"/>
                  <a:pt x="228" y="128"/>
                </a:cubicBezTo>
                <a:cubicBezTo>
                  <a:pt x="229" y="124"/>
                  <a:pt x="231" y="120"/>
                  <a:pt x="232" y="116"/>
                </a:cubicBezTo>
                <a:cubicBezTo>
                  <a:pt x="232" y="116"/>
                  <a:pt x="233" y="117"/>
                  <a:pt x="233" y="117"/>
                </a:cubicBezTo>
                <a:cubicBezTo>
                  <a:pt x="237" y="117"/>
                  <a:pt x="241" y="115"/>
                  <a:pt x="245" y="113"/>
                </a:cubicBezTo>
                <a:cubicBezTo>
                  <a:pt x="248" y="111"/>
                  <a:pt x="250" y="108"/>
                  <a:pt x="252" y="104"/>
                </a:cubicBezTo>
                <a:cubicBezTo>
                  <a:pt x="254" y="105"/>
                  <a:pt x="256" y="105"/>
                  <a:pt x="257" y="106"/>
                </a:cubicBezTo>
                <a:cubicBezTo>
                  <a:pt x="266" y="108"/>
                  <a:pt x="274" y="111"/>
                  <a:pt x="281" y="114"/>
                </a:cubicBezTo>
                <a:cubicBezTo>
                  <a:pt x="288" y="116"/>
                  <a:pt x="295" y="119"/>
                  <a:pt x="300" y="122"/>
                </a:cubicBezTo>
                <a:cubicBezTo>
                  <a:pt x="303" y="123"/>
                  <a:pt x="306" y="125"/>
                  <a:pt x="309" y="126"/>
                </a:cubicBezTo>
                <a:cubicBezTo>
                  <a:pt x="315" y="150"/>
                  <a:pt x="314" y="175"/>
                  <a:pt x="308" y="198"/>
                </a:cubicBezTo>
                <a:close/>
                <a:moveTo>
                  <a:pt x="118" y="282"/>
                </a:moveTo>
                <a:cubicBezTo>
                  <a:pt x="120" y="288"/>
                  <a:pt x="122" y="293"/>
                  <a:pt x="124" y="298"/>
                </a:cubicBezTo>
                <a:cubicBezTo>
                  <a:pt x="124" y="298"/>
                  <a:pt x="125" y="299"/>
                  <a:pt x="125" y="299"/>
                </a:cubicBezTo>
                <a:cubicBezTo>
                  <a:pt x="108" y="294"/>
                  <a:pt x="92" y="286"/>
                  <a:pt x="78" y="276"/>
                </a:cubicBezTo>
                <a:cubicBezTo>
                  <a:pt x="81" y="276"/>
                  <a:pt x="85" y="275"/>
                  <a:pt x="89" y="275"/>
                </a:cubicBezTo>
                <a:cubicBezTo>
                  <a:pt x="96" y="274"/>
                  <a:pt x="104" y="272"/>
                  <a:pt x="112" y="269"/>
                </a:cubicBezTo>
                <a:cubicBezTo>
                  <a:pt x="112" y="268"/>
                  <a:pt x="112" y="268"/>
                  <a:pt x="112" y="268"/>
                </a:cubicBezTo>
                <a:cubicBezTo>
                  <a:pt x="114" y="273"/>
                  <a:pt x="116" y="278"/>
                  <a:pt x="118" y="282"/>
                </a:cubicBezTo>
                <a:close/>
                <a:moveTo>
                  <a:pt x="117" y="257"/>
                </a:moveTo>
                <a:cubicBezTo>
                  <a:pt x="115" y="250"/>
                  <a:pt x="114" y="243"/>
                  <a:pt x="113" y="235"/>
                </a:cubicBezTo>
                <a:cubicBezTo>
                  <a:pt x="112" y="232"/>
                  <a:pt x="112" y="228"/>
                  <a:pt x="111" y="224"/>
                </a:cubicBezTo>
                <a:cubicBezTo>
                  <a:pt x="112" y="224"/>
                  <a:pt x="112" y="224"/>
                  <a:pt x="112" y="223"/>
                </a:cubicBezTo>
                <a:cubicBezTo>
                  <a:pt x="118" y="225"/>
                  <a:pt x="123" y="226"/>
                  <a:pt x="129" y="227"/>
                </a:cubicBezTo>
                <a:cubicBezTo>
                  <a:pt x="135" y="228"/>
                  <a:pt x="142" y="229"/>
                  <a:pt x="149" y="230"/>
                </a:cubicBezTo>
                <a:cubicBezTo>
                  <a:pt x="142" y="237"/>
                  <a:pt x="136" y="243"/>
                  <a:pt x="130" y="248"/>
                </a:cubicBezTo>
                <a:cubicBezTo>
                  <a:pt x="125" y="251"/>
                  <a:pt x="121" y="254"/>
                  <a:pt x="117" y="257"/>
                </a:cubicBezTo>
                <a:close/>
                <a:moveTo>
                  <a:pt x="77" y="202"/>
                </a:moveTo>
                <a:cubicBezTo>
                  <a:pt x="69" y="199"/>
                  <a:pt x="61" y="197"/>
                  <a:pt x="54" y="194"/>
                </a:cubicBezTo>
                <a:cubicBezTo>
                  <a:pt x="47" y="191"/>
                  <a:pt x="41" y="188"/>
                  <a:pt x="36" y="185"/>
                </a:cubicBezTo>
                <a:cubicBezTo>
                  <a:pt x="31" y="182"/>
                  <a:pt x="26" y="179"/>
                  <a:pt x="23" y="176"/>
                </a:cubicBezTo>
                <a:cubicBezTo>
                  <a:pt x="22" y="176"/>
                  <a:pt x="22" y="175"/>
                  <a:pt x="21" y="175"/>
                </a:cubicBezTo>
                <a:cubicBezTo>
                  <a:pt x="19" y="149"/>
                  <a:pt x="23" y="123"/>
                  <a:pt x="33" y="100"/>
                </a:cubicBezTo>
                <a:cubicBezTo>
                  <a:pt x="35" y="99"/>
                  <a:pt x="38" y="97"/>
                  <a:pt x="41" y="96"/>
                </a:cubicBezTo>
                <a:cubicBezTo>
                  <a:pt x="46" y="94"/>
                  <a:pt x="53" y="92"/>
                  <a:pt x="60" y="90"/>
                </a:cubicBezTo>
                <a:cubicBezTo>
                  <a:pt x="68" y="88"/>
                  <a:pt x="76" y="87"/>
                  <a:pt x="85" y="86"/>
                </a:cubicBezTo>
                <a:cubicBezTo>
                  <a:pt x="88" y="86"/>
                  <a:pt x="91" y="85"/>
                  <a:pt x="95" y="85"/>
                </a:cubicBezTo>
                <a:cubicBezTo>
                  <a:pt x="96" y="87"/>
                  <a:pt x="96" y="88"/>
                  <a:pt x="97" y="89"/>
                </a:cubicBezTo>
                <a:cubicBezTo>
                  <a:pt x="99" y="92"/>
                  <a:pt x="102" y="94"/>
                  <a:pt x="105" y="96"/>
                </a:cubicBezTo>
                <a:cubicBezTo>
                  <a:pt x="103" y="102"/>
                  <a:pt x="101" y="108"/>
                  <a:pt x="100" y="114"/>
                </a:cubicBezTo>
                <a:cubicBezTo>
                  <a:pt x="98" y="125"/>
                  <a:pt x="96" y="135"/>
                  <a:pt x="95" y="146"/>
                </a:cubicBezTo>
                <a:cubicBezTo>
                  <a:pt x="94" y="157"/>
                  <a:pt x="94" y="168"/>
                  <a:pt x="95" y="178"/>
                </a:cubicBezTo>
                <a:cubicBezTo>
                  <a:pt x="95" y="181"/>
                  <a:pt x="95" y="185"/>
                  <a:pt x="95" y="188"/>
                </a:cubicBezTo>
                <a:cubicBezTo>
                  <a:pt x="94" y="188"/>
                  <a:pt x="92" y="189"/>
                  <a:pt x="91" y="190"/>
                </a:cubicBezTo>
                <a:cubicBezTo>
                  <a:pt x="86" y="193"/>
                  <a:pt x="83" y="198"/>
                  <a:pt x="82" y="204"/>
                </a:cubicBezTo>
                <a:cubicBezTo>
                  <a:pt x="81" y="203"/>
                  <a:pt x="79" y="202"/>
                  <a:pt x="77" y="202"/>
                </a:cubicBezTo>
                <a:close/>
                <a:moveTo>
                  <a:pt x="141" y="85"/>
                </a:moveTo>
                <a:cubicBezTo>
                  <a:pt x="151" y="86"/>
                  <a:pt x="162" y="86"/>
                  <a:pt x="172" y="88"/>
                </a:cubicBezTo>
                <a:cubicBezTo>
                  <a:pt x="182" y="89"/>
                  <a:pt x="192" y="91"/>
                  <a:pt x="202" y="92"/>
                </a:cubicBezTo>
                <a:cubicBezTo>
                  <a:pt x="206" y="93"/>
                  <a:pt x="210" y="94"/>
                  <a:pt x="214" y="95"/>
                </a:cubicBezTo>
                <a:cubicBezTo>
                  <a:pt x="213" y="99"/>
                  <a:pt x="214" y="104"/>
                  <a:pt x="217" y="108"/>
                </a:cubicBezTo>
                <a:cubicBezTo>
                  <a:pt x="218" y="110"/>
                  <a:pt x="220" y="111"/>
                  <a:pt x="222" y="113"/>
                </a:cubicBezTo>
                <a:cubicBezTo>
                  <a:pt x="220" y="116"/>
                  <a:pt x="219" y="120"/>
                  <a:pt x="217" y="123"/>
                </a:cubicBezTo>
                <a:cubicBezTo>
                  <a:pt x="215" y="128"/>
                  <a:pt x="213" y="132"/>
                  <a:pt x="211" y="137"/>
                </a:cubicBezTo>
                <a:cubicBezTo>
                  <a:pt x="208" y="142"/>
                  <a:pt x="206" y="146"/>
                  <a:pt x="204" y="151"/>
                </a:cubicBezTo>
                <a:cubicBezTo>
                  <a:pt x="199" y="160"/>
                  <a:pt x="194" y="170"/>
                  <a:pt x="188" y="179"/>
                </a:cubicBezTo>
                <a:cubicBezTo>
                  <a:pt x="182" y="188"/>
                  <a:pt x="176" y="197"/>
                  <a:pt x="170" y="205"/>
                </a:cubicBezTo>
                <a:cubicBezTo>
                  <a:pt x="170" y="205"/>
                  <a:pt x="170" y="206"/>
                  <a:pt x="170" y="206"/>
                </a:cubicBezTo>
                <a:cubicBezTo>
                  <a:pt x="169" y="206"/>
                  <a:pt x="168" y="206"/>
                  <a:pt x="167" y="206"/>
                </a:cubicBezTo>
                <a:cubicBezTo>
                  <a:pt x="163" y="206"/>
                  <a:pt x="160" y="207"/>
                  <a:pt x="157" y="209"/>
                </a:cubicBezTo>
                <a:cubicBezTo>
                  <a:pt x="153" y="211"/>
                  <a:pt x="151" y="214"/>
                  <a:pt x="150" y="217"/>
                </a:cubicBezTo>
                <a:cubicBezTo>
                  <a:pt x="144" y="216"/>
                  <a:pt x="137" y="215"/>
                  <a:pt x="131" y="214"/>
                </a:cubicBezTo>
                <a:cubicBezTo>
                  <a:pt x="128" y="214"/>
                  <a:pt x="124" y="213"/>
                  <a:pt x="121" y="213"/>
                </a:cubicBezTo>
                <a:cubicBezTo>
                  <a:pt x="123" y="207"/>
                  <a:pt x="122" y="200"/>
                  <a:pt x="118" y="195"/>
                </a:cubicBezTo>
                <a:cubicBezTo>
                  <a:pt x="116" y="191"/>
                  <a:pt x="112" y="189"/>
                  <a:pt x="108" y="188"/>
                </a:cubicBezTo>
                <a:cubicBezTo>
                  <a:pt x="108" y="184"/>
                  <a:pt x="108" y="181"/>
                  <a:pt x="108" y="178"/>
                </a:cubicBezTo>
                <a:cubicBezTo>
                  <a:pt x="107" y="168"/>
                  <a:pt x="108" y="157"/>
                  <a:pt x="108" y="147"/>
                </a:cubicBezTo>
                <a:cubicBezTo>
                  <a:pt x="109" y="137"/>
                  <a:pt x="111" y="127"/>
                  <a:pt x="113" y="117"/>
                </a:cubicBezTo>
                <a:cubicBezTo>
                  <a:pt x="114" y="110"/>
                  <a:pt x="115" y="104"/>
                  <a:pt x="117" y="98"/>
                </a:cubicBezTo>
                <a:cubicBezTo>
                  <a:pt x="120" y="97"/>
                  <a:pt x="123" y="96"/>
                  <a:pt x="125" y="94"/>
                </a:cubicBezTo>
                <a:cubicBezTo>
                  <a:pt x="128" y="92"/>
                  <a:pt x="131" y="89"/>
                  <a:pt x="132" y="85"/>
                </a:cubicBezTo>
                <a:cubicBezTo>
                  <a:pt x="135" y="85"/>
                  <a:pt x="138" y="85"/>
                  <a:pt x="141" y="85"/>
                </a:cubicBezTo>
                <a:close/>
                <a:moveTo>
                  <a:pt x="227" y="87"/>
                </a:moveTo>
                <a:cubicBezTo>
                  <a:pt x="228" y="87"/>
                  <a:pt x="228" y="86"/>
                  <a:pt x="229" y="86"/>
                </a:cubicBezTo>
                <a:cubicBezTo>
                  <a:pt x="230" y="86"/>
                  <a:pt x="231" y="85"/>
                  <a:pt x="232" y="85"/>
                </a:cubicBezTo>
                <a:cubicBezTo>
                  <a:pt x="232" y="85"/>
                  <a:pt x="233" y="85"/>
                  <a:pt x="233" y="85"/>
                </a:cubicBezTo>
                <a:cubicBezTo>
                  <a:pt x="236" y="85"/>
                  <a:pt x="238" y="86"/>
                  <a:pt x="240" y="88"/>
                </a:cubicBezTo>
                <a:cubicBezTo>
                  <a:pt x="241" y="88"/>
                  <a:pt x="242" y="89"/>
                  <a:pt x="243" y="90"/>
                </a:cubicBezTo>
                <a:cubicBezTo>
                  <a:pt x="243" y="90"/>
                  <a:pt x="243" y="90"/>
                  <a:pt x="243" y="90"/>
                </a:cubicBezTo>
                <a:cubicBezTo>
                  <a:pt x="245" y="94"/>
                  <a:pt x="245" y="98"/>
                  <a:pt x="244" y="102"/>
                </a:cubicBezTo>
                <a:cubicBezTo>
                  <a:pt x="243" y="104"/>
                  <a:pt x="242" y="105"/>
                  <a:pt x="240" y="106"/>
                </a:cubicBezTo>
                <a:cubicBezTo>
                  <a:pt x="238" y="107"/>
                  <a:pt x="237" y="108"/>
                  <a:pt x="235" y="108"/>
                </a:cubicBezTo>
                <a:cubicBezTo>
                  <a:pt x="234" y="108"/>
                  <a:pt x="234" y="108"/>
                  <a:pt x="233" y="108"/>
                </a:cubicBezTo>
                <a:cubicBezTo>
                  <a:pt x="230" y="108"/>
                  <a:pt x="227" y="107"/>
                  <a:pt x="225" y="104"/>
                </a:cubicBezTo>
                <a:cubicBezTo>
                  <a:pt x="224" y="104"/>
                  <a:pt x="224" y="104"/>
                  <a:pt x="224" y="103"/>
                </a:cubicBezTo>
                <a:cubicBezTo>
                  <a:pt x="222" y="101"/>
                  <a:pt x="222" y="99"/>
                  <a:pt x="222" y="97"/>
                </a:cubicBezTo>
                <a:cubicBezTo>
                  <a:pt x="222" y="93"/>
                  <a:pt x="224" y="89"/>
                  <a:pt x="227" y="87"/>
                </a:cubicBezTo>
                <a:close/>
                <a:moveTo>
                  <a:pt x="172" y="231"/>
                </a:moveTo>
                <a:cubicBezTo>
                  <a:pt x="171" y="232"/>
                  <a:pt x="170" y="232"/>
                  <a:pt x="168" y="233"/>
                </a:cubicBezTo>
                <a:cubicBezTo>
                  <a:pt x="168" y="233"/>
                  <a:pt x="167" y="233"/>
                  <a:pt x="167" y="233"/>
                </a:cubicBezTo>
                <a:cubicBezTo>
                  <a:pt x="166" y="233"/>
                  <a:pt x="165" y="233"/>
                  <a:pt x="164" y="232"/>
                </a:cubicBezTo>
                <a:cubicBezTo>
                  <a:pt x="163" y="232"/>
                  <a:pt x="163" y="232"/>
                  <a:pt x="163" y="232"/>
                </a:cubicBezTo>
                <a:cubicBezTo>
                  <a:pt x="162" y="231"/>
                  <a:pt x="160" y="230"/>
                  <a:pt x="159" y="229"/>
                </a:cubicBezTo>
                <a:cubicBezTo>
                  <a:pt x="157" y="226"/>
                  <a:pt x="157" y="223"/>
                  <a:pt x="158" y="221"/>
                </a:cubicBezTo>
                <a:cubicBezTo>
                  <a:pt x="158" y="220"/>
                  <a:pt x="158" y="219"/>
                  <a:pt x="159" y="218"/>
                </a:cubicBezTo>
                <a:cubicBezTo>
                  <a:pt x="159" y="217"/>
                  <a:pt x="160" y="216"/>
                  <a:pt x="161" y="216"/>
                </a:cubicBezTo>
                <a:cubicBezTo>
                  <a:pt x="162" y="215"/>
                  <a:pt x="162" y="215"/>
                  <a:pt x="162" y="215"/>
                </a:cubicBezTo>
                <a:cubicBezTo>
                  <a:pt x="164" y="214"/>
                  <a:pt x="165" y="214"/>
                  <a:pt x="167" y="214"/>
                </a:cubicBezTo>
                <a:cubicBezTo>
                  <a:pt x="170" y="214"/>
                  <a:pt x="173" y="215"/>
                  <a:pt x="174" y="218"/>
                </a:cubicBezTo>
                <a:cubicBezTo>
                  <a:pt x="175" y="218"/>
                  <a:pt x="175" y="219"/>
                  <a:pt x="175" y="219"/>
                </a:cubicBezTo>
                <a:cubicBezTo>
                  <a:pt x="175" y="220"/>
                  <a:pt x="175" y="220"/>
                  <a:pt x="175" y="220"/>
                </a:cubicBezTo>
                <a:cubicBezTo>
                  <a:pt x="177" y="224"/>
                  <a:pt x="176" y="229"/>
                  <a:pt x="172" y="231"/>
                </a:cubicBezTo>
                <a:close/>
                <a:moveTo>
                  <a:pt x="96" y="197"/>
                </a:moveTo>
                <a:cubicBezTo>
                  <a:pt x="96" y="197"/>
                  <a:pt x="96" y="197"/>
                  <a:pt x="96" y="197"/>
                </a:cubicBezTo>
                <a:cubicBezTo>
                  <a:pt x="98" y="196"/>
                  <a:pt x="100" y="195"/>
                  <a:pt x="102" y="195"/>
                </a:cubicBezTo>
                <a:cubicBezTo>
                  <a:pt x="104" y="195"/>
                  <a:pt x="107" y="196"/>
                  <a:pt x="108" y="197"/>
                </a:cubicBezTo>
                <a:cubicBezTo>
                  <a:pt x="110" y="198"/>
                  <a:pt x="111" y="199"/>
                  <a:pt x="112" y="200"/>
                </a:cubicBezTo>
                <a:cubicBezTo>
                  <a:pt x="114" y="203"/>
                  <a:pt x="114" y="207"/>
                  <a:pt x="113" y="211"/>
                </a:cubicBezTo>
                <a:cubicBezTo>
                  <a:pt x="112" y="212"/>
                  <a:pt x="111" y="214"/>
                  <a:pt x="110" y="215"/>
                </a:cubicBezTo>
                <a:cubicBezTo>
                  <a:pt x="110" y="215"/>
                  <a:pt x="109" y="216"/>
                  <a:pt x="109" y="216"/>
                </a:cubicBezTo>
                <a:cubicBezTo>
                  <a:pt x="107" y="217"/>
                  <a:pt x="104" y="218"/>
                  <a:pt x="102" y="218"/>
                </a:cubicBezTo>
                <a:cubicBezTo>
                  <a:pt x="101" y="218"/>
                  <a:pt x="100" y="218"/>
                  <a:pt x="99" y="218"/>
                </a:cubicBezTo>
                <a:cubicBezTo>
                  <a:pt x="97" y="217"/>
                  <a:pt x="94" y="215"/>
                  <a:pt x="93" y="213"/>
                </a:cubicBezTo>
                <a:cubicBezTo>
                  <a:pt x="91" y="211"/>
                  <a:pt x="90" y="208"/>
                  <a:pt x="91" y="206"/>
                </a:cubicBezTo>
                <a:cubicBezTo>
                  <a:pt x="91" y="202"/>
                  <a:pt x="93" y="199"/>
                  <a:pt x="96" y="197"/>
                </a:cubicBezTo>
                <a:close/>
                <a:moveTo>
                  <a:pt x="125" y="76"/>
                </a:moveTo>
                <a:cubicBezTo>
                  <a:pt x="125" y="79"/>
                  <a:pt x="125" y="82"/>
                  <a:pt x="123" y="84"/>
                </a:cubicBezTo>
                <a:cubicBezTo>
                  <a:pt x="123" y="85"/>
                  <a:pt x="122" y="86"/>
                  <a:pt x="121" y="87"/>
                </a:cubicBezTo>
                <a:cubicBezTo>
                  <a:pt x="120" y="87"/>
                  <a:pt x="120" y="87"/>
                  <a:pt x="120" y="88"/>
                </a:cubicBezTo>
                <a:cubicBezTo>
                  <a:pt x="118" y="89"/>
                  <a:pt x="116" y="90"/>
                  <a:pt x="114" y="90"/>
                </a:cubicBezTo>
                <a:cubicBezTo>
                  <a:pt x="112" y="90"/>
                  <a:pt x="109" y="89"/>
                  <a:pt x="108" y="88"/>
                </a:cubicBezTo>
                <a:cubicBezTo>
                  <a:pt x="106" y="87"/>
                  <a:pt x="105" y="86"/>
                  <a:pt x="104" y="85"/>
                </a:cubicBezTo>
                <a:cubicBezTo>
                  <a:pt x="104" y="85"/>
                  <a:pt x="104" y="85"/>
                  <a:pt x="104" y="85"/>
                </a:cubicBezTo>
                <a:cubicBezTo>
                  <a:pt x="102" y="81"/>
                  <a:pt x="101" y="77"/>
                  <a:pt x="103" y="73"/>
                </a:cubicBezTo>
                <a:cubicBezTo>
                  <a:pt x="104" y="71"/>
                  <a:pt x="105" y="70"/>
                  <a:pt x="107" y="69"/>
                </a:cubicBezTo>
                <a:cubicBezTo>
                  <a:pt x="109" y="67"/>
                  <a:pt x="111" y="67"/>
                  <a:pt x="114" y="67"/>
                </a:cubicBezTo>
                <a:cubicBezTo>
                  <a:pt x="115" y="67"/>
                  <a:pt x="116" y="67"/>
                  <a:pt x="117" y="67"/>
                </a:cubicBezTo>
                <a:cubicBezTo>
                  <a:pt x="119" y="68"/>
                  <a:pt x="121" y="69"/>
                  <a:pt x="123" y="72"/>
                </a:cubicBezTo>
                <a:cubicBezTo>
                  <a:pt x="123" y="72"/>
                  <a:pt x="123" y="72"/>
                  <a:pt x="123" y="72"/>
                </a:cubicBezTo>
                <a:cubicBezTo>
                  <a:pt x="124" y="73"/>
                  <a:pt x="125" y="74"/>
                  <a:pt x="125" y="76"/>
                </a:cubicBezTo>
                <a:close/>
                <a:moveTo>
                  <a:pt x="33" y="190"/>
                </a:moveTo>
                <a:cubicBezTo>
                  <a:pt x="38" y="193"/>
                  <a:pt x="44" y="197"/>
                  <a:pt x="51" y="201"/>
                </a:cubicBezTo>
                <a:cubicBezTo>
                  <a:pt x="58" y="205"/>
                  <a:pt x="65" y="208"/>
                  <a:pt x="73" y="211"/>
                </a:cubicBezTo>
                <a:cubicBezTo>
                  <a:pt x="77" y="213"/>
                  <a:pt x="81" y="214"/>
                  <a:pt x="84" y="215"/>
                </a:cubicBezTo>
                <a:cubicBezTo>
                  <a:pt x="85" y="216"/>
                  <a:pt x="85" y="217"/>
                  <a:pt x="86" y="218"/>
                </a:cubicBezTo>
                <a:cubicBezTo>
                  <a:pt x="89" y="223"/>
                  <a:pt x="95" y="226"/>
                  <a:pt x="101" y="226"/>
                </a:cubicBezTo>
                <a:cubicBezTo>
                  <a:pt x="101" y="230"/>
                  <a:pt x="102" y="234"/>
                  <a:pt x="103" y="237"/>
                </a:cubicBezTo>
                <a:cubicBezTo>
                  <a:pt x="105" y="246"/>
                  <a:pt x="107" y="254"/>
                  <a:pt x="110" y="261"/>
                </a:cubicBezTo>
                <a:cubicBezTo>
                  <a:pt x="109" y="261"/>
                  <a:pt x="109" y="261"/>
                  <a:pt x="108" y="262"/>
                </a:cubicBezTo>
                <a:cubicBezTo>
                  <a:pt x="101" y="265"/>
                  <a:pt x="95" y="268"/>
                  <a:pt x="88" y="270"/>
                </a:cubicBezTo>
                <a:cubicBezTo>
                  <a:pt x="83" y="271"/>
                  <a:pt x="78" y="272"/>
                  <a:pt x="74" y="273"/>
                </a:cubicBezTo>
                <a:cubicBezTo>
                  <a:pt x="64" y="264"/>
                  <a:pt x="55" y="254"/>
                  <a:pt x="47" y="243"/>
                </a:cubicBezTo>
                <a:cubicBezTo>
                  <a:pt x="33" y="223"/>
                  <a:pt x="25" y="201"/>
                  <a:pt x="22" y="179"/>
                </a:cubicBezTo>
                <a:cubicBezTo>
                  <a:pt x="25" y="183"/>
                  <a:pt x="28" y="186"/>
                  <a:pt x="33" y="190"/>
                </a:cubicBezTo>
                <a:close/>
              </a:path>
            </a:pathLst>
          </a:custGeom>
          <a:solidFill>
            <a:schemeClr val="bg1"/>
          </a:solidFill>
          <a:ln w="9525">
            <a:noFill/>
            <a:round/>
            <a:headEnd/>
            <a:tailEnd/>
          </a:ln>
        </p:spPr>
        <p:txBody>
          <a:bodyPr/>
          <a:lstStyle/>
          <a:p>
            <a:endParaRPr lang="zh-CN" altLang="en-US"/>
          </a:p>
        </p:txBody>
      </p:sp>
      <p:grpSp>
        <p:nvGrpSpPr>
          <p:cNvPr id="99" name="组合 22"/>
          <p:cNvGrpSpPr/>
          <p:nvPr/>
        </p:nvGrpSpPr>
        <p:grpSpPr>
          <a:xfrm>
            <a:off x="5646783" y="4340499"/>
            <a:ext cx="177375" cy="227287"/>
            <a:chOff x="5373688" y="815975"/>
            <a:chExt cx="220663" cy="244475"/>
          </a:xfrm>
          <a:solidFill>
            <a:schemeClr val="bg1"/>
          </a:solidFill>
        </p:grpSpPr>
        <p:sp>
          <p:nvSpPr>
            <p:cNvPr id="100" name="Freeform 574"/>
            <p:cNvSpPr>
              <a:spLocks noEditPoints="1"/>
            </p:cNvSpPr>
            <p:nvPr/>
          </p:nvSpPr>
          <p:spPr bwMode="auto">
            <a:xfrm>
              <a:off x="5403851" y="869950"/>
              <a:ext cx="190500" cy="190500"/>
            </a:xfrm>
            <a:custGeom>
              <a:avLst/>
              <a:gdLst>
                <a:gd name="T0" fmla="*/ 65 w 229"/>
                <a:gd name="T1" fmla="*/ 36 h 228"/>
                <a:gd name="T2" fmla="*/ 53 w 229"/>
                <a:gd name="T3" fmla="*/ 46 h 228"/>
                <a:gd name="T4" fmla="*/ 36 w 229"/>
                <a:gd name="T5" fmla="*/ 42 h 228"/>
                <a:gd name="T6" fmla="*/ 10 w 229"/>
                <a:gd name="T7" fmla="*/ 69 h 228"/>
                <a:gd name="T8" fmla="*/ 24 w 229"/>
                <a:gd name="T9" fmla="*/ 94 h 228"/>
                <a:gd name="T10" fmla="*/ 25 w 229"/>
                <a:gd name="T11" fmla="*/ 106 h 228"/>
                <a:gd name="T12" fmla="*/ 21 w 229"/>
                <a:gd name="T13" fmla="*/ 111 h 228"/>
                <a:gd name="T14" fmla="*/ 1 w 229"/>
                <a:gd name="T15" fmla="*/ 130 h 228"/>
                <a:gd name="T16" fmla="*/ 20 w 229"/>
                <a:gd name="T17" fmla="*/ 163 h 228"/>
                <a:gd name="T18" fmla="*/ 36 w 229"/>
                <a:gd name="T19" fmla="*/ 163 h 228"/>
                <a:gd name="T20" fmla="*/ 46 w 229"/>
                <a:gd name="T21" fmla="*/ 175 h 228"/>
                <a:gd name="T22" fmla="*/ 42 w 229"/>
                <a:gd name="T23" fmla="*/ 192 h 228"/>
                <a:gd name="T24" fmla="*/ 69 w 229"/>
                <a:gd name="T25" fmla="*/ 219 h 228"/>
                <a:gd name="T26" fmla="*/ 94 w 229"/>
                <a:gd name="T27" fmla="*/ 204 h 228"/>
                <a:gd name="T28" fmla="*/ 106 w 229"/>
                <a:gd name="T29" fmla="*/ 203 h 228"/>
                <a:gd name="T30" fmla="*/ 111 w 229"/>
                <a:gd name="T31" fmla="*/ 208 h 228"/>
                <a:gd name="T32" fmla="*/ 130 w 229"/>
                <a:gd name="T33" fmla="*/ 227 h 228"/>
                <a:gd name="T34" fmla="*/ 163 w 229"/>
                <a:gd name="T35" fmla="*/ 209 h 228"/>
                <a:gd name="T36" fmla="*/ 164 w 229"/>
                <a:gd name="T37" fmla="*/ 192 h 228"/>
                <a:gd name="T38" fmla="*/ 175 w 229"/>
                <a:gd name="T39" fmla="*/ 182 h 228"/>
                <a:gd name="T40" fmla="*/ 192 w 229"/>
                <a:gd name="T41" fmla="*/ 186 h 228"/>
                <a:gd name="T42" fmla="*/ 219 w 229"/>
                <a:gd name="T43" fmla="*/ 159 h 228"/>
                <a:gd name="T44" fmla="*/ 205 w 229"/>
                <a:gd name="T45" fmla="*/ 135 h 228"/>
                <a:gd name="T46" fmla="*/ 203 w 229"/>
                <a:gd name="T47" fmla="*/ 122 h 228"/>
                <a:gd name="T48" fmla="*/ 208 w 229"/>
                <a:gd name="T49" fmla="*/ 118 h 228"/>
                <a:gd name="T50" fmla="*/ 227 w 229"/>
                <a:gd name="T51" fmla="*/ 98 h 228"/>
                <a:gd name="T52" fmla="*/ 209 w 229"/>
                <a:gd name="T53" fmla="*/ 66 h 228"/>
                <a:gd name="T54" fmla="*/ 193 w 229"/>
                <a:gd name="T55" fmla="*/ 65 h 228"/>
                <a:gd name="T56" fmla="*/ 182 w 229"/>
                <a:gd name="T57" fmla="*/ 53 h 228"/>
                <a:gd name="T58" fmla="*/ 186 w 229"/>
                <a:gd name="T59" fmla="*/ 36 h 228"/>
                <a:gd name="T60" fmla="*/ 160 w 229"/>
                <a:gd name="T61" fmla="*/ 9 h 228"/>
                <a:gd name="T62" fmla="*/ 135 w 229"/>
                <a:gd name="T63" fmla="*/ 24 h 228"/>
                <a:gd name="T64" fmla="*/ 122 w 229"/>
                <a:gd name="T65" fmla="*/ 25 h 228"/>
                <a:gd name="T66" fmla="*/ 118 w 229"/>
                <a:gd name="T67" fmla="*/ 20 h 228"/>
                <a:gd name="T68" fmla="*/ 99 w 229"/>
                <a:gd name="T69" fmla="*/ 1 h 228"/>
                <a:gd name="T70" fmla="*/ 66 w 229"/>
                <a:gd name="T71" fmla="*/ 19 h 228"/>
                <a:gd name="T72" fmla="*/ 114 w 229"/>
                <a:gd name="T73" fmla="*/ 46 h 228"/>
                <a:gd name="T74" fmla="*/ 114 w 229"/>
                <a:gd name="T75" fmla="*/ 178 h 228"/>
                <a:gd name="T76" fmla="*/ 114 w 229"/>
                <a:gd name="T77" fmla="*/ 4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228">
                  <a:moveTo>
                    <a:pt x="65" y="36"/>
                  </a:moveTo>
                  <a:cubicBezTo>
                    <a:pt x="65" y="36"/>
                    <a:pt x="65" y="36"/>
                    <a:pt x="65" y="36"/>
                  </a:cubicBezTo>
                  <a:cubicBezTo>
                    <a:pt x="65" y="40"/>
                    <a:pt x="62" y="44"/>
                    <a:pt x="57" y="46"/>
                  </a:cubicBezTo>
                  <a:cubicBezTo>
                    <a:pt x="56" y="46"/>
                    <a:pt x="55" y="46"/>
                    <a:pt x="53" y="46"/>
                  </a:cubicBezTo>
                  <a:cubicBezTo>
                    <a:pt x="51" y="45"/>
                    <a:pt x="51" y="45"/>
                    <a:pt x="51" y="45"/>
                  </a:cubicBezTo>
                  <a:cubicBezTo>
                    <a:pt x="36" y="42"/>
                    <a:pt x="36" y="42"/>
                    <a:pt x="36" y="42"/>
                  </a:cubicBezTo>
                  <a:cubicBezTo>
                    <a:pt x="32" y="41"/>
                    <a:pt x="26" y="41"/>
                    <a:pt x="23" y="45"/>
                  </a:cubicBezTo>
                  <a:cubicBezTo>
                    <a:pt x="10" y="69"/>
                    <a:pt x="10" y="69"/>
                    <a:pt x="10" y="69"/>
                  </a:cubicBezTo>
                  <a:cubicBezTo>
                    <a:pt x="7" y="73"/>
                    <a:pt x="9" y="78"/>
                    <a:pt x="13" y="82"/>
                  </a:cubicBezTo>
                  <a:cubicBezTo>
                    <a:pt x="24" y="94"/>
                    <a:pt x="24" y="94"/>
                    <a:pt x="24" y="94"/>
                  </a:cubicBezTo>
                  <a:cubicBezTo>
                    <a:pt x="24" y="94"/>
                    <a:pt x="24" y="94"/>
                    <a:pt x="24" y="94"/>
                  </a:cubicBezTo>
                  <a:cubicBezTo>
                    <a:pt x="27" y="97"/>
                    <a:pt x="28" y="102"/>
                    <a:pt x="25" y="106"/>
                  </a:cubicBezTo>
                  <a:cubicBezTo>
                    <a:pt x="25" y="107"/>
                    <a:pt x="24" y="108"/>
                    <a:pt x="23" y="109"/>
                  </a:cubicBezTo>
                  <a:cubicBezTo>
                    <a:pt x="21" y="111"/>
                    <a:pt x="21" y="111"/>
                    <a:pt x="21" y="111"/>
                  </a:cubicBezTo>
                  <a:cubicBezTo>
                    <a:pt x="8" y="118"/>
                    <a:pt x="8" y="118"/>
                    <a:pt x="8" y="118"/>
                  </a:cubicBezTo>
                  <a:cubicBezTo>
                    <a:pt x="4" y="121"/>
                    <a:pt x="0" y="125"/>
                    <a:pt x="1" y="130"/>
                  </a:cubicBezTo>
                  <a:cubicBezTo>
                    <a:pt x="8" y="156"/>
                    <a:pt x="8" y="156"/>
                    <a:pt x="8" y="156"/>
                  </a:cubicBezTo>
                  <a:cubicBezTo>
                    <a:pt x="10" y="161"/>
                    <a:pt x="14" y="162"/>
                    <a:pt x="20" y="163"/>
                  </a:cubicBezTo>
                  <a:cubicBezTo>
                    <a:pt x="36" y="163"/>
                    <a:pt x="36" y="163"/>
                    <a:pt x="36" y="163"/>
                  </a:cubicBezTo>
                  <a:cubicBezTo>
                    <a:pt x="36" y="163"/>
                    <a:pt x="36" y="163"/>
                    <a:pt x="36" y="163"/>
                  </a:cubicBezTo>
                  <a:cubicBezTo>
                    <a:pt x="41" y="164"/>
                    <a:pt x="45" y="167"/>
                    <a:pt x="46" y="171"/>
                  </a:cubicBezTo>
                  <a:cubicBezTo>
                    <a:pt x="46" y="173"/>
                    <a:pt x="46" y="174"/>
                    <a:pt x="46" y="175"/>
                  </a:cubicBezTo>
                  <a:cubicBezTo>
                    <a:pt x="45" y="178"/>
                    <a:pt x="45" y="178"/>
                    <a:pt x="45" y="178"/>
                  </a:cubicBezTo>
                  <a:cubicBezTo>
                    <a:pt x="42" y="192"/>
                    <a:pt x="42" y="192"/>
                    <a:pt x="42" y="192"/>
                  </a:cubicBezTo>
                  <a:cubicBezTo>
                    <a:pt x="41" y="197"/>
                    <a:pt x="41" y="202"/>
                    <a:pt x="46" y="205"/>
                  </a:cubicBezTo>
                  <a:cubicBezTo>
                    <a:pt x="69" y="219"/>
                    <a:pt x="69" y="219"/>
                    <a:pt x="69" y="219"/>
                  </a:cubicBezTo>
                  <a:cubicBezTo>
                    <a:pt x="73" y="221"/>
                    <a:pt x="78" y="219"/>
                    <a:pt x="82" y="215"/>
                  </a:cubicBezTo>
                  <a:cubicBezTo>
                    <a:pt x="94" y="204"/>
                    <a:pt x="94" y="204"/>
                    <a:pt x="94" y="204"/>
                  </a:cubicBezTo>
                  <a:cubicBezTo>
                    <a:pt x="94" y="204"/>
                    <a:pt x="94" y="204"/>
                    <a:pt x="94" y="204"/>
                  </a:cubicBezTo>
                  <a:cubicBezTo>
                    <a:pt x="97" y="201"/>
                    <a:pt x="102" y="201"/>
                    <a:pt x="106" y="203"/>
                  </a:cubicBezTo>
                  <a:cubicBezTo>
                    <a:pt x="107" y="204"/>
                    <a:pt x="108" y="204"/>
                    <a:pt x="109" y="205"/>
                  </a:cubicBezTo>
                  <a:cubicBezTo>
                    <a:pt x="111" y="208"/>
                    <a:pt x="111" y="208"/>
                    <a:pt x="111" y="208"/>
                  </a:cubicBezTo>
                  <a:cubicBezTo>
                    <a:pt x="119" y="220"/>
                    <a:pt x="119" y="220"/>
                    <a:pt x="119" y="220"/>
                  </a:cubicBezTo>
                  <a:cubicBezTo>
                    <a:pt x="121" y="224"/>
                    <a:pt x="125" y="228"/>
                    <a:pt x="130" y="227"/>
                  </a:cubicBezTo>
                  <a:cubicBezTo>
                    <a:pt x="156" y="220"/>
                    <a:pt x="156" y="220"/>
                    <a:pt x="156" y="220"/>
                  </a:cubicBezTo>
                  <a:cubicBezTo>
                    <a:pt x="161" y="219"/>
                    <a:pt x="163" y="214"/>
                    <a:pt x="163" y="209"/>
                  </a:cubicBezTo>
                  <a:cubicBezTo>
                    <a:pt x="164" y="192"/>
                    <a:pt x="164" y="192"/>
                    <a:pt x="164" y="192"/>
                  </a:cubicBezTo>
                  <a:cubicBezTo>
                    <a:pt x="164" y="192"/>
                    <a:pt x="164" y="192"/>
                    <a:pt x="164" y="192"/>
                  </a:cubicBezTo>
                  <a:cubicBezTo>
                    <a:pt x="164" y="188"/>
                    <a:pt x="167" y="184"/>
                    <a:pt x="172" y="183"/>
                  </a:cubicBezTo>
                  <a:cubicBezTo>
                    <a:pt x="173" y="182"/>
                    <a:pt x="174" y="182"/>
                    <a:pt x="175" y="182"/>
                  </a:cubicBezTo>
                  <a:cubicBezTo>
                    <a:pt x="178" y="183"/>
                    <a:pt x="178" y="183"/>
                    <a:pt x="178" y="183"/>
                  </a:cubicBezTo>
                  <a:cubicBezTo>
                    <a:pt x="192" y="186"/>
                    <a:pt x="192" y="186"/>
                    <a:pt x="192" y="186"/>
                  </a:cubicBezTo>
                  <a:cubicBezTo>
                    <a:pt x="197" y="188"/>
                    <a:pt x="203" y="187"/>
                    <a:pt x="205" y="183"/>
                  </a:cubicBezTo>
                  <a:cubicBezTo>
                    <a:pt x="219" y="159"/>
                    <a:pt x="219" y="159"/>
                    <a:pt x="219" y="159"/>
                  </a:cubicBezTo>
                  <a:cubicBezTo>
                    <a:pt x="222" y="155"/>
                    <a:pt x="219" y="151"/>
                    <a:pt x="216" y="147"/>
                  </a:cubicBezTo>
                  <a:cubicBezTo>
                    <a:pt x="205" y="135"/>
                    <a:pt x="205" y="135"/>
                    <a:pt x="205" y="135"/>
                  </a:cubicBezTo>
                  <a:cubicBezTo>
                    <a:pt x="205" y="135"/>
                    <a:pt x="205" y="135"/>
                    <a:pt x="205" y="135"/>
                  </a:cubicBezTo>
                  <a:cubicBezTo>
                    <a:pt x="201" y="131"/>
                    <a:pt x="201" y="126"/>
                    <a:pt x="203" y="122"/>
                  </a:cubicBezTo>
                  <a:cubicBezTo>
                    <a:pt x="204" y="121"/>
                    <a:pt x="205" y="120"/>
                    <a:pt x="206" y="119"/>
                  </a:cubicBezTo>
                  <a:cubicBezTo>
                    <a:pt x="208" y="118"/>
                    <a:pt x="208" y="118"/>
                    <a:pt x="208" y="118"/>
                  </a:cubicBezTo>
                  <a:cubicBezTo>
                    <a:pt x="221" y="110"/>
                    <a:pt x="221" y="110"/>
                    <a:pt x="221" y="110"/>
                  </a:cubicBezTo>
                  <a:cubicBezTo>
                    <a:pt x="225" y="108"/>
                    <a:pt x="229" y="103"/>
                    <a:pt x="227" y="98"/>
                  </a:cubicBezTo>
                  <a:cubicBezTo>
                    <a:pt x="220" y="72"/>
                    <a:pt x="220" y="72"/>
                    <a:pt x="220" y="72"/>
                  </a:cubicBezTo>
                  <a:cubicBezTo>
                    <a:pt x="219" y="67"/>
                    <a:pt x="214" y="66"/>
                    <a:pt x="209" y="66"/>
                  </a:cubicBezTo>
                  <a:cubicBezTo>
                    <a:pt x="193" y="65"/>
                    <a:pt x="193" y="65"/>
                    <a:pt x="193" y="65"/>
                  </a:cubicBezTo>
                  <a:cubicBezTo>
                    <a:pt x="193" y="65"/>
                    <a:pt x="193" y="65"/>
                    <a:pt x="193" y="65"/>
                  </a:cubicBezTo>
                  <a:cubicBezTo>
                    <a:pt x="188" y="65"/>
                    <a:pt x="184" y="61"/>
                    <a:pt x="183" y="57"/>
                  </a:cubicBezTo>
                  <a:cubicBezTo>
                    <a:pt x="182" y="56"/>
                    <a:pt x="182" y="54"/>
                    <a:pt x="182" y="53"/>
                  </a:cubicBezTo>
                  <a:cubicBezTo>
                    <a:pt x="183" y="50"/>
                    <a:pt x="183" y="50"/>
                    <a:pt x="183" y="50"/>
                  </a:cubicBezTo>
                  <a:cubicBezTo>
                    <a:pt x="186" y="36"/>
                    <a:pt x="186" y="36"/>
                    <a:pt x="186" y="36"/>
                  </a:cubicBezTo>
                  <a:cubicBezTo>
                    <a:pt x="188" y="31"/>
                    <a:pt x="188" y="26"/>
                    <a:pt x="183" y="23"/>
                  </a:cubicBezTo>
                  <a:cubicBezTo>
                    <a:pt x="160" y="9"/>
                    <a:pt x="160" y="9"/>
                    <a:pt x="160" y="9"/>
                  </a:cubicBezTo>
                  <a:cubicBezTo>
                    <a:pt x="155" y="7"/>
                    <a:pt x="151" y="9"/>
                    <a:pt x="147" y="13"/>
                  </a:cubicBezTo>
                  <a:cubicBezTo>
                    <a:pt x="135" y="24"/>
                    <a:pt x="135" y="24"/>
                    <a:pt x="135" y="24"/>
                  </a:cubicBezTo>
                  <a:cubicBezTo>
                    <a:pt x="135" y="24"/>
                    <a:pt x="135" y="24"/>
                    <a:pt x="135" y="24"/>
                  </a:cubicBezTo>
                  <a:cubicBezTo>
                    <a:pt x="131" y="27"/>
                    <a:pt x="126" y="28"/>
                    <a:pt x="122" y="25"/>
                  </a:cubicBezTo>
                  <a:cubicBezTo>
                    <a:pt x="121" y="25"/>
                    <a:pt x="120" y="24"/>
                    <a:pt x="119" y="23"/>
                  </a:cubicBezTo>
                  <a:cubicBezTo>
                    <a:pt x="118" y="20"/>
                    <a:pt x="118" y="20"/>
                    <a:pt x="118" y="20"/>
                  </a:cubicBezTo>
                  <a:cubicBezTo>
                    <a:pt x="110" y="8"/>
                    <a:pt x="110" y="8"/>
                    <a:pt x="110" y="8"/>
                  </a:cubicBezTo>
                  <a:cubicBezTo>
                    <a:pt x="108" y="4"/>
                    <a:pt x="104" y="0"/>
                    <a:pt x="99" y="1"/>
                  </a:cubicBezTo>
                  <a:cubicBezTo>
                    <a:pt x="72" y="8"/>
                    <a:pt x="72" y="8"/>
                    <a:pt x="72" y="8"/>
                  </a:cubicBezTo>
                  <a:cubicBezTo>
                    <a:pt x="67" y="9"/>
                    <a:pt x="66" y="14"/>
                    <a:pt x="66" y="19"/>
                  </a:cubicBezTo>
                  <a:lnTo>
                    <a:pt x="65" y="36"/>
                  </a:lnTo>
                  <a:close/>
                  <a:moveTo>
                    <a:pt x="114" y="46"/>
                  </a:moveTo>
                  <a:cubicBezTo>
                    <a:pt x="151" y="46"/>
                    <a:pt x="180" y="76"/>
                    <a:pt x="180" y="112"/>
                  </a:cubicBezTo>
                  <a:cubicBezTo>
                    <a:pt x="180" y="148"/>
                    <a:pt x="151" y="178"/>
                    <a:pt x="114" y="178"/>
                  </a:cubicBezTo>
                  <a:cubicBezTo>
                    <a:pt x="78" y="178"/>
                    <a:pt x="49" y="148"/>
                    <a:pt x="49" y="112"/>
                  </a:cubicBezTo>
                  <a:cubicBezTo>
                    <a:pt x="49" y="76"/>
                    <a:pt x="78" y="46"/>
                    <a:pt x="114" y="46"/>
                  </a:cubicBezTo>
                  <a:close/>
                </a:path>
              </a:pathLst>
            </a:custGeom>
            <a:grpFill/>
            <a:ln>
              <a:noFill/>
            </a:ln>
          </p:spPr>
          <p:txBody>
            <a:bodyPr/>
            <a:lstStyle/>
            <a:p>
              <a:pPr>
                <a:defRPr/>
              </a:pPr>
              <a:endParaRPr lang="zh-CN" altLang="en-US"/>
            </a:p>
          </p:txBody>
        </p:sp>
        <p:sp>
          <p:nvSpPr>
            <p:cNvPr id="101" name="Freeform 575"/>
            <p:cNvSpPr>
              <a:spLocks noEditPoints="1"/>
            </p:cNvSpPr>
            <p:nvPr/>
          </p:nvSpPr>
          <p:spPr bwMode="auto">
            <a:xfrm>
              <a:off x="5373688" y="815975"/>
              <a:ext cx="84138" cy="84138"/>
            </a:xfrm>
            <a:custGeom>
              <a:avLst/>
              <a:gdLst>
                <a:gd name="T0" fmla="*/ 19 w 102"/>
                <a:gd name="T1" fmla="*/ 59 h 102"/>
                <a:gd name="T2" fmla="*/ 22 w 102"/>
                <a:gd name="T3" fmla="*/ 62 h 102"/>
                <a:gd name="T4" fmla="*/ 20 w 102"/>
                <a:gd name="T5" fmla="*/ 64 h 102"/>
                <a:gd name="T6" fmla="*/ 13 w 102"/>
                <a:gd name="T7" fmla="*/ 84 h 102"/>
                <a:gd name="T8" fmla="*/ 34 w 102"/>
                <a:gd name="T9" fmla="*/ 80 h 102"/>
                <a:gd name="T10" fmla="*/ 38 w 102"/>
                <a:gd name="T11" fmla="*/ 80 h 102"/>
                <a:gd name="T12" fmla="*/ 39 w 102"/>
                <a:gd name="T13" fmla="*/ 82 h 102"/>
                <a:gd name="T14" fmla="*/ 48 w 102"/>
                <a:gd name="T15" fmla="*/ 102 h 102"/>
                <a:gd name="T16" fmla="*/ 59 w 102"/>
                <a:gd name="T17" fmla="*/ 83 h 102"/>
                <a:gd name="T18" fmla="*/ 62 w 102"/>
                <a:gd name="T19" fmla="*/ 81 h 102"/>
                <a:gd name="T20" fmla="*/ 64 w 102"/>
                <a:gd name="T21" fmla="*/ 82 h 102"/>
                <a:gd name="T22" fmla="*/ 84 w 102"/>
                <a:gd name="T23" fmla="*/ 89 h 102"/>
                <a:gd name="T24" fmla="*/ 80 w 102"/>
                <a:gd name="T25" fmla="*/ 68 h 102"/>
                <a:gd name="T26" fmla="*/ 80 w 102"/>
                <a:gd name="T27" fmla="*/ 64 h 102"/>
                <a:gd name="T28" fmla="*/ 82 w 102"/>
                <a:gd name="T29" fmla="*/ 64 h 102"/>
                <a:gd name="T30" fmla="*/ 102 w 102"/>
                <a:gd name="T31" fmla="*/ 55 h 102"/>
                <a:gd name="T32" fmla="*/ 83 w 102"/>
                <a:gd name="T33" fmla="*/ 43 h 102"/>
                <a:gd name="T34" fmla="*/ 81 w 102"/>
                <a:gd name="T35" fmla="*/ 40 h 102"/>
                <a:gd name="T36" fmla="*/ 82 w 102"/>
                <a:gd name="T37" fmla="*/ 38 h 102"/>
                <a:gd name="T38" fmla="*/ 90 w 102"/>
                <a:gd name="T39" fmla="*/ 18 h 102"/>
                <a:gd name="T40" fmla="*/ 68 w 102"/>
                <a:gd name="T41" fmla="*/ 23 h 102"/>
                <a:gd name="T42" fmla="*/ 64 w 102"/>
                <a:gd name="T43" fmla="*/ 22 h 102"/>
                <a:gd name="T44" fmla="*/ 64 w 102"/>
                <a:gd name="T45" fmla="*/ 20 h 102"/>
                <a:gd name="T46" fmla="*/ 55 w 102"/>
                <a:gd name="T47" fmla="*/ 0 h 102"/>
                <a:gd name="T48" fmla="*/ 43 w 102"/>
                <a:gd name="T49" fmla="*/ 19 h 102"/>
                <a:gd name="T50" fmla="*/ 40 w 102"/>
                <a:gd name="T51" fmla="*/ 22 h 102"/>
                <a:gd name="T52" fmla="*/ 38 w 102"/>
                <a:gd name="T53" fmla="*/ 20 h 102"/>
                <a:gd name="T54" fmla="*/ 18 w 102"/>
                <a:gd name="T55" fmla="*/ 13 h 102"/>
                <a:gd name="T56" fmla="*/ 23 w 102"/>
                <a:gd name="T57" fmla="*/ 34 h 102"/>
                <a:gd name="T58" fmla="*/ 22 w 102"/>
                <a:gd name="T59" fmla="*/ 38 h 102"/>
                <a:gd name="T60" fmla="*/ 20 w 102"/>
                <a:gd name="T61" fmla="*/ 39 h 102"/>
                <a:gd name="T62" fmla="*/ 0 w 102"/>
                <a:gd name="T63" fmla="*/ 47 h 102"/>
                <a:gd name="T64" fmla="*/ 27 w 102"/>
                <a:gd name="T65" fmla="*/ 49 h 102"/>
                <a:gd name="T66" fmla="*/ 75 w 102"/>
                <a:gd name="T67" fmla="*/ 53 h 102"/>
                <a:gd name="T68" fmla="*/ 27 w 102"/>
                <a:gd name="T69"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2">
                  <a:moveTo>
                    <a:pt x="6" y="54"/>
                  </a:moveTo>
                  <a:cubicBezTo>
                    <a:pt x="19" y="59"/>
                    <a:pt x="19" y="59"/>
                    <a:pt x="19" y="59"/>
                  </a:cubicBezTo>
                  <a:cubicBezTo>
                    <a:pt x="20" y="59"/>
                    <a:pt x="20" y="59"/>
                    <a:pt x="20" y="59"/>
                  </a:cubicBezTo>
                  <a:cubicBezTo>
                    <a:pt x="21" y="60"/>
                    <a:pt x="22" y="61"/>
                    <a:pt x="22" y="62"/>
                  </a:cubicBezTo>
                  <a:cubicBezTo>
                    <a:pt x="22" y="62"/>
                    <a:pt x="21" y="63"/>
                    <a:pt x="21" y="63"/>
                  </a:cubicBezTo>
                  <a:cubicBezTo>
                    <a:pt x="20" y="64"/>
                    <a:pt x="20" y="64"/>
                    <a:pt x="20" y="64"/>
                  </a:cubicBezTo>
                  <a:cubicBezTo>
                    <a:pt x="13" y="75"/>
                    <a:pt x="13" y="75"/>
                    <a:pt x="13" y="75"/>
                  </a:cubicBezTo>
                  <a:cubicBezTo>
                    <a:pt x="11" y="78"/>
                    <a:pt x="10" y="82"/>
                    <a:pt x="13" y="84"/>
                  </a:cubicBezTo>
                  <a:cubicBezTo>
                    <a:pt x="15" y="87"/>
                    <a:pt x="19" y="87"/>
                    <a:pt x="22" y="85"/>
                  </a:cubicBezTo>
                  <a:cubicBezTo>
                    <a:pt x="34" y="80"/>
                    <a:pt x="34" y="80"/>
                    <a:pt x="34" y="80"/>
                  </a:cubicBezTo>
                  <a:cubicBezTo>
                    <a:pt x="35" y="79"/>
                    <a:pt x="35" y="79"/>
                    <a:pt x="35" y="79"/>
                  </a:cubicBezTo>
                  <a:cubicBezTo>
                    <a:pt x="36" y="78"/>
                    <a:pt x="37" y="79"/>
                    <a:pt x="38" y="80"/>
                  </a:cubicBezTo>
                  <a:cubicBezTo>
                    <a:pt x="38" y="80"/>
                    <a:pt x="38" y="80"/>
                    <a:pt x="39" y="81"/>
                  </a:cubicBezTo>
                  <a:cubicBezTo>
                    <a:pt x="39" y="82"/>
                    <a:pt x="39" y="82"/>
                    <a:pt x="39" y="82"/>
                  </a:cubicBezTo>
                  <a:cubicBezTo>
                    <a:pt x="41" y="95"/>
                    <a:pt x="41" y="95"/>
                    <a:pt x="41" y="95"/>
                  </a:cubicBezTo>
                  <a:cubicBezTo>
                    <a:pt x="42" y="98"/>
                    <a:pt x="44" y="102"/>
                    <a:pt x="48" y="102"/>
                  </a:cubicBezTo>
                  <a:cubicBezTo>
                    <a:pt x="51" y="102"/>
                    <a:pt x="54" y="99"/>
                    <a:pt x="55" y="96"/>
                  </a:cubicBezTo>
                  <a:cubicBezTo>
                    <a:pt x="59" y="83"/>
                    <a:pt x="59" y="83"/>
                    <a:pt x="59" y="83"/>
                  </a:cubicBezTo>
                  <a:cubicBezTo>
                    <a:pt x="59" y="82"/>
                    <a:pt x="59" y="82"/>
                    <a:pt x="59" y="82"/>
                  </a:cubicBezTo>
                  <a:cubicBezTo>
                    <a:pt x="60" y="81"/>
                    <a:pt x="61" y="80"/>
                    <a:pt x="62" y="81"/>
                  </a:cubicBezTo>
                  <a:cubicBezTo>
                    <a:pt x="62" y="81"/>
                    <a:pt x="63" y="81"/>
                    <a:pt x="63" y="81"/>
                  </a:cubicBezTo>
                  <a:cubicBezTo>
                    <a:pt x="64" y="82"/>
                    <a:pt x="64" y="82"/>
                    <a:pt x="64" y="82"/>
                  </a:cubicBezTo>
                  <a:cubicBezTo>
                    <a:pt x="75" y="89"/>
                    <a:pt x="75" y="89"/>
                    <a:pt x="75" y="89"/>
                  </a:cubicBezTo>
                  <a:cubicBezTo>
                    <a:pt x="78" y="91"/>
                    <a:pt x="82" y="92"/>
                    <a:pt x="84" y="89"/>
                  </a:cubicBezTo>
                  <a:cubicBezTo>
                    <a:pt x="87" y="87"/>
                    <a:pt x="87" y="84"/>
                    <a:pt x="85" y="80"/>
                  </a:cubicBezTo>
                  <a:cubicBezTo>
                    <a:pt x="80" y="68"/>
                    <a:pt x="80" y="68"/>
                    <a:pt x="80" y="68"/>
                  </a:cubicBezTo>
                  <a:cubicBezTo>
                    <a:pt x="79" y="67"/>
                    <a:pt x="79" y="67"/>
                    <a:pt x="79" y="67"/>
                  </a:cubicBezTo>
                  <a:cubicBezTo>
                    <a:pt x="79" y="66"/>
                    <a:pt x="79" y="65"/>
                    <a:pt x="80" y="64"/>
                  </a:cubicBezTo>
                  <a:cubicBezTo>
                    <a:pt x="80" y="64"/>
                    <a:pt x="80" y="64"/>
                    <a:pt x="81" y="64"/>
                  </a:cubicBezTo>
                  <a:cubicBezTo>
                    <a:pt x="82" y="64"/>
                    <a:pt x="82" y="64"/>
                    <a:pt x="82" y="64"/>
                  </a:cubicBezTo>
                  <a:cubicBezTo>
                    <a:pt x="95" y="61"/>
                    <a:pt x="95" y="61"/>
                    <a:pt x="95" y="61"/>
                  </a:cubicBezTo>
                  <a:cubicBezTo>
                    <a:pt x="98" y="60"/>
                    <a:pt x="102" y="58"/>
                    <a:pt x="102" y="55"/>
                  </a:cubicBezTo>
                  <a:cubicBezTo>
                    <a:pt x="102" y="51"/>
                    <a:pt x="99" y="49"/>
                    <a:pt x="96" y="48"/>
                  </a:cubicBezTo>
                  <a:cubicBezTo>
                    <a:pt x="83" y="43"/>
                    <a:pt x="83" y="43"/>
                    <a:pt x="83" y="43"/>
                  </a:cubicBezTo>
                  <a:cubicBezTo>
                    <a:pt x="82" y="43"/>
                    <a:pt x="82" y="43"/>
                    <a:pt x="82" y="43"/>
                  </a:cubicBezTo>
                  <a:cubicBezTo>
                    <a:pt x="81" y="42"/>
                    <a:pt x="81" y="41"/>
                    <a:pt x="81" y="40"/>
                  </a:cubicBezTo>
                  <a:cubicBezTo>
                    <a:pt x="81" y="40"/>
                    <a:pt x="81" y="39"/>
                    <a:pt x="81" y="39"/>
                  </a:cubicBezTo>
                  <a:cubicBezTo>
                    <a:pt x="82" y="38"/>
                    <a:pt x="82" y="38"/>
                    <a:pt x="82" y="38"/>
                  </a:cubicBezTo>
                  <a:cubicBezTo>
                    <a:pt x="89" y="27"/>
                    <a:pt x="89" y="27"/>
                    <a:pt x="89" y="27"/>
                  </a:cubicBezTo>
                  <a:cubicBezTo>
                    <a:pt x="91" y="24"/>
                    <a:pt x="92" y="20"/>
                    <a:pt x="90" y="18"/>
                  </a:cubicBezTo>
                  <a:cubicBezTo>
                    <a:pt x="87" y="15"/>
                    <a:pt x="84" y="15"/>
                    <a:pt x="80" y="17"/>
                  </a:cubicBezTo>
                  <a:cubicBezTo>
                    <a:pt x="68" y="23"/>
                    <a:pt x="68" y="23"/>
                    <a:pt x="68" y="23"/>
                  </a:cubicBezTo>
                  <a:cubicBezTo>
                    <a:pt x="67" y="23"/>
                    <a:pt x="67" y="23"/>
                    <a:pt x="67" y="23"/>
                  </a:cubicBezTo>
                  <a:cubicBezTo>
                    <a:pt x="66" y="24"/>
                    <a:pt x="65" y="23"/>
                    <a:pt x="64" y="22"/>
                  </a:cubicBezTo>
                  <a:cubicBezTo>
                    <a:pt x="64" y="22"/>
                    <a:pt x="64" y="22"/>
                    <a:pt x="64" y="21"/>
                  </a:cubicBezTo>
                  <a:cubicBezTo>
                    <a:pt x="64" y="20"/>
                    <a:pt x="64" y="20"/>
                    <a:pt x="64" y="20"/>
                  </a:cubicBezTo>
                  <a:cubicBezTo>
                    <a:pt x="61" y="7"/>
                    <a:pt x="61" y="7"/>
                    <a:pt x="61" y="7"/>
                  </a:cubicBezTo>
                  <a:cubicBezTo>
                    <a:pt x="60" y="4"/>
                    <a:pt x="58" y="1"/>
                    <a:pt x="55" y="0"/>
                  </a:cubicBezTo>
                  <a:cubicBezTo>
                    <a:pt x="51" y="0"/>
                    <a:pt x="49" y="3"/>
                    <a:pt x="48" y="6"/>
                  </a:cubicBezTo>
                  <a:cubicBezTo>
                    <a:pt x="43" y="19"/>
                    <a:pt x="43" y="19"/>
                    <a:pt x="43" y="19"/>
                  </a:cubicBezTo>
                  <a:cubicBezTo>
                    <a:pt x="43" y="20"/>
                    <a:pt x="43" y="20"/>
                    <a:pt x="43" y="20"/>
                  </a:cubicBezTo>
                  <a:cubicBezTo>
                    <a:pt x="42" y="21"/>
                    <a:pt x="41" y="22"/>
                    <a:pt x="40" y="22"/>
                  </a:cubicBezTo>
                  <a:cubicBezTo>
                    <a:pt x="40" y="22"/>
                    <a:pt x="39" y="21"/>
                    <a:pt x="39" y="21"/>
                  </a:cubicBezTo>
                  <a:cubicBezTo>
                    <a:pt x="38" y="20"/>
                    <a:pt x="38" y="20"/>
                    <a:pt x="38" y="20"/>
                  </a:cubicBezTo>
                  <a:cubicBezTo>
                    <a:pt x="27" y="13"/>
                    <a:pt x="27" y="13"/>
                    <a:pt x="27" y="13"/>
                  </a:cubicBezTo>
                  <a:cubicBezTo>
                    <a:pt x="24" y="11"/>
                    <a:pt x="21" y="10"/>
                    <a:pt x="18" y="13"/>
                  </a:cubicBezTo>
                  <a:cubicBezTo>
                    <a:pt x="15" y="15"/>
                    <a:pt x="15" y="19"/>
                    <a:pt x="17" y="22"/>
                  </a:cubicBezTo>
                  <a:cubicBezTo>
                    <a:pt x="23" y="34"/>
                    <a:pt x="23" y="34"/>
                    <a:pt x="23" y="34"/>
                  </a:cubicBezTo>
                  <a:cubicBezTo>
                    <a:pt x="23" y="35"/>
                    <a:pt x="23" y="35"/>
                    <a:pt x="23" y="35"/>
                  </a:cubicBezTo>
                  <a:cubicBezTo>
                    <a:pt x="24" y="36"/>
                    <a:pt x="23" y="37"/>
                    <a:pt x="22" y="38"/>
                  </a:cubicBezTo>
                  <a:cubicBezTo>
                    <a:pt x="22" y="38"/>
                    <a:pt x="22" y="38"/>
                    <a:pt x="21" y="39"/>
                  </a:cubicBezTo>
                  <a:cubicBezTo>
                    <a:pt x="20" y="39"/>
                    <a:pt x="20" y="39"/>
                    <a:pt x="20" y="39"/>
                  </a:cubicBezTo>
                  <a:cubicBezTo>
                    <a:pt x="7" y="41"/>
                    <a:pt x="7" y="41"/>
                    <a:pt x="7" y="41"/>
                  </a:cubicBezTo>
                  <a:cubicBezTo>
                    <a:pt x="4" y="42"/>
                    <a:pt x="1" y="44"/>
                    <a:pt x="0" y="47"/>
                  </a:cubicBezTo>
                  <a:cubicBezTo>
                    <a:pt x="0" y="51"/>
                    <a:pt x="3" y="54"/>
                    <a:pt x="6" y="54"/>
                  </a:cubicBezTo>
                  <a:close/>
                  <a:moveTo>
                    <a:pt x="27" y="49"/>
                  </a:moveTo>
                  <a:cubicBezTo>
                    <a:pt x="28" y="36"/>
                    <a:pt x="40" y="26"/>
                    <a:pt x="53" y="27"/>
                  </a:cubicBezTo>
                  <a:cubicBezTo>
                    <a:pt x="66" y="28"/>
                    <a:pt x="76" y="40"/>
                    <a:pt x="75" y="53"/>
                  </a:cubicBezTo>
                  <a:cubicBezTo>
                    <a:pt x="74" y="66"/>
                    <a:pt x="63" y="76"/>
                    <a:pt x="49" y="75"/>
                  </a:cubicBezTo>
                  <a:cubicBezTo>
                    <a:pt x="36" y="74"/>
                    <a:pt x="26" y="62"/>
                    <a:pt x="27" y="49"/>
                  </a:cubicBezTo>
                  <a:close/>
                </a:path>
              </a:pathLst>
            </a:custGeom>
            <a:grpFill/>
            <a:ln>
              <a:noFill/>
            </a:ln>
          </p:spPr>
          <p:txBody>
            <a:bodyPr/>
            <a:lstStyle/>
            <a:p>
              <a:pPr>
                <a:defRPr/>
              </a:pPr>
              <a:endParaRPr lang="zh-CN" altLang="en-US"/>
            </a:p>
          </p:txBody>
        </p:sp>
      </p:grpSp>
      <p:sp>
        <p:nvSpPr>
          <p:cNvPr id="102" name="矩形 101"/>
          <p:cNvSpPr/>
          <p:nvPr/>
        </p:nvSpPr>
        <p:spPr>
          <a:xfrm>
            <a:off x="5537130" y="5729804"/>
            <a:ext cx="350804" cy="3902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03" name="组合 22"/>
          <p:cNvGrpSpPr/>
          <p:nvPr/>
        </p:nvGrpSpPr>
        <p:grpSpPr>
          <a:xfrm>
            <a:off x="5639121" y="5821321"/>
            <a:ext cx="177375" cy="227287"/>
            <a:chOff x="5373688" y="815975"/>
            <a:chExt cx="220663" cy="244475"/>
          </a:xfrm>
          <a:solidFill>
            <a:schemeClr val="bg1"/>
          </a:solidFill>
        </p:grpSpPr>
        <p:sp>
          <p:nvSpPr>
            <p:cNvPr id="104" name="Freeform 574"/>
            <p:cNvSpPr>
              <a:spLocks noEditPoints="1"/>
            </p:cNvSpPr>
            <p:nvPr/>
          </p:nvSpPr>
          <p:spPr bwMode="auto">
            <a:xfrm>
              <a:off x="5403851" y="869950"/>
              <a:ext cx="190500" cy="190500"/>
            </a:xfrm>
            <a:custGeom>
              <a:avLst/>
              <a:gdLst>
                <a:gd name="T0" fmla="*/ 65 w 229"/>
                <a:gd name="T1" fmla="*/ 36 h 228"/>
                <a:gd name="T2" fmla="*/ 53 w 229"/>
                <a:gd name="T3" fmla="*/ 46 h 228"/>
                <a:gd name="T4" fmla="*/ 36 w 229"/>
                <a:gd name="T5" fmla="*/ 42 h 228"/>
                <a:gd name="T6" fmla="*/ 10 w 229"/>
                <a:gd name="T7" fmla="*/ 69 h 228"/>
                <a:gd name="T8" fmla="*/ 24 w 229"/>
                <a:gd name="T9" fmla="*/ 94 h 228"/>
                <a:gd name="T10" fmla="*/ 25 w 229"/>
                <a:gd name="T11" fmla="*/ 106 h 228"/>
                <a:gd name="T12" fmla="*/ 21 w 229"/>
                <a:gd name="T13" fmla="*/ 111 h 228"/>
                <a:gd name="T14" fmla="*/ 1 w 229"/>
                <a:gd name="T15" fmla="*/ 130 h 228"/>
                <a:gd name="T16" fmla="*/ 20 w 229"/>
                <a:gd name="T17" fmla="*/ 163 h 228"/>
                <a:gd name="T18" fmla="*/ 36 w 229"/>
                <a:gd name="T19" fmla="*/ 163 h 228"/>
                <a:gd name="T20" fmla="*/ 46 w 229"/>
                <a:gd name="T21" fmla="*/ 175 h 228"/>
                <a:gd name="T22" fmla="*/ 42 w 229"/>
                <a:gd name="T23" fmla="*/ 192 h 228"/>
                <a:gd name="T24" fmla="*/ 69 w 229"/>
                <a:gd name="T25" fmla="*/ 219 h 228"/>
                <a:gd name="T26" fmla="*/ 94 w 229"/>
                <a:gd name="T27" fmla="*/ 204 h 228"/>
                <a:gd name="T28" fmla="*/ 106 w 229"/>
                <a:gd name="T29" fmla="*/ 203 h 228"/>
                <a:gd name="T30" fmla="*/ 111 w 229"/>
                <a:gd name="T31" fmla="*/ 208 h 228"/>
                <a:gd name="T32" fmla="*/ 130 w 229"/>
                <a:gd name="T33" fmla="*/ 227 h 228"/>
                <a:gd name="T34" fmla="*/ 163 w 229"/>
                <a:gd name="T35" fmla="*/ 209 h 228"/>
                <a:gd name="T36" fmla="*/ 164 w 229"/>
                <a:gd name="T37" fmla="*/ 192 h 228"/>
                <a:gd name="T38" fmla="*/ 175 w 229"/>
                <a:gd name="T39" fmla="*/ 182 h 228"/>
                <a:gd name="T40" fmla="*/ 192 w 229"/>
                <a:gd name="T41" fmla="*/ 186 h 228"/>
                <a:gd name="T42" fmla="*/ 219 w 229"/>
                <a:gd name="T43" fmla="*/ 159 h 228"/>
                <a:gd name="T44" fmla="*/ 205 w 229"/>
                <a:gd name="T45" fmla="*/ 135 h 228"/>
                <a:gd name="T46" fmla="*/ 203 w 229"/>
                <a:gd name="T47" fmla="*/ 122 h 228"/>
                <a:gd name="T48" fmla="*/ 208 w 229"/>
                <a:gd name="T49" fmla="*/ 118 h 228"/>
                <a:gd name="T50" fmla="*/ 227 w 229"/>
                <a:gd name="T51" fmla="*/ 98 h 228"/>
                <a:gd name="T52" fmla="*/ 209 w 229"/>
                <a:gd name="T53" fmla="*/ 66 h 228"/>
                <a:gd name="T54" fmla="*/ 193 w 229"/>
                <a:gd name="T55" fmla="*/ 65 h 228"/>
                <a:gd name="T56" fmla="*/ 182 w 229"/>
                <a:gd name="T57" fmla="*/ 53 h 228"/>
                <a:gd name="T58" fmla="*/ 186 w 229"/>
                <a:gd name="T59" fmla="*/ 36 h 228"/>
                <a:gd name="T60" fmla="*/ 160 w 229"/>
                <a:gd name="T61" fmla="*/ 9 h 228"/>
                <a:gd name="T62" fmla="*/ 135 w 229"/>
                <a:gd name="T63" fmla="*/ 24 h 228"/>
                <a:gd name="T64" fmla="*/ 122 w 229"/>
                <a:gd name="T65" fmla="*/ 25 h 228"/>
                <a:gd name="T66" fmla="*/ 118 w 229"/>
                <a:gd name="T67" fmla="*/ 20 h 228"/>
                <a:gd name="T68" fmla="*/ 99 w 229"/>
                <a:gd name="T69" fmla="*/ 1 h 228"/>
                <a:gd name="T70" fmla="*/ 66 w 229"/>
                <a:gd name="T71" fmla="*/ 19 h 228"/>
                <a:gd name="T72" fmla="*/ 114 w 229"/>
                <a:gd name="T73" fmla="*/ 46 h 228"/>
                <a:gd name="T74" fmla="*/ 114 w 229"/>
                <a:gd name="T75" fmla="*/ 178 h 228"/>
                <a:gd name="T76" fmla="*/ 114 w 229"/>
                <a:gd name="T77" fmla="*/ 4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228">
                  <a:moveTo>
                    <a:pt x="65" y="36"/>
                  </a:moveTo>
                  <a:cubicBezTo>
                    <a:pt x="65" y="36"/>
                    <a:pt x="65" y="36"/>
                    <a:pt x="65" y="36"/>
                  </a:cubicBezTo>
                  <a:cubicBezTo>
                    <a:pt x="65" y="40"/>
                    <a:pt x="62" y="44"/>
                    <a:pt x="57" y="46"/>
                  </a:cubicBezTo>
                  <a:cubicBezTo>
                    <a:pt x="56" y="46"/>
                    <a:pt x="55" y="46"/>
                    <a:pt x="53" y="46"/>
                  </a:cubicBezTo>
                  <a:cubicBezTo>
                    <a:pt x="51" y="45"/>
                    <a:pt x="51" y="45"/>
                    <a:pt x="51" y="45"/>
                  </a:cubicBezTo>
                  <a:cubicBezTo>
                    <a:pt x="36" y="42"/>
                    <a:pt x="36" y="42"/>
                    <a:pt x="36" y="42"/>
                  </a:cubicBezTo>
                  <a:cubicBezTo>
                    <a:pt x="32" y="41"/>
                    <a:pt x="26" y="41"/>
                    <a:pt x="23" y="45"/>
                  </a:cubicBezTo>
                  <a:cubicBezTo>
                    <a:pt x="10" y="69"/>
                    <a:pt x="10" y="69"/>
                    <a:pt x="10" y="69"/>
                  </a:cubicBezTo>
                  <a:cubicBezTo>
                    <a:pt x="7" y="73"/>
                    <a:pt x="9" y="78"/>
                    <a:pt x="13" y="82"/>
                  </a:cubicBezTo>
                  <a:cubicBezTo>
                    <a:pt x="24" y="94"/>
                    <a:pt x="24" y="94"/>
                    <a:pt x="24" y="94"/>
                  </a:cubicBezTo>
                  <a:cubicBezTo>
                    <a:pt x="24" y="94"/>
                    <a:pt x="24" y="94"/>
                    <a:pt x="24" y="94"/>
                  </a:cubicBezTo>
                  <a:cubicBezTo>
                    <a:pt x="27" y="97"/>
                    <a:pt x="28" y="102"/>
                    <a:pt x="25" y="106"/>
                  </a:cubicBezTo>
                  <a:cubicBezTo>
                    <a:pt x="25" y="107"/>
                    <a:pt x="24" y="108"/>
                    <a:pt x="23" y="109"/>
                  </a:cubicBezTo>
                  <a:cubicBezTo>
                    <a:pt x="21" y="111"/>
                    <a:pt x="21" y="111"/>
                    <a:pt x="21" y="111"/>
                  </a:cubicBezTo>
                  <a:cubicBezTo>
                    <a:pt x="8" y="118"/>
                    <a:pt x="8" y="118"/>
                    <a:pt x="8" y="118"/>
                  </a:cubicBezTo>
                  <a:cubicBezTo>
                    <a:pt x="4" y="121"/>
                    <a:pt x="0" y="125"/>
                    <a:pt x="1" y="130"/>
                  </a:cubicBezTo>
                  <a:cubicBezTo>
                    <a:pt x="8" y="156"/>
                    <a:pt x="8" y="156"/>
                    <a:pt x="8" y="156"/>
                  </a:cubicBezTo>
                  <a:cubicBezTo>
                    <a:pt x="10" y="161"/>
                    <a:pt x="14" y="162"/>
                    <a:pt x="20" y="163"/>
                  </a:cubicBezTo>
                  <a:cubicBezTo>
                    <a:pt x="36" y="163"/>
                    <a:pt x="36" y="163"/>
                    <a:pt x="36" y="163"/>
                  </a:cubicBezTo>
                  <a:cubicBezTo>
                    <a:pt x="36" y="163"/>
                    <a:pt x="36" y="163"/>
                    <a:pt x="36" y="163"/>
                  </a:cubicBezTo>
                  <a:cubicBezTo>
                    <a:pt x="41" y="164"/>
                    <a:pt x="45" y="167"/>
                    <a:pt x="46" y="171"/>
                  </a:cubicBezTo>
                  <a:cubicBezTo>
                    <a:pt x="46" y="173"/>
                    <a:pt x="46" y="174"/>
                    <a:pt x="46" y="175"/>
                  </a:cubicBezTo>
                  <a:cubicBezTo>
                    <a:pt x="45" y="178"/>
                    <a:pt x="45" y="178"/>
                    <a:pt x="45" y="178"/>
                  </a:cubicBezTo>
                  <a:cubicBezTo>
                    <a:pt x="42" y="192"/>
                    <a:pt x="42" y="192"/>
                    <a:pt x="42" y="192"/>
                  </a:cubicBezTo>
                  <a:cubicBezTo>
                    <a:pt x="41" y="197"/>
                    <a:pt x="41" y="202"/>
                    <a:pt x="46" y="205"/>
                  </a:cubicBezTo>
                  <a:cubicBezTo>
                    <a:pt x="69" y="219"/>
                    <a:pt x="69" y="219"/>
                    <a:pt x="69" y="219"/>
                  </a:cubicBezTo>
                  <a:cubicBezTo>
                    <a:pt x="73" y="221"/>
                    <a:pt x="78" y="219"/>
                    <a:pt x="82" y="215"/>
                  </a:cubicBezTo>
                  <a:cubicBezTo>
                    <a:pt x="94" y="204"/>
                    <a:pt x="94" y="204"/>
                    <a:pt x="94" y="204"/>
                  </a:cubicBezTo>
                  <a:cubicBezTo>
                    <a:pt x="94" y="204"/>
                    <a:pt x="94" y="204"/>
                    <a:pt x="94" y="204"/>
                  </a:cubicBezTo>
                  <a:cubicBezTo>
                    <a:pt x="97" y="201"/>
                    <a:pt x="102" y="201"/>
                    <a:pt x="106" y="203"/>
                  </a:cubicBezTo>
                  <a:cubicBezTo>
                    <a:pt x="107" y="204"/>
                    <a:pt x="108" y="204"/>
                    <a:pt x="109" y="205"/>
                  </a:cubicBezTo>
                  <a:cubicBezTo>
                    <a:pt x="111" y="208"/>
                    <a:pt x="111" y="208"/>
                    <a:pt x="111" y="208"/>
                  </a:cubicBezTo>
                  <a:cubicBezTo>
                    <a:pt x="119" y="220"/>
                    <a:pt x="119" y="220"/>
                    <a:pt x="119" y="220"/>
                  </a:cubicBezTo>
                  <a:cubicBezTo>
                    <a:pt x="121" y="224"/>
                    <a:pt x="125" y="228"/>
                    <a:pt x="130" y="227"/>
                  </a:cubicBezTo>
                  <a:cubicBezTo>
                    <a:pt x="156" y="220"/>
                    <a:pt x="156" y="220"/>
                    <a:pt x="156" y="220"/>
                  </a:cubicBezTo>
                  <a:cubicBezTo>
                    <a:pt x="161" y="219"/>
                    <a:pt x="163" y="214"/>
                    <a:pt x="163" y="209"/>
                  </a:cubicBezTo>
                  <a:cubicBezTo>
                    <a:pt x="164" y="192"/>
                    <a:pt x="164" y="192"/>
                    <a:pt x="164" y="192"/>
                  </a:cubicBezTo>
                  <a:cubicBezTo>
                    <a:pt x="164" y="192"/>
                    <a:pt x="164" y="192"/>
                    <a:pt x="164" y="192"/>
                  </a:cubicBezTo>
                  <a:cubicBezTo>
                    <a:pt x="164" y="188"/>
                    <a:pt x="167" y="184"/>
                    <a:pt x="172" y="183"/>
                  </a:cubicBezTo>
                  <a:cubicBezTo>
                    <a:pt x="173" y="182"/>
                    <a:pt x="174" y="182"/>
                    <a:pt x="175" y="182"/>
                  </a:cubicBezTo>
                  <a:cubicBezTo>
                    <a:pt x="178" y="183"/>
                    <a:pt x="178" y="183"/>
                    <a:pt x="178" y="183"/>
                  </a:cubicBezTo>
                  <a:cubicBezTo>
                    <a:pt x="192" y="186"/>
                    <a:pt x="192" y="186"/>
                    <a:pt x="192" y="186"/>
                  </a:cubicBezTo>
                  <a:cubicBezTo>
                    <a:pt x="197" y="188"/>
                    <a:pt x="203" y="187"/>
                    <a:pt x="205" y="183"/>
                  </a:cubicBezTo>
                  <a:cubicBezTo>
                    <a:pt x="219" y="159"/>
                    <a:pt x="219" y="159"/>
                    <a:pt x="219" y="159"/>
                  </a:cubicBezTo>
                  <a:cubicBezTo>
                    <a:pt x="222" y="155"/>
                    <a:pt x="219" y="151"/>
                    <a:pt x="216" y="147"/>
                  </a:cubicBezTo>
                  <a:cubicBezTo>
                    <a:pt x="205" y="135"/>
                    <a:pt x="205" y="135"/>
                    <a:pt x="205" y="135"/>
                  </a:cubicBezTo>
                  <a:cubicBezTo>
                    <a:pt x="205" y="135"/>
                    <a:pt x="205" y="135"/>
                    <a:pt x="205" y="135"/>
                  </a:cubicBezTo>
                  <a:cubicBezTo>
                    <a:pt x="201" y="131"/>
                    <a:pt x="201" y="126"/>
                    <a:pt x="203" y="122"/>
                  </a:cubicBezTo>
                  <a:cubicBezTo>
                    <a:pt x="204" y="121"/>
                    <a:pt x="205" y="120"/>
                    <a:pt x="206" y="119"/>
                  </a:cubicBezTo>
                  <a:cubicBezTo>
                    <a:pt x="208" y="118"/>
                    <a:pt x="208" y="118"/>
                    <a:pt x="208" y="118"/>
                  </a:cubicBezTo>
                  <a:cubicBezTo>
                    <a:pt x="221" y="110"/>
                    <a:pt x="221" y="110"/>
                    <a:pt x="221" y="110"/>
                  </a:cubicBezTo>
                  <a:cubicBezTo>
                    <a:pt x="225" y="108"/>
                    <a:pt x="229" y="103"/>
                    <a:pt x="227" y="98"/>
                  </a:cubicBezTo>
                  <a:cubicBezTo>
                    <a:pt x="220" y="72"/>
                    <a:pt x="220" y="72"/>
                    <a:pt x="220" y="72"/>
                  </a:cubicBezTo>
                  <a:cubicBezTo>
                    <a:pt x="219" y="67"/>
                    <a:pt x="214" y="66"/>
                    <a:pt x="209" y="66"/>
                  </a:cubicBezTo>
                  <a:cubicBezTo>
                    <a:pt x="193" y="65"/>
                    <a:pt x="193" y="65"/>
                    <a:pt x="193" y="65"/>
                  </a:cubicBezTo>
                  <a:cubicBezTo>
                    <a:pt x="193" y="65"/>
                    <a:pt x="193" y="65"/>
                    <a:pt x="193" y="65"/>
                  </a:cubicBezTo>
                  <a:cubicBezTo>
                    <a:pt x="188" y="65"/>
                    <a:pt x="184" y="61"/>
                    <a:pt x="183" y="57"/>
                  </a:cubicBezTo>
                  <a:cubicBezTo>
                    <a:pt x="182" y="56"/>
                    <a:pt x="182" y="54"/>
                    <a:pt x="182" y="53"/>
                  </a:cubicBezTo>
                  <a:cubicBezTo>
                    <a:pt x="183" y="50"/>
                    <a:pt x="183" y="50"/>
                    <a:pt x="183" y="50"/>
                  </a:cubicBezTo>
                  <a:cubicBezTo>
                    <a:pt x="186" y="36"/>
                    <a:pt x="186" y="36"/>
                    <a:pt x="186" y="36"/>
                  </a:cubicBezTo>
                  <a:cubicBezTo>
                    <a:pt x="188" y="31"/>
                    <a:pt x="188" y="26"/>
                    <a:pt x="183" y="23"/>
                  </a:cubicBezTo>
                  <a:cubicBezTo>
                    <a:pt x="160" y="9"/>
                    <a:pt x="160" y="9"/>
                    <a:pt x="160" y="9"/>
                  </a:cubicBezTo>
                  <a:cubicBezTo>
                    <a:pt x="155" y="7"/>
                    <a:pt x="151" y="9"/>
                    <a:pt x="147" y="13"/>
                  </a:cubicBezTo>
                  <a:cubicBezTo>
                    <a:pt x="135" y="24"/>
                    <a:pt x="135" y="24"/>
                    <a:pt x="135" y="24"/>
                  </a:cubicBezTo>
                  <a:cubicBezTo>
                    <a:pt x="135" y="24"/>
                    <a:pt x="135" y="24"/>
                    <a:pt x="135" y="24"/>
                  </a:cubicBezTo>
                  <a:cubicBezTo>
                    <a:pt x="131" y="27"/>
                    <a:pt x="126" y="28"/>
                    <a:pt x="122" y="25"/>
                  </a:cubicBezTo>
                  <a:cubicBezTo>
                    <a:pt x="121" y="25"/>
                    <a:pt x="120" y="24"/>
                    <a:pt x="119" y="23"/>
                  </a:cubicBezTo>
                  <a:cubicBezTo>
                    <a:pt x="118" y="20"/>
                    <a:pt x="118" y="20"/>
                    <a:pt x="118" y="20"/>
                  </a:cubicBezTo>
                  <a:cubicBezTo>
                    <a:pt x="110" y="8"/>
                    <a:pt x="110" y="8"/>
                    <a:pt x="110" y="8"/>
                  </a:cubicBezTo>
                  <a:cubicBezTo>
                    <a:pt x="108" y="4"/>
                    <a:pt x="104" y="0"/>
                    <a:pt x="99" y="1"/>
                  </a:cubicBezTo>
                  <a:cubicBezTo>
                    <a:pt x="72" y="8"/>
                    <a:pt x="72" y="8"/>
                    <a:pt x="72" y="8"/>
                  </a:cubicBezTo>
                  <a:cubicBezTo>
                    <a:pt x="67" y="9"/>
                    <a:pt x="66" y="14"/>
                    <a:pt x="66" y="19"/>
                  </a:cubicBezTo>
                  <a:lnTo>
                    <a:pt x="65" y="36"/>
                  </a:lnTo>
                  <a:close/>
                  <a:moveTo>
                    <a:pt x="114" y="46"/>
                  </a:moveTo>
                  <a:cubicBezTo>
                    <a:pt x="151" y="46"/>
                    <a:pt x="180" y="76"/>
                    <a:pt x="180" y="112"/>
                  </a:cubicBezTo>
                  <a:cubicBezTo>
                    <a:pt x="180" y="148"/>
                    <a:pt x="151" y="178"/>
                    <a:pt x="114" y="178"/>
                  </a:cubicBezTo>
                  <a:cubicBezTo>
                    <a:pt x="78" y="178"/>
                    <a:pt x="49" y="148"/>
                    <a:pt x="49" y="112"/>
                  </a:cubicBezTo>
                  <a:cubicBezTo>
                    <a:pt x="49" y="76"/>
                    <a:pt x="78" y="46"/>
                    <a:pt x="114" y="46"/>
                  </a:cubicBezTo>
                  <a:close/>
                </a:path>
              </a:pathLst>
            </a:custGeom>
            <a:grpFill/>
            <a:ln>
              <a:noFill/>
            </a:ln>
          </p:spPr>
          <p:txBody>
            <a:bodyPr/>
            <a:lstStyle/>
            <a:p>
              <a:pPr>
                <a:defRPr/>
              </a:pPr>
              <a:endParaRPr lang="zh-CN" altLang="en-US"/>
            </a:p>
          </p:txBody>
        </p:sp>
        <p:sp>
          <p:nvSpPr>
            <p:cNvPr id="105" name="Freeform 575"/>
            <p:cNvSpPr>
              <a:spLocks noEditPoints="1"/>
            </p:cNvSpPr>
            <p:nvPr/>
          </p:nvSpPr>
          <p:spPr bwMode="auto">
            <a:xfrm>
              <a:off x="5373688" y="815975"/>
              <a:ext cx="84138" cy="84138"/>
            </a:xfrm>
            <a:custGeom>
              <a:avLst/>
              <a:gdLst>
                <a:gd name="T0" fmla="*/ 19 w 102"/>
                <a:gd name="T1" fmla="*/ 59 h 102"/>
                <a:gd name="T2" fmla="*/ 22 w 102"/>
                <a:gd name="T3" fmla="*/ 62 h 102"/>
                <a:gd name="T4" fmla="*/ 20 w 102"/>
                <a:gd name="T5" fmla="*/ 64 h 102"/>
                <a:gd name="T6" fmla="*/ 13 w 102"/>
                <a:gd name="T7" fmla="*/ 84 h 102"/>
                <a:gd name="T8" fmla="*/ 34 w 102"/>
                <a:gd name="T9" fmla="*/ 80 h 102"/>
                <a:gd name="T10" fmla="*/ 38 w 102"/>
                <a:gd name="T11" fmla="*/ 80 h 102"/>
                <a:gd name="T12" fmla="*/ 39 w 102"/>
                <a:gd name="T13" fmla="*/ 82 h 102"/>
                <a:gd name="T14" fmla="*/ 48 w 102"/>
                <a:gd name="T15" fmla="*/ 102 h 102"/>
                <a:gd name="T16" fmla="*/ 59 w 102"/>
                <a:gd name="T17" fmla="*/ 83 h 102"/>
                <a:gd name="T18" fmla="*/ 62 w 102"/>
                <a:gd name="T19" fmla="*/ 81 h 102"/>
                <a:gd name="T20" fmla="*/ 64 w 102"/>
                <a:gd name="T21" fmla="*/ 82 h 102"/>
                <a:gd name="T22" fmla="*/ 84 w 102"/>
                <a:gd name="T23" fmla="*/ 89 h 102"/>
                <a:gd name="T24" fmla="*/ 80 w 102"/>
                <a:gd name="T25" fmla="*/ 68 h 102"/>
                <a:gd name="T26" fmla="*/ 80 w 102"/>
                <a:gd name="T27" fmla="*/ 64 h 102"/>
                <a:gd name="T28" fmla="*/ 82 w 102"/>
                <a:gd name="T29" fmla="*/ 64 h 102"/>
                <a:gd name="T30" fmla="*/ 102 w 102"/>
                <a:gd name="T31" fmla="*/ 55 h 102"/>
                <a:gd name="T32" fmla="*/ 83 w 102"/>
                <a:gd name="T33" fmla="*/ 43 h 102"/>
                <a:gd name="T34" fmla="*/ 81 w 102"/>
                <a:gd name="T35" fmla="*/ 40 h 102"/>
                <a:gd name="T36" fmla="*/ 82 w 102"/>
                <a:gd name="T37" fmla="*/ 38 h 102"/>
                <a:gd name="T38" fmla="*/ 90 w 102"/>
                <a:gd name="T39" fmla="*/ 18 h 102"/>
                <a:gd name="T40" fmla="*/ 68 w 102"/>
                <a:gd name="T41" fmla="*/ 23 h 102"/>
                <a:gd name="T42" fmla="*/ 64 w 102"/>
                <a:gd name="T43" fmla="*/ 22 h 102"/>
                <a:gd name="T44" fmla="*/ 64 w 102"/>
                <a:gd name="T45" fmla="*/ 20 h 102"/>
                <a:gd name="T46" fmla="*/ 55 w 102"/>
                <a:gd name="T47" fmla="*/ 0 h 102"/>
                <a:gd name="T48" fmla="*/ 43 w 102"/>
                <a:gd name="T49" fmla="*/ 19 h 102"/>
                <a:gd name="T50" fmla="*/ 40 w 102"/>
                <a:gd name="T51" fmla="*/ 22 h 102"/>
                <a:gd name="T52" fmla="*/ 38 w 102"/>
                <a:gd name="T53" fmla="*/ 20 h 102"/>
                <a:gd name="T54" fmla="*/ 18 w 102"/>
                <a:gd name="T55" fmla="*/ 13 h 102"/>
                <a:gd name="T56" fmla="*/ 23 w 102"/>
                <a:gd name="T57" fmla="*/ 34 h 102"/>
                <a:gd name="T58" fmla="*/ 22 w 102"/>
                <a:gd name="T59" fmla="*/ 38 h 102"/>
                <a:gd name="T60" fmla="*/ 20 w 102"/>
                <a:gd name="T61" fmla="*/ 39 h 102"/>
                <a:gd name="T62" fmla="*/ 0 w 102"/>
                <a:gd name="T63" fmla="*/ 47 h 102"/>
                <a:gd name="T64" fmla="*/ 27 w 102"/>
                <a:gd name="T65" fmla="*/ 49 h 102"/>
                <a:gd name="T66" fmla="*/ 75 w 102"/>
                <a:gd name="T67" fmla="*/ 53 h 102"/>
                <a:gd name="T68" fmla="*/ 27 w 102"/>
                <a:gd name="T69"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2">
                  <a:moveTo>
                    <a:pt x="6" y="54"/>
                  </a:moveTo>
                  <a:cubicBezTo>
                    <a:pt x="19" y="59"/>
                    <a:pt x="19" y="59"/>
                    <a:pt x="19" y="59"/>
                  </a:cubicBezTo>
                  <a:cubicBezTo>
                    <a:pt x="20" y="59"/>
                    <a:pt x="20" y="59"/>
                    <a:pt x="20" y="59"/>
                  </a:cubicBezTo>
                  <a:cubicBezTo>
                    <a:pt x="21" y="60"/>
                    <a:pt x="22" y="61"/>
                    <a:pt x="22" y="62"/>
                  </a:cubicBezTo>
                  <a:cubicBezTo>
                    <a:pt x="22" y="62"/>
                    <a:pt x="21" y="63"/>
                    <a:pt x="21" y="63"/>
                  </a:cubicBezTo>
                  <a:cubicBezTo>
                    <a:pt x="20" y="64"/>
                    <a:pt x="20" y="64"/>
                    <a:pt x="20" y="64"/>
                  </a:cubicBezTo>
                  <a:cubicBezTo>
                    <a:pt x="13" y="75"/>
                    <a:pt x="13" y="75"/>
                    <a:pt x="13" y="75"/>
                  </a:cubicBezTo>
                  <a:cubicBezTo>
                    <a:pt x="11" y="78"/>
                    <a:pt x="10" y="82"/>
                    <a:pt x="13" y="84"/>
                  </a:cubicBezTo>
                  <a:cubicBezTo>
                    <a:pt x="15" y="87"/>
                    <a:pt x="19" y="87"/>
                    <a:pt x="22" y="85"/>
                  </a:cubicBezTo>
                  <a:cubicBezTo>
                    <a:pt x="34" y="80"/>
                    <a:pt x="34" y="80"/>
                    <a:pt x="34" y="80"/>
                  </a:cubicBezTo>
                  <a:cubicBezTo>
                    <a:pt x="35" y="79"/>
                    <a:pt x="35" y="79"/>
                    <a:pt x="35" y="79"/>
                  </a:cubicBezTo>
                  <a:cubicBezTo>
                    <a:pt x="36" y="78"/>
                    <a:pt x="37" y="79"/>
                    <a:pt x="38" y="80"/>
                  </a:cubicBezTo>
                  <a:cubicBezTo>
                    <a:pt x="38" y="80"/>
                    <a:pt x="38" y="80"/>
                    <a:pt x="39" y="81"/>
                  </a:cubicBezTo>
                  <a:cubicBezTo>
                    <a:pt x="39" y="82"/>
                    <a:pt x="39" y="82"/>
                    <a:pt x="39" y="82"/>
                  </a:cubicBezTo>
                  <a:cubicBezTo>
                    <a:pt x="41" y="95"/>
                    <a:pt x="41" y="95"/>
                    <a:pt x="41" y="95"/>
                  </a:cubicBezTo>
                  <a:cubicBezTo>
                    <a:pt x="42" y="98"/>
                    <a:pt x="44" y="102"/>
                    <a:pt x="48" y="102"/>
                  </a:cubicBezTo>
                  <a:cubicBezTo>
                    <a:pt x="51" y="102"/>
                    <a:pt x="54" y="99"/>
                    <a:pt x="55" y="96"/>
                  </a:cubicBezTo>
                  <a:cubicBezTo>
                    <a:pt x="59" y="83"/>
                    <a:pt x="59" y="83"/>
                    <a:pt x="59" y="83"/>
                  </a:cubicBezTo>
                  <a:cubicBezTo>
                    <a:pt x="59" y="82"/>
                    <a:pt x="59" y="82"/>
                    <a:pt x="59" y="82"/>
                  </a:cubicBezTo>
                  <a:cubicBezTo>
                    <a:pt x="60" y="81"/>
                    <a:pt x="61" y="80"/>
                    <a:pt x="62" y="81"/>
                  </a:cubicBezTo>
                  <a:cubicBezTo>
                    <a:pt x="62" y="81"/>
                    <a:pt x="63" y="81"/>
                    <a:pt x="63" y="81"/>
                  </a:cubicBezTo>
                  <a:cubicBezTo>
                    <a:pt x="64" y="82"/>
                    <a:pt x="64" y="82"/>
                    <a:pt x="64" y="82"/>
                  </a:cubicBezTo>
                  <a:cubicBezTo>
                    <a:pt x="75" y="89"/>
                    <a:pt x="75" y="89"/>
                    <a:pt x="75" y="89"/>
                  </a:cubicBezTo>
                  <a:cubicBezTo>
                    <a:pt x="78" y="91"/>
                    <a:pt x="82" y="92"/>
                    <a:pt x="84" y="89"/>
                  </a:cubicBezTo>
                  <a:cubicBezTo>
                    <a:pt x="87" y="87"/>
                    <a:pt x="87" y="84"/>
                    <a:pt x="85" y="80"/>
                  </a:cubicBezTo>
                  <a:cubicBezTo>
                    <a:pt x="80" y="68"/>
                    <a:pt x="80" y="68"/>
                    <a:pt x="80" y="68"/>
                  </a:cubicBezTo>
                  <a:cubicBezTo>
                    <a:pt x="79" y="67"/>
                    <a:pt x="79" y="67"/>
                    <a:pt x="79" y="67"/>
                  </a:cubicBezTo>
                  <a:cubicBezTo>
                    <a:pt x="79" y="66"/>
                    <a:pt x="79" y="65"/>
                    <a:pt x="80" y="64"/>
                  </a:cubicBezTo>
                  <a:cubicBezTo>
                    <a:pt x="80" y="64"/>
                    <a:pt x="80" y="64"/>
                    <a:pt x="81" y="64"/>
                  </a:cubicBezTo>
                  <a:cubicBezTo>
                    <a:pt x="82" y="64"/>
                    <a:pt x="82" y="64"/>
                    <a:pt x="82" y="64"/>
                  </a:cubicBezTo>
                  <a:cubicBezTo>
                    <a:pt x="95" y="61"/>
                    <a:pt x="95" y="61"/>
                    <a:pt x="95" y="61"/>
                  </a:cubicBezTo>
                  <a:cubicBezTo>
                    <a:pt x="98" y="60"/>
                    <a:pt x="102" y="58"/>
                    <a:pt x="102" y="55"/>
                  </a:cubicBezTo>
                  <a:cubicBezTo>
                    <a:pt x="102" y="51"/>
                    <a:pt x="99" y="49"/>
                    <a:pt x="96" y="48"/>
                  </a:cubicBezTo>
                  <a:cubicBezTo>
                    <a:pt x="83" y="43"/>
                    <a:pt x="83" y="43"/>
                    <a:pt x="83" y="43"/>
                  </a:cubicBezTo>
                  <a:cubicBezTo>
                    <a:pt x="82" y="43"/>
                    <a:pt x="82" y="43"/>
                    <a:pt x="82" y="43"/>
                  </a:cubicBezTo>
                  <a:cubicBezTo>
                    <a:pt x="81" y="42"/>
                    <a:pt x="81" y="41"/>
                    <a:pt x="81" y="40"/>
                  </a:cubicBezTo>
                  <a:cubicBezTo>
                    <a:pt x="81" y="40"/>
                    <a:pt x="81" y="39"/>
                    <a:pt x="81" y="39"/>
                  </a:cubicBezTo>
                  <a:cubicBezTo>
                    <a:pt x="82" y="38"/>
                    <a:pt x="82" y="38"/>
                    <a:pt x="82" y="38"/>
                  </a:cubicBezTo>
                  <a:cubicBezTo>
                    <a:pt x="89" y="27"/>
                    <a:pt x="89" y="27"/>
                    <a:pt x="89" y="27"/>
                  </a:cubicBezTo>
                  <a:cubicBezTo>
                    <a:pt x="91" y="24"/>
                    <a:pt x="92" y="20"/>
                    <a:pt x="90" y="18"/>
                  </a:cubicBezTo>
                  <a:cubicBezTo>
                    <a:pt x="87" y="15"/>
                    <a:pt x="84" y="15"/>
                    <a:pt x="80" y="17"/>
                  </a:cubicBezTo>
                  <a:cubicBezTo>
                    <a:pt x="68" y="23"/>
                    <a:pt x="68" y="23"/>
                    <a:pt x="68" y="23"/>
                  </a:cubicBezTo>
                  <a:cubicBezTo>
                    <a:pt x="67" y="23"/>
                    <a:pt x="67" y="23"/>
                    <a:pt x="67" y="23"/>
                  </a:cubicBezTo>
                  <a:cubicBezTo>
                    <a:pt x="66" y="24"/>
                    <a:pt x="65" y="23"/>
                    <a:pt x="64" y="22"/>
                  </a:cubicBezTo>
                  <a:cubicBezTo>
                    <a:pt x="64" y="22"/>
                    <a:pt x="64" y="22"/>
                    <a:pt x="64" y="21"/>
                  </a:cubicBezTo>
                  <a:cubicBezTo>
                    <a:pt x="64" y="20"/>
                    <a:pt x="64" y="20"/>
                    <a:pt x="64" y="20"/>
                  </a:cubicBezTo>
                  <a:cubicBezTo>
                    <a:pt x="61" y="7"/>
                    <a:pt x="61" y="7"/>
                    <a:pt x="61" y="7"/>
                  </a:cubicBezTo>
                  <a:cubicBezTo>
                    <a:pt x="60" y="4"/>
                    <a:pt x="58" y="1"/>
                    <a:pt x="55" y="0"/>
                  </a:cubicBezTo>
                  <a:cubicBezTo>
                    <a:pt x="51" y="0"/>
                    <a:pt x="49" y="3"/>
                    <a:pt x="48" y="6"/>
                  </a:cubicBezTo>
                  <a:cubicBezTo>
                    <a:pt x="43" y="19"/>
                    <a:pt x="43" y="19"/>
                    <a:pt x="43" y="19"/>
                  </a:cubicBezTo>
                  <a:cubicBezTo>
                    <a:pt x="43" y="20"/>
                    <a:pt x="43" y="20"/>
                    <a:pt x="43" y="20"/>
                  </a:cubicBezTo>
                  <a:cubicBezTo>
                    <a:pt x="42" y="21"/>
                    <a:pt x="41" y="22"/>
                    <a:pt x="40" y="22"/>
                  </a:cubicBezTo>
                  <a:cubicBezTo>
                    <a:pt x="40" y="22"/>
                    <a:pt x="39" y="21"/>
                    <a:pt x="39" y="21"/>
                  </a:cubicBezTo>
                  <a:cubicBezTo>
                    <a:pt x="38" y="20"/>
                    <a:pt x="38" y="20"/>
                    <a:pt x="38" y="20"/>
                  </a:cubicBezTo>
                  <a:cubicBezTo>
                    <a:pt x="27" y="13"/>
                    <a:pt x="27" y="13"/>
                    <a:pt x="27" y="13"/>
                  </a:cubicBezTo>
                  <a:cubicBezTo>
                    <a:pt x="24" y="11"/>
                    <a:pt x="21" y="10"/>
                    <a:pt x="18" y="13"/>
                  </a:cubicBezTo>
                  <a:cubicBezTo>
                    <a:pt x="15" y="15"/>
                    <a:pt x="15" y="19"/>
                    <a:pt x="17" y="22"/>
                  </a:cubicBezTo>
                  <a:cubicBezTo>
                    <a:pt x="23" y="34"/>
                    <a:pt x="23" y="34"/>
                    <a:pt x="23" y="34"/>
                  </a:cubicBezTo>
                  <a:cubicBezTo>
                    <a:pt x="23" y="35"/>
                    <a:pt x="23" y="35"/>
                    <a:pt x="23" y="35"/>
                  </a:cubicBezTo>
                  <a:cubicBezTo>
                    <a:pt x="24" y="36"/>
                    <a:pt x="23" y="37"/>
                    <a:pt x="22" y="38"/>
                  </a:cubicBezTo>
                  <a:cubicBezTo>
                    <a:pt x="22" y="38"/>
                    <a:pt x="22" y="38"/>
                    <a:pt x="21" y="39"/>
                  </a:cubicBezTo>
                  <a:cubicBezTo>
                    <a:pt x="20" y="39"/>
                    <a:pt x="20" y="39"/>
                    <a:pt x="20" y="39"/>
                  </a:cubicBezTo>
                  <a:cubicBezTo>
                    <a:pt x="7" y="41"/>
                    <a:pt x="7" y="41"/>
                    <a:pt x="7" y="41"/>
                  </a:cubicBezTo>
                  <a:cubicBezTo>
                    <a:pt x="4" y="42"/>
                    <a:pt x="1" y="44"/>
                    <a:pt x="0" y="47"/>
                  </a:cubicBezTo>
                  <a:cubicBezTo>
                    <a:pt x="0" y="51"/>
                    <a:pt x="3" y="54"/>
                    <a:pt x="6" y="54"/>
                  </a:cubicBezTo>
                  <a:close/>
                  <a:moveTo>
                    <a:pt x="27" y="49"/>
                  </a:moveTo>
                  <a:cubicBezTo>
                    <a:pt x="28" y="36"/>
                    <a:pt x="40" y="26"/>
                    <a:pt x="53" y="27"/>
                  </a:cubicBezTo>
                  <a:cubicBezTo>
                    <a:pt x="66" y="28"/>
                    <a:pt x="76" y="40"/>
                    <a:pt x="75" y="53"/>
                  </a:cubicBezTo>
                  <a:cubicBezTo>
                    <a:pt x="74" y="66"/>
                    <a:pt x="63" y="76"/>
                    <a:pt x="49" y="75"/>
                  </a:cubicBezTo>
                  <a:cubicBezTo>
                    <a:pt x="36" y="74"/>
                    <a:pt x="26" y="62"/>
                    <a:pt x="27" y="49"/>
                  </a:cubicBezTo>
                  <a:close/>
                </a:path>
              </a:pathLst>
            </a:custGeom>
            <a:grpFill/>
            <a:ln>
              <a:noFill/>
            </a:ln>
          </p:spPr>
          <p:txBody>
            <a:bodyPr/>
            <a:lstStyle/>
            <a:p>
              <a:pPr>
                <a:defRPr/>
              </a:pPr>
              <a:endParaRPr lang="zh-CN" altLang="en-US"/>
            </a:p>
          </p:txBody>
        </p:sp>
      </p:grpSp>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80"/>
          <p:cNvSpPr txBox="1"/>
          <p:nvPr/>
        </p:nvSpPr>
        <p:spPr>
          <a:xfrm>
            <a:off x="1564469" y="61269"/>
            <a:ext cx="1620957" cy="523220"/>
          </a:xfrm>
          <a:prstGeom prst="rect">
            <a:avLst/>
          </a:prstGeom>
          <a:noFill/>
        </p:spPr>
        <p:txBody>
          <a:bodyPr wrap="none" rtlCol="0">
            <a:spAutoFit/>
          </a:bodyPr>
          <a:lstStyle/>
          <a:p>
            <a:pPr defTabSz="913765"/>
            <a:r>
              <a:rPr lang="zh-CN" altLang="en-US" sz="2800" b="1" dirty="0">
                <a:solidFill>
                  <a:srgbClr val="445469"/>
                </a:solidFill>
                <a:latin typeface="微软雅黑" panose="020B0503020204020204" pitchFamily="34" charset="-122"/>
                <a:ea typeface="微软雅黑" panose="020B0503020204020204" pitchFamily="34" charset="-122"/>
                <a:cs typeface="Source Sans Pro"/>
              </a:rPr>
              <a:t>系统架构</a:t>
            </a:r>
            <a:endParaRPr lang="id-ID" sz="2800" b="1" dirty="0">
              <a:solidFill>
                <a:srgbClr val="445469"/>
              </a:solidFill>
              <a:latin typeface="微软雅黑" panose="020B0503020204020204" pitchFamily="34" charset="-122"/>
              <a:ea typeface="微软雅黑" panose="020B0503020204020204" pitchFamily="34" charset="-122"/>
              <a:cs typeface="Source Sans Pro"/>
            </a:endParaRPr>
          </a:p>
        </p:txBody>
      </p:sp>
      <p:pic>
        <p:nvPicPr>
          <p:cNvPr id="2" name="图片 1"/>
          <p:cNvPicPr>
            <a:picLocks noChangeAspect="1"/>
          </p:cNvPicPr>
          <p:nvPr/>
        </p:nvPicPr>
        <p:blipFill>
          <a:blip r:embed="rId3"/>
          <a:stretch>
            <a:fillRect/>
          </a:stretch>
        </p:blipFill>
        <p:spPr>
          <a:xfrm>
            <a:off x="2123212" y="774700"/>
            <a:ext cx="7831047" cy="6033164"/>
          </a:xfrm>
          <a:prstGeom prst="rect">
            <a:avLst/>
          </a:prstGeom>
        </p:spPr>
      </p:pic>
    </p:spTree>
    <p:extLst>
      <p:ext uri="{BB962C8B-B14F-4D97-AF65-F5344CB8AC3E}">
        <p14:creationId xmlns:p14="http://schemas.microsoft.com/office/powerpoint/2010/main" val="1261452356"/>
      </p:ext>
    </p:extLst>
  </p:cSld>
  <p:clrMapOvr>
    <a:masterClrMapping/>
  </p:clrMapOvr>
  <p:transition spd="slow">
    <p:pull/>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18345</TotalTime>
  <Words>1027</Words>
  <Application>Microsoft Office PowerPoint</Application>
  <PresentationFormat>宽屏</PresentationFormat>
  <Paragraphs>140</Paragraphs>
  <Slides>22</Slides>
  <Notes>9</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22</vt:i4>
      </vt:variant>
    </vt:vector>
  </HeadingPairs>
  <TitlesOfParts>
    <vt:vector size="33" baseType="lpstr">
      <vt:lpstr>微软雅黑</vt:lpstr>
      <vt:lpstr>Calibri</vt:lpstr>
      <vt:lpstr>Century725 Blk BT</vt:lpstr>
      <vt:lpstr>Source Sans Pro</vt:lpstr>
      <vt:lpstr>Wingdings 3</vt:lpstr>
      <vt:lpstr>Calibri Light</vt:lpstr>
      <vt:lpstr>楷体_GB2312</vt:lpstr>
      <vt:lpstr>FrutigerNext LT Medium</vt:lpstr>
      <vt:lpstr>Arial</vt:lpstr>
      <vt:lpstr>Office 主题</vt:lpstr>
      <vt:lpstr>1_主题1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云平台项目汇报</dc:title>
  <dc:creator>WHF</dc:creator>
  <cp:keywords>淼盾物联</cp:keywords>
  <cp:lastModifiedBy>625205438@qq.com</cp:lastModifiedBy>
  <cp:revision>647</cp:revision>
  <dcterms:created xsi:type="dcterms:W3CDTF">2014-10-10T13:52:00Z</dcterms:created>
  <dcterms:modified xsi:type="dcterms:W3CDTF">2022-05-11T08:56:46Z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