
<file path=[Content_Types].xml><?xml version="1.0" encoding="utf-8"?>
<Types xmlns="http://schemas.openxmlformats.org/package/2006/content-types"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16635" y="1784350"/>
            <a:ext cx="9799320" cy="3967480"/>
          </a:xfrm>
        </p:spPr>
        <p:txBody>
          <a:bodyPr>
            <a:noAutofit/>
          </a:bodyPr>
          <a:p>
            <a:pPr algn="l"/>
            <a:r>
              <a:rPr lang="en-US" altLang="zh-CN" sz="1600"/>
              <a:t>      </a:t>
            </a:r>
            <a:r>
              <a:rPr lang="zh-CN" altLang="en-US" sz="1600"/>
              <a:t>将校园内的人员外貌特征存储起来，当有人走进校园时，巡航机器人将自动识别人员信息，</a:t>
            </a:r>
            <a:endParaRPr lang="zh-CN" altLang="en-US" sz="1600"/>
          </a:p>
          <a:p>
            <a:pPr algn="l"/>
            <a:r>
              <a:rPr lang="zh-CN" altLang="en-US" sz="1600"/>
              <a:t>并将人员信息与数据库的人员信息进行比对。人员信息经过比对之后，系统将自动统计出</a:t>
            </a:r>
            <a:endParaRPr lang="zh-CN" altLang="en-US" sz="1600"/>
          </a:p>
          <a:p>
            <a:pPr algn="l"/>
            <a:r>
              <a:rPr lang="zh-CN" altLang="en-US" sz="1600"/>
              <a:t>该人员属于“学校领导”、“治安人员”、“学生”、“陌生人”等，通过一系列的对比</a:t>
            </a:r>
            <a:endParaRPr lang="zh-CN" altLang="en-US" sz="1600"/>
          </a:p>
          <a:p>
            <a:pPr algn="l"/>
            <a:r>
              <a:rPr lang="zh-CN" altLang="en-US" sz="1600"/>
              <a:t>与校验，最终机器人将给予相应的反馈。如果机器人检测到来人是领导、学生或在校职工</a:t>
            </a:r>
            <a:endParaRPr lang="zh-CN" altLang="en-US" sz="1600"/>
          </a:p>
          <a:p>
            <a:pPr algn="l"/>
            <a:r>
              <a:rPr lang="zh-CN" altLang="en-US" sz="1600"/>
              <a:t>将自动给予相应的问候；如果机器人检测到来人是陌生人，那么机器人进行安全报警，直</a:t>
            </a:r>
            <a:endParaRPr lang="zh-CN" altLang="en-US" sz="1600"/>
          </a:p>
          <a:p>
            <a:pPr algn="l"/>
            <a:r>
              <a:rPr lang="zh-CN" altLang="en-US" sz="1600"/>
              <a:t>至安保人员验证通过方才停止警报。</a:t>
            </a:r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数博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1660" y="430530"/>
            <a:ext cx="11224260" cy="54800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454*3931*767*767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演示</Application>
  <PresentationFormat>宽屏</PresentationFormat>
  <Paragraphs>7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方向键下你怎走</cp:lastModifiedBy>
  <cp:revision>173</cp:revision>
  <dcterms:created xsi:type="dcterms:W3CDTF">2019-06-19T02:08:00Z</dcterms:created>
  <dcterms:modified xsi:type="dcterms:W3CDTF">2021-05-07T14:03:21Z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