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zhang" initials="t" lastIdx="2" clrIdx="0"/>
  <p:cmAuthor id="2" name="范宗洞" initials="范宗洞" lastIdx="3" clrIdx="1"/>
  <p:cmAuthor id="3" name="TOP" initials="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" y="0"/>
            <a:ext cx="1221105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21748" y="2451882"/>
            <a:ext cx="8348505" cy="766762"/>
          </a:xfrm>
        </p:spPr>
        <p:txBody>
          <a:bodyPr anchor="b">
            <a:noAutofit/>
          </a:bodyPr>
          <a:lstStyle>
            <a:lvl1pPr algn="ctr">
              <a:defRPr sz="4600" b="1" u="none" strike="noStrike" kern="1200" cap="none" spc="600" normalizeH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071447" y="3322834"/>
            <a:ext cx="6049107" cy="33691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27898B-760C-470C-935B-2C774D9AAE4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2120E-97E9-4662-8CD6-C040A4E247E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71975" cy="436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44625" y="1065213"/>
            <a:ext cx="12906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目 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3076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3813" y="671513"/>
            <a:ext cx="1374775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816600" y="1256040"/>
            <a:ext cx="4947286" cy="4522195"/>
          </a:xfrm>
        </p:spPr>
        <p:txBody>
          <a:bodyPr anchor="ctr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660BBB-BF65-4D75-B064-635D4C8B42C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965672-F673-4E33-B33D-393CA9B8564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383088" cy="437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44625" y="1085850"/>
            <a:ext cx="12906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目 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4100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3813" y="671513"/>
            <a:ext cx="1374775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816600" y="1256040"/>
            <a:ext cx="4947286" cy="4522195"/>
          </a:xfrm>
        </p:spPr>
        <p:txBody>
          <a:bodyPr anchor="ctr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2EBF94-619D-42A7-9EBE-8D7E2A597FB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16F31A-33A5-4573-B6CC-1B4045C33EEF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 descr="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79588" cy="171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3813" y="671513"/>
            <a:ext cx="1374775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401934" y="652266"/>
            <a:ext cx="844062" cy="398780"/>
          </a:xfrm>
        </p:spPr>
        <p:txBody>
          <a:bodyPr>
            <a:noAutofit/>
          </a:bodyPr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1892359" y="652731"/>
            <a:ext cx="3632374" cy="39785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20"/>
          </p:nvPr>
        </p:nvSpPr>
        <p:spPr>
          <a:xfrm>
            <a:off x="1892359" y="1617785"/>
            <a:ext cx="8889452" cy="4411540"/>
          </a:xfrm>
        </p:spPr>
        <p:txBody>
          <a:bodyPr/>
          <a:lstStyle>
            <a:lvl1pPr>
              <a:lnSpc>
                <a:spcPct val="150000"/>
              </a:lnSpc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2pPr>
            <a:lvl3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3pPr>
            <a:lvl4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4pPr>
            <a:lvl5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2744F2-5420-4534-A33B-EEED9CC05216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D08F9F-36A5-4968-8ECB-F0529038619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quotation-mark_32371"/>
          <p:cNvSpPr>
            <a:spLocks noChangeAspect="1"/>
          </p:cNvSpPr>
          <p:nvPr userDrawn="1"/>
        </p:nvSpPr>
        <p:spPr>
          <a:xfrm>
            <a:off x="617538" y="369888"/>
            <a:ext cx="747712" cy="6937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quotation-mark_32371"/>
          <p:cNvSpPr>
            <a:spLocks noChangeAspect="1"/>
          </p:cNvSpPr>
          <p:nvPr userDrawn="1"/>
        </p:nvSpPr>
        <p:spPr>
          <a:xfrm rot="10800000">
            <a:off x="9401175" y="4325938"/>
            <a:ext cx="2581275" cy="23955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rgbClr val="F7F7F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14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813" y="671513"/>
            <a:ext cx="1374775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67974" y="666261"/>
            <a:ext cx="3632374" cy="39785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20"/>
          </p:nvPr>
        </p:nvSpPr>
        <p:spPr>
          <a:xfrm>
            <a:off x="1667974" y="1627188"/>
            <a:ext cx="9113837" cy="4402137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  <a:lvl2pPr marL="457200" indent="0">
              <a:lnSpc>
                <a:spcPct val="120000"/>
              </a:lnSpc>
              <a:spcAft>
                <a:spcPts val="0"/>
              </a:spcAft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2pPr>
            <a:lvl3pPr marL="914400" indent="0">
              <a:lnSpc>
                <a:spcPct val="120000"/>
              </a:lnSpc>
              <a:spcAft>
                <a:spcPts val="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3pPr>
            <a:lvl4pPr marL="1371600" indent="0">
              <a:lnSpc>
                <a:spcPct val="120000"/>
              </a:lnSpc>
              <a:spcAft>
                <a:spcPts val="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4pPr>
            <a:lvl5pPr marL="1828800" indent="0">
              <a:lnSpc>
                <a:spcPct val="120000"/>
              </a:lnSpc>
              <a:spcAft>
                <a:spcPts val="0"/>
              </a:spcAft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9DDB93-D458-4631-AC43-E381F3E6A94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4FDC93-4E99-4E11-85E2-6F5D28A08E7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 userDrawn="1"/>
        </p:nvPicPr>
        <p:blipFill>
          <a:blip r:embed="rId2"/>
          <a:srcRect b="9750"/>
          <a:stretch>
            <a:fillRect/>
          </a:stretch>
        </p:blipFill>
        <p:spPr>
          <a:xfrm>
            <a:off x="9525" y="0"/>
            <a:ext cx="12192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-4762" y="0"/>
            <a:ext cx="12201525" cy="6877050"/>
          </a:xfrm>
          <a:prstGeom prst="rect">
            <a:avLst/>
          </a:prstGeom>
          <a:solidFill>
            <a:srgbClr val="2CB7C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8F2A00-C381-42D5-98FC-ED514D202CEC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69DD4-98C5-45E3-90C0-EFCFE2FB99B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 userDrawn="1"/>
        </p:nvPicPr>
        <p:blipFill>
          <a:blip r:embed="rId2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74855">
                  <a:alpha val="29804"/>
                </a:srgbClr>
              </a:gs>
              <a:gs pos="0">
                <a:srgbClr val="1F717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52813" y="3075057"/>
            <a:ext cx="40863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201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88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Thanks!</a:t>
            </a:r>
            <a:endParaRPr kumimoji="0" lang="zh-CN" altLang="en-US" sz="7200" b="1" i="0" u="none" strike="noStrike" kern="1200" cap="none" spc="30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88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50293D-3107-4C56-95CE-872BAFC14A1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25D502-B2A6-4D5B-BBCC-1D7F0296B98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ṡḻïḋè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74855">
                  <a:alpha val="29804"/>
                </a:srgbClr>
              </a:gs>
              <a:gs pos="0">
                <a:srgbClr val="1F717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9" name="ísľïdé"/>
          <p:cNvSpPr txBox="1"/>
          <p:nvPr/>
        </p:nvSpPr>
        <p:spPr bwMode="auto">
          <a:xfrm>
            <a:off x="1779659" y="1265582"/>
            <a:ext cx="9626598" cy="273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7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3000">
                      <a:schemeClr val="bg1"/>
                    </a:gs>
                    <a:gs pos="88000">
                      <a:schemeClr val="bg1">
                        <a:alpha val="0"/>
                      </a:schemeClr>
                    </a:gs>
                  </a:gsLst>
                  <a:lin ang="8100000" scaled="0"/>
                </a:gra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THANKS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gradFill>
                <a:gsLst>
                  <a:gs pos="3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F37915-802F-4790-BB78-55DE227B9F8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1D2B4A-BC9C-435D-86FF-84D77ECA975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0E2E2-E1A0-49A8-9D98-2612A98960E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E843EE-86D6-40EB-830F-64FFEF408CE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F0E2E2-E1A0-49A8-9D98-2612A98960E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E843EE-86D6-40EB-830F-64FFEF408CE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8" Type="http://schemas.openxmlformats.org/officeDocument/2006/relationships/slideLayout" Target="../slideLayouts/slideLayout5.xml"/><Relationship Id="rId37" Type="http://schemas.openxmlformats.org/officeDocument/2006/relationships/image" Target="../media/image50.png"/><Relationship Id="rId36" Type="http://schemas.openxmlformats.org/officeDocument/2006/relationships/image" Target="../media/image49.GIF"/><Relationship Id="rId35" Type="http://schemas.openxmlformats.org/officeDocument/2006/relationships/image" Target="../media/image48.png"/><Relationship Id="rId34" Type="http://schemas.openxmlformats.org/officeDocument/2006/relationships/image" Target="../media/image47.jpeg"/><Relationship Id="rId33" Type="http://schemas.openxmlformats.org/officeDocument/2006/relationships/image" Target="../media/image46.jpeg"/><Relationship Id="rId32" Type="http://schemas.openxmlformats.org/officeDocument/2006/relationships/image" Target="../media/image45.png"/><Relationship Id="rId31" Type="http://schemas.openxmlformats.org/officeDocument/2006/relationships/image" Target="../media/image44.png"/><Relationship Id="rId30" Type="http://schemas.openxmlformats.org/officeDocument/2006/relationships/image" Target="../media/image43.png"/><Relationship Id="rId3" Type="http://schemas.openxmlformats.org/officeDocument/2006/relationships/image" Target="../media/image16.png"/><Relationship Id="rId29" Type="http://schemas.openxmlformats.org/officeDocument/2006/relationships/image" Target="../media/image42.png"/><Relationship Id="rId28" Type="http://schemas.openxmlformats.org/officeDocument/2006/relationships/image" Target="../media/image41.png"/><Relationship Id="rId27" Type="http://schemas.openxmlformats.org/officeDocument/2006/relationships/image" Target="../media/image40.png"/><Relationship Id="rId26" Type="http://schemas.openxmlformats.org/officeDocument/2006/relationships/image" Target="../media/image39.GIF"/><Relationship Id="rId25" Type="http://schemas.openxmlformats.org/officeDocument/2006/relationships/image" Target="../media/image38.jpeg"/><Relationship Id="rId24" Type="http://schemas.openxmlformats.org/officeDocument/2006/relationships/image" Target="../media/image37.jpeg"/><Relationship Id="rId23" Type="http://schemas.openxmlformats.org/officeDocument/2006/relationships/image" Target="../media/image36.png"/><Relationship Id="rId22" Type="http://schemas.openxmlformats.org/officeDocument/2006/relationships/image" Target="../media/image35.png"/><Relationship Id="rId21" Type="http://schemas.openxmlformats.org/officeDocument/2006/relationships/image" Target="../media/image34.png"/><Relationship Id="rId20" Type="http://schemas.openxmlformats.org/officeDocument/2006/relationships/image" Target="../media/image33.png"/><Relationship Id="rId2" Type="http://schemas.openxmlformats.org/officeDocument/2006/relationships/image" Target="../media/image15.png"/><Relationship Id="rId19" Type="http://schemas.openxmlformats.org/officeDocument/2006/relationships/image" Target="../media/image32.png"/><Relationship Id="rId18" Type="http://schemas.openxmlformats.org/officeDocument/2006/relationships/image" Target="../media/image31.png"/><Relationship Id="rId17" Type="http://schemas.openxmlformats.org/officeDocument/2006/relationships/image" Target="../media/image30.png"/><Relationship Id="rId16" Type="http://schemas.openxmlformats.org/officeDocument/2006/relationships/image" Target="../media/image29.png"/><Relationship Id="rId15" Type="http://schemas.openxmlformats.org/officeDocument/2006/relationships/image" Target="../media/image28.png"/><Relationship Id="rId14" Type="http://schemas.openxmlformats.org/officeDocument/2006/relationships/image" Target="../media/image27.jpeg"/><Relationship Id="rId13" Type="http://schemas.openxmlformats.org/officeDocument/2006/relationships/image" Target="../media/image26.png"/><Relationship Id="rId12" Type="http://schemas.openxmlformats.org/officeDocument/2006/relationships/image" Target="../media/image25.jpe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ctrTitle"/>
          </p:nvPr>
        </p:nvSpPr>
        <p:spPr>
          <a:xfrm>
            <a:off x="1900555" y="2120265"/>
            <a:ext cx="8348345" cy="1202690"/>
          </a:xfrm>
        </p:spPr>
        <p:txBody>
          <a:bodyPr/>
          <a:p>
            <a:r>
              <a:rPr lang="zh-CN" altLang="en-US" sz="6000"/>
              <a:t>剑鱼标讯</a:t>
            </a:r>
            <a:endParaRPr lang="zh-CN" altLang="en-US" sz="6000"/>
          </a:p>
        </p:txBody>
      </p:sp>
      <p:sp>
        <p:nvSpPr>
          <p:cNvPr id="4" name="副标题 3"/>
          <p:cNvSpPr/>
          <p:nvPr>
            <p:ph type="subTitle" idx="1"/>
          </p:nvPr>
        </p:nvSpPr>
        <p:spPr>
          <a:xfrm>
            <a:off x="3028950" y="3322955"/>
            <a:ext cx="6091555" cy="690245"/>
          </a:xfrm>
        </p:spPr>
        <p:txBody>
          <a:bodyPr>
            <a:noAutofit/>
          </a:bodyPr>
          <a:p>
            <a:r>
              <a:rPr lang="zh-CN" altLang="en-US" sz="2400" b="1"/>
              <a:t>大数据创未来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668145" y="666115"/>
            <a:ext cx="6708140" cy="398145"/>
          </a:xfrm>
        </p:spPr>
        <p:txBody>
          <a:bodyPr/>
          <a:lstStyle/>
          <a:p>
            <a:r>
              <a:rPr lang="zh-CN" altLang="en-US">
                <a:sym typeface="微软雅黑" panose="020B0503020204020204" pitchFamily="34" charset="-122"/>
              </a:rPr>
              <a:t>为政府部门、社会团体提供的数据服务</a:t>
            </a:r>
            <a:endParaRPr lang="zh-CN" altLang="en-US">
              <a:sym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484149" y="1920865"/>
            <a:ext cx="9223702" cy="4126250"/>
            <a:chOff x="1484149" y="1654165"/>
            <a:chExt cx="9223702" cy="4126250"/>
          </a:xfrm>
        </p:grpSpPr>
        <p:grpSp>
          <p:nvGrpSpPr>
            <p:cNvPr id="40" name="组合 39"/>
            <p:cNvGrpSpPr/>
            <p:nvPr/>
          </p:nvGrpSpPr>
          <p:grpSpPr>
            <a:xfrm>
              <a:off x="1484149" y="1654165"/>
              <a:ext cx="2989828" cy="1987216"/>
              <a:chOff x="1668145" y="1473835"/>
              <a:chExt cx="3458670" cy="2298836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29" r="9829"/>
              <a:stretch>
                <a:fillRect/>
              </a:stretch>
            </p:blipFill>
            <p:spPr bwMode="auto">
              <a:xfrm>
                <a:off x="1668145" y="1473835"/>
                <a:ext cx="3458670" cy="2298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矩形 40"/>
              <p:cNvSpPr/>
              <p:nvPr/>
            </p:nvSpPr>
            <p:spPr>
              <a:xfrm>
                <a:off x="1668145" y="1473835"/>
                <a:ext cx="3458670" cy="2298836"/>
              </a:xfrm>
              <a:prstGeom prst="rect">
                <a:avLst/>
              </a:prstGeom>
              <a:solidFill>
                <a:srgbClr val="262626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601086" y="1654165"/>
              <a:ext cx="2989828" cy="2003731"/>
              <a:chOff x="5273856" y="1473835"/>
              <a:chExt cx="3458670" cy="2317941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44" r="8344"/>
              <a:stretch>
                <a:fillRect/>
              </a:stretch>
            </p:blipFill>
            <p:spPr bwMode="auto">
              <a:xfrm>
                <a:off x="5273856" y="1473835"/>
                <a:ext cx="3458670" cy="2317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矩形 42"/>
              <p:cNvSpPr/>
              <p:nvPr/>
            </p:nvSpPr>
            <p:spPr>
              <a:xfrm>
                <a:off x="5273856" y="1483387"/>
                <a:ext cx="3458670" cy="2298836"/>
              </a:xfrm>
              <a:prstGeom prst="rect">
                <a:avLst/>
              </a:prstGeom>
              <a:solidFill>
                <a:srgbClr val="262626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7718023" y="1654166"/>
              <a:ext cx="2989828" cy="1987216"/>
              <a:chOff x="8879567" y="1473836"/>
              <a:chExt cx="3458670" cy="2298836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552" b="13136"/>
              <a:stretch>
                <a:fillRect/>
              </a:stretch>
            </p:blipFill>
            <p:spPr bwMode="auto">
              <a:xfrm>
                <a:off x="8879567" y="1473836"/>
                <a:ext cx="3458670" cy="2298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矩形 44"/>
              <p:cNvSpPr/>
              <p:nvPr/>
            </p:nvSpPr>
            <p:spPr>
              <a:xfrm>
                <a:off x="8879567" y="1473836"/>
                <a:ext cx="3458670" cy="2298836"/>
              </a:xfrm>
              <a:prstGeom prst="rect">
                <a:avLst/>
              </a:prstGeom>
              <a:solidFill>
                <a:srgbClr val="262626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042618" y="3784399"/>
              <a:ext cx="2989828" cy="1987216"/>
              <a:chOff x="1668145" y="3888604"/>
              <a:chExt cx="3458670" cy="22988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8145" y="3888604"/>
                <a:ext cx="3458670" cy="2298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1668145" y="3888604"/>
                <a:ext cx="3458670" cy="2298836"/>
              </a:xfrm>
              <a:prstGeom prst="rect">
                <a:avLst/>
              </a:prstGeom>
              <a:solidFill>
                <a:srgbClr val="262626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159555" y="3776684"/>
              <a:ext cx="2989828" cy="2003731"/>
              <a:chOff x="5273856" y="3879679"/>
              <a:chExt cx="3458670" cy="2317941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14"/>
              <a:stretch>
                <a:fillRect/>
              </a:stretch>
            </p:blipFill>
            <p:spPr bwMode="auto">
              <a:xfrm>
                <a:off x="5273856" y="3879679"/>
                <a:ext cx="3458670" cy="2317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矩形 48"/>
              <p:cNvSpPr/>
              <p:nvPr/>
            </p:nvSpPr>
            <p:spPr>
              <a:xfrm>
                <a:off x="5273856" y="3879679"/>
                <a:ext cx="3458670" cy="2298836"/>
              </a:xfrm>
              <a:prstGeom prst="rect">
                <a:avLst/>
              </a:prstGeom>
              <a:solidFill>
                <a:srgbClr val="262626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3423452" y="4401910"/>
              <a:ext cx="2228160" cy="752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市纪检监察委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工程领域项目数据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397494" y="4263953"/>
              <a:ext cx="2513950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中国信息通信研究院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5G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项目报告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政务云报告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30018" y="2133177"/>
              <a:ext cx="2498090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国家信息中心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宏观经济监控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重大政策落实情况跟踪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706938" y="2279933"/>
              <a:ext cx="2778125" cy="752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中国物流采购联合会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公共采购报告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983183" y="2271677"/>
              <a:ext cx="2459509" cy="752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某部委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政府投资项目执行情况检查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668145" y="666115"/>
            <a:ext cx="5027295" cy="412115"/>
          </a:xfrm>
        </p:spPr>
        <p:txBody>
          <a:bodyPr/>
          <a:lstStyle/>
          <a:p>
            <a:r>
              <a:rPr lang="zh-CN" altLang="en-US">
                <a:sym typeface="微软雅黑" panose="020B0503020204020204" pitchFamily="34" charset="-122"/>
              </a:rPr>
              <a:t>为多个行业领军企业提供服务</a:t>
            </a:r>
            <a:endParaRPr lang="en-US" altLang="zh-CN">
              <a:sym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40080" y="1399238"/>
            <a:ext cx="2737485" cy="2850515"/>
          </a:xfrm>
          <a:prstGeom prst="roundRect">
            <a:avLst>
              <a:gd name="adj" fmla="val 483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同侧圆角矩形 5"/>
          <p:cNvSpPr/>
          <p:nvPr/>
        </p:nvSpPr>
        <p:spPr>
          <a:xfrm>
            <a:off x="640080" y="1399238"/>
            <a:ext cx="2737485" cy="51401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646805" y="1399238"/>
            <a:ext cx="2737485" cy="2850515"/>
          </a:xfrm>
          <a:prstGeom prst="roundRect">
            <a:avLst>
              <a:gd name="adj" fmla="val 553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同侧圆角矩形 7"/>
          <p:cNvSpPr/>
          <p:nvPr/>
        </p:nvSpPr>
        <p:spPr>
          <a:xfrm>
            <a:off x="3646805" y="1399239"/>
            <a:ext cx="2737485" cy="51401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696075" y="1399238"/>
            <a:ext cx="2737485" cy="2850515"/>
          </a:xfrm>
          <a:prstGeom prst="roundRect">
            <a:avLst>
              <a:gd name="adj" fmla="val 588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同侧圆角矩形 9"/>
          <p:cNvSpPr/>
          <p:nvPr/>
        </p:nvSpPr>
        <p:spPr>
          <a:xfrm>
            <a:off x="6696075" y="1399238"/>
            <a:ext cx="2737485" cy="51401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43730" y="1486970"/>
            <a:ext cx="1143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金融</a:t>
            </a:r>
            <a:endParaRPr 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69212" y="1486970"/>
            <a:ext cx="791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医疗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758045" y="1413843"/>
            <a:ext cx="1692910" cy="2850515"/>
          </a:xfrm>
          <a:prstGeom prst="roundRect">
            <a:avLst>
              <a:gd name="adj" fmla="val 1047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同侧圆角矩形 16"/>
          <p:cNvSpPr/>
          <p:nvPr/>
        </p:nvSpPr>
        <p:spPr>
          <a:xfrm>
            <a:off x="9758045" y="1406541"/>
            <a:ext cx="1692910" cy="49941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211753" y="1486970"/>
            <a:ext cx="785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通讯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4" name="图片 33" descr="移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2058" y="2241720"/>
            <a:ext cx="984885" cy="752335"/>
          </a:xfrm>
          <a:prstGeom prst="rect">
            <a:avLst/>
          </a:prstGeom>
        </p:spPr>
      </p:pic>
      <p:pic>
        <p:nvPicPr>
          <p:cNvPr id="19" name="图片 18" descr="05_logo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830" y="3213433"/>
            <a:ext cx="1079341" cy="83077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613217" y="1486970"/>
            <a:ext cx="791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IT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922469" y="1954347"/>
            <a:ext cx="2172705" cy="2158538"/>
            <a:chOff x="951548" y="2062647"/>
            <a:chExt cx="1988343" cy="1975378"/>
          </a:xfrm>
        </p:grpSpPr>
        <p:pic>
          <p:nvPicPr>
            <p:cNvPr id="21" name="图片 20" descr="05_logo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8039" y="2131151"/>
              <a:ext cx="793115" cy="610540"/>
            </a:xfrm>
            <a:prstGeom prst="rect">
              <a:avLst/>
            </a:prstGeom>
          </p:spPr>
        </p:pic>
        <p:pic>
          <p:nvPicPr>
            <p:cNvPr id="25" name="图片 24" descr="05_logo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1046" y="3331795"/>
              <a:ext cx="916984" cy="706230"/>
            </a:xfrm>
            <a:prstGeom prst="rect">
              <a:avLst/>
            </a:prstGeom>
          </p:spPr>
        </p:pic>
        <p:pic>
          <p:nvPicPr>
            <p:cNvPr id="23" name="图片 22" descr="05_logo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496" y="2711170"/>
              <a:ext cx="795655" cy="612140"/>
            </a:xfrm>
            <a:prstGeom prst="rect">
              <a:avLst/>
            </a:prstGeom>
          </p:spPr>
        </p:pic>
        <p:pic>
          <p:nvPicPr>
            <p:cNvPr id="22" name="图片 21" descr="05_logo0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1548" y="2062647"/>
              <a:ext cx="971550" cy="747548"/>
            </a:xfrm>
            <a:prstGeom prst="rect">
              <a:avLst/>
            </a:prstGeom>
          </p:spPr>
        </p:pic>
        <p:pic>
          <p:nvPicPr>
            <p:cNvPr id="24" name="图片 23" descr="05_logo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7076" y="2659428"/>
              <a:ext cx="942815" cy="715624"/>
            </a:xfrm>
            <a:prstGeom prst="rect">
              <a:avLst/>
            </a:prstGeom>
          </p:spPr>
        </p:pic>
        <p:pic>
          <p:nvPicPr>
            <p:cNvPr id="27" name="图片 26" descr="05_logo0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0123" y="3332803"/>
              <a:ext cx="914400" cy="704215"/>
            </a:xfrm>
            <a:prstGeom prst="rect">
              <a:avLst/>
            </a:prstGeom>
          </p:spPr>
        </p:pic>
      </p:grpSp>
      <p:pic>
        <p:nvPicPr>
          <p:cNvPr id="29" name="图片 28" descr="37D4F0B1-8C05-4511-BDAC-177DF54DA4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577" y="2631400"/>
            <a:ext cx="839024" cy="834894"/>
          </a:xfrm>
          <a:prstGeom prst="rect">
            <a:avLst/>
          </a:prstGeom>
        </p:spPr>
      </p:pic>
      <p:pic>
        <p:nvPicPr>
          <p:cNvPr id="30" name="图片 29" descr="logo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8623" y="2235039"/>
            <a:ext cx="1193086" cy="286945"/>
          </a:xfrm>
          <a:prstGeom prst="rect">
            <a:avLst/>
          </a:prstGeom>
        </p:spPr>
      </p:pic>
      <p:pic>
        <p:nvPicPr>
          <p:cNvPr id="31" name="图片 30" descr="logo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0857" y="2922770"/>
            <a:ext cx="1008618" cy="252155"/>
          </a:xfrm>
          <a:prstGeom prst="rect">
            <a:avLst/>
          </a:prstGeom>
        </p:spPr>
      </p:pic>
      <p:pic>
        <p:nvPicPr>
          <p:cNvPr id="40" name="图片 39" descr="西门子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3023" y="2118058"/>
            <a:ext cx="832133" cy="520906"/>
          </a:xfrm>
          <a:prstGeom prst="rect">
            <a:avLst/>
          </a:prstGeom>
        </p:spPr>
      </p:pic>
      <p:sp>
        <p:nvSpPr>
          <p:cNvPr id="33" name="圆角矩形 32"/>
          <p:cNvSpPr/>
          <p:nvPr/>
        </p:nvSpPr>
        <p:spPr>
          <a:xfrm>
            <a:off x="676910" y="4477501"/>
            <a:ext cx="10837545" cy="2104524"/>
          </a:xfrm>
          <a:prstGeom prst="roundRect">
            <a:avLst>
              <a:gd name="adj" fmla="val 5805"/>
            </a:avLst>
          </a:prstGeom>
          <a:noFill/>
          <a:ln>
            <a:solidFill>
              <a:srgbClr val="33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6" name="图片 45" descr="美年大健康"/>
          <p:cNvPicPr>
            <a:picLocks noChangeAspect="1"/>
          </p:cNvPicPr>
          <p:nvPr/>
        </p:nvPicPr>
        <p:blipFill>
          <a:blip r:embed="rId13"/>
          <a:srcRect r="54262"/>
          <a:stretch>
            <a:fillRect/>
          </a:stretch>
        </p:blipFill>
        <p:spPr>
          <a:xfrm>
            <a:off x="6975539" y="3590254"/>
            <a:ext cx="927100" cy="380807"/>
          </a:xfrm>
          <a:prstGeom prst="rect">
            <a:avLst/>
          </a:prstGeom>
        </p:spPr>
      </p:pic>
      <p:pic>
        <p:nvPicPr>
          <p:cNvPr id="49" name="图片 48" descr="万孚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8751" y="3559660"/>
            <a:ext cx="712831" cy="441995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3829892" y="2110336"/>
            <a:ext cx="2358612" cy="1905719"/>
            <a:chOff x="3961572" y="2232790"/>
            <a:chExt cx="2099810" cy="1696611"/>
          </a:xfrm>
        </p:grpSpPr>
        <p:pic>
          <p:nvPicPr>
            <p:cNvPr id="13" name="图片 12" descr="05_logo0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61572" y="2232790"/>
              <a:ext cx="1050264" cy="808634"/>
            </a:xfrm>
            <a:prstGeom prst="rect">
              <a:avLst/>
            </a:prstGeom>
          </p:spPr>
        </p:pic>
        <p:pic>
          <p:nvPicPr>
            <p:cNvPr id="14" name="图片 13" descr="05_logo0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074059" y="2262984"/>
              <a:ext cx="987323" cy="760095"/>
            </a:xfrm>
            <a:prstGeom prst="rect">
              <a:avLst/>
            </a:prstGeom>
          </p:spPr>
        </p:pic>
        <p:pic>
          <p:nvPicPr>
            <p:cNvPr id="28" name="图片 27" descr="05_logo0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086594" y="3189042"/>
              <a:ext cx="962253" cy="740359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153753" y="3242321"/>
              <a:ext cx="675012" cy="559537"/>
            </a:xfrm>
            <a:prstGeom prst="rect">
              <a:avLst/>
            </a:prstGeom>
          </p:spPr>
        </p:pic>
      </p:grpSp>
      <p:pic>
        <p:nvPicPr>
          <p:cNvPr id="36" name="图片 35" descr="05_logo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48178" y="5885862"/>
            <a:ext cx="712349" cy="547548"/>
          </a:xfrm>
          <a:prstGeom prst="rect">
            <a:avLst/>
          </a:prstGeom>
        </p:spPr>
      </p:pic>
      <p:pic>
        <p:nvPicPr>
          <p:cNvPr id="41" name="图片 40" descr="15657938"/>
          <p:cNvPicPr>
            <a:picLocks noChangeAspect="1"/>
          </p:cNvPicPr>
          <p:nvPr/>
        </p:nvPicPr>
        <p:blipFill>
          <a:blip r:embed="rId20"/>
          <a:srcRect r="72337"/>
          <a:stretch>
            <a:fillRect/>
          </a:stretch>
        </p:blipFill>
        <p:spPr>
          <a:xfrm>
            <a:off x="3285586" y="5970944"/>
            <a:ext cx="386160" cy="377384"/>
          </a:xfrm>
          <a:prstGeom prst="rect">
            <a:avLst/>
          </a:prstGeom>
        </p:spPr>
      </p:pic>
      <p:pic>
        <p:nvPicPr>
          <p:cNvPr id="44" name="图片 43" descr="05_logo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37659" y="5904634"/>
            <a:ext cx="663104" cy="510005"/>
          </a:xfrm>
          <a:prstGeom prst="rect">
            <a:avLst/>
          </a:prstGeom>
        </p:spPr>
      </p:pic>
      <p:pic>
        <p:nvPicPr>
          <p:cNvPr id="45" name="图片 44" descr="logo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60291" y="4770621"/>
            <a:ext cx="801088" cy="324726"/>
          </a:xfrm>
          <a:prstGeom prst="rect">
            <a:avLst/>
          </a:prstGeom>
        </p:spPr>
      </p:pic>
      <p:pic>
        <p:nvPicPr>
          <p:cNvPr id="48" name="图片 47" descr="吉大通信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30248" y="5959974"/>
            <a:ext cx="1220891" cy="399325"/>
          </a:xfrm>
          <a:prstGeom prst="rect">
            <a:avLst/>
          </a:prstGeom>
        </p:spPr>
      </p:pic>
      <p:pic>
        <p:nvPicPr>
          <p:cNvPr id="52" name="图片 51" descr="诺图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44300" y="6023115"/>
            <a:ext cx="554374" cy="273043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9106320" y="5994592"/>
            <a:ext cx="509030" cy="330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......</a:t>
            </a:r>
            <a:endParaRPr lang="zh-CN" altLang="en-US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5" name="图片 34" descr="海康威视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55294" y="4643617"/>
            <a:ext cx="898116" cy="449058"/>
          </a:xfrm>
          <a:prstGeom prst="rect">
            <a:avLst/>
          </a:prstGeom>
        </p:spPr>
      </p:pic>
      <p:pic>
        <p:nvPicPr>
          <p:cNvPr id="38" name="图片 37" descr="多普多科技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31165" y="4787208"/>
            <a:ext cx="1295003" cy="161875"/>
          </a:xfrm>
          <a:prstGeom prst="rect">
            <a:avLst/>
          </a:prstGeom>
        </p:spPr>
      </p:pic>
      <p:pic>
        <p:nvPicPr>
          <p:cNvPr id="42" name="图片 41" descr="浙大新宇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24054" y="4751859"/>
            <a:ext cx="890314" cy="232574"/>
          </a:xfrm>
          <a:prstGeom prst="rect">
            <a:avLst/>
          </a:prstGeom>
        </p:spPr>
      </p:pic>
      <p:pic>
        <p:nvPicPr>
          <p:cNvPr id="50" name="图片 49" descr="瀚和软件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11185" y="4706758"/>
            <a:ext cx="1059016" cy="322776"/>
          </a:xfrm>
          <a:prstGeom prst="rect">
            <a:avLst/>
          </a:prstGeom>
        </p:spPr>
      </p:pic>
      <p:pic>
        <p:nvPicPr>
          <p:cNvPr id="53" name="图片 52" descr="05_logo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69701" y="4597541"/>
            <a:ext cx="703573" cy="54121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263634" y="4628990"/>
            <a:ext cx="906892" cy="478313"/>
          </a:xfrm>
          <a:prstGeom prst="rect">
            <a:avLst/>
          </a:prstGeom>
        </p:spPr>
      </p:pic>
      <p:pic>
        <p:nvPicPr>
          <p:cNvPr id="37" name="图片 36" descr="05_logo1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90888" y="5161003"/>
            <a:ext cx="826929" cy="636287"/>
          </a:xfrm>
          <a:prstGeom prst="rect">
            <a:avLst/>
          </a:prstGeom>
        </p:spPr>
      </p:pic>
      <p:pic>
        <p:nvPicPr>
          <p:cNvPr id="39" name="图片 38" descr="艾特网能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128830" y="5289966"/>
            <a:ext cx="699672" cy="378359"/>
          </a:xfrm>
          <a:prstGeom prst="rect">
            <a:avLst/>
          </a:prstGeom>
        </p:spPr>
      </p:pic>
      <p:pic>
        <p:nvPicPr>
          <p:cNvPr id="43" name="图片 42" descr="联软科技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622788" y="5264369"/>
            <a:ext cx="692846" cy="429555"/>
          </a:xfrm>
          <a:prstGeom prst="rect">
            <a:avLst/>
          </a:prstGeom>
        </p:spPr>
      </p:pic>
      <p:pic>
        <p:nvPicPr>
          <p:cNvPr id="47" name="图片 46" descr="宇视科技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107238" y="5130529"/>
            <a:ext cx="866911" cy="697234"/>
          </a:xfrm>
          <a:prstGeom prst="rect">
            <a:avLst/>
          </a:prstGeom>
        </p:spPr>
      </p:pic>
      <p:pic>
        <p:nvPicPr>
          <p:cNvPr id="51" name="图片 50" descr="纳森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350095" y="5383338"/>
            <a:ext cx="1342785" cy="191617"/>
          </a:xfrm>
          <a:prstGeom prst="rect">
            <a:avLst/>
          </a:prstGeom>
        </p:spPr>
      </p:pic>
      <p:pic>
        <p:nvPicPr>
          <p:cNvPr id="55" name="图片 54" descr="logo-(1)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892274" y="5332630"/>
            <a:ext cx="937122" cy="293033"/>
          </a:xfrm>
          <a:prstGeom prst="rect">
            <a:avLst/>
          </a:prstGeom>
        </p:spPr>
      </p:pic>
      <p:pic>
        <p:nvPicPr>
          <p:cNvPr id="26" name="图片 25" descr="05_logo1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313123" y="5168317"/>
            <a:ext cx="807914" cy="621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sľïdé"/>
          <p:cNvSpPr txBox="1"/>
          <p:nvPr/>
        </p:nvSpPr>
        <p:spPr bwMode="auto">
          <a:xfrm>
            <a:off x="2207663" y="2137056"/>
            <a:ext cx="9626598" cy="273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800" b="1" i="0" u="none" strike="noStrike" kern="1200" cap="none" spc="800" normalizeH="0" baseline="0" noProof="0" dirty="0">
                <a:ln>
                  <a:noFill/>
                </a:ln>
                <a:gradFill>
                  <a:gsLst>
                    <a:gs pos="3000">
                      <a:schemeClr val="bg1"/>
                    </a:gs>
                    <a:gs pos="88000">
                      <a:schemeClr val="bg1">
                        <a:alpha val="57000"/>
                      </a:schemeClr>
                    </a:gs>
                  </a:gsLst>
                  <a:lin ang="81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谢谢观看</a:t>
            </a:r>
            <a:endParaRPr kumimoji="0" lang="zh-CN" altLang="en-US" sz="10800" b="1" i="0" u="none" strike="noStrike" kern="1200" cap="none" spc="800" normalizeH="0" baseline="0" noProof="0" dirty="0">
              <a:ln>
                <a:noFill/>
              </a:ln>
              <a:gradFill>
                <a:gsLst>
                  <a:gs pos="3000">
                    <a:schemeClr val="bg1"/>
                  </a:gs>
                  <a:gs pos="88000">
                    <a:schemeClr val="bg1">
                      <a:alpha val="57000"/>
                    </a:schemeClr>
                  </a:gs>
                </a:gsLst>
                <a:lin ang="81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0588" y="2671763"/>
            <a:ext cx="1416050" cy="1417638"/>
          </a:xfrm>
          <a:prstGeom prst="rect">
            <a:avLst/>
          </a:prstGeom>
          <a:blipFill dpi="0" rotWithShape="1">
            <a:blip r:embed="rId1">
              <a:alphaModFix amt="8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  <p:tag name="KSO_WM_TEMPLATE_CATEGORY" val="custom"/>
  <p:tag name="KSO_WM_TEMPLATE_INDEX" val="160156"/>
</p:tagLst>
</file>

<file path=ppt/tags/tag2.xml><?xml version="1.0" encoding="utf-8"?>
<p:tagLst xmlns:p="http://schemas.openxmlformats.org/presentationml/2006/main">
  <p:tag name="KSO_WM_SLIDE_MODEL_TYPE" val="dynamicNum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rgbClr val="262626"/>
      </a:dk1>
      <a:lt1>
        <a:srgbClr val="FFFFFF"/>
      </a:lt1>
      <a:dk2>
        <a:srgbClr val="595959"/>
      </a:dk2>
      <a:lt2>
        <a:srgbClr val="E7E6E6"/>
      </a:lt2>
      <a:accent1>
        <a:srgbClr val="33B6CA"/>
      </a:accent1>
      <a:accent2>
        <a:srgbClr val="2BAC89"/>
      </a:accent2>
      <a:accent3>
        <a:srgbClr val="1DACE9"/>
      </a:accent3>
      <a:accent4>
        <a:srgbClr val="1176C6"/>
      </a:accent4>
      <a:accent5>
        <a:srgbClr val="132A70"/>
      </a:accent5>
      <a:accent6>
        <a:srgbClr val="4D4EE1"/>
      </a:accent6>
      <a:hlink>
        <a:srgbClr val="0563C1"/>
      </a:hlink>
      <a:folHlink>
        <a:srgbClr val="954F7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WPS 演示</Application>
  <PresentationFormat>宽屏</PresentationFormat>
  <Paragraphs>37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等线</vt:lpstr>
      <vt:lpstr>Franklin Gothic Medium</vt:lpstr>
      <vt:lpstr>思源黑体 CN Medium</vt:lpstr>
      <vt:lpstr>黑体</vt:lpstr>
      <vt:lpstr>Arial</vt:lpstr>
      <vt:lpstr>微软雅黑 Light</vt:lpstr>
      <vt:lpstr>Impact</vt:lpstr>
      <vt:lpstr>隶书</vt:lpstr>
      <vt:lpstr>Franklin Gothic Book</vt:lpstr>
      <vt:lpstr>1_Office 主题​​</vt:lpstr>
      <vt:lpstr>剑鱼标讯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郑爽</cp:lastModifiedBy>
  <cp:revision>173</cp:revision>
  <dcterms:created xsi:type="dcterms:W3CDTF">2019-06-19T02:08:00Z</dcterms:created>
  <dcterms:modified xsi:type="dcterms:W3CDTF">2021-04-25T07:15:36Z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2386FF07397044C28763ABDC0DEC283B</vt:lpwstr>
  </property>
</Properties>
</file>