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59" r:id="rId5"/>
    <p:sldId id="263" r:id="rId6"/>
    <p:sldId id="260" r:id="rId7"/>
    <p:sldId id="264" r:id="rId8"/>
    <p:sldId id="265" r:id="rId9"/>
    <p:sldId id="261" r:id="rId10"/>
    <p:sldId id="262" r:id="rId11"/>
    <p:sldId id="266" r:id="rId12"/>
    <p:sldId id="267" r:id="rId13"/>
    <p:sldId id="26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ozhang" initials="t" lastIdx="2" clrIdx="0"/>
  <p:cmAuthor id="2" name="范宗洞" initials="范宗洞" lastIdx="3" clrIdx="1"/>
  <p:cmAuthor id="3" name="TOP" initials="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2#1">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C9E5D9-F1F0-4EAC-9422-FD57A4F6944E}" type="doc">
      <dgm:prSet loTypeId="urn:microsoft.com/office/officeart/2005/8/layout/hierarchy2#1" loCatId="hierarchy" qsTypeId="urn:microsoft.com/office/officeart/2005/8/quickstyle/simple1#3" qsCatId="simple" csTypeId="urn:microsoft.com/office/officeart/2005/8/colors/accent6_2#1" csCatId="accent6" phldr="1"/>
      <dgm:spPr/>
      <dgm:t>
        <a:bodyPr/>
        <a:lstStyle/>
        <a:p>
          <a:endParaRPr lang="zh-CN" altLang="en-US"/>
        </a:p>
      </dgm:t>
    </dgm:pt>
    <dgm:pt modelId="{9E5764FF-FD05-4AE2-9082-3BC00B121940}">
      <dgm:prSet phldrT="[文本]" custT="1"/>
      <dgm:spPr>
        <a:gradFill rotWithShape="0">
          <a:gsLst>
            <a:gs pos="0">
              <a:srgbClr val="4472C4">
                <a:hueOff val="-3676672"/>
                <a:satOff val="-5098"/>
                <a:lumOff val="-1945"/>
                <a:alphaOff val="0"/>
                <a:satMod val="103000"/>
                <a:lumMod val="102000"/>
                <a:tint val="94000"/>
              </a:srgbClr>
            </a:gs>
            <a:gs pos="50000">
              <a:srgbClr val="4472C4">
                <a:hueOff val="-3676672"/>
                <a:satOff val="-5098"/>
                <a:lumOff val="-1945"/>
                <a:alphaOff val="0"/>
                <a:satMod val="110000"/>
                <a:lumMod val="100000"/>
                <a:shade val="100000"/>
              </a:srgbClr>
            </a:gs>
            <a:gs pos="100000">
              <a:srgbClr val="4472C4">
                <a:hueOff val="-3676672"/>
                <a:satOff val="-5098"/>
                <a:lumOff val="-1945"/>
                <a:alphaOff val="0"/>
                <a:lumMod val="99000"/>
                <a:satMod val="120000"/>
                <a:shade val="78000"/>
              </a:srgbClr>
            </a:gs>
          </a:gsLst>
          <a:lin ang="5400000" scaled="0"/>
        </a:gradFill>
        <a:ln>
          <a:noFill/>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altLang="zh-CN" sz="1400" b="1" i="0" kern="1200" dirty="0">
              <a:solidFill>
                <a:prstClr val="white"/>
              </a:solidFill>
              <a:latin typeface="微软雅黑" panose="020B0503020204020204" pitchFamily="34" charset="-122"/>
              <a:ea typeface="微软雅黑" panose="020B0503020204020204" pitchFamily="34" charset="-122"/>
              <a:cs typeface="+mn-cs"/>
            </a:rPr>
            <a:t>C</a:t>
          </a:r>
          <a:r>
            <a:rPr lang="zh-CN" altLang="en-US" sz="1400" b="1" i="0" kern="1200" dirty="0">
              <a:solidFill>
                <a:prstClr val="white"/>
              </a:solidFill>
              <a:latin typeface="微软雅黑" panose="020B0503020204020204" pitchFamily="34" charset="-122"/>
              <a:ea typeface="微软雅黑" panose="020B0503020204020204" pitchFamily="34" charset="-122"/>
              <a:cs typeface="+mn-cs"/>
            </a:rPr>
            <a:t> 端免费用户</a:t>
          </a:r>
        </a:p>
      </dgm:t>
    </dgm:pt>
    <dgm:pt modelId="{3C58DD53-E6A6-4786-893A-6BDF20ABA449}" cxnId="{594B7571-591A-413C-89AF-2A157E9EB715}" type="par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BB4CF3C5-5B8F-4488-8AD7-16C28854E5A6}" cxnId="{594B7571-591A-413C-89AF-2A157E9EB715}"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FAD51E87-7239-45E4-9EBC-DE700992E90C}">
      <dgm:prSet phldrT="[文本]" custT="1"/>
      <dgm:spPr>
        <a:gradFill rotWithShape="0">
          <a:gsLst>
            <a:gs pos="0">
              <a:srgbClr val="4472C4">
                <a:hueOff val="-3676672"/>
                <a:satOff val="-5098"/>
                <a:lumOff val="-1945"/>
                <a:alphaOff val="0"/>
                <a:satMod val="103000"/>
                <a:lumMod val="102000"/>
                <a:tint val="94000"/>
              </a:srgbClr>
            </a:gs>
            <a:gs pos="50000">
              <a:srgbClr val="4472C4">
                <a:hueOff val="-3676672"/>
                <a:satOff val="-5098"/>
                <a:lumOff val="-1945"/>
                <a:alphaOff val="0"/>
                <a:satMod val="110000"/>
                <a:lumMod val="100000"/>
                <a:shade val="100000"/>
              </a:srgbClr>
            </a:gs>
            <a:gs pos="100000">
              <a:srgbClr val="4472C4">
                <a:hueOff val="-3676672"/>
                <a:satOff val="-5098"/>
                <a:lumOff val="-1945"/>
                <a:alphaOff val="0"/>
                <a:lumMod val="99000"/>
                <a:satMod val="120000"/>
                <a:shade val="78000"/>
              </a:srgbClr>
            </a:gs>
          </a:gsLst>
          <a:lin ang="5400000" scaled="0"/>
        </a:gradFill>
        <a:ln w="12700" cap="flat" cmpd="sng" algn="ctr">
          <a:no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altLang="zh-CN" sz="1400" b="1" i="0" kern="1200" dirty="0">
              <a:solidFill>
                <a:prstClr val="white"/>
              </a:solidFill>
              <a:latin typeface="微软雅黑" panose="020B0503020204020204" pitchFamily="34" charset="-122"/>
              <a:ea typeface="微软雅黑" panose="020B0503020204020204" pitchFamily="34" charset="-122"/>
              <a:cs typeface="+mn-cs"/>
            </a:rPr>
            <a:t>B</a:t>
          </a:r>
          <a:r>
            <a:rPr lang="zh-CN" altLang="en-US" sz="1400" b="1" i="0" kern="1200" dirty="0">
              <a:solidFill>
                <a:prstClr val="white"/>
              </a:solidFill>
              <a:latin typeface="微软雅黑" panose="020B0503020204020204" pitchFamily="34" charset="-122"/>
              <a:ea typeface="微软雅黑" panose="020B0503020204020204" pitchFamily="34" charset="-122"/>
              <a:cs typeface="+mn-cs"/>
            </a:rPr>
            <a:t> 端付费客户</a:t>
          </a:r>
        </a:p>
      </dgm:t>
    </dgm:pt>
    <dgm:pt modelId="{ABA19C13-AA21-4D0D-ACEA-B1EDA334239E}" cxnId="{BE9A0BD4-E916-4E0E-9A43-972186FF9C22}" type="parTrans">
      <dgm:prSet custT="1"/>
      <dgm:spPr>
        <a:ln>
          <a:solidFill>
            <a:srgbClr val="41C38F"/>
          </a:solidFill>
        </a:ln>
      </dgm:spPr>
      <dgm:t>
        <a:bodyPr/>
        <a:lstStyle/>
        <a:p>
          <a:endParaRPr lang="zh-CN" altLang="en-US" sz="1000">
            <a:latin typeface="微软雅黑" panose="020B0503020204020204" pitchFamily="34" charset="-122"/>
            <a:ea typeface="微软雅黑" panose="020B0503020204020204" pitchFamily="34" charset="-122"/>
          </a:endParaRPr>
        </a:p>
      </dgm:t>
    </dgm:pt>
    <dgm:pt modelId="{C50E032F-CECB-4BAD-AD48-B6C7F5DF95C2}" cxnId="{BE9A0BD4-E916-4E0E-9A43-972186FF9C22}"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FCD0F79B-FA7A-4EEC-B6DE-95C6AED0BF9F}">
      <dgm:prSet phldrT="[文本]" custT="1"/>
      <dgm:spPr>
        <a:solidFill>
          <a:srgbClr val="41C38F"/>
        </a:solidFill>
        <a:ln w="12700" cap="flat" cmpd="sng" algn="ctr">
          <a:noFill/>
          <a:prstDash val="solid"/>
          <a:miter lim="800000"/>
        </a:ln>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zh-CN" altLang="en-US" sz="1000" kern="1200" dirty="0">
              <a:solidFill>
                <a:prstClr val="white"/>
              </a:solidFill>
              <a:latin typeface="微软雅黑" panose="020B0503020204020204" pitchFamily="34" charset="-122"/>
              <a:ea typeface="微软雅黑" panose="020B0503020204020204" pitchFamily="34" charset="-122"/>
              <a:cs typeface="+mn-cs"/>
            </a:rPr>
            <a:t>商机管理</a:t>
          </a:r>
        </a:p>
      </dgm:t>
    </dgm:pt>
    <dgm:pt modelId="{865E553C-AF4E-46AC-B484-8AE7FDDC41AF}" cxnId="{650BA005-212E-4504-92B4-6F07BBFFCF7B}" type="parTrans">
      <dgm:prSet custT="1"/>
      <dgm:spPr/>
      <dgm:t>
        <a:bodyPr/>
        <a:lstStyle/>
        <a:p>
          <a:endParaRPr lang="zh-CN" altLang="en-US" sz="1000">
            <a:latin typeface="微软雅黑" panose="020B0503020204020204" pitchFamily="34" charset="-122"/>
            <a:ea typeface="微软雅黑" panose="020B0503020204020204" pitchFamily="34" charset="-122"/>
          </a:endParaRPr>
        </a:p>
      </dgm:t>
    </dgm:pt>
    <dgm:pt modelId="{5E48BA2A-448E-49C8-8B6C-48C6AA364EB8}" cxnId="{650BA005-212E-4504-92B4-6F07BBFFCF7B}"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F93B7CF8-90F4-4C99-89E1-CE63B7771218}">
      <dgm:prSet phldrT="[文本]" custT="1"/>
      <dgm:spPr>
        <a:solidFill>
          <a:srgbClr val="41C38F"/>
        </a:solidFill>
        <a:ln w="12700" cap="flat" cmpd="sng" algn="ctr">
          <a:noFill/>
          <a:prstDash val="solid"/>
          <a:miter lim="800000"/>
        </a:ln>
        <a:effectLst/>
      </dgm:spPr>
      <dgm:t>
        <a:bodyPr spcFirstLastPara="0" vert="horz" wrap="square" lIns="6350" tIns="6350" rIns="6350" bIns="6350" numCol="1" spcCol="1270" anchor="ctr" anchorCtr="0"/>
        <a:lstStyle/>
        <a:p>
          <a:pPr>
            <a:lnSpc>
              <a:spcPct val="100000"/>
            </a:lnSpc>
          </a:pPr>
          <a:r>
            <a:rPr lang="zh-CN" altLang="en-US" sz="1000" dirty="0">
              <a:latin typeface="微软雅黑" panose="020B0503020204020204" pitchFamily="34" charset="-122"/>
              <a:ea typeface="微软雅黑" panose="020B0503020204020204" pitchFamily="34" charset="-122"/>
            </a:rPr>
            <a:t>在线数据分析</a:t>
          </a:r>
        </a:p>
      </dgm:t>
    </dgm:pt>
    <dgm:pt modelId="{0F4363C9-A221-4F59-9085-B31047BCFD3D}" cxnId="{BE92AC90-0CB0-44CD-9A1F-84491E6CF7C8}" type="parTrans">
      <dgm:prSet custT="1"/>
      <dgm:spPr/>
      <dgm:t>
        <a:bodyPr/>
        <a:lstStyle/>
        <a:p>
          <a:endParaRPr lang="zh-CN" altLang="en-US" sz="1000">
            <a:latin typeface="微软雅黑" panose="020B0503020204020204" pitchFamily="34" charset="-122"/>
            <a:ea typeface="微软雅黑" panose="020B0503020204020204" pitchFamily="34" charset="-122"/>
          </a:endParaRPr>
        </a:p>
      </dgm:t>
    </dgm:pt>
    <dgm:pt modelId="{08487796-D1B4-447A-B7D1-30CE3E67ADD1}" cxnId="{BE92AC90-0CB0-44CD-9A1F-84491E6CF7C8}"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B97677C2-C3F5-4198-864F-4C01EB72A108}">
      <dgm:prSet phldrT="[文本]" custT="1"/>
      <dgm:spPr>
        <a:solidFill>
          <a:srgbClr val="41C38F"/>
        </a:solidFill>
        <a:ln w="12700" cap="flat" cmpd="sng" algn="ctr">
          <a:noFill/>
          <a:prstDash val="solid"/>
          <a:miter lim="800000"/>
        </a:ln>
        <a:effectLst/>
      </dgm:spPr>
      <dgm:t>
        <a:bodyPr spcFirstLastPara="0" vert="horz" wrap="square" lIns="6350" tIns="6350" rIns="6350" bIns="6350" numCol="1" spcCol="1270" anchor="ctr" anchorCtr="0"/>
        <a:lstStyle/>
        <a:p>
          <a:r>
            <a:rPr lang="zh-CN" altLang="en-US" sz="1000" dirty="0">
              <a:latin typeface="微软雅黑" panose="020B0503020204020204" pitchFamily="34" charset="-122"/>
              <a:ea typeface="微软雅黑" panose="020B0503020204020204" pitchFamily="34" charset="-122"/>
            </a:rPr>
            <a:t>数据报告</a:t>
          </a:r>
        </a:p>
      </dgm:t>
    </dgm:pt>
    <dgm:pt modelId="{2C732D6F-CB7E-4D55-B5BA-07D4E43A1906}" cxnId="{E0FB173E-EF7C-46CD-B52F-8F3795ADA3B1}" type="parTrans">
      <dgm:prSet custT="1"/>
      <dgm:spPr/>
      <dgm:t>
        <a:bodyPr/>
        <a:lstStyle/>
        <a:p>
          <a:endParaRPr lang="zh-CN" altLang="en-US" sz="1000">
            <a:latin typeface="微软雅黑" panose="020B0503020204020204" pitchFamily="34" charset="-122"/>
            <a:ea typeface="微软雅黑" panose="020B0503020204020204" pitchFamily="34" charset="-122"/>
          </a:endParaRPr>
        </a:p>
      </dgm:t>
    </dgm:pt>
    <dgm:pt modelId="{E9A00EAC-DA07-4E35-B2FA-16462960039B}" cxnId="{E0FB173E-EF7C-46CD-B52F-8F3795ADA3B1}"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758DDEE8-3817-4141-B2AD-5F62869AE563}">
      <dgm:prSet phldrT="[文本]" custT="1"/>
      <dgm:spPr>
        <a:solidFill>
          <a:srgbClr val="41C38F"/>
        </a:solidFill>
        <a:ln w="12700" cap="flat" cmpd="sng" algn="ctr">
          <a:noFill/>
          <a:prstDash val="solid"/>
          <a:miter lim="800000"/>
        </a:ln>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en-US" altLang="zh-CN" sz="1000" kern="1200" dirty="0">
              <a:solidFill>
                <a:prstClr val="white"/>
              </a:solidFill>
              <a:latin typeface="微软雅黑" panose="020B0503020204020204" pitchFamily="34" charset="-122"/>
              <a:ea typeface="微软雅黑" panose="020B0503020204020204" pitchFamily="34" charset="-122"/>
              <a:cs typeface="+mn-cs"/>
            </a:rPr>
            <a:t>API</a:t>
          </a:r>
          <a:r>
            <a:rPr lang="zh-CN" altLang="en-US" sz="1000" kern="1200" dirty="0">
              <a:solidFill>
                <a:prstClr val="white"/>
              </a:solidFill>
              <a:latin typeface="微软雅黑" panose="020B0503020204020204" pitchFamily="34" charset="-122"/>
              <a:ea typeface="微软雅黑" panose="020B0503020204020204" pitchFamily="34" charset="-122"/>
              <a:cs typeface="+mn-cs"/>
            </a:rPr>
            <a:t>数据接口</a:t>
          </a:r>
        </a:p>
      </dgm:t>
    </dgm:pt>
    <dgm:pt modelId="{8C24F09F-3551-4E13-A62F-5D49490EEED2}" cxnId="{DFEAEE35-1315-42BD-9B29-41F45FFE5681}" type="parTrans">
      <dgm:prSet custT="1"/>
      <dgm:spPr/>
      <dgm:t>
        <a:bodyPr/>
        <a:lstStyle/>
        <a:p>
          <a:endParaRPr lang="zh-CN" altLang="en-US" sz="1000">
            <a:latin typeface="微软雅黑" panose="020B0503020204020204" pitchFamily="34" charset="-122"/>
            <a:ea typeface="微软雅黑" panose="020B0503020204020204" pitchFamily="34" charset="-122"/>
          </a:endParaRPr>
        </a:p>
      </dgm:t>
    </dgm:pt>
    <dgm:pt modelId="{07F37FF3-4FBD-450C-9BA3-0A7FE064FADE}" cxnId="{DFEAEE35-1315-42BD-9B29-41F45FFE5681}"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D9034FDC-78C6-4A25-B56B-9ECB28D7ACCD}">
      <dgm:prSet phldrT="[文本]" phldr="0" custT="1"/>
      <dgm:spPr>
        <a:solidFill>
          <a:srgbClr val="41C38F"/>
        </a:solidFill>
        <a:ln w="12700" cap="flat" cmpd="sng" algn="ctr">
          <a:noFill/>
          <a:prstDash val="solid"/>
          <a:miter lim="800000"/>
        </a:ln>
        <a:effectLst/>
      </dgm:spPr>
      <dgm:t>
        <a:bodyPr vert="horz" wrap="square" lIns="6350" tIns="6350" rIns="6350" bIns="6350" numCol="1" spcCol="1270" anchor="ctr" anchorCtr="0" forceAA="0"/>
        <a:p>
          <a:pPr algn="ctr" defTabSz="444500">
            <a:lnSpc>
              <a:spcPct val="90000"/>
            </a:lnSpc>
            <a:spcBef>
              <a:spcPct val="0"/>
            </a:spcBef>
            <a:spcAft>
              <a:spcPct val="35000"/>
            </a:spcAft>
          </a:pPr>
          <a:r>
            <a:rPr lang="zh-CN" sz="1000" kern="1200" dirty="0">
              <a:solidFill>
                <a:prstClr val="white"/>
              </a:solidFill>
              <a:latin typeface="微软雅黑" panose="020B0503020204020204" pitchFamily="34" charset="-122"/>
              <a:ea typeface="微软雅黑" panose="020B0503020204020204" pitchFamily="34" charset="-122"/>
              <a:cs typeface="+mn-cs"/>
            </a:rPr>
            <a:t>大会员</a:t>
          </a:r>
          <a:r>
            <a:rPr lang="zh-CN" sz="6500"/>
            <a:t/>
          </a:r>
          <a:endParaRPr lang="zh-CN" sz="6500"/>
        </a:p>
      </dgm:t>
    </dgm:pt>
    <dgm:pt modelId="{275E2056-003C-4E89-A64F-0DF55BDEF8D4}" cxnId="{2F1C4A27-B27B-4AA0-A655-0396CE8CE001}" type="parTrans">
      <dgm:prSet custT="1"/>
      <dgm:spPr/>
      <dgm:t>
        <a:bodyPr/>
        <a:lstStyle/>
        <a:p>
          <a:endParaRPr lang="zh-CN" altLang="en-US" sz="1000">
            <a:latin typeface="微软雅黑" panose="020B0503020204020204" pitchFamily="34" charset="-122"/>
            <a:ea typeface="微软雅黑" panose="020B0503020204020204" pitchFamily="34" charset="-122"/>
          </a:endParaRPr>
        </a:p>
      </dgm:t>
    </dgm:pt>
    <dgm:pt modelId="{11BAD902-6233-49EA-9C98-DBB633688BB0}" cxnId="{2F1C4A27-B27B-4AA0-A655-0396CE8CE001}"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3A97E16E-692B-4F91-9D5C-EE5DC1535324}">
      <dgm:prSet phldrT="[文本]" custT="1"/>
      <dgm:spPr>
        <a:solidFill>
          <a:srgbClr val="41C38F"/>
        </a:solidFill>
        <a:ln w="12700" cap="flat" cmpd="sng" algn="ctr">
          <a:noFill/>
          <a:prstDash val="solid"/>
          <a:miter lim="800000"/>
        </a:ln>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en-US" altLang="zh-CN" sz="1000" kern="1200" dirty="0">
              <a:solidFill>
                <a:prstClr val="white"/>
              </a:solidFill>
              <a:latin typeface="微软雅黑" panose="020B0503020204020204" pitchFamily="34" charset="-122"/>
              <a:ea typeface="微软雅黑" panose="020B0503020204020204" pitchFamily="34" charset="-122"/>
              <a:cs typeface="+mn-cs"/>
            </a:rPr>
            <a:t>……</a:t>
          </a:r>
          <a:endParaRPr lang="zh-CN" altLang="en-US" sz="1000" kern="1200" dirty="0">
            <a:solidFill>
              <a:prstClr val="white"/>
            </a:solidFill>
            <a:latin typeface="微软雅黑" panose="020B0503020204020204" pitchFamily="34" charset="-122"/>
            <a:ea typeface="微软雅黑" panose="020B0503020204020204" pitchFamily="34" charset="-122"/>
            <a:cs typeface="+mn-cs"/>
          </a:endParaRPr>
        </a:p>
      </dgm:t>
    </dgm:pt>
    <dgm:pt modelId="{6C60F078-5D33-4761-B81E-9A63945139BC}" cxnId="{C001E651-A3F1-4CE4-9A1D-F8FDF923B750}" type="parTrans">
      <dgm:prSet custT="1"/>
      <dgm:spPr/>
      <dgm:t>
        <a:bodyPr/>
        <a:lstStyle/>
        <a:p>
          <a:endParaRPr lang="zh-CN" altLang="en-US" sz="1000">
            <a:latin typeface="微软雅黑" panose="020B0503020204020204" pitchFamily="34" charset="-122"/>
            <a:ea typeface="微软雅黑" panose="020B0503020204020204" pitchFamily="34" charset="-122"/>
          </a:endParaRPr>
        </a:p>
      </dgm:t>
    </dgm:pt>
    <dgm:pt modelId="{A63E90BC-3CB8-4805-9049-A920A808134B}" cxnId="{C001E651-A3F1-4CE4-9A1D-F8FDF923B750}"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C493F5C9-A55B-478B-9A13-131217A2D483}">
      <dgm:prSet phldrT="[文本]" custT="1"/>
      <dgm:spPr>
        <a:gradFill rotWithShape="0">
          <a:gsLst>
            <a:gs pos="0">
              <a:srgbClr val="4472C4">
                <a:hueOff val="-3676672"/>
                <a:satOff val="-5098"/>
                <a:lumOff val="-1945"/>
                <a:alphaOff val="0"/>
                <a:satMod val="103000"/>
                <a:lumMod val="102000"/>
                <a:tint val="94000"/>
              </a:srgbClr>
            </a:gs>
            <a:gs pos="50000">
              <a:srgbClr val="4472C4">
                <a:hueOff val="-3676672"/>
                <a:satOff val="-5098"/>
                <a:lumOff val="-1945"/>
                <a:alphaOff val="0"/>
                <a:satMod val="110000"/>
                <a:lumMod val="100000"/>
                <a:shade val="100000"/>
              </a:srgbClr>
            </a:gs>
            <a:gs pos="100000">
              <a:srgbClr val="4472C4">
                <a:hueOff val="-3676672"/>
                <a:satOff val="-5098"/>
                <a:lumOff val="-1945"/>
                <a:alphaOff val="0"/>
                <a:lumMod val="99000"/>
                <a:satMod val="120000"/>
                <a:shade val="78000"/>
              </a:srgbClr>
            </a:gs>
          </a:gsLst>
          <a:lin ang="5400000" scaled="0"/>
        </a:gradFill>
        <a:ln w="12700" cap="flat" cmpd="sng" algn="ctr">
          <a:no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altLang="zh-CN" sz="1400" b="1" i="0" kern="1200" dirty="0">
              <a:solidFill>
                <a:prstClr val="white"/>
              </a:solidFill>
              <a:latin typeface="微软雅黑" panose="020B0503020204020204" pitchFamily="34" charset="-122"/>
              <a:ea typeface="微软雅黑" panose="020B0503020204020204" pitchFamily="34" charset="-122"/>
              <a:cs typeface="+mn-cs"/>
            </a:rPr>
            <a:t>C</a:t>
          </a:r>
          <a:r>
            <a:rPr lang="zh-CN" altLang="en-US" sz="1400" b="1" i="0" kern="1200" dirty="0">
              <a:solidFill>
                <a:prstClr val="white"/>
              </a:solidFill>
              <a:latin typeface="微软雅黑" panose="020B0503020204020204" pitchFamily="34" charset="-122"/>
              <a:ea typeface="微软雅黑" panose="020B0503020204020204" pitchFamily="34" charset="-122"/>
              <a:cs typeface="+mn-cs"/>
            </a:rPr>
            <a:t>端付费用户</a:t>
          </a:r>
        </a:p>
      </dgm:t>
    </dgm:pt>
    <dgm:pt modelId="{DC082436-F225-48AA-93E0-F0F49521C642}" cxnId="{68111DB8-FC73-4201-AA4F-A7A5070220E8}" type="parTrans">
      <dgm:prSet custT="1"/>
      <dgm:spPr>
        <a:ln>
          <a:solidFill>
            <a:srgbClr val="41C38F"/>
          </a:solidFill>
        </a:ln>
      </dgm:spPr>
      <dgm:t>
        <a:bodyPr/>
        <a:lstStyle/>
        <a:p>
          <a:endParaRPr lang="zh-CN" altLang="en-US" sz="1000">
            <a:latin typeface="微软雅黑" panose="020B0503020204020204" pitchFamily="34" charset="-122"/>
            <a:ea typeface="微软雅黑" panose="020B0503020204020204" pitchFamily="34" charset="-122"/>
          </a:endParaRPr>
        </a:p>
      </dgm:t>
    </dgm:pt>
    <dgm:pt modelId="{495866E2-DECE-4A6D-BCFF-8B3140B5FC5A}" cxnId="{68111DB8-FC73-4201-AA4F-A7A5070220E8}"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66A3FF63-231C-4D51-85CD-AE676573E0F5}">
      <dgm:prSet phldrT="[文本]" custT="1"/>
      <dgm:spPr>
        <a:solidFill>
          <a:srgbClr val="41C38F"/>
        </a:solidFill>
        <a:ln w="12700" cap="flat" cmpd="sng" algn="ctr">
          <a:noFill/>
          <a:prstDash val="solid"/>
          <a:miter lim="800000"/>
        </a:ln>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en-US" altLang="zh-CN" sz="1000" kern="1200" dirty="0">
              <a:solidFill>
                <a:prstClr val="white"/>
              </a:solidFill>
              <a:latin typeface="微软雅黑" panose="020B0503020204020204" pitchFamily="34" charset="-122"/>
              <a:ea typeface="微软雅黑" panose="020B0503020204020204" pitchFamily="34" charset="-122"/>
              <a:cs typeface="+mn-cs"/>
            </a:rPr>
            <a:t>VIP</a:t>
          </a:r>
          <a:r>
            <a:rPr lang="zh-CN" altLang="en-US" sz="1000" kern="1200" dirty="0">
              <a:solidFill>
                <a:prstClr val="white"/>
              </a:solidFill>
              <a:latin typeface="微软雅黑" panose="020B0503020204020204" pitchFamily="34" charset="-122"/>
              <a:ea typeface="微软雅黑" panose="020B0503020204020204" pitchFamily="34" charset="-122"/>
              <a:cs typeface="+mn-cs"/>
            </a:rPr>
            <a:t>订阅</a:t>
          </a:r>
        </a:p>
      </dgm:t>
    </dgm:pt>
    <dgm:pt modelId="{0D3E6623-474E-4084-B7D2-7028C2AD8A91}" cxnId="{71E9D5B3-B4B6-46E8-9A4C-7DD4329AFD63}" type="parTrans">
      <dgm:prSet custT="1"/>
      <dgm:spPr/>
      <dgm:t>
        <a:bodyPr/>
        <a:lstStyle/>
        <a:p>
          <a:endParaRPr lang="zh-CN" altLang="en-US" sz="1000">
            <a:latin typeface="微软雅黑" panose="020B0503020204020204" pitchFamily="34" charset="-122"/>
            <a:ea typeface="微软雅黑" panose="020B0503020204020204" pitchFamily="34" charset="-122"/>
          </a:endParaRPr>
        </a:p>
      </dgm:t>
    </dgm:pt>
    <dgm:pt modelId="{183EF71C-73D2-4794-9B30-F19A85D4C39A}" cxnId="{71E9D5B3-B4B6-46E8-9A4C-7DD4329AFD63}"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6796E920-FE97-4A89-9A9F-0DC037357D03}">
      <dgm:prSet phldrT="[文本]" custT="1"/>
      <dgm:spPr>
        <a:solidFill>
          <a:srgbClr val="41C38F"/>
        </a:solidFill>
        <a:ln w="12700" cap="flat" cmpd="sng" algn="ctr">
          <a:noFill/>
          <a:prstDash val="solid"/>
          <a:miter lim="800000"/>
        </a:ln>
        <a:effectLst/>
      </dgm:spPr>
      <dgm:t>
        <a:bodyPr spcFirstLastPara="0" vert="horz" wrap="square" lIns="6350" tIns="6350" rIns="6350" bIns="6350" numCol="1" spcCol="1270" anchor="ctr" anchorCtr="0"/>
        <a:lstStyle/>
        <a:p>
          <a:r>
            <a:rPr lang="zh-CN" altLang="en-US" sz="1000" kern="1200" dirty="0">
              <a:latin typeface="微软雅黑" panose="020B0503020204020204" pitchFamily="34" charset="-122"/>
              <a:ea typeface="微软雅黑" panose="020B0503020204020204" pitchFamily="34" charset="-122"/>
            </a:rPr>
            <a:t>历史数据</a:t>
          </a:r>
          <a:r>
            <a:rPr lang="zh-CN" altLang="en-US" sz="1000" kern="1200" dirty="0">
              <a:solidFill>
                <a:prstClr val="white"/>
              </a:solidFill>
              <a:latin typeface="微软雅黑" panose="020B0503020204020204" pitchFamily="34" charset="-122"/>
              <a:ea typeface="微软雅黑" panose="020B0503020204020204" pitchFamily="34" charset="-122"/>
              <a:cs typeface="+mn-cs"/>
            </a:rPr>
            <a:t>导出</a:t>
          </a:r>
        </a:p>
      </dgm:t>
    </dgm:pt>
    <dgm:pt modelId="{89BB48F2-4800-48DA-BBC6-F01B39CB001C}" cxnId="{CDF3084A-5DA5-4D6A-95CD-0841A65C1979}" type="parTrans">
      <dgm:prSet custT="1"/>
      <dgm:spPr/>
      <dgm:t>
        <a:bodyPr/>
        <a:lstStyle/>
        <a:p>
          <a:endParaRPr lang="zh-CN" altLang="en-US" sz="1000">
            <a:latin typeface="微软雅黑" panose="020B0503020204020204" pitchFamily="34" charset="-122"/>
            <a:ea typeface="微软雅黑" panose="020B0503020204020204" pitchFamily="34" charset="-122"/>
          </a:endParaRPr>
        </a:p>
      </dgm:t>
    </dgm:pt>
    <dgm:pt modelId="{1177D9E9-A3E5-4838-BB8D-019CD85D8ABB}" cxnId="{CDF3084A-5DA5-4D6A-95CD-0841A65C1979}"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7BBBE47F-7B7E-4D7D-85DF-E16140B6B39B}">
      <dgm:prSet phldrT="[文本]" custT="1"/>
      <dgm:spPr>
        <a:solidFill>
          <a:srgbClr val="41C38F"/>
        </a:solidFill>
        <a:ln w="12700" cap="flat" cmpd="sng" algn="ctr">
          <a:noFill/>
          <a:prstDash val="solid"/>
          <a:miter lim="800000"/>
        </a:ln>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zh-CN" altLang="en-US" sz="1000" kern="1200" dirty="0">
              <a:solidFill>
                <a:prstClr val="white"/>
              </a:solidFill>
              <a:latin typeface="微软雅黑" panose="020B0503020204020204" pitchFamily="34" charset="-122"/>
              <a:ea typeface="微软雅黑" panose="020B0503020204020204" pitchFamily="34" charset="-122"/>
              <a:cs typeface="+mn-cs"/>
            </a:rPr>
            <a:t>增值服务</a:t>
          </a:r>
        </a:p>
      </dgm:t>
    </dgm:pt>
    <dgm:pt modelId="{798A0C8E-C8F8-494C-8EE2-4D64F81C120D}" cxnId="{ACDC452B-1207-45A8-99DE-0B2059621128}" type="parTrans">
      <dgm:prSet custT="1"/>
      <dgm:spPr/>
      <dgm:t>
        <a:bodyPr/>
        <a:lstStyle/>
        <a:p>
          <a:endParaRPr lang="zh-CN" altLang="en-US" sz="1000">
            <a:latin typeface="微软雅黑" panose="020B0503020204020204" pitchFamily="34" charset="-122"/>
            <a:ea typeface="微软雅黑" panose="020B0503020204020204" pitchFamily="34" charset="-122"/>
          </a:endParaRPr>
        </a:p>
      </dgm:t>
    </dgm:pt>
    <dgm:pt modelId="{1EE6E9B9-8581-424B-845D-D2718EF01934}" cxnId="{ACDC452B-1207-45A8-99DE-0B2059621128}"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8D6C446B-2BD9-434A-9102-C1E186084A93}">
      <dgm:prSet phldrT="[文本]" custT="1"/>
      <dgm:spPr>
        <a:solidFill>
          <a:srgbClr val="41C38F"/>
        </a:solidFill>
        <a:ln w="12700" cap="flat" cmpd="sng" algn="ctr">
          <a:noFill/>
          <a:prstDash val="solid"/>
          <a:miter lim="800000"/>
        </a:ln>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en-US" altLang="zh-CN" sz="1000" kern="1200" dirty="0">
              <a:solidFill>
                <a:prstClr val="white"/>
              </a:solidFill>
              <a:latin typeface="微软雅黑" panose="020B0503020204020204" pitchFamily="34" charset="-122"/>
              <a:ea typeface="微软雅黑" panose="020B0503020204020204" pitchFamily="34" charset="-122"/>
              <a:cs typeface="+mn-cs"/>
            </a:rPr>
            <a:t>……</a:t>
          </a:r>
          <a:endParaRPr lang="zh-CN" altLang="en-US" sz="1000" kern="1200" dirty="0">
            <a:solidFill>
              <a:prstClr val="white"/>
            </a:solidFill>
            <a:latin typeface="微软雅黑" panose="020B0503020204020204" pitchFamily="34" charset="-122"/>
            <a:ea typeface="微软雅黑" panose="020B0503020204020204" pitchFamily="34" charset="-122"/>
            <a:cs typeface="+mn-cs"/>
          </a:endParaRPr>
        </a:p>
      </dgm:t>
    </dgm:pt>
    <dgm:pt modelId="{4911564D-614F-46C4-BD57-2D6D94F25437}" cxnId="{B587AE11-967C-477A-A0C8-8B775E1D8E3E}" type="parTrans">
      <dgm:prSet custT="1"/>
      <dgm:spPr/>
      <dgm:t>
        <a:bodyPr/>
        <a:lstStyle/>
        <a:p>
          <a:endParaRPr lang="zh-CN" altLang="en-US" sz="1000">
            <a:latin typeface="微软雅黑" panose="020B0503020204020204" pitchFamily="34" charset="-122"/>
            <a:ea typeface="微软雅黑" panose="020B0503020204020204" pitchFamily="34" charset="-122"/>
          </a:endParaRPr>
        </a:p>
      </dgm:t>
    </dgm:pt>
    <dgm:pt modelId="{3CC2CC06-8A45-4B55-8FAD-FF0F22D16470}" cxnId="{B587AE11-967C-477A-A0C8-8B775E1D8E3E}" type="sibTrans">
      <dgm:prSet/>
      <dgm:spPr/>
      <dgm:t>
        <a:bodyPr/>
        <a:lstStyle/>
        <a:p>
          <a:endParaRPr lang="zh-CN" altLang="en-US" sz="1000">
            <a:latin typeface="微软雅黑" panose="020B0503020204020204" pitchFamily="34" charset="-122"/>
            <a:ea typeface="微软雅黑" panose="020B0503020204020204" pitchFamily="34" charset="-122"/>
          </a:endParaRPr>
        </a:p>
      </dgm:t>
    </dgm:pt>
    <dgm:pt modelId="{BB1EB247-3FB8-41F4-A585-B759CD645D6F}" type="pres">
      <dgm:prSet presAssocID="{AAC9E5D9-F1F0-4EAC-9422-FD57A4F6944E}" presName="diagram" presStyleCnt="0">
        <dgm:presLayoutVars>
          <dgm:chPref val="1"/>
          <dgm:dir/>
          <dgm:animOne val="branch"/>
          <dgm:animLvl val="lvl"/>
          <dgm:resizeHandles val="exact"/>
        </dgm:presLayoutVars>
      </dgm:prSet>
      <dgm:spPr/>
      <dgm:t>
        <a:bodyPr/>
        <a:lstStyle/>
        <a:p>
          <a:endParaRPr lang="zh-CN" altLang="en-US"/>
        </a:p>
      </dgm:t>
    </dgm:pt>
    <dgm:pt modelId="{D3F279C6-7236-4456-ADA3-591444115D79}" type="pres">
      <dgm:prSet presAssocID="{9E5764FF-FD05-4AE2-9082-3BC00B121940}" presName="root1" presStyleCnt="0"/>
      <dgm:spPr/>
    </dgm:pt>
    <dgm:pt modelId="{F3D30E5C-D9FF-46D7-9513-617D043BE094}" type="pres">
      <dgm:prSet presAssocID="{9E5764FF-FD05-4AE2-9082-3BC00B121940}" presName="LevelOneTextNode" presStyleLbl="node0" presStyleIdx="0" presStyleCnt="1" custScaleX="173829" custLinFactNeighborX="-82020" custLinFactNeighborY="-7326">
        <dgm:presLayoutVars>
          <dgm:chPref val="3"/>
        </dgm:presLayoutVars>
      </dgm:prSet>
      <dgm:spPr>
        <a:xfrm>
          <a:off x="975670" y="2401033"/>
          <a:ext cx="1467468" cy="422101"/>
        </a:xfrm>
        <a:prstGeom prst="roundRect">
          <a:avLst>
            <a:gd name="adj" fmla="val 10000"/>
          </a:avLst>
        </a:prstGeom>
      </dgm:spPr>
      <dgm:t>
        <a:bodyPr/>
        <a:lstStyle/>
        <a:p>
          <a:endParaRPr lang="zh-CN" altLang="en-US"/>
        </a:p>
      </dgm:t>
    </dgm:pt>
    <dgm:pt modelId="{0E704341-ABA9-49F9-B5CE-F6F5C61509AC}" type="pres">
      <dgm:prSet presAssocID="{9E5764FF-FD05-4AE2-9082-3BC00B121940}" presName="level2hierChild" presStyleCnt="0"/>
      <dgm:spPr/>
    </dgm:pt>
    <dgm:pt modelId="{5324D042-A737-452C-9B0C-C9084D952565}" type="pres">
      <dgm:prSet presAssocID="{ABA19C13-AA21-4D0D-ACEA-B1EDA334239E}" presName="conn2-1" presStyleLbl="parChTrans1D2" presStyleIdx="0" presStyleCnt="2"/>
      <dgm:spPr/>
      <dgm:t>
        <a:bodyPr/>
        <a:lstStyle/>
        <a:p>
          <a:endParaRPr lang="zh-CN" altLang="en-US"/>
        </a:p>
      </dgm:t>
    </dgm:pt>
    <dgm:pt modelId="{DD01F676-B7BF-485D-A7FA-1B8A20337D6B}" type="pres">
      <dgm:prSet presAssocID="{ABA19C13-AA21-4D0D-ACEA-B1EDA334239E}" presName="connTx" presStyleCnt="0"/>
      <dgm:spPr/>
      <dgm:t>
        <a:bodyPr/>
        <a:lstStyle/>
        <a:p>
          <a:endParaRPr lang="zh-CN" altLang="en-US"/>
        </a:p>
      </dgm:t>
    </dgm:pt>
    <dgm:pt modelId="{4498C552-CF46-476C-BB3A-46A38CCB065E}" type="pres">
      <dgm:prSet presAssocID="{FAD51E87-7239-45E4-9EBC-DE700992E90C}" presName="root2" presStyleCnt="0"/>
      <dgm:spPr/>
    </dgm:pt>
    <dgm:pt modelId="{1C2FFAE7-0215-4678-85F0-67104D922419}" type="pres">
      <dgm:prSet presAssocID="{FAD51E87-7239-45E4-9EBC-DE700992E90C}" presName="LevelTwoTextNode" presStyleLbl="node2" presStyleIdx="0" presStyleCnt="2" custScaleX="214990">
        <dgm:presLayoutVars>
          <dgm:chPref val="3"/>
        </dgm:presLayoutVars>
      </dgm:prSet>
      <dgm:spPr>
        <a:xfrm>
          <a:off x="3473233" y="1218416"/>
          <a:ext cx="1814950" cy="422101"/>
        </a:xfrm>
        <a:prstGeom prst="roundRect">
          <a:avLst>
            <a:gd name="adj" fmla="val 10000"/>
          </a:avLst>
        </a:prstGeom>
      </dgm:spPr>
      <dgm:t>
        <a:bodyPr/>
        <a:lstStyle/>
        <a:p>
          <a:endParaRPr lang="zh-CN" altLang="en-US"/>
        </a:p>
      </dgm:t>
    </dgm:pt>
    <dgm:pt modelId="{4B0314EA-9846-410B-B8A7-A0456BDCB45F}" type="pres">
      <dgm:prSet presAssocID="{FAD51E87-7239-45E4-9EBC-DE700992E90C}" presName="level3hierChild" presStyleCnt="0"/>
      <dgm:spPr/>
    </dgm:pt>
    <dgm:pt modelId="{4964E253-8705-4DD4-8AD4-3B53269E2237}" type="pres">
      <dgm:prSet presAssocID="{865E553C-AF4E-46AC-B484-8AE7FDDC41AF}" presName="conn2-1" presStyleLbl="parChTrans1D3" presStyleIdx="0" presStyleCnt="10"/>
      <dgm:spPr/>
      <dgm:t>
        <a:bodyPr/>
        <a:lstStyle/>
        <a:p>
          <a:endParaRPr lang="zh-CN" altLang="en-US"/>
        </a:p>
      </dgm:t>
    </dgm:pt>
    <dgm:pt modelId="{735C6DB4-E2B0-41F9-9603-29447CFAA0A3}" type="pres">
      <dgm:prSet presAssocID="{865E553C-AF4E-46AC-B484-8AE7FDDC41AF}" presName="connTx" presStyleCnt="0"/>
      <dgm:spPr/>
      <dgm:t>
        <a:bodyPr/>
        <a:lstStyle/>
        <a:p>
          <a:endParaRPr lang="zh-CN" altLang="en-US"/>
        </a:p>
      </dgm:t>
    </dgm:pt>
    <dgm:pt modelId="{4C41107E-5F3B-4CF2-972C-ACE022BB7370}" type="pres">
      <dgm:prSet presAssocID="{FCD0F79B-FA7A-4EEC-B6DE-95C6AED0BF9F}" presName="root2" presStyleCnt="0"/>
      <dgm:spPr/>
    </dgm:pt>
    <dgm:pt modelId="{839F9058-3384-4E23-A163-48CAAC08D4A1}" type="pres">
      <dgm:prSet presAssocID="{FCD0F79B-FA7A-4EEC-B6DE-95C6AED0BF9F}" presName="LevelTwoTextNode" presStyleLbl="node3" presStyleIdx="0" presStyleCnt="10">
        <dgm:presLayoutVars>
          <dgm:chPref val="3"/>
        </dgm:presLayoutVars>
      </dgm:prSet>
      <dgm:spPr>
        <a:xfrm>
          <a:off x="5625864" y="4876"/>
          <a:ext cx="844202" cy="422101"/>
        </a:xfrm>
        <a:prstGeom prst="roundRect">
          <a:avLst>
            <a:gd name="adj" fmla="val 10000"/>
          </a:avLst>
        </a:prstGeom>
      </dgm:spPr>
      <dgm:t>
        <a:bodyPr/>
        <a:lstStyle/>
        <a:p>
          <a:endParaRPr lang="zh-CN" altLang="en-US"/>
        </a:p>
      </dgm:t>
    </dgm:pt>
    <dgm:pt modelId="{DF8D5C90-2543-499C-82EE-115F2AC4F875}" type="pres">
      <dgm:prSet presAssocID="{FCD0F79B-FA7A-4EEC-B6DE-95C6AED0BF9F}" presName="level3hierChild" presStyleCnt="0"/>
      <dgm:spPr/>
    </dgm:pt>
    <dgm:pt modelId="{27D46CE2-D4BA-4904-894C-A70319B6ABA9}" type="pres">
      <dgm:prSet presAssocID="{0F4363C9-A221-4F59-9085-B31047BCFD3D}" presName="conn2-1" presStyleLbl="parChTrans1D3" presStyleIdx="1" presStyleCnt="10"/>
      <dgm:spPr/>
      <dgm:t>
        <a:bodyPr/>
        <a:lstStyle/>
        <a:p>
          <a:endParaRPr lang="zh-CN" altLang="en-US"/>
        </a:p>
      </dgm:t>
    </dgm:pt>
    <dgm:pt modelId="{93EF32F1-24A4-431F-9B39-5C8F9281D8A1}" type="pres">
      <dgm:prSet presAssocID="{0F4363C9-A221-4F59-9085-B31047BCFD3D}" presName="connTx" presStyleCnt="0"/>
      <dgm:spPr/>
      <dgm:t>
        <a:bodyPr/>
        <a:lstStyle/>
        <a:p>
          <a:endParaRPr lang="zh-CN" altLang="en-US"/>
        </a:p>
      </dgm:t>
    </dgm:pt>
    <dgm:pt modelId="{737D456C-0287-4B12-A331-CC1E1CE0C1F9}" type="pres">
      <dgm:prSet presAssocID="{F93B7CF8-90F4-4C99-89E1-CE63B7771218}" presName="root2" presStyleCnt="0"/>
      <dgm:spPr/>
    </dgm:pt>
    <dgm:pt modelId="{B362E9DA-F312-48A2-BCDC-A944022CD907}" type="pres">
      <dgm:prSet presAssocID="{F93B7CF8-90F4-4C99-89E1-CE63B7771218}" presName="LevelTwoTextNode" presStyleLbl="node3" presStyleIdx="1" presStyleCnt="10" custScaleX="100001">
        <dgm:presLayoutVars>
          <dgm:chPref val="3"/>
        </dgm:presLayoutVars>
      </dgm:prSet>
      <dgm:spPr>
        <a:xfrm>
          <a:off x="5625864" y="490292"/>
          <a:ext cx="844210" cy="422101"/>
        </a:xfrm>
        <a:prstGeom prst="roundRect">
          <a:avLst>
            <a:gd name="adj" fmla="val 10000"/>
          </a:avLst>
        </a:prstGeom>
      </dgm:spPr>
      <dgm:t>
        <a:bodyPr/>
        <a:lstStyle/>
        <a:p>
          <a:endParaRPr lang="zh-CN" altLang="en-US"/>
        </a:p>
      </dgm:t>
    </dgm:pt>
    <dgm:pt modelId="{B2DDDCC8-A17E-46C9-95A9-38305392A6FD}" type="pres">
      <dgm:prSet presAssocID="{F93B7CF8-90F4-4C99-89E1-CE63B7771218}" presName="level3hierChild" presStyleCnt="0"/>
      <dgm:spPr/>
    </dgm:pt>
    <dgm:pt modelId="{BFFC345C-2A67-4015-8F3B-5A609242C226}" type="pres">
      <dgm:prSet presAssocID="{2C732D6F-CB7E-4D55-B5BA-07D4E43A1906}" presName="conn2-1" presStyleLbl="parChTrans1D3" presStyleIdx="2" presStyleCnt="10"/>
      <dgm:spPr/>
      <dgm:t>
        <a:bodyPr/>
        <a:lstStyle/>
        <a:p>
          <a:endParaRPr lang="zh-CN" altLang="en-US"/>
        </a:p>
      </dgm:t>
    </dgm:pt>
    <dgm:pt modelId="{CE887E46-7750-4B9F-AB5D-C7A6AAEA0EAD}" type="pres">
      <dgm:prSet presAssocID="{2C732D6F-CB7E-4D55-B5BA-07D4E43A1906}" presName="connTx" presStyleCnt="0"/>
      <dgm:spPr/>
      <dgm:t>
        <a:bodyPr/>
        <a:lstStyle/>
        <a:p>
          <a:endParaRPr lang="zh-CN" altLang="en-US"/>
        </a:p>
      </dgm:t>
    </dgm:pt>
    <dgm:pt modelId="{FDF35904-5C15-4693-8077-8B8AF28FBEDA}" type="pres">
      <dgm:prSet presAssocID="{B97677C2-C3F5-4198-864F-4C01EB72A108}" presName="root2" presStyleCnt="0"/>
      <dgm:spPr/>
    </dgm:pt>
    <dgm:pt modelId="{C7D51B15-F93E-4E0C-8D16-3512D49D6478}" type="pres">
      <dgm:prSet presAssocID="{B97677C2-C3F5-4198-864F-4C01EB72A108}" presName="LevelTwoTextNode" presStyleLbl="node3" presStyleIdx="2" presStyleCnt="10">
        <dgm:presLayoutVars>
          <dgm:chPref val="3"/>
        </dgm:presLayoutVars>
      </dgm:prSet>
      <dgm:spPr>
        <a:xfrm>
          <a:off x="5625864" y="975708"/>
          <a:ext cx="844202" cy="422101"/>
        </a:xfrm>
        <a:prstGeom prst="roundRect">
          <a:avLst>
            <a:gd name="adj" fmla="val 10000"/>
          </a:avLst>
        </a:prstGeom>
      </dgm:spPr>
      <dgm:t>
        <a:bodyPr/>
        <a:lstStyle/>
        <a:p>
          <a:endParaRPr lang="zh-CN" altLang="en-US"/>
        </a:p>
      </dgm:t>
    </dgm:pt>
    <dgm:pt modelId="{AAA44ED2-5193-4D00-A96A-1A8EA26F9858}" type="pres">
      <dgm:prSet presAssocID="{B97677C2-C3F5-4198-864F-4C01EB72A108}" presName="level3hierChild" presStyleCnt="0"/>
      <dgm:spPr/>
    </dgm:pt>
    <dgm:pt modelId="{28D09961-D7FA-4DF4-B578-501054AD7224}" type="pres">
      <dgm:prSet presAssocID="{8C24F09F-3551-4E13-A62F-5D49490EEED2}" presName="conn2-1" presStyleLbl="parChTrans1D3" presStyleIdx="3" presStyleCnt="10"/>
      <dgm:spPr/>
      <dgm:t>
        <a:bodyPr/>
        <a:lstStyle/>
        <a:p>
          <a:endParaRPr lang="zh-CN" altLang="en-US"/>
        </a:p>
      </dgm:t>
    </dgm:pt>
    <dgm:pt modelId="{B511763A-4657-4B87-8E8A-16A34C8CF723}" type="pres">
      <dgm:prSet presAssocID="{8C24F09F-3551-4E13-A62F-5D49490EEED2}" presName="connTx" presStyleCnt="0"/>
      <dgm:spPr/>
      <dgm:t>
        <a:bodyPr/>
        <a:lstStyle/>
        <a:p>
          <a:endParaRPr lang="zh-CN" altLang="en-US"/>
        </a:p>
      </dgm:t>
    </dgm:pt>
    <dgm:pt modelId="{D7D2D026-52D2-41BB-9196-F8675D957D14}" type="pres">
      <dgm:prSet presAssocID="{758DDEE8-3817-4141-B2AD-5F62869AE563}" presName="root2" presStyleCnt="0"/>
      <dgm:spPr/>
    </dgm:pt>
    <dgm:pt modelId="{FD15C7E2-C1AA-4B07-B2B3-0FA6C2A5CE46}" type="pres">
      <dgm:prSet presAssocID="{758DDEE8-3817-4141-B2AD-5F62869AE563}" presName="LevelTwoTextNode" presStyleLbl="node3" presStyleIdx="3" presStyleCnt="10">
        <dgm:presLayoutVars>
          <dgm:chPref val="3"/>
        </dgm:presLayoutVars>
      </dgm:prSet>
      <dgm:spPr>
        <a:xfrm>
          <a:off x="5625864" y="1461124"/>
          <a:ext cx="844202" cy="422101"/>
        </a:xfrm>
        <a:prstGeom prst="roundRect">
          <a:avLst>
            <a:gd name="adj" fmla="val 10000"/>
          </a:avLst>
        </a:prstGeom>
      </dgm:spPr>
      <dgm:t>
        <a:bodyPr/>
        <a:lstStyle/>
        <a:p>
          <a:endParaRPr lang="zh-CN" altLang="en-US"/>
        </a:p>
      </dgm:t>
    </dgm:pt>
    <dgm:pt modelId="{A73157BA-696D-46A5-A63A-03A2E5F3D33F}" type="pres">
      <dgm:prSet presAssocID="{758DDEE8-3817-4141-B2AD-5F62869AE563}" presName="level3hierChild" presStyleCnt="0"/>
      <dgm:spPr/>
    </dgm:pt>
    <dgm:pt modelId="{11095B0F-7FF9-4AD5-897B-DE0A46E9FF2F}" type="pres">
      <dgm:prSet presAssocID="{275E2056-003C-4E89-A64F-0DF55BDEF8D4}" presName="conn2-1" presStyleLbl="parChTrans1D3" presStyleIdx="4" presStyleCnt="10"/>
      <dgm:spPr/>
      <dgm:t>
        <a:bodyPr/>
        <a:lstStyle/>
        <a:p>
          <a:endParaRPr lang="zh-CN" altLang="en-US"/>
        </a:p>
      </dgm:t>
    </dgm:pt>
    <dgm:pt modelId="{414920B6-EB64-4307-A413-ADB439142AD3}" type="pres">
      <dgm:prSet presAssocID="{275E2056-003C-4E89-A64F-0DF55BDEF8D4}" presName="connTx" presStyleCnt="0"/>
      <dgm:spPr/>
      <dgm:t>
        <a:bodyPr/>
        <a:lstStyle/>
        <a:p>
          <a:endParaRPr lang="zh-CN" altLang="en-US"/>
        </a:p>
      </dgm:t>
    </dgm:pt>
    <dgm:pt modelId="{A79E6D68-CEB3-45AC-9F4B-F116A9AE8AC3}" type="pres">
      <dgm:prSet presAssocID="{D9034FDC-78C6-4A25-B56B-9ECB28D7ACCD}" presName="root2" presStyleCnt="0"/>
      <dgm:spPr/>
    </dgm:pt>
    <dgm:pt modelId="{125CB9F0-6AC0-4E1A-9D86-E1A956AF9F1B}" type="pres">
      <dgm:prSet presAssocID="{D9034FDC-78C6-4A25-B56B-9ECB28D7ACCD}" presName="LevelTwoTextNode" presStyleLbl="node3" presStyleIdx="4" presStyleCnt="10">
        <dgm:presLayoutVars>
          <dgm:chPref val="3"/>
        </dgm:presLayoutVars>
      </dgm:prSet>
      <dgm:spPr>
        <a:xfrm>
          <a:off x="5625864" y="1946540"/>
          <a:ext cx="844202" cy="422101"/>
        </a:xfrm>
        <a:prstGeom prst="roundRect">
          <a:avLst>
            <a:gd name="adj" fmla="val 10000"/>
          </a:avLst>
        </a:prstGeom>
      </dgm:spPr>
      <dgm:t>
        <a:bodyPr/>
        <a:lstStyle/>
        <a:p>
          <a:endParaRPr lang="zh-CN" altLang="en-US"/>
        </a:p>
      </dgm:t>
    </dgm:pt>
    <dgm:pt modelId="{67C7DF69-66CE-49C4-BA32-DC085E9A091B}" type="pres">
      <dgm:prSet presAssocID="{D9034FDC-78C6-4A25-B56B-9ECB28D7ACCD}" presName="level3hierChild" presStyleCnt="0"/>
      <dgm:spPr/>
    </dgm:pt>
    <dgm:pt modelId="{21954EF1-E77E-49D0-BE01-BFCA8CF2BC57}" type="pres">
      <dgm:prSet presAssocID="{6C60F078-5D33-4761-B81E-9A63945139BC}" presName="conn2-1" presStyleLbl="parChTrans1D3" presStyleIdx="5" presStyleCnt="10"/>
      <dgm:spPr/>
      <dgm:t>
        <a:bodyPr/>
        <a:lstStyle/>
        <a:p>
          <a:endParaRPr lang="zh-CN" altLang="en-US"/>
        </a:p>
      </dgm:t>
    </dgm:pt>
    <dgm:pt modelId="{565E0849-D690-4C50-A313-B083B5899813}" type="pres">
      <dgm:prSet presAssocID="{6C60F078-5D33-4761-B81E-9A63945139BC}" presName="connTx" presStyleCnt="0"/>
      <dgm:spPr/>
      <dgm:t>
        <a:bodyPr/>
        <a:lstStyle/>
        <a:p>
          <a:endParaRPr lang="zh-CN" altLang="en-US"/>
        </a:p>
      </dgm:t>
    </dgm:pt>
    <dgm:pt modelId="{E5DAC90F-5C69-474B-9329-ED3CEECB8D78}" type="pres">
      <dgm:prSet presAssocID="{3A97E16E-692B-4F91-9D5C-EE5DC1535324}" presName="root2" presStyleCnt="0"/>
      <dgm:spPr/>
    </dgm:pt>
    <dgm:pt modelId="{051275B2-A8D8-40D2-8F76-87EFA4C8C869}" type="pres">
      <dgm:prSet presAssocID="{3A97E16E-692B-4F91-9D5C-EE5DC1535324}" presName="LevelTwoTextNode" presStyleLbl="node3" presStyleIdx="5" presStyleCnt="10">
        <dgm:presLayoutVars>
          <dgm:chPref val="3"/>
        </dgm:presLayoutVars>
      </dgm:prSet>
      <dgm:spPr>
        <a:xfrm>
          <a:off x="5625864" y="2431957"/>
          <a:ext cx="844202" cy="422101"/>
        </a:xfrm>
        <a:prstGeom prst="roundRect">
          <a:avLst>
            <a:gd name="adj" fmla="val 10000"/>
          </a:avLst>
        </a:prstGeom>
      </dgm:spPr>
      <dgm:t>
        <a:bodyPr/>
        <a:lstStyle/>
        <a:p>
          <a:endParaRPr lang="zh-CN" altLang="en-US"/>
        </a:p>
      </dgm:t>
    </dgm:pt>
    <dgm:pt modelId="{38C4A11F-AAA2-4607-98D6-ACA202595D76}" type="pres">
      <dgm:prSet presAssocID="{3A97E16E-692B-4F91-9D5C-EE5DC1535324}" presName="level3hierChild" presStyleCnt="0"/>
      <dgm:spPr/>
    </dgm:pt>
    <dgm:pt modelId="{EF94C555-E438-45A4-BF6E-3C11D57C530F}" type="pres">
      <dgm:prSet presAssocID="{DC082436-F225-48AA-93E0-F0F49521C642}" presName="conn2-1" presStyleLbl="parChTrans1D2" presStyleIdx="1" presStyleCnt="2"/>
      <dgm:spPr/>
      <dgm:t>
        <a:bodyPr/>
        <a:lstStyle/>
        <a:p>
          <a:endParaRPr lang="zh-CN" altLang="en-US"/>
        </a:p>
      </dgm:t>
    </dgm:pt>
    <dgm:pt modelId="{1B8710EF-06B1-4064-92B1-3E6CE4EC9AAA}" type="pres">
      <dgm:prSet presAssocID="{DC082436-F225-48AA-93E0-F0F49521C642}" presName="connTx" presStyleCnt="0"/>
      <dgm:spPr/>
      <dgm:t>
        <a:bodyPr/>
        <a:lstStyle/>
        <a:p>
          <a:endParaRPr lang="zh-CN" altLang="en-US"/>
        </a:p>
      </dgm:t>
    </dgm:pt>
    <dgm:pt modelId="{76DEBF13-31EA-44F1-A90E-6E7D1C739D48}" type="pres">
      <dgm:prSet presAssocID="{C493F5C9-A55B-478B-9A13-131217A2D483}" presName="root2" presStyleCnt="0"/>
      <dgm:spPr/>
    </dgm:pt>
    <dgm:pt modelId="{F599874E-B4C1-4C5B-BA81-A8ED1525BD40}" type="pres">
      <dgm:prSet presAssocID="{C493F5C9-A55B-478B-9A13-131217A2D483}" presName="LevelTwoTextNode" presStyleLbl="node2" presStyleIdx="1" presStyleCnt="2" custScaleX="214990">
        <dgm:presLayoutVars>
          <dgm:chPref val="3"/>
        </dgm:presLayoutVars>
      </dgm:prSet>
      <dgm:spPr>
        <a:xfrm>
          <a:off x="3473233" y="3645497"/>
          <a:ext cx="1814950" cy="422101"/>
        </a:xfrm>
        <a:prstGeom prst="roundRect">
          <a:avLst>
            <a:gd name="adj" fmla="val 10000"/>
          </a:avLst>
        </a:prstGeom>
      </dgm:spPr>
      <dgm:t>
        <a:bodyPr/>
        <a:lstStyle/>
        <a:p>
          <a:endParaRPr lang="zh-CN" altLang="en-US"/>
        </a:p>
      </dgm:t>
    </dgm:pt>
    <dgm:pt modelId="{24A0EB70-E72C-4104-8A8E-D5B69436C845}" type="pres">
      <dgm:prSet presAssocID="{C493F5C9-A55B-478B-9A13-131217A2D483}" presName="level3hierChild" presStyleCnt="0"/>
      <dgm:spPr/>
    </dgm:pt>
    <dgm:pt modelId="{AF2D10B8-CACA-47E0-A07E-B1C4166ADD48}" type="pres">
      <dgm:prSet presAssocID="{0D3E6623-474E-4084-B7D2-7028C2AD8A91}" presName="conn2-1" presStyleLbl="parChTrans1D3" presStyleIdx="6" presStyleCnt="10"/>
      <dgm:spPr/>
      <dgm:t>
        <a:bodyPr/>
        <a:lstStyle/>
        <a:p>
          <a:endParaRPr lang="zh-CN" altLang="en-US"/>
        </a:p>
      </dgm:t>
    </dgm:pt>
    <dgm:pt modelId="{14833ACC-6901-49A8-A148-452D65DBBED7}" type="pres">
      <dgm:prSet presAssocID="{0D3E6623-474E-4084-B7D2-7028C2AD8A91}" presName="connTx" presStyleCnt="0"/>
      <dgm:spPr/>
      <dgm:t>
        <a:bodyPr/>
        <a:lstStyle/>
        <a:p>
          <a:endParaRPr lang="zh-CN" altLang="en-US"/>
        </a:p>
      </dgm:t>
    </dgm:pt>
    <dgm:pt modelId="{722DB127-6909-4F0D-A42E-C51E2ABE1C1A}" type="pres">
      <dgm:prSet presAssocID="{66A3FF63-231C-4D51-85CD-AE676573E0F5}" presName="root2" presStyleCnt="0"/>
      <dgm:spPr/>
    </dgm:pt>
    <dgm:pt modelId="{1AD93479-8ECE-4960-9538-2C1B9004E1B5}" type="pres">
      <dgm:prSet presAssocID="{66A3FF63-231C-4D51-85CD-AE676573E0F5}" presName="LevelTwoTextNode" presStyleLbl="node3" presStyleIdx="6" presStyleCnt="10">
        <dgm:presLayoutVars>
          <dgm:chPref val="3"/>
        </dgm:presLayoutVars>
      </dgm:prSet>
      <dgm:spPr>
        <a:xfrm>
          <a:off x="5625864" y="2917373"/>
          <a:ext cx="844202" cy="422101"/>
        </a:xfrm>
        <a:prstGeom prst="roundRect">
          <a:avLst>
            <a:gd name="adj" fmla="val 10000"/>
          </a:avLst>
        </a:prstGeom>
      </dgm:spPr>
      <dgm:t>
        <a:bodyPr/>
        <a:lstStyle/>
        <a:p>
          <a:endParaRPr lang="zh-CN" altLang="en-US"/>
        </a:p>
      </dgm:t>
    </dgm:pt>
    <dgm:pt modelId="{EF01C7AE-79DE-4AE3-BAD1-F14BF89E80A3}" type="pres">
      <dgm:prSet presAssocID="{66A3FF63-231C-4D51-85CD-AE676573E0F5}" presName="level3hierChild" presStyleCnt="0"/>
      <dgm:spPr/>
    </dgm:pt>
    <dgm:pt modelId="{5635FE03-8BC5-49DE-AB32-18C4BC26CAAD}" type="pres">
      <dgm:prSet presAssocID="{89BB48F2-4800-48DA-BBC6-F01B39CB001C}" presName="conn2-1" presStyleLbl="parChTrans1D3" presStyleIdx="7" presStyleCnt="10"/>
      <dgm:spPr/>
      <dgm:t>
        <a:bodyPr/>
        <a:lstStyle/>
        <a:p>
          <a:endParaRPr lang="zh-CN" altLang="en-US"/>
        </a:p>
      </dgm:t>
    </dgm:pt>
    <dgm:pt modelId="{75B4229B-4B9A-4FEF-91A5-7BAE287100A0}" type="pres">
      <dgm:prSet presAssocID="{89BB48F2-4800-48DA-BBC6-F01B39CB001C}" presName="connTx" presStyleCnt="0"/>
      <dgm:spPr/>
      <dgm:t>
        <a:bodyPr/>
        <a:lstStyle/>
        <a:p>
          <a:endParaRPr lang="zh-CN" altLang="en-US"/>
        </a:p>
      </dgm:t>
    </dgm:pt>
    <dgm:pt modelId="{261D6421-011E-422F-8A85-BDEB13096CA8}" type="pres">
      <dgm:prSet presAssocID="{6796E920-FE97-4A89-9A9F-0DC037357D03}" presName="root2" presStyleCnt="0"/>
      <dgm:spPr/>
    </dgm:pt>
    <dgm:pt modelId="{E06ED19E-0789-439D-B241-5610CF1E8EA2}" type="pres">
      <dgm:prSet presAssocID="{6796E920-FE97-4A89-9A9F-0DC037357D03}" presName="LevelTwoTextNode" presStyleLbl="node3" presStyleIdx="7" presStyleCnt="10">
        <dgm:presLayoutVars>
          <dgm:chPref val="3"/>
        </dgm:presLayoutVars>
      </dgm:prSet>
      <dgm:spPr>
        <a:xfrm>
          <a:off x="5625864" y="3402789"/>
          <a:ext cx="844202" cy="422101"/>
        </a:xfrm>
        <a:prstGeom prst="roundRect">
          <a:avLst>
            <a:gd name="adj" fmla="val 10000"/>
          </a:avLst>
        </a:prstGeom>
      </dgm:spPr>
      <dgm:t>
        <a:bodyPr/>
        <a:lstStyle/>
        <a:p>
          <a:endParaRPr lang="zh-CN" altLang="en-US"/>
        </a:p>
      </dgm:t>
    </dgm:pt>
    <dgm:pt modelId="{A37D82F5-57D0-428D-807A-E6DC28AA5C86}" type="pres">
      <dgm:prSet presAssocID="{6796E920-FE97-4A89-9A9F-0DC037357D03}" presName="level3hierChild" presStyleCnt="0"/>
      <dgm:spPr/>
    </dgm:pt>
    <dgm:pt modelId="{212DE749-958B-4817-9BBC-74038A121DB1}" type="pres">
      <dgm:prSet presAssocID="{798A0C8E-C8F8-494C-8EE2-4D64F81C120D}" presName="conn2-1" presStyleLbl="parChTrans1D3" presStyleIdx="8" presStyleCnt="10"/>
      <dgm:spPr/>
      <dgm:t>
        <a:bodyPr/>
        <a:lstStyle/>
        <a:p>
          <a:endParaRPr lang="zh-CN" altLang="en-US"/>
        </a:p>
      </dgm:t>
    </dgm:pt>
    <dgm:pt modelId="{545A30E6-5E15-46E6-A106-545D430D926A}" type="pres">
      <dgm:prSet presAssocID="{798A0C8E-C8F8-494C-8EE2-4D64F81C120D}" presName="connTx" presStyleCnt="0"/>
      <dgm:spPr/>
      <dgm:t>
        <a:bodyPr/>
        <a:lstStyle/>
        <a:p>
          <a:endParaRPr lang="zh-CN" altLang="en-US"/>
        </a:p>
      </dgm:t>
    </dgm:pt>
    <dgm:pt modelId="{905CF0B9-218E-4069-9843-038D88BA89D6}" type="pres">
      <dgm:prSet presAssocID="{7BBBE47F-7B7E-4D7D-85DF-E16140B6B39B}" presName="root2" presStyleCnt="0"/>
      <dgm:spPr/>
    </dgm:pt>
    <dgm:pt modelId="{75949E71-EDF1-46EB-ACCB-82E149AEAA34}" type="pres">
      <dgm:prSet presAssocID="{7BBBE47F-7B7E-4D7D-85DF-E16140B6B39B}" presName="LevelTwoTextNode" presStyleLbl="node3" presStyleIdx="8" presStyleCnt="10">
        <dgm:presLayoutVars>
          <dgm:chPref val="3"/>
        </dgm:presLayoutVars>
      </dgm:prSet>
      <dgm:spPr>
        <a:xfrm>
          <a:off x="5625864" y="3888205"/>
          <a:ext cx="844202" cy="422101"/>
        </a:xfrm>
        <a:prstGeom prst="roundRect">
          <a:avLst>
            <a:gd name="adj" fmla="val 10000"/>
          </a:avLst>
        </a:prstGeom>
      </dgm:spPr>
      <dgm:t>
        <a:bodyPr/>
        <a:lstStyle/>
        <a:p>
          <a:endParaRPr lang="zh-CN" altLang="en-US"/>
        </a:p>
      </dgm:t>
    </dgm:pt>
    <dgm:pt modelId="{E380606B-7928-4647-A14F-BC4DBE4A9E25}" type="pres">
      <dgm:prSet presAssocID="{7BBBE47F-7B7E-4D7D-85DF-E16140B6B39B}" presName="level3hierChild" presStyleCnt="0"/>
      <dgm:spPr/>
    </dgm:pt>
    <dgm:pt modelId="{A111CD59-FD30-4210-9FF8-323CB8EDA485}" type="pres">
      <dgm:prSet presAssocID="{4911564D-614F-46C4-BD57-2D6D94F25437}" presName="conn2-1" presStyleLbl="parChTrans1D3" presStyleIdx="9" presStyleCnt="10"/>
      <dgm:spPr/>
      <dgm:t>
        <a:bodyPr/>
        <a:lstStyle/>
        <a:p>
          <a:endParaRPr lang="zh-CN" altLang="en-US"/>
        </a:p>
      </dgm:t>
    </dgm:pt>
    <dgm:pt modelId="{983B11D8-235B-458B-8C9C-7940C22B90AD}" type="pres">
      <dgm:prSet presAssocID="{4911564D-614F-46C4-BD57-2D6D94F25437}" presName="connTx" presStyleCnt="0"/>
      <dgm:spPr/>
      <dgm:t>
        <a:bodyPr/>
        <a:lstStyle/>
        <a:p>
          <a:endParaRPr lang="zh-CN" altLang="en-US"/>
        </a:p>
      </dgm:t>
    </dgm:pt>
    <dgm:pt modelId="{0BB51036-E150-4B0D-99E1-C92C24DA448A}" type="pres">
      <dgm:prSet presAssocID="{8D6C446B-2BD9-434A-9102-C1E186084A93}" presName="root2" presStyleCnt="0"/>
      <dgm:spPr/>
    </dgm:pt>
    <dgm:pt modelId="{77DFA07F-BC50-46DC-97DC-A14A96A14E6A}" type="pres">
      <dgm:prSet presAssocID="{8D6C446B-2BD9-434A-9102-C1E186084A93}" presName="LevelTwoTextNode" presStyleLbl="node3" presStyleIdx="9" presStyleCnt="10">
        <dgm:presLayoutVars>
          <dgm:chPref val="3"/>
        </dgm:presLayoutVars>
      </dgm:prSet>
      <dgm:spPr>
        <a:xfrm>
          <a:off x="5625864" y="4373621"/>
          <a:ext cx="844202" cy="422101"/>
        </a:xfrm>
        <a:prstGeom prst="roundRect">
          <a:avLst>
            <a:gd name="adj" fmla="val 10000"/>
          </a:avLst>
        </a:prstGeom>
      </dgm:spPr>
      <dgm:t>
        <a:bodyPr/>
        <a:lstStyle/>
        <a:p>
          <a:endParaRPr lang="zh-CN" altLang="en-US"/>
        </a:p>
      </dgm:t>
    </dgm:pt>
    <dgm:pt modelId="{1CDD5F78-11EA-4AF6-8950-6ED215F6CBB2}" type="pres">
      <dgm:prSet presAssocID="{8D6C446B-2BD9-434A-9102-C1E186084A93}" presName="level3hierChild" presStyleCnt="0"/>
      <dgm:spPr/>
    </dgm:pt>
  </dgm:ptLst>
  <dgm:cxnLst>
    <dgm:cxn modelId="{594B7571-591A-413C-89AF-2A157E9EB715}" srcId="{AAC9E5D9-F1F0-4EAC-9422-FD57A4F6944E}" destId="{9E5764FF-FD05-4AE2-9082-3BC00B121940}" srcOrd="0" destOrd="0" parTransId="{3C58DD53-E6A6-4786-893A-6BDF20ABA449}" sibTransId="{BB4CF3C5-5B8F-4488-8AD7-16C28854E5A6}"/>
    <dgm:cxn modelId="{BE9A0BD4-E916-4E0E-9A43-972186FF9C22}" srcId="{9E5764FF-FD05-4AE2-9082-3BC00B121940}" destId="{FAD51E87-7239-45E4-9EBC-DE700992E90C}" srcOrd="0" destOrd="0" parTransId="{ABA19C13-AA21-4D0D-ACEA-B1EDA334239E}" sibTransId="{C50E032F-CECB-4BAD-AD48-B6C7F5DF95C2}"/>
    <dgm:cxn modelId="{650BA005-212E-4504-92B4-6F07BBFFCF7B}" srcId="{FAD51E87-7239-45E4-9EBC-DE700992E90C}" destId="{FCD0F79B-FA7A-4EEC-B6DE-95C6AED0BF9F}" srcOrd="0" destOrd="0" parTransId="{865E553C-AF4E-46AC-B484-8AE7FDDC41AF}" sibTransId="{5E48BA2A-448E-49C8-8B6C-48C6AA364EB8}"/>
    <dgm:cxn modelId="{BE92AC90-0CB0-44CD-9A1F-84491E6CF7C8}" srcId="{FAD51E87-7239-45E4-9EBC-DE700992E90C}" destId="{F93B7CF8-90F4-4C99-89E1-CE63B7771218}" srcOrd="1" destOrd="0" parTransId="{0F4363C9-A221-4F59-9085-B31047BCFD3D}" sibTransId="{08487796-D1B4-447A-B7D1-30CE3E67ADD1}"/>
    <dgm:cxn modelId="{E0FB173E-EF7C-46CD-B52F-8F3795ADA3B1}" srcId="{FAD51E87-7239-45E4-9EBC-DE700992E90C}" destId="{B97677C2-C3F5-4198-864F-4C01EB72A108}" srcOrd="2" destOrd="0" parTransId="{2C732D6F-CB7E-4D55-B5BA-07D4E43A1906}" sibTransId="{E9A00EAC-DA07-4E35-B2FA-16462960039B}"/>
    <dgm:cxn modelId="{DFEAEE35-1315-42BD-9B29-41F45FFE5681}" srcId="{FAD51E87-7239-45E4-9EBC-DE700992E90C}" destId="{758DDEE8-3817-4141-B2AD-5F62869AE563}" srcOrd="3" destOrd="0" parTransId="{8C24F09F-3551-4E13-A62F-5D49490EEED2}" sibTransId="{07F37FF3-4FBD-450C-9BA3-0A7FE064FADE}"/>
    <dgm:cxn modelId="{2F1C4A27-B27B-4AA0-A655-0396CE8CE001}" srcId="{FAD51E87-7239-45E4-9EBC-DE700992E90C}" destId="{D9034FDC-78C6-4A25-B56B-9ECB28D7ACCD}" srcOrd="4" destOrd="0" parTransId="{275E2056-003C-4E89-A64F-0DF55BDEF8D4}" sibTransId="{11BAD902-6233-49EA-9C98-DBB633688BB0}"/>
    <dgm:cxn modelId="{C001E651-A3F1-4CE4-9A1D-F8FDF923B750}" srcId="{FAD51E87-7239-45E4-9EBC-DE700992E90C}" destId="{3A97E16E-692B-4F91-9D5C-EE5DC1535324}" srcOrd="5" destOrd="0" parTransId="{6C60F078-5D33-4761-B81E-9A63945139BC}" sibTransId="{A63E90BC-3CB8-4805-9049-A920A808134B}"/>
    <dgm:cxn modelId="{68111DB8-FC73-4201-AA4F-A7A5070220E8}" srcId="{9E5764FF-FD05-4AE2-9082-3BC00B121940}" destId="{C493F5C9-A55B-478B-9A13-131217A2D483}" srcOrd="1" destOrd="0" parTransId="{DC082436-F225-48AA-93E0-F0F49521C642}" sibTransId="{495866E2-DECE-4A6D-BCFF-8B3140B5FC5A}"/>
    <dgm:cxn modelId="{71E9D5B3-B4B6-46E8-9A4C-7DD4329AFD63}" srcId="{C493F5C9-A55B-478B-9A13-131217A2D483}" destId="{66A3FF63-231C-4D51-85CD-AE676573E0F5}" srcOrd="0" destOrd="1" parTransId="{0D3E6623-474E-4084-B7D2-7028C2AD8A91}" sibTransId="{183EF71C-73D2-4794-9B30-F19A85D4C39A}"/>
    <dgm:cxn modelId="{CDF3084A-5DA5-4D6A-95CD-0841A65C1979}" srcId="{C493F5C9-A55B-478B-9A13-131217A2D483}" destId="{6796E920-FE97-4A89-9A9F-0DC037357D03}" srcOrd="1" destOrd="1" parTransId="{89BB48F2-4800-48DA-BBC6-F01B39CB001C}" sibTransId="{1177D9E9-A3E5-4838-BB8D-019CD85D8ABB}"/>
    <dgm:cxn modelId="{ACDC452B-1207-45A8-99DE-0B2059621128}" srcId="{C493F5C9-A55B-478B-9A13-131217A2D483}" destId="{7BBBE47F-7B7E-4D7D-85DF-E16140B6B39B}" srcOrd="2" destOrd="1" parTransId="{798A0C8E-C8F8-494C-8EE2-4D64F81C120D}" sibTransId="{1EE6E9B9-8581-424B-845D-D2718EF01934}"/>
    <dgm:cxn modelId="{B587AE11-967C-477A-A0C8-8B775E1D8E3E}" srcId="{C493F5C9-A55B-478B-9A13-131217A2D483}" destId="{8D6C446B-2BD9-434A-9102-C1E186084A93}" srcOrd="3" destOrd="1" parTransId="{4911564D-614F-46C4-BD57-2D6D94F25437}" sibTransId="{3CC2CC06-8A45-4B55-8FAD-FF0F22D16470}"/>
    <dgm:cxn modelId="{E0C074E8-1783-4ED3-8535-C0F095605481}" type="presOf" srcId="{AAC9E5D9-F1F0-4EAC-9422-FD57A4F6944E}" destId="{BB1EB247-3FB8-41F4-A585-B759CD645D6F}" srcOrd="0" destOrd="0" presId="urn:microsoft.com/office/officeart/2005/8/layout/hierarchy2#1"/>
    <dgm:cxn modelId="{726B9E5A-779A-46C2-81C1-B3C8683AD638}" type="presParOf" srcId="{BB1EB247-3FB8-41F4-A585-B759CD645D6F}" destId="{D3F279C6-7236-4456-ADA3-591444115D79}" srcOrd="0" destOrd="0" presId="urn:microsoft.com/office/officeart/2005/8/layout/hierarchy2#1"/>
    <dgm:cxn modelId="{7FAEB9B7-2CB7-420B-9410-CD08B034190D}" type="presParOf" srcId="{D3F279C6-7236-4456-ADA3-591444115D79}" destId="{F3D30E5C-D9FF-46D7-9513-617D043BE094}" srcOrd="0" destOrd="0" presId="urn:microsoft.com/office/officeart/2005/8/layout/hierarchy2#1"/>
    <dgm:cxn modelId="{D7EE61FE-3F41-4F42-A6A3-5F6E14A3B488}" type="presOf" srcId="{9E5764FF-FD05-4AE2-9082-3BC00B121940}" destId="{F3D30E5C-D9FF-46D7-9513-617D043BE094}" srcOrd="0" destOrd="0" presId="urn:microsoft.com/office/officeart/2005/8/layout/hierarchy2#1"/>
    <dgm:cxn modelId="{BEE45C16-5FF0-4182-8FD9-B9D48562E4A8}" type="presParOf" srcId="{D3F279C6-7236-4456-ADA3-591444115D79}" destId="{0E704341-ABA9-49F9-B5CE-F6F5C61509AC}" srcOrd="1" destOrd="0" presId="urn:microsoft.com/office/officeart/2005/8/layout/hierarchy2#1"/>
    <dgm:cxn modelId="{DD6629DC-D865-4D1D-B8B9-BA64F0DCEAFD}" type="presParOf" srcId="{0E704341-ABA9-49F9-B5CE-F6F5C61509AC}" destId="{5324D042-A737-452C-9B0C-C9084D952565}" srcOrd="0" destOrd="1" presId="urn:microsoft.com/office/officeart/2005/8/layout/hierarchy2#1"/>
    <dgm:cxn modelId="{38655722-F27A-46C6-80EB-E5082F222BCB}" type="presOf" srcId="{ABA19C13-AA21-4D0D-ACEA-B1EDA334239E}" destId="{5324D042-A737-452C-9B0C-C9084D952565}" srcOrd="0" destOrd="0" presId="urn:microsoft.com/office/officeart/2005/8/layout/hierarchy2#1"/>
    <dgm:cxn modelId="{41950C86-8E73-4824-9359-F0A3EBE4E874}" type="presParOf" srcId="{5324D042-A737-452C-9B0C-C9084D952565}" destId="{DD01F676-B7BF-485D-A7FA-1B8A20337D6B}" srcOrd="0" destOrd="0" presId="urn:microsoft.com/office/officeart/2005/8/layout/hierarchy2#1"/>
    <dgm:cxn modelId="{368AF063-AE07-4E8E-9F15-D9AF8A94A423}" type="presOf" srcId="{ABA19C13-AA21-4D0D-ACEA-B1EDA334239E}" destId="{DD01F676-B7BF-485D-A7FA-1B8A20337D6B}" srcOrd="1" destOrd="0" presId="urn:microsoft.com/office/officeart/2005/8/layout/hierarchy2#1"/>
    <dgm:cxn modelId="{72E1FC66-3AE8-4299-B270-38626036C207}" type="presParOf" srcId="{0E704341-ABA9-49F9-B5CE-F6F5C61509AC}" destId="{4498C552-CF46-476C-BB3A-46A38CCB065E}" srcOrd="1" destOrd="1" presId="urn:microsoft.com/office/officeart/2005/8/layout/hierarchy2#1"/>
    <dgm:cxn modelId="{2DBF41D4-E612-4C2D-943C-8D3042464475}" type="presParOf" srcId="{4498C552-CF46-476C-BB3A-46A38CCB065E}" destId="{1C2FFAE7-0215-4678-85F0-67104D922419}" srcOrd="0" destOrd="1" presId="urn:microsoft.com/office/officeart/2005/8/layout/hierarchy2#1"/>
    <dgm:cxn modelId="{6CC5A8B6-EBA8-4C34-B488-3C0409F99A2C}" type="presOf" srcId="{FAD51E87-7239-45E4-9EBC-DE700992E90C}" destId="{1C2FFAE7-0215-4678-85F0-67104D922419}" srcOrd="0" destOrd="0" presId="urn:microsoft.com/office/officeart/2005/8/layout/hierarchy2#1"/>
    <dgm:cxn modelId="{0A0FE612-2562-4A38-88EA-CCE4F2DCC199}" type="presParOf" srcId="{4498C552-CF46-476C-BB3A-46A38CCB065E}" destId="{4B0314EA-9846-410B-B8A7-A0456BDCB45F}" srcOrd="1" destOrd="1" presId="urn:microsoft.com/office/officeart/2005/8/layout/hierarchy2#1"/>
    <dgm:cxn modelId="{BD647189-264B-4F77-8D2D-C79075231D5B}" type="presParOf" srcId="{4B0314EA-9846-410B-B8A7-A0456BDCB45F}" destId="{4964E253-8705-4DD4-8AD4-3B53269E2237}" srcOrd="0" destOrd="1" presId="urn:microsoft.com/office/officeart/2005/8/layout/hierarchy2#1"/>
    <dgm:cxn modelId="{EF498F2A-7562-4AF7-8205-14F04D68645E}" type="presOf" srcId="{865E553C-AF4E-46AC-B484-8AE7FDDC41AF}" destId="{4964E253-8705-4DD4-8AD4-3B53269E2237}" srcOrd="0" destOrd="0" presId="urn:microsoft.com/office/officeart/2005/8/layout/hierarchy2#1"/>
    <dgm:cxn modelId="{23804C5C-6F47-4BDC-968D-22226D9282DD}" type="presParOf" srcId="{4964E253-8705-4DD4-8AD4-3B53269E2237}" destId="{735C6DB4-E2B0-41F9-9603-29447CFAA0A3}" srcOrd="0" destOrd="0" presId="urn:microsoft.com/office/officeart/2005/8/layout/hierarchy2#1"/>
    <dgm:cxn modelId="{F2F3265F-C5A8-4B33-8143-EEE87E20AAE9}" type="presOf" srcId="{865E553C-AF4E-46AC-B484-8AE7FDDC41AF}" destId="{735C6DB4-E2B0-41F9-9603-29447CFAA0A3}" srcOrd="1" destOrd="0" presId="urn:microsoft.com/office/officeart/2005/8/layout/hierarchy2#1"/>
    <dgm:cxn modelId="{0D056139-4B40-49E7-9FCC-A3A8165A959F}" type="presParOf" srcId="{4B0314EA-9846-410B-B8A7-A0456BDCB45F}" destId="{4C41107E-5F3B-4CF2-972C-ACE022BB7370}" srcOrd="1" destOrd="1" presId="urn:microsoft.com/office/officeart/2005/8/layout/hierarchy2#1"/>
    <dgm:cxn modelId="{261EBCB2-ED47-4599-AF1A-F7FCDB634B1A}" type="presParOf" srcId="{4C41107E-5F3B-4CF2-972C-ACE022BB7370}" destId="{839F9058-3384-4E23-A163-48CAAC08D4A1}" srcOrd="0" destOrd="1" presId="urn:microsoft.com/office/officeart/2005/8/layout/hierarchy2#1"/>
    <dgm:cxn modelId="{EE81AA0F-809C-4562-BB6E-8EB7DCB13A2A}" type="presOf" srcId="{FCD0F79B-FA7A-4EEC-B6DE-95C6AED0BF9F}" destId="{839F9058-3384-4E23-A163-48CAAC08D4A1}" srcOrd="0" destOrd="0" presId="urn:microsoft.com/office/officeart/2005/8/layout/hierarchy2#1"/>
    <dgm:cxn modelId="{2024CDFF-DFBD-47D9-8707-4AC27AA32746}" type="presParOf" srcId="{4C41107E-5F3B-4CF2-972C-ACE022BB7370}" destId="{DF8D5C90-2543-499C-82EE-115F2AC4F875}" srcOrd="1" destOrd="1" presId="urn:microsoft.com/office/officeart/2005/8/layout/hierarchy2#1"/>
    <dgm:cxn modelId="{92D70E88-1835-4AAA-974C-50004E4B6142}" type="presParOf" srcId="{4B0314EA-9846-410B-B8A7-A0456BDCB45F}" destId="{27D46CE2-D4BA-4904-894C-A70319B6ABA9}" srcOrd="2" destOrd="1" presId="urn:microsoft.com/office/officeart/2005/8/layout/hierarchy2#1"/>
    <dgm:cxn modelId="{66F250C7-460E-4CDF-807B-89C492614211}" type="presOf" srcId="{0F4363C9-A221-4F59-9085-B31047BCFD3D}" destId="{27D46CE2-D4BA-4904-894C-A70319B6ABA9}" srcOrd="0" destOrd="0" presId="urn:microsoft.com/office/officeart/2005/8/layout/hierarchy2#1"/>
    <dgm:cxn modelId="{355A0A38-5D13-4A3A-AF15-7DD31EF47AC6}" type="presParOf" srcId="{27D46CE2-D4BA-4904-894C-A70319B6ABA9}" destId="{93EF32F1-24A4-431F-9B39-5C8F9281D8A1}" srcOrd="0" destOrd="2" presId="urn:microsoft.com/office/officeart/2005/8/layout/hierarchy2#1"/>
    <dgm:cxn modelId="{0B01658C-5664-40B8-8578-A9E571AAC9D1}" type="presOf" srcId="{0F4363C9-A221-4F59-9085-B31047BCFD3D}" destId="{93EF32F1-24A4-431F-9B39-5C8F9281D8A1}" srcOrd="1" destOrd="0" presId="urn:microsoft.com/office/officeart/2005/8/layout/hierarchy2#1"/>
    <dgm:cxn modelId="{6D1D27C1-0BEA-473A-ADF3-21C5285190D1}" type="presParOf" srcId="{4B0314EA-9846-410B-B8A7-A0456BDCB45F}" destId="{737D456C-0287-4B12-A331-CC1E1CE0C1F9}" srcOrd="3" destOrd="1" presId="urn:microsoft.com/office/officeart/2005/8/layout/hierarchy2#1"/>
    <dgm:cxn modelId="{3C7103B6-74A7-48F6-940B-7FF5F5C2E852}" type="presParOf" srcId="{737D456C-0287-4B12-A331-CC1E1CE0C1F9}" destId="{B362E9DA-F312-48A2-BCDC-A944022CD907}" srcOrd="0" destOrd="3" presId="urn:microsoft.com/office/officeart/2005/8/layout/hierarchy2#1"/>
    <dgm:cxn modelId="{F77A083D-9838-46F2-B3DC-D85186ADA3F2}" type="presOf" srcId="{F93B7CF8-90F4-4C99-89E1-CE63B7771218}" destId="{B362E9DA-F312-48A2-BCDC-A944022CD907}" srcOrd="0" destOrd="0" presId="urn:microsoft.com/office/officeart/2005/8/layout/hierarchy2#1"/>
    <dgm:cxn modelId="{82E7FFBB-0C49-412F-9BC3-0B8E2C3570E3}" type="presParOf" srcId="{737D456C-0287-4B12-A331-CC1E1CE0C1F9}" destId="{B2DDDCC8-A17E-46C9-95A9-38305392A6FD}" srcOrd="1" destOrd="3" presId="urn:microsoft.com/office/officeart/2005/8/layout/hierarchy2#1"/>
    <dgm:cxn modelId="{4D3F54BB-447E-4EDA-BEA0-E51112B6F292}" type="presParOf" srcId="{4B0314EA-9846-410B-B8A7-A0456BDCB45F}" destId="{BFFC345C-2A67-4015-8F3B-5A609242C226}" srcOrd="4" destOrd="1" presId="urn:microsoft.com/office/officeart/2005/8/layout/hierarchy2#1"/>
    <dgm:cxn modelId="{EAAA3690-6764-4007-9256-1ADFD0CC356F}" type="presOf" srcId="{2C732D6F-CB7E-4D55-B5BA-07D4E43A1906}" destId="{BFFC345C-2A67-4015-8F3B-5A609242C226}" srcOrd="0" destOrd="0" presId="urn:microsoft.com/office/officeart/2005/8/layout/hierarchy2#1"/>
    <dgm:cxn modelId="{75AA705C-9A4C-4C74-9A80-CDF8F039A07F}" type="presParOf" srcId="{BFFC345C-2A67-4015-8F3B-5A609242C226}" destId="{CE887E46-7750-4B9F-AB5D-C7A6AAEA0EAD}" srcOrd="0" destOrd="4" presId="urn:microsoft.com/office/officeart/2005/8/layout/hierarchy2#1"/>
    <dgm:cxn modelId="{15E6B44F-F757-4884-9D03-C697D9411456}" type="presOf" srcId="{2C732D6F-CB7E-4D55-B5BA-07D4E43A1906}" destId="{CE887E46-7750-4B9F-AB5D-C7A6AAEA0EAD}" srcOrd="1" destOrd="0" presId="urn:microsoft.com/office/officeart/2005/8/layout/hierarchy2#1"/>
    <dgm:cxn modelId="{E15BBBF8-B785-4A06-BE34-4778964CB30C}" type="presParOf" srcId="{4B0314EA-9846-410B-B8A7-A0456BDCB45F}" destId="{FDF35904-5C15-4693-8077-8B8AF28FBEDA}" srcOrd="5" destOrd="1" presId="urn:microsoft.com/office/officeart/2005/8/layout/hierarchy2#1"/>
    <dgm:cxn modelId="{C6FE72FC-9280-4A3A-B12F-934E6B024DC2}" type="presParOf" srcId="{FDF35904-5C15-4693-8077-8B8AF28FBEDA}" destId="{C7D51B15-F93E-4E0C-8D16-3512D49D6478}" srcOrd="0" destOrd="5" presId="urn:microsoft.com/office/officeart/2005/8/layout/hierarchy2#1"/>
    <dgm:cxn modelId="{F4299796-0376-4E0C-9C1B-E0DEB45941B2}" type="presOf" srcId="{B97677C2-C3F5-4198-864F-4C01EB72A108}" destId="{C7D51B15-F93E-4E0C-8D16-3512D49D6478}" srcOrd="0" destOrd="0" presId="urn:microsoft.com/office/officeart/2005/8/layout/hierarchy2#1"/>
    <dgm:cxn modelId="{6DB5F005-7A80-43C8-A4E4-FD0C4F1EC32C}" type="presParOf" srcId="{FDF35904-5C15-4693-8077-8B8AF28FBEDA}" destId="{AAA44ED2-5193-4D00-A96A-1A8EA26F9858}" srcOrd="1" destOrd="5" presId="urn:microsoft.com/office/officeart/2005/8/layout/hierarchy2#1"/>
    <dgm:cxn modelId="{0E41909C-B79F-45BA-A689-C8CFD5523869}" type="presParOf" srcId="{4B0314EA-9846-410B-B8A7-A0456BDCB45F}" destId="{28D09961-D7FA-4DF4-B578-501054AD7224}" srcOrd="6" destOrd="1" presId="urn:microsoft.com/office/officeart/2005/8/layout/hierarchy2#1"/>
    <dgm:cxn modelId="{131ED7C5-DD1C-4E7A-9DFB-F95AA0143F46}" type="presOf" srcId="{8C24F09F-3551-4E13-A62F-5D49490EEED2}" destId="{28D09961-D7FA-4DF4-B578-501054AD7224}" srcOrd="0" destOrd="0" presId="urn:microsoft.com/office/officeart/2005/8/layout/hierarchy2#1"/>
    <dgm:cxn modelId="{9B00062E-746C-4522-97A4-9FA13ACCE4D0}" type="presParOf" srcId="{28D09961-D7FA-4DF4-B578-501054AD7224}" destId="{B511763A-4657-4B87-8E8A-16A34C8CF723}" srcOrd="0" destOrd="6" presId="urn:microsoft.com/office/officeart/2005/8/layout/hierarchy2#1"/>
    <dgm:cxn modelId="{A02A93EA-7BD6-4B83-8A23-B37F3E9A6F41}" type="presOf" srcId="{8C24F09F-3551-4E13-A62F-5D49490EEED2}" destId="{B511763A-4657-4B87-8E8A-16A34C8CF723}" srcOrd="1" destOrd="0" presId="urn:microsoft.com/office/officeart/2005/8/layout/hierarchy2#1"/>
    <dgm:cxn modelId="{49531F10-2B42-41F5-B89A-2BA075CC2B90}" type="presParOf" srcId="{4B0314EA-9846-410B-B8A7-A0456BDCB45F}" destId="{D7D2D026-52D2-41BB-9196-F8675D957D14}" srcOrd="7" destOrd="1" presId="urn:microsoft.com/office/officeart/2005/8/layout/hierarchy2#1"/>
    <dgm:cxn modelId="{79B4A41F-0ED1-4775-BE0E-AEDAFE80C368}" type="presParOf" srcId="{D7D2D026-52D2-41BB-9196-F8675D957D14}" destId="{FD15C7E2-C1AA-4B07-B2B3-0FA6C2A5CE46}" srcOrd="0" destOrd="7" presId="urn:microsoft.com/office/officeart/2005/8/layout/hierarchy2#1"/>
    <dgm:cxn modelId="{48F66B75-0A26-4E9B-BDB2-1D1BA8CF4346}" type="presOf" srcId="{758DDEE8-3817-4141-B2AD-5F62869AE563}" destId="{FD15C7E2-C1AA-4B07-B2B3-0FA6C2A5CE46}" srcOrd="0" destOrd="0" presId="urn:microsoft.com/office/officeart/2005/8/layout/hierarchy2#1"/>
    <dgm:cxn modelId="{E1AA5137-9415-418C-BE80-D9A5D5596BDB}" type="presParOf" srcId="{D7D2D026-52D2-41BB-9196-F8675D957D14}" destId="{A73157BA-696D-46A5-A63A-03A2E5F3D33F}" srcOrd="1" destOrd="7" presId="urn:microsoft.com/office/officeart/2005/8/layout/hierarchy2#1"/>
    <dgm:cxn modelId="{645D4B86-240F-4826-B82F-BE02B46640AF}" type="presParOf" srcId="{4B0314EA-9846-410B-B8A7-A0456BDCB45F}" destId="{11095B0F-7FF9-4AD5-897B-DE0A46E9FF2F}" srcOrd="8" destOrd="1" presId="urn:microsoft.com/office/officeart/2005/8/layout/hierarchy2#1"/>
    <dgm:cxn modelId="{0D9CD852-1457-4CDA-9570-8202F26D107A}" type="presOf" srcId="{275E2056-003C-4E89-A64F-0DF55BDEF8D4}" destId="{11095B0F-7FF9-4AD5-897B-DE0A46E9FF2F}" srcOrd="0" destOrd="0" presId="urn:microsoft.com/office/officeart/2005/8/layout/hierarchy2#1"/>
    <dgm:cxn modelId="{AB16F9AF-4311-442D-89EE-4F87EF94434E}" type="presParOf" srcId="{11095B0F-7FF9-4AD5-897B-DE0A46E9FF2F}" destId="{414920B6-EB64-4307-A413-ADB439142AD3}" srcOrd="0" destOrd="8" presId="urn:microsoft.com/office/officeart/2005/8/layout/hierarchy2#1"/>
    <dgm:cxn modelId="{0027EBCE-B800-44E9-ACC4-8D662A038492}" type="presOf" srcId="{275E2056-003C-4E89-A64F-0DF55BDEF8D4}" destId="{414920B6-EB64-4307-A413-ADB439142AD3}" srcOrd="1" destOrd="0" presId="urn:microsoft.com/office/officeart/2005/8/layout/hierarchy2#1"/>
    <dgm:cxn modelId="{F54417DD-8A54-4FD7-BBF0-4BA58C853F5C}" type="presParOf" srcId="{4B0314EA-9846-410B-B8A7-A0456BDCB45F}" destId="{A79E6D68-CEB3-45AC-9F4B-F116A9AE8AC3}" srcOrd="9" destOrd="1" presId="urn:microsoft.com/office/officeart/2005/8/layout/hierarchy2#1"/>
    <dgm:cxn modelId="{FA1C8D2B-305F-441F-92A8-A71D271725B9}" type="presParOf" srcId="{A79E6D68-CEB3-45AC-9F4B-F116A9AE8AC3}" destId="{125CB9F0-6AC0-4E1A-9D86-E1A956AF9F1B}" srcOrd="0" destOrd="9" presId="urn:microsoft.com/office/officeart/2005/8/layout/hierarchy2#1"/>
    <dgm:cxn modelId="{25224ABD-CAC6-4127-9199-93F0B53CCD18}" type="presOf" srcId="{D9034FDC-78C6-4A25-B56B-9ECB28D7ACCD}" destId="{125CB9F0-6AC0-4E1A-9D86-E1A956AF9F1B}" srcOrd="0" destOrd="0" presId="urn:microsoft.com/office/officeart/2005/8/layout/hierarchy2#1"/>
    <dgm:cxn modelId="{60694EBF-6487-4C1F-A5D2-489477946629}" type="presParOf" srcId="{A79E6D68-CEB3-45AC-9F4B-F116A9AE8AC3}" destId="{67C7DF69-66CE-49C4-BA32-DC085E9A091B}" srcOrd="1" destOrd="9" presId="urn:microsoft.com/office/officeart/2005/8/layout/hierarchy2#1"/>
    <dgm:cxn modelId="{467C8346-8139-4746-96EA-8A7991722C7F}" type="presParOf" srcId="{4B0314EA-9846-410B-B8A7-A0456BDCB45F}" destId="{21954EF1-E77E-49D0-BE01-BFCA8CF2BC57}" srcOrd="10" destOrd="1" presId="urn:microsoft.com/office/officeart/2005/8/layout/hierarchy2#1"/>
    <dgm:cxn modelId="{D04628B3-883C-4350-8702-FB98C1D79101}" type="presOf" srcId="{6C60F078-5D33-4761-B81E-9A63945139BC}" destId="{21954EF1-E77E-49D0-BE01-BFCA8CF2BC57}" srcOrd="0" destOrd="0" presId="urn:microsoft.com/office/officeart/2005/8/layout/hierarchy2#1"/>
    <dgm:cxn modelId="{A56ADD8F-44E0-45AE-B615-4F4279EF4FA4}" type="presParOf" srcId="{21954EF1-E77E-49D0-BE01-BFCA8CF2BC57}" destId="{565E0849-D690-4C50-A313-B083B5899813}" srcOrd="0" destOrd="10" presId="urn:microsoft.com/office/officeart/2005/8/layout/hierarchy2#1"/>
    <dgm:cxn modelId="{409C3F8A-5695-498A-B990-890C1F1BD727}" type="presOf" srcId="{6C60F078-5D33-4761-B81E-9A63945139BC}" destId="{565E0849-D690-4C50-A313-B083B5899813}" srcOrd="1" destOrd="0" presId="urn:microsoft.com/office/officeart/2005/8/layout/hierarchy2#1"/>
    <dgm:cxn modelId="{BD322BC8-CFFF-47E9-8B08-93E1A095C2AD}" type="presParOf" srcId="{4B0314EA-9846-410B-B8A7-A0456BDCB45F}" destId="{E5DAC90F-5C69-474B-9329-ED3CEECB8D78}" srcOrd="11" destOrd="1" presId="urn:microsoft.com/office/officeart/2005/8/layout/hierarchy2#1"/>
    <dgm:cxn modelId="{139EA792-DE4C-4C93-89CA-B10497BDA123}" type="presParOf" srcId="{E5DAC90F-5C69-474B-9329-ED3CEECB8D78}" destId="{051275B2-A8D8-40D2-8F76-87EFA4C8C869}" srcOrd="0" destOrd="11" presId="urn:microsoft.com/office/officeart/2005/8/layout/hierarchy2#1"/>
    <dgm:cxn modelId="{C9D2C475-0CD9-4121-B292-788891C3DF3D}" type="presOf" srcId="{3A97E16E-692B-4F91-9D5C-EE5DC1535324}" destId="{051275B2-A8D8-40D2-8F76-87EFA4C8C869}" srcOrd="0" destOrd="0" presId="urn:microsoft.com/office/officeart/2005/8/layout/hierarchy2#1"/>
    <dgm:cxn modelId="{E6DBBC45-567D-48A0-AB6C-D5D8950F9724}" type="presParOf" srcId="{E5DAC90F-5C69-474B-9329-ED3CEECB8D78}" destId="{38C4A11F-AAA2-4607-98D6-ACA202595D76}" srcOrd="1" destOrd="11" presId="urn:microsoft.com/office/officeart/2005/8/layout/hierarchy2#1"/>
    <dgm:cxn modelId="{7330FB66-F900-42B2-AE37-BACF4F5D2B7C}" type="presParOf" srcId="{0E704341-ABA9-49F9-B5CE-F6F5C61509AC}" destId="{EF94C555-E438-45A4-BF6E-3C11D57C530F}" srcOrd="2" destOrd="1" presId="urn:microsoft.com/office/officeart/2005/8/layout/hierarchy2#1"/>
    <dgm:cxn modelId="{265B386F-4BEB-41E7-B841-592D9E499F84}" type="presOf" srcId="{DC082436-F225-48AA-93E0-F0F49521C642}" destId="{EF94C555-E438-45A4-BF6E-3C11D57C530F}" srcOrd="0" destOrd="0" presId="urn:microsoft.com/office/officeart/2005/8/layout/hierarchy2#1"/>
    <dgm:cxn modelId="{7CF8C1E0-BE6A-46A4-A714-2BD2B86A44F4}" type="presParOf" srcId="{EF94C555-E438-45A4-BF6E-3C11D57C530F}" destId="{1B8710EF-06B1-4064-92B1-3E6CE4EC9AAA}" srcOrd="0" destOrd="2" presId="urn:microsoft.com/office/officeart/2005/8/layout/hierarchy2#1"/>
    <dgm:cxn modelId="{DC8BC963-A42E-48EC-8A52-FF8583C91B70}" type="presOf" srcId="{DC082436-F225-48AA-93E0-F0F49521C642}" destId="{1B8710EF-06B1-4064-92B1-3E6CE4EC9AAA}" srcOrd="1" destOrd="0" presId="urn:microsoft.com/office/officeart/2005/8/layout/hierarchy2#1"/>
    <dgm:cxn modelId="{8E8BEEE2-A849-46D4-9A64-CF35BE856589}" type="presParOf" srcId="{0E704341-ABA9-49F9-B5CE-F6F5C61509AC}" destId="{76DEBF13-31EA-44F1-A90E-6E7D1C739D48}" srcOrd="3" destOrd="1" presId="urn:microsoft.com/office/officeart/2005/8/layout/hierarchy2#1"/>
    <dgm:cxn modelId="{5B48B3C3-BC77-4C59-8417-4A09333BE592}" type="presParOf" srcId="{76DEBF13-31EA-44F1-A90E-6E7D1C739D48}" destId="{F599874E-B4C1-4C5B-BA81-A8ED1525BD40}" srcOrd="0" destOrd="3" presId="urn:microsoft.com/office/officeart/2005/8/layout/hierarchy2#1"/>
    <dgm:cxn modelId="{D0B29B29-6EC6-4BDD-8F2C-431A1DEE9FC4}" type="presOf" srcId="{C493F5C9-A55B-478B-9A13-131217A2D483}" destId="{F599874E-B4C1-4C5B-BA81-A8ED1525BD40}" srcOrd="0" destOrd="0" presId="urn:microsoft.com/office/officeart/2005/8/layout/hierarchy2#1"/>
    <dgm:cxn modelId="{7E28A99D-9945-4422-ABB1-F8B01B0C1BF8}" type="presParOf" srcId="{76DEBF13-31EA-44F1-A90E-6E7D1C739D48}" destId="{24A0EB70-E72C-4104-8A8E-D5B69436C845}" srcOrd="1" destOrd="3" presId="urn:microsoft.com/office/officeart/2005/8/layout/hierarchy2#1"/>
    <dgm:cxn modelId="{0FB680D2-835C-4AF2-A588-09E09E1D7D84}" type="presParOf" srcId="{24A0EB70-E72C-4104-8A8E-D5B69436C845}" destId="{AF2D10B8-CACA-47E0-A07E-B1C4166ADD48}" srcOrd="0" destOrd="1" presId="urn:microsoft.com/office/officeart/2005/8/layout/hierarchy2#1"/>
    <dgm:cxn modelId="{1354E04F-7285-406F-8892-41314C863386}" type="presOf" srcId="{0D3E6623-474E-4084-B7D2-7028C2AD8A91}" destId="{AF2D10B8-CACA-47E0-A07E-B1C4166ADD48}" srcOrd="0" destOrd="0" presId="urn:microsoft.com/office/officeart/2005/8/layout/hierarchy2#1"/>
    <dgm:cxn modelId="{06B5AC23-1B4E-455D-82D9-CB2A33D63BD4}" type="presParOf" srcId="{AF2D10B8-CACA-47E0-A07E-B1C4166ADD48}" destId="{14833ACC-6901-49A8-A148-452D65DBBED7}" srcOrd="0" destOrd="0" presId="urn:microsoft.com/office/officeart/2005/8/layout/hierarchy2#1"/>
    <dgm:cxn modelId="{07D2C41D-8BF7-4AE0-B062-3E4D422C70C0}" type="presOf" srcId="{0D3E6623-474E-4084-B7D2-7028C2AD8A91}" destId="{14833ACC-6901-49A8-A148-452D65DBBED7}" srcOrd="1" destOrd="0" presId="urn:microsoft.com/office/officeart/2005/8/layout/hierarchy2#1"/>
    <dgm:cxn modelId="{C02F9CE9-0BE8-4163-A897-5E1FA31E3930}" type="presParOf" srcId="{24A0EB70-E72C-4104-8A8E-D5B69436C845}" destId="{722DB127-6909-4F0D-A42E-C51E2ABE1C1A}" srcOrd="1" destOrd="1" presId="urn:microsoft.com/office/officeart/2005/8/layout/hierarchy2#1"/>
    <dgm:cxn modelId="{7CE6A7F3-087B-404A-B395-3B871A5B7F77}" type="presParOf" srcId="{722DB127-6909-4F0D-A42E-C51E2ABE1C1A}" destId="{1AD93479-8ECE-4960-9538-2C1B9004E1B5}" srcOrd="0" destOrd="1" presId="urn:microsoft.com/office/officeart/2005/8/layout/hierarchy2#1"/>
    <dgm:cxn modelId="{0585C796-78B1-4D18-82F3-C5C6F6822233}" type="presOf" srcId="{66A3FF63-231C-4D51-85CD-AE676573E0F5}" destId="{1AD93479-8ECE-4960-9538-2C1B9004E1B5}" srcOrd="0" destOrd="0" presId="urn:microsoft.com/office/officeart/2005/8/layout/hierarchy2#1"/>
    <dgm:cxn modelId="{92394A46-0D8C-4EC4-9ABB-BC1AF0A343F3}" type="presParOf" srcId="{722DB127-6909-4F0D-A42E-C51E2ABE1C1A}" destId="{EF01C7AE-79DE-4AE3-BAD1-F14BF89E80A3}" srcOrd="1" destOrd="1" presId="urn:microsoft.com/office/officeart/2005/8/layout/hierarchy2#1"/>
    <dgm:cxn modelId="{88D9BDDD-18E1-4331-A15B-FFC403D5A056}" type="presParOf" srcId="{24A0EB70-E72C-4104-8A8E-D5B69436C845}" destId="{5635FE03-8BC5-49DE-AB32-18C4BC26CAAD}" srcOrd="2" destOrd="1" presId="urn:microsoft.com/office/officeart/2005/8/layout/hierarchy2#1"/>
    <dgm:cxn modelId="{ED74D1EE-CC49-4F02-978B-9335911C3F3A}" type="presOf" srcId="{89BB48F2-4800-48DA-BBC6-F01B39CB001C}" destId="{5635FE03-8BC5-49DE-AB32-18C4BC26CAAD}" srcOrd="0" destOrd="0" presId="urn:microsoft.com/office/officeart/2005/8/layout/hierarchy2#1"/>
    <dgm:cxn modelId="{1A0EF6A8-A496-4D07-9028-0A6E28B18B6D}" type="presParOf" srcId="{5635FE03-8BC5-49DE-AB32-18C4BC26CAAD}" destId="{75B4229B-4B9A-4FEF-91A5-7BAE287100A0}" srcOrd="0" destOrd="2" presId="urn:microsoft.com/office/officeart/2005/8/layout/hierarchy2#1"/>
    <dgm:cxn modelId="{21CF4DA4-2B67-4477-9D41-EEDA3579F03C}" type="presOf" srcId="{89BB48F2-4800-48DA-BBC6-F01B39CB001C}" destId="{75B4229B-4B9A-4FEF-91A5-7BAE287100A0}" srcOrd="1" destOrd="0" presId="urn:microsoft.com/office/officeart/2005/8/layout/hierarchy2#1"/>
    <dgm:cxn modelId="{DFD3AD78-3539-4D98-8CF4-BDB14FB941F5}" type="presParOf" srcId="{24A0EB70-E72C-4104-8A8E-D5B69436C845}" destId="{261D6421-011E-422F-8A85-BDEB13096CA8}" srcOrd="3" destOrd="1" presId="urn:microsoft.com/office/officeart/2005/8/layout/hierarchy2#1"/>
    <dgm:cxn modelId="{1B059B37-2662-4EA5-9BDB-4F8813BAC6BE}" type="presParOf" srcId="{261D6421-011E-422F-8A85-BDEB13096CA8}" destId="{E06ED19E-0789-439D-B241-5610CF1E8EA2}" srcOrd="0" destOrd="3" presId="urn:microsoft.com/office/officeart/2005/8/layout/hierarchy2#1"/>
    <dgm:cxn modelId="{4A8EF3A1-987D-4879-98F5-59E73B8596F0}" type="presOf" srcId="{6796E920-FE97-4A89-9A9F-0DC037357D03}" destId="{E06ED19E-0789-439D-B241-5610CF1E8EA2}" srcOrd="0" destOrd="0" presId="urn:microsoft.com/office/officeart/2005/8/layout/hierarchy2#1"/>
    <dgm:cxn modelId="{846DD826-17D2-461D-8A44-AEFCFCD07074}" type="presParOf" srcId="{261D6421-011E-422F-8A85-BDEB13096CA8}" destId="{A37D82F5-57D0-428D-807A-E6DC28AA5C86}" srcOrd="1" destOrd="3" presId="urn:microsoft.com/office/officeart/2005/8/layout/hierarchy2#1"/>
    <dgm:cxn modelId="{DB26EC85-9CB6-4288-A71B-19C2270CA4C9}" type="presParOf" srcId="{24A0EB70-E72C-4104-8A8E-D5B69436C845}" destId="{212DE749-958B-4817-9BBC-74038A121DB1}" srcOrd="4" destOrd="1" presId="urn:microsoft.com/office/officeart/2005/8/layout/hierarchy2#1"/>
    <dgm:cxn modelId="{11A436DA-292B-4F7D-A7D3-EEA8C7963FE8}" type="presOf" srcId="{798A0C8E-C8F8-494C-8EE2-4D64F81C120D}" destId="{212DE749-958B-4817-9BBC-74038A121DB1}" srcOrd="0" destOrd="0" presId="urn:microsoft.com/office/officeart/2005/8/layout/hierarchy2#1"/>
    <dgm:cxn modelId="{218BBC86-E5AF-440B-B7D0-E0EA1C593DBA}" type="presParOf" srcId="{212DE749-958B-4817-9BBC-74038A121DB1}" destId="{545A30E6-5E15-46E6-A106-545D430D926A}" srcOrd="0" destOrd="4" presId="urn:microsoft.com/office/officeart/2005/8/layout/hierarchy2#1"/>
    <dgm:cxn modelId="{9EE74ECC-98EA-431B-9B67-8416B53C7292}" type="presOf" srcId="{798A0C8E-C8F8-494C-8EE2-4D64F81C120D}" destId="{545A30E6-5E15-46E6-A106-545D430D926A}" srcOrd="1" destOrd="0" presId="urn:microsoft.com/office/officeart/2005/8/layout/hierarchy2#1"/>
    <dgm:cxn modelId="{DFBB237F-B52B-4948-89A2-833F8E369525}" type="presParOf" srcId="{24A0EB70-E72C-4104-8A8E-D5B69436C845}" destId="{905CF0B9-218E-4069-9843-038D88BA89D6}" srcOrd="5" destOrd="1" presId="urn:microsoft.com/office/officeart/2005/8/layout/hierarchy2#1"/>
    <dgm:cxn modelId="{2D209889-D848-4A4A-A9D8-64594DDF88BF}" type="presParOf" srcId="{905CF0B9-218E-4069-9843-038D88BA89D6}" destId="{75949E71-EDF1-46EB-ACCB-82E149AEAA34}" srcOrd="0" destOrd="5" presId="urn:microsoft.com/office/officeart/2005/8/layout/hierarchy2#1"/>
    <dgm:cxn modelId="{DC5BBC0D-99D7-4497-9926-5B0047E47486}" type="presOf" srcId="{7BBBE47F-7B7E-4D7D-85DF-E16140B6B39B}" destId="{75949E71-EDF1-46EB-ACCB-82E149AEAA34}" srcOrd="0" destOrd="0" presId="urn:microsoft.com/office/officeart/2005/8/layout/hierarchy2#1"/>
    <dgm:cxn modelId="{7DD85BEF-465F-4950-9889-38902C04C1E0}" type="presParOf" srcId="{905CF0B9-218E-4069-9843-038D88BA89D6}" destId="{E380606B-7928-4647-A14F-BC4DBE4A9E25}" srcOrd="1" destOrd="5" presId="urn:microsoft.com/office/officeart/2005/8/layout/hierarchy2#1"/>
    <dgm:cxn modelId="{49A0D6F1-F837-404D-95D7-C482E01B4705}" type="presParOf" srcId="{24A0EB70-E72C-4104-8A8E-D5B69436C845}" destId="{A111CD59-FD30-4210-9FF8-323CB8EDA485}" srcOrd="6" destOrd="1" presId="urn:microsoft.com/office/officeart/2005/8/layout/hierarchy2#1"/>
    <dgm:cxn modelId="{794289D3-02FC-4161-AED7-E98B522B156C}" type="presOf" srcId="{4911564D-614F-46C4-BD57-2D6D94F25437}" destId="{A111CD59-FD30-4210-9FF8-323CB8EDA485}" srcOrd="0" destOrd="0" presId="urn:microsoft.com/office/officeart/2005/8/layout/hierarchy2#1"/>
    <dgm:cxn modelId="{9EC248D9-52F4-480E-80CA-16AA3B77F4D4}" type="presParOf" srcId="{A111CD59-FD30-4210-9FF8-323CB8EDA485}" destId="{983B11D8-235B-458B-8C9C-7940C22B90AD}" srcOrd="0" destOrd="6" presId="urn:microsoft.com/office/officeart/2005/8/layout/hierarchy2#1"/>
    <dgm:cxn modelId="{9E482939-102F-4023-A37E-6EF301D86E1E}" type="presOf" srcId="{4911564D-614F-46C4-BD57-2D6D94F25437}" destId="{983B11D8-235B-458B-8C9C-7940C22B90AD}" srcOrd="1" destOrd="0" presId="urn:microsoft.com/office/officeart/2005/8/layout/hierarchy2#1"/>
    <dgm:cxn modelId="{3D8BA6F7-4F72-4955-A20A-272882D9076E}" type="presParOf" srcId="{24A0EB70-E72C-4104-8A8E-D5B69436C845}" destId="{0BB51036-E150-4B0D-99E1-C92C24DA448A}" srcOrd="7" destOrd="1" presId="urn:microsoft.com/office/officeart/2005/8/layout/hierarchy2#1"/>
    <dgm:cxn modelId="{CCD77122-F846-4AFC-A223-F41B67C2528D}" type="presParOf" srcId="{0BB51036-E150-4B0D-99E1-C92C24DA448A}" destId="{77DFA07F-BC50-46DC-97DC-A14A96A14E6A}" srcOrd="0" destOrd="7" presId="urn:microsoft.com/office/officeart/2005/8/layout/hierarchy2#1"/>
    <dgm:cxn modelId="{C7ADFC00-68F0-4F95-A511-49B45A2B2271}" type="presOf" srcId="{8D6C446B-2BD9-434A-9102-C1E186084A93}" destId="{77DFA07F-BC50-46DC-97DC-A14A96A14E6A}" srcOrd="0" destOrd="0" presId="urn:microsoft.com/office/officeart/2005/8/layout/hierarchy2#1"/>
    <dgm:cxn modelId="{56E26024-DC6D-43C9-AC24-0070FD86E6A4}" type="presParOf" srcId="{0BB51036-E150-4B0D-99E1-C92C24DA448A}" destId="{1CDD5F78-11EA-4AF6-8950-6ED215F6CBB2}" srcOrd="1" destOrd="7"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F5C46-07E8-654C-928C-38354011E247}" type="doc">
      <dgm:prSet loTypeId="urn:microsoft.com/office/officeart/2005/8/layout/process1" loCatId="process" qsTypeId="urn:microsoft.com/office/officeart/2005/8/quickstyle/simple4#1" qsCatId="simple" csTypeId="urn:microsoft.com/office/officeart/2005/8/colors/colorful5#1" csCatId="colorful" phldr="1"/>
      <dgm:spPr/>
    </dgm:pt>
    <dgm:pt modelId="{9BBB1ECB-3B21-5444-BC22-F5A66C05FA52}">
      <dgm:prSet phldrT="[文本]" custT="1"/>
      <dgm:spPr/>
      <dgm:t>
        <a:bodyPr/>
        <a:lstStyle/>
        <a:p>
          <a:r>
            <a:rPr lang="zh-CN" altLang="en-US" sz="1600" b="1" i="0" dirty="0">
              <a:latin typeface="微软雅黑" panose="020B0503020204020204" pitchFamily="34" charset="-122"/>
              <a:ea typeface="微软雅黑" panose="020B0503020204020204" pitchFamily="34" charset="-122"/>
            </a:rPr>
            <a:t>获客</a:t>
          </a:r>
        </a:p>
      </dgm:t>
    </dgm:pt>
    <dgm:pt modelId="{AFC6C0E5-27C9-4741-9122-DADB0C309C12}" cxnId="{80A642D9-48A0-A84A-8514-1FE2D1810999}" type="parTrans">
      <dgm:prSet/>
      <dgm:spPr/>
      <dgm:t>
        <a:bodyPr/>
        <a:lstStyle/>
        <a:p>
          <a:endParaRPr lang="zh-CN" altLang="en-US"/>
        </a:p>
      </dgm:t>
    </dgm:pt>
    <dgm:pt modelId="{9EB837BD-97DB-124C-A00A-551818422A8C}" cxnId="{80A642D9-48A0-A84A-8514-1FE2D1810999}" type="sibTrans">
      <dgm:prSet/>
      <dgm:spPr/>
      <dgm:t>
        <a:bodyPr/>
        <a:lstStyle/>
        <a:p>
          <a:endParaRPr lang="zh-CN" altLang="en-US"/>
        </a:p>
      </dgm:t>
    </dgm:pt>
    <dgm:pt modelId="{5DF3B66F-09FA-F648-9096-F580F6E70B06}">
      <dgm:prSet phldrT="[文本]" custT="1"/>
      <dgm:spPr/>
      <dgm:t>
        <a:bodyPr/>
        <a:lstStyle/>
        <a:p>
          <a:r>
            <a:rPr lang="zh-CN" altLang="en-US" sz="1600" b="1" i="0" dirty="0">
              <a:latin typeface="微软雅黑" panose="020B0503020204020204" pitchFamily="34" charset="-122"/>
              <a:ea typeface="微软雅黑" panose="020B0503020204020204" pitchFamily="34" charset="-122"/>
            </a:rPr>
            <a:t>运营</a:t>
          </a:r>
        </a:p>
      </dgm:t>
    </dgm:pt>
    <dgm:pt modelId="{70A12C1E-C125-0E4C-9CDD-D9ECF0D62839}" cxnId="{B5C2F07A-313C-584C-AB58-D6D7B5C326DD}" type="parTrans">
      <dgm:prSet/>
      <dgm:spPr/>
      <dgm:t>
        <a:bodyPr/>
        <a:lstStyle/>
        <a:p>
          <a:endParaRPr lang="zh-CN" altLang="en-US"/>
        </a:p>
      </dgm:t>
    </dgm:pt>
    <dgm:pt modelId="{E52EBD77-C6F1-1E4E-A6B8-533E4CC38DF6}" cxnId="{B5C2F07A-313C-584C-AB58-D6D7B5C326DD}" type="sibTrans">
      <dgm:prSet/>
      <dgm:spPr/>
      <dgm:t>
        <a:bodyPr/>
        <a:lstStyle/>
        <a:p>
          <a:endParaRPr lang="zh-CN" altLang="en-US"/>
        </a:p>
      </dgm:t>
    </dgm:pt>
    <dgm:pt modelId="{4B505C0B-FE37-E14D-B260-D26BF2058C33}">
      <dgm:prSet phldrT="[文本]" custT="1"/>
      <dgm:spPr/>
      <dgm:t>
        <a:bodyPr/>
        <a:lstStyle/>
        <a:p>
          <a:r>
            <a:rPr lang="zh-CN" altLang="en-US" sz="1600" b="1" i="0" dirty="0">
              <a:latin typeface="微软雅黑" panose="020B0503020204020204" pitchFamily="34" charset="-122"/>
              <a:ea typeface="微软雅黑" panose="020B0503020204020204" pitchFamily="34" charset="-122"/>
            </a:rPr>
            <a:t>销售</a:t>
          </a:r>
        </a:p>
      </dgm:t>
    </dgm:pt>
    <dgm:pt modelId="{67E3F136-BDF4-914D-AF85-57387760502D}" cxnId="{3357765D-BC22-C749-9861-E04F5E7E44C9}" type="parTrans">
      <dgm:prSet/>
      <dgm:spPr/>
      <dgm:t>
        <a:bodyPr/>
        <a:lstStyle/>
        <a:p>
          <a:endParaRPr lang="zh-CN" altLang="en-US"/>
        </a:p>
      </dgm:t>
    </dgm:pt>
    <dgm:pt modelId="{0B8A1773-D8FF-5A48-A2D1-42109CC99525}" cxnId="{3357765D-BC22-C749-9861-E04F5E7E44C9}" type="sibTrans">
      <dgm:prSet/>
      <dgm:spPr/>
      <dgm:t>
        <a:bodyPr/>
        <a:lstStyle/>
        <a:p>
          <a:endParaRPr lang="zh-CN" altLang="en-US"/>
        </a:p>
      </dgm:t>
    </dgm:pt>
    <dgm:pt modelId="{E779478F-D8BB-3246-B342-8F517E09A7CA}" type="pres">
      <dgm:prSet presAssocID="{F71F5C46-07E8-654C-928C-38354011E247}" presName="Name0" presStyleCnt="0">
        <dgm:presLayoutVars>
          <dgm:dir/>
          <dgm:resizeHandles val="exact"/>
        </dgm:presLayoutVars>
      </dgm:prSet>
      <dgm:spPr/>
    </dgm:pt>
    <dgm:pt modelId="{7751DBEA-D7F5-E542-A01E-1E36A9259334}" type="pres">
      <dgm:prSet presAssocID="{9BBB1ECB-3B21-5444-BC22-F5A66C05FA52}" presName="node" presStyleLbl="node1" presStyleIdx="0" presStyleCnt="3" custScaleX="39121">
        <dgm:presLayoutVars>
          <dgm:bulletEnabled val="1"/>
        </dgm:presLayoutVars>
      </dgm:prSet>
      <dgm:spPr/>
      <dgm:t>
        <a:bodyPr/>
        <a:lstStyle/>
        <a:p>
          <a:endParaRPr lang="zh-CN" altLang="en-US"/>
        </a:p>
      </dgm:t>
    </dgm:pt>
    <dgm:pt modelId="{71DCE5B1-B2ED-8548-AA8D-CCF050936B83}" type="pres">
      <dgm:prSet presAssocID="{9EB837BD-97DB-124C-A00A-551818422A8C}" presName="sibTrans" presStyleLbl="sibTrans2D1" presStyleIdx="0" presStyleCnt="2" custFlipVert="1" custScaleX="56079" custScaleY="56079"/>
      <dgm:spPr/>
      <dgm:t>
        <a:bodyPr/>
        <a:lstStyle/>
        <a:p>
          <a:endParaRPr lang="zh-CN" altLang="en-US"/>
        </a:p>
      </dgm:t>
    </dgm:pt>
    <dgm:pt modelId="{386F712A-31AF-F04F-BBB3-F14BCFB9ED56}" type="pres">
      <dgm:prSet presAssocID="{9EB837BD-97DB-124C-A00A-551818422A8C}" presName="connectorText" presStyleLbl="sibTrans2D1" presStyleIdx="0" presStyleCnt="2"/>
      <dgm:spPr/>
      <dgm:t>
        <a:bodyPr/>
        <a:lstStyle/>
        <a:p>
          <a:endParaRPr lang="zh-CN" altLang="en-US"/>
        </a:p>
      </dgm:t>
    </dgm:pt>
    <dgm:pt modelId="{95908CC2-A21D-4741-A3F1-2A89E3B7600E}" type="pres">
      <dgm:prSet presAssocID="{5DF3B66F-09FA-F648-9096-F580F6E70B06}" presName="node" presStyleLbl="node1" presStyleIdx="1" presStyleCnt="3">
        <dgm:presLayoutVars>
          <dgm:bulletEnabled val="1"/>
        </dgm:presLayoutVars>
      </dgm:prSet>
      <dgm:spPr/>
      <dgm:t>
        <a:bodyPr/>
        <a:lstStyle/>
        <a:p>
          <a:endParaRPr lang="zh-CN" altLang="en-US"/>
        </a:p>
      </dgm:t>
    </dgm:pt>
    <dgm:pt modelId="{46D048B0-B95C-5747-A664-ADC296BEDD9F}" type="pres">
      <dgm:prSet presAssocID="{E52EBD77-C6F1-1E4E-A6B8-533E4CC38DF6}" presName="sibTrans" presStyleLbl="sibTrans2D1" presStyleIdx="1" presStyleCnt="2" custScaleX="49905" custScaleY="49905"/>
      <dgm:spPr/>
      <dgm:t>
        <a:bodyPr/>
        <a:lstStyle/>
        <a:p>
          <a:endParaRPr lang="zh-CN" altLang="en-US"/>
        </a:p>
      </dgm:t>
    </dgm:pt>
    <dgm:pt modelId="{9A65E2D0-AE44-7341-92E5-5E063917723A}" type="pres">
      <dgm:prSet presAssocID="{E52EBD77-C6F1-1E4E-A6B8-533E4CC38DF6}" presName="connectorText" presStyleLbl="sibTrans2D1" presStyleIdx="1" presStyleCnt="2"/>
      <dgm:spPr/>
      <dgm:t>
        <a:bodyPr/>
        <a:lstStyle/>
        <a:p>
          <a:endParaRPr lang="zh-CN" altLang="en-US"/>
        </a:p>
      </dgm:t>
    </dgm:pt>
    <dgm:pt modelId="{DE3F7C12-248C-8640-B944-03EE1D539CE7}" type="pres">
      <dgm:prSet presAssocID="{4B505C0B-FE37-E14D-B260-D26BF2058C33}" presName="node" presStyleLbl="node1" presStyleIdx="2" presStyleCnt="3" custScaleX="31707">
        <dgm:presLayoutVars>
          <dgm:bulletEnabled val="1"/>
        </dgm:presLayoutVars>
      </dgm:prSet>
      <dgm:spPr/>
      <dgm:t>
        <a:bodyPr/>
        <a:lstStyle/>
        <a:p>
          <a:endParaRPr lang="zh-CN" altLang="en-US"/>
        </a:p>
      </dgm:t>
    </dgm:pt>
  </dgm:ptLst>
  <dgm:cxnLst>
    <dgm:cxn modelId="{9D6C840C-DB40-5949-A1D4-C18E0F36000F}" type="presOf" srcId="{5DF3B66F-09FA-F648-9096-F580F6E70B06}" destId="{95908CC2-A21D-4741-A3F1-2A89E3B7600E}" srcOrd="0" destOrd="0" presId="urn:microsoft.com/office/officeart/2005/8/layout/process1"/>
    <dgm:cxn modelId="{3357765D-BC22-C749-9861-E04F5E7E44C9}" srcId="{F71F5C46-07E8-654C-928C-38354011E247}" destId="{4B505C0B-FE37-E14D-B260-D26BF2058C33}" srcOrd="2" destOrd="0" parTransId="{67E3F136-BDF4-914D-AF85-57387760502D}" sibTransId="{0B8A1773-D8FF-5A48-A2D1-42109CC99525}"/>
    <dgm:cxn modelId="{F9D0A95C-21FD-F94E-B96E-91B50FEF9D4F}" type="presOf" srcId="{4B505C0B-FE37-E14D-B260-D26BF2058C33}" destId="{DE3F7C12-248C-8640-B944-03EE1D539CE7}" srcOrd="0" destOrd="0" presId="urn:microsoft.com/office/officeart/2005/8/layout/process1"/>
    <dgm:cxn modelId="{D11F749B-A70F-6148-82A8-2C183D8BC970}" type="presOf" srcId="{9EB837BD-97DB-124C-A00A-551818422A8C}" destId="{71DCE5B1-B2ED-8548-AA8D-CCF050936B83}" srcOrd="0" destOrd="0" presId="urn:microsoft.com/office/officeart/2005/8/layout/process1"/>
    <dgm:cxn modelId="{5FE748CB-C468-E24D-A8F7-83099530113D}" type="presOf" srcId="{E52EBD77-C6F1-1E4E-A6B8-533E4CC38DF6}" destId="{9A65E2D0-AE44-7341-92E5-5E063917723A}" srcOrd="1" destOrd="0" presId="urn:microsoft.com/office/officeart/2005/8/layout/process1"/>
    <dgm:cxn modelId="{202B7789-B293-2442-87B9-8292F52C3049}" type="presOf" srcId="{9BBB1ECB-3B21-5444-BC22-F5A66C05FA52}" destId="{7751DBEA-D7F5-E542-A01E-1E36A9259334}" srcOrd="0" destOrd="0" presId="urn:microsoft.com/office/officeart/2005/8/layout/process1"/>
    <dgm:cxn modelId="{80A642D9-48A0-A84A-8514-1FE2D1810999}" srcId="{F71F5C46-07E8-654C-928C-38354011E247}" destId="{9BBB1ECB-3B21-5444-BC22-F5A66C05FA52}" srcOrd="0" destOrd="0" parTransId="{AFC6C0E5-27C9-4741-9122-DADB0C309C12}" sibTransId="{9EB837BD-97DB-124C-A00A-551818422A8C}"/>
    <dgm:cxn modelId="{4E15C488-5B8A-1B46-B77F-34675842D4A5}" type="presOf" srcId="{F71F5C46-07E8-654C-928C-38354011E247}" destId="{E779478F-D8BB-3246-B342-8F517E09A7CA}" srcOrd="0" destOrd="0" presId="urn:microsoft.com/office/officeart/2005/8/layout/process1"/>
    <dgm:cxn modelId="{5D17259A-817F-C244-A2FB-0AAED6F89843}" type="presOf" srcId="{E52EBD77-C6F1-1E4E-A6B8-533E4CC38DF6}" destId="{46D048B0-B95C-5747-A664-ADC296BEDD9F}" srcOrd="0" destOrd="0" presId="urn:microsoft.com/office/officeart/2005/8/layout/process1"/>
    <dgm:cxn modelId="{B5C2F07A-313C-584C-AB58-D6D7B5C326DD}" srcId="{F71F5C46-07E8-654C-928C-38354011E247}" destId="{5DF3B66F-09FA-F648-9096-F580F6E70B06}" srcOrd="1" destOrd="0" parTransId="{70A12C1E-C125-0E4C-9CDD-D9ECF0D62839}" sibTransId="{E52EBD77-C6F1-1E4E-A6B8-533E4CC38DF6}"/>
    <dgm:cxn modelId="{DF71DB47-1789-D74B-9C9A-2DFEEF2361E4}" type="presOf" srcId="{9EB837BD-97DB-124C-A00A-551818422A8C}" destId="{386F712A-31AF-F04F-BBB3-F14BCFB9ED56}" srcOrd="1" destOrd="0" presId="urn:microsoft.com/office/officeart/2005/8/layout/process1"/>
    <dgm:cxn modelId="{C9CAF5E0-1965-3C40-B40C-3ADC0C9C18A4}" type="presParOf" srcId="{E779478F-D8BB-3246-B342-8F517E09A7CA}" destId="{7751DBEA-D7F5-E542-A01E-1E36A9259334}" srcOrd="0" destOrd="0" presId="urn:microsoft.com/office/officeart/2005/8/layout/process1"/>
    <dgm:cxn modelId="{CEAB818E-BD39-7444-94B8-06A38619576F}" type="presParOf" srcId="{E779478F-D8BB-3246-B342-8F517E09A7CA}" destId="{71DCE5B1-B2ED-8548-AA8D-CCF050936B83}" srcOrd="1" destOrd="0" presId="urn:microsoft.com/office/officeart/2005/8/layout/process1"/>
    <dgm:cxn modelId="{3B1C3A62-9686-A748-8E32-1326D8899D6E}" type="presParOf" srcId="{71DCE5B1-B2ED-8548-AA8D-CCF050936B83}" destId="{386F712A-31AF-F04F-BBB3-F14BCFB9ED56}" srcOrd="0" destOrd="0" presId="urn:microsoft.com/office/officeart/2005/8/layout/process1"/>
    <dgm:cxn modelId="{1F1154B3-05A8-C44A-9393-2B4119E66771}" type="presParOf" srcId="{E779478F-D8BB-3246-B342-8F517E09A7CA}" destId="{95908CC2-A21D-4741-A3F1-2A89E3B7600E}" srcOrd="2" destOrd="0" presId="urn:microsoft.com/office/officeart/2005/8/layout/process1"/>
    <dgm:cxn modelId="{E6244E97-EC21-5346-8455-A92AE5C3C956}" type="presParOf" srcId="{E779478F-D8BB-3246-B342-8F517E09A7CA}" destId="{46D048B0-B95C-5747-A664-ADC296BEDD9F}" srcOrd="3" destOrd="0" presId="urn:microsoft.com/office/officeart/2005/8/layout/process1"/>
    <dgm:cxn modelId="{A8687DB0-C2C8-2045-A98D-F277337E0133}" type="presParOf" srcId="{46D048B0-B95C-5747-A664-ADC296BEDD9F}" destId="{9A65E2D0-AE44-7341-92E5-5E063917723A}" srcOrd="0" destOrd="0" presId="urn:microsoft.com/office/officeart/2005/8/layout/process1"/>
    <dgm:cxn modelId="{0AF22BC9-6EBB-7649-8389-B2E162C5FDBE}" type="presParOf" srcId="{E779478F-D8BB-3246-B342-8F517E09A7CA}" destId="{DE3F7C12-248C-8640-B944-03EE1D539CE7}"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38160" cy="4800599"/>
        <a:chOff x="0" y="0"/>
        <a:chExt cx="8138160" cy="4800599"/>
      </a:xfrm>
    </dsp:grpSpPr>
    <dsp:sp modelId="{F3D30E5C-D9FF-46D7-9513-617D043BE094}">
      <dsp:nvSpPr>
        <dsp:cNvPr id="3" name="圆角矩形 2"/>
        <dsp:cNvSpPr/>
      </dsp:nvSpPr>
      <dsp:spPr bwMode="white">
        <a:xfrm>
          <a:off x="969373" y="2401035"/>
          <a:ext cx="1470455" cy="422960"/>
        </a:xfrm>
        <a:prstGeom prst="roundRect">
          <a:avLst>
            <a:gd name="adj" fmla="val 10000"/>
          </a:avLst>
        </a:prstGeom>
        <a:gradFill rotWithShape="0">
          <a:gsLst>
            <a:gs pos="0">
              <a:srgbClr val="4472C4">
                <a:hueOff val="-3676672"/>
                <a:satOff val="-5112"/>
                <a:lumOff val="-1959"/>
                <a:alphaOff val="0"/>
                <a:satMod val="103000"/>
                <a:lumMod val="102000"/>
                <a:tint val="94000"/>
              </a:srgbClr>
            </a:gs>
            <a:gs pos="50000">
              <a:srgbClr val="4472C4">
                <a:hueOff val="-3676672"/>
                <a:satOff val="-5112"/>
                <a:lumOff val="-1959"/>
                <a:alphaOff val="0"/>
                <a:satMod val="110000"/>
                <a:lumMod val="100000"/>
                <a:shade val="100000"/>
              </a:srgbClr>
            </a:gs>
            <a:gs pos="100000">
              <a:srgbClr val="4472C4">
                <a:hueOff val="-3676672"/>
                <a:satOff val="-5112"/>
                <a:lumOff val="-1959"/>
                <a:alphaOff val="0"/>
                <a:lumMod val="99000"/>
                <a:satMod val="120000"/>
                <a:shade val="78000"/>
              </a:srgbClr>
            </a:gs>
          </a:gsLst>
          <a:lin ang="5400000" scaled="0"/>
        </a:gradFill>
        <a:ln>
          <a:noFill/>
        </a:ln>
        <a:effectLst/>
      </dsp:spPr>
      <dsp:style>
        <a:lnRef idx="2">
          <a:schemeClr val="lt1"/>
        </a:lnRef>
        <a:fillRef idx="1">
          <a:schemeClr val="accent6"/>
        </a:fillRef>
        <a:effectRef idx="0">
          <a:scrgbClr r="0" g="0" b="0"/>
        </a:effectRef>
        <a:fontRef idx="minor">
          <a:schemeClr val="lt1"/>
        </a:fontRef>
      </dsp:style>
      <dsp:txBody>
        <a:bodyPr vert="horz" wrap="square" lIns="60960" tIns="60960" rIns="60960" bIns="6096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711200">
            <a:lnSpc>
              <a:spcPct val="90000"/>
            </a:lnSpc>
            <a:spcBef>
              <a:spcPct val="0"/>
            </a:spcBef>
            <a:spcAft>
              <a:spcPct val="35000"/>
            </a:spcAft>
            <a:buNone/>
          </a:pPr>
          <a:r>
            <a:rPr lang="en-US" altLang="zh-CN" sz="1400" b="1" i="0" kern="1200" dirty="0">
              <a:solidFill>
                <a:prstClr val="white"/>
              </a:solidFill>
              <a:latin typeface="微软雅黑" panose="020B0503020204020204" pitchFamily="34" charset="-122"/>
              <a:ea typeface="微软雅黑" panose="020B0503020204020204" pitchFamily="34" charset="-122"/>
              <a:cs typeface="+mn-cs"/>
            </a:rPr>
            <a:t>C</a:t>
          </a:r>
          <a:r>
            <a:rPr lang="zh-CN" altLang="en-US" sz="1400" b="1" i="0" kern="1200" dirty="0">
              <a:solidFill>
                <a:prstClr val="white"/>
              </a:solidFill>
              <a:latin typeface="微软雅黑" panose="020B0503020204020204" pitchFamily="34" charset="-122"/>
              <a:ea typeface="微软雅黑" panose="020B0503020204020204" pitchFamily="34" charset="-122"/>
              <a:cs typeface="+mn-cs"/>
            </a:rPr>
            <a:t> 端免费用户</a:t>
          </a:r>
        </a:p>
      </dsp:txBody>
      <dsp:txXfrm>
        <a:off x="969373" y="2401035"/>
        <a:ext cx="1470455" cy="422960"/>
      </dsp:txXfrm>
    </dsp:sp>
    <dsp:sp modelId="{5324D042-A737-452C-9B0C-C9084D952565}">
      <dsp:nvSpPr>
        <dsp:cNvPr id="4" name="任意多边形 3"/>
        <dsp:cNvSpPr/>
      </dsp:nvSpPr>
      <dsp:spPr bwMode="white">
        <a:xfrm>
          <a:off x="2170160" y="2012074"/>
          <a:ext cx="1571529" cy="15859"/>
        </a:xfrm>
        <a:custGeom>
          <a:avLst/>
          <a:gdLst/>
          <a:ahLst/>
          <a:cxnLst/>
          <a:pathLst>
            <a:path w="2475" h="25">
              <a:moveTo>
                <a:pt x="425" y="946"/>
              </a:moveTo>
              <a:lnTo>
                <a:pt x="2050" y="-921"/>
              </a:lnTo>
            </a:path>
          </a:pathLst>
        </a:custGeom>
        <a:ln>
          <a:solidFill>
            <a:srgbClr val="41C38F"/>
          </a:solidFill>
        </a:ln>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2170160" y="2012074"/>
        <a:ext cx="1571529" cy="15859"/>
      </dsp:txXfrm>
    </dsp:sp>
    <dsp:sp modelId="{1C2FFAE7-0215-4678-85F0-67104D922419}">
      <dsp:nvSpPr>
        <dsp:cNvPr id="5" name="圆角矩形 4"/>
        <dsp:cNvSpPr/>
      </dsp:nvSpPr>
      <dsp:spPr bwMode="white">
        <a:xfrm>
          <a:off x="3472021" y="1216011"/>
          <a:ext cx="1818645" cy="422960"/>
        </a:xfrm>
        <a:prstGeom prst="roundRect">
          <a:avLst>
            <a:gd name="adj" fmla="val 10000"/>
          </a:avLst>
        </a:prstGeom>
        <a:gradFill rotWithShape="0">
          <a:gsLst>
            <a:gs pos="0">
              <a:srgbClr val="4472C4">
                <a:hueOff val="-3676672"/>
                <a:satOff val="-5112"/>
                <a:lumOff val="-1959"/>
                <a:alphaOff val="0"/>
                <a:satMod val="103000"/>
                <a:lumMod val="102000"/>
                <a:tint val="94000"/>
              </a:srgbClr>
            </a:gs>
            <a:gs pos="50000">
              <a:srgbClr val="4472C4">
                <a:hueOff val="-3676672"/>
                <a:satOff val="-5112"/>
                <a:lumOff val="-1959"/>
                <a:alphaOff val="0"/>
                <a:satMod val="110000"/>
                <a:lumMod val="100000"/>
                <a:shade val="100000"/>
              </a:srgbClr>
            </a:gs>
            <a:gs pos="100000">
              <a:srgbClr val="4472C4">
                <a:hueOff val="-3676672"/>
                <a:satOff val="-5112"/>
                <a:lumOff val="-1959"/>
                <a:alphaOff val="0"/>
                <a:lumMod val="99000"/>
                <a:satMod val="120000"/>
                <a:shade val="78000"/>
              </a:srgbClr>
            </a:gs>
          </a:gsLst>
          <a:lin ang="5400000" scaled="0"/>
        </a:gra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0960" tIns="60960" rIns="60960" bIns="6096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711200">
            <a:lnSpc>
              <a:spcPct val="90000"/>
            </a:lnSpc>
            <a:spcBef>
              <a:spcPct val="0"/>
            </a:spcBef>
            <a:spcAft>
              <a:spcPct val="35000"/>
            </a:spcAft>
            <a:buNone/>
          </a:pPr>
          <a:r>
            <a:rPr lang="en-US" altLang="zh-CN" sz="1400" b="1" i="0" kern="1200" dirty="0">
              <a:solidFill>
                <a:prstClr val="white"/>
              </a:solidFill>
              <a:latin typeface="微软雅黑" panose="020B0503020204020204" pitchFamily="34" charset="-122"/>
              <a:ea typeface="微软雅黑" panose="020B0503020204020204" pitchFamily="34" charset="-122"/>
              <a:cs typeface="+mn-cs"/>
            </a:rPr>
            <a:t>B</a:t>
          </a:r>
          <a:r>
            <a:rPr lang="zh-CN" altLang="en-US" sz="1400" b="1" i="0" kern="1200" dirty="0">
              <a:solidFill>
                <a:prstClr val="white"/>
              </a:solidFill>
              <a:latin typeface="微软雅黑" panose="020B0503020204020204" pitchFamily="34" charset="-122"/>
              <a:ea typeface="微软雅黑" panose="020B0503020204020204" pitchFamily="34" charset="-122"/>
              <a:cs typeface="+mn-cs"/>
            </a:rPr>
            <a:t> 端付费客户</a:t>
          </a:r>
        </a:p>
      </dsp:txBody>
      <dsp:txXfrm>
        <a:off x="3472021" y="1216011"/>
        <a:ext cx="1818645" cy="422960"/>
      </dsp:txXfrm>
    </dsp:sp>
    <dsp:sp modelId="{4964E253-8705-4DD4-8AD4-3B53269E2237}">
      <dsp:nvSpPr>
        <dsp:cNvPr id="6" name="任意多边形 5"/>
        <dsp:cNvSpPr/>
      </dsp:nvSpPr>
      <dsp:spPr bwMode="white">
        <a:xfrm>
          <a:off x="4828744" y="811556"/>
          <a:ext cx="1262210" cy="15859"/>
        </a:xfrm>
        <a:custGeom>
          <a:avLst/>
          <a:gdLst/>
          <a:ahLst/>
          <a:cxnLst/>
          <a:pathLst>
            <a:path w="1988" h="25">
              <a:moveTo>
                <a:pt x="727" y="970"/>
              </a:moveTo>
              <a:lnTo>
                <a:pt x="1260" y="-945"/>
              </a:lnTo>
            </a:path>
          </a:pathLst>
        </a:custGeom>
      </dsp:spPr>
      <dsp:style>
        <a:lnRef idx="2">
          <a:schemeClr val="accent6">
            <a:shade val="8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4828744" y="811556"/>
        <a:ext cx="1262210" cy="15859"/>
      </dsp:txXfrm>
    </dsp:sp>
    <dsp:sp modelId="{839F9058-3384-4E23-A163-48CAAC08D4A1}">
      <dsp:nvSpPr>
        <dsp:cNvPr id="7" name="圆角矩形 6"/>
        <dsp:cNvSpPr/>
      </dsp:nvSpPr>
      <dsp:spPr bwMode="white">
        <a:xfrm>
          <a:off x="5629034" y="0"/>
          <a:ext cx="845921" cy="422960"/>
        </a:xfrm>
        <a:prstGeom prst="roundRect">
          <a:avLst>
            <a:gd name="adj" fmla="val 10000"/>
          </a:avLst>
        </a:prstGeom>
        <a:solidFill>
          <a:srgbClr val="41C38F"/>
        </a:soli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350" tIns="6350" rIns="6350" bIns="635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444500">
            <a:lnSpc>
              <a:spcPct val="90000"/>
            </a:lnSpc>
            <a:spcBef>
              <a:spcPct val="0"/>
            </a:spcBef>
            <a:spcAft>
              <a:spcPct val="35000"/>
            </a:spcAft>
            <a:buNone/>
          </a:pPr>
          <a:r>
            <a:rPr lang="zh-CN" altLang="en-US" sz="1000" kern="1200" dirty="0">
              <a:solidFill>
                <a:prstClr val="white"/>
              </a:solidFill>
              <a:latin typeface="微软雅黑" panose="020B0503020204020204" pitchFamily="34" charset="-122"/>
              <a:ea typeface="微软雅黑" panose="020B0503020204020204" pitchFamily="34" charset="-122"/>
              <a:cs typeface="+mn-cs"/>
            </a:rPr>
            <a:t>商机管理</a:t>
          </a:r>
        </a:p>
      </dsp:txBody>
      <dsp:txXfrm>
        <a:off x="5629034" y="0"/>
        <a:ext cx="845921" cy="422960"/>
      </dsp:txXfrm>
    </dsp:sp>
    <dsp:sp modelId="{27D46CE2-D4BA-4904-894C-A70319B6ABA9}">
      <dsp:nvSpPr>
        <dsp:cNvPr id="8" name="任意多边形 7"/>
        <dsp:cNvSpPr/>
      </dsp:nvSpPr>
      <dsp:spPr bwMode="white">
        <a:xfrm>
          <a:off x="5057724" y="1054758"/>
          <a:ext cx="804250" cy="15859"/>
        </a:xfrm>
        <a:custGeom>
          <a:avLst/>
          <a:gdLst/>
          <a:ahLst/>
          <a:cxnLst/>
          <a:pathLst>
            <a:path w="1267" h="25">
              <a:moveTo>
                <a:pt x="367" y="587"/>
              </a:moveTo>
              <a:lnTo>
                <a:pt x="900" y="-562"/>
              </a:lnTo>
            </a:path>
          </a:pathLst>
        </a:custGeom>
      </dsp:spPr>
      <dsp:style>
        <a:lnRef idx="2">
          <a:schemeClr val="accent6">
            <a:shade val="8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5057724" y="1054758"/>
        <a:ext cx="804250" cy="15859"/>
      </dsp:txXfrm>
    </dsp:sp>
    <dsp:sp modelId="{B362E9DA-F312-48A2-BCDC-A944022CD907}">
      <dsp:nvSpPr>
        <dsp:cNvPr id="9" name="圆角矩形 8"/>
        <dsp:cNvSpPr/>
      </dsp:nvSpPr>
      <dsp:spPr bwMode="white">
        <a:xfrm>
          <a:off x="5629034" y="486404"/>
          <a:ext cx="845929" cy="422960"/>
        </a:xfrm>
        <a:prstGeom prst="roundRect">
          <a:avLst>
            <a:gd name="adj" fmla="val 10000"/>
          </a:avLst>
        </a:prstGeom>
        <a:solidFill>
          <a:srgbClr val="41C38F"/>
        </a:soli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350" tIns="6350" rIns="6350" bIns="635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000" dirty="0">
              <a:latin typeface="微软雅黑" panose="020B0503020204020204" pitchFamily="34" charset="-122"/>
              <a:ea typeface="微软雅黑" panose="020B0503020204020204" pitchFamily="34" charset="-122"/>
            </a:rPr>
            <a:t>在线数据分析</a:t>
          </a:r>
        </a:p>
      </dsp:txBody>
      <dsp:txXfrm>
        <a:off x="5629034" y="486404"/>
        <a:ext cx="845929" cy="422960"/>
      </dsp:txXfrm>
    </dsp:sp>
    <dsp:sp modelId="{BFFC345C-2A67-4015-8F3B-5A609242C226}">
      <dsp:nvSpPr>
        <dsp:cNvPr id="10" name="任意多边形 9"/>
        <dsp:cNvSpPr/>
      </dsp:nvSpPr>
      <dsp:spPr bwMode="white">
        <a:xfrm>
          <a:off x="5251499" y="1297960"/>
          <a:ext cx="416702" cy="15859"/>
        </a:xfrm>
        <a:custGeom>
          <a:avLst/>
          <a:gdLst/>
          <a:ahLst/>
          <a:cxnLst/>
          <a:pathLst>
            <a:path w="656" h="25">
              <a:moveTo>
                <a:pt x="62" y="204"/>
              </a:moveTo>
              <a:lnTo>
                <a:pt x="595" y="-179"/>
              </a:lnTo>
            </a:path>
          </a:pathLst>
        </a:custGeom>
      </dsp:spPr>
      <dsp:style>
        <a:lnRef idx="2">
          <a:schemeClr val="accent6">
            <a:shade val="8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5251499" y="1297960"/>
        <a:ext cx="416702" cy="15859"/>
      </dsp:txXfrm>
    </dsp:sp>
    <dsp:sp modelId="{C7D51B15-F93E-4E0C-8D16-3512D49D6478}">
      <dsp:nvSpPr>
        <dsp:cNvPr id="11" name="圆角矩形 10"/>
        <dsp:cNvSpPr/>
      </dsp:nvSpPr>
      <dsp:spPr bwMode="white">
        <a:xfrm>
          <a:off x="5629034" y="972809"/>
          <a:ext cx="845921" cy="422960"/>
        </a:xfrm>
        <a:prstGeom prst="roundRect">
          <a:avLst>
            <a:gd name="adj" fmla="val 10000"/>
          </a:avLst>
        </a:prstGeom>
        <a:solidFill>
          <a:srgbClr val="41C38F"/>
        </a:soli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350" tIns="6350" rIns="6350" bIns="635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000" dirty="0">
              <a:latin typeface="微软雅黑" panose="020B0503020204020204" pitchFamily="34" charset="-122"/>
              <a:ea typeface="微软雅黑" panose="020B0503020204020204" pitchFamily="34" charset="-122"/>
            </a:rPr>
            <a:t>数据报告</a:t>
          </a:r>
        </a:p>
      </dsp:txBody>
      <dsp:txXfrm>
        <a:off x="5629034" y="972809"/>
        <a:ext cx="845921" cy="422960"/>
      </dsp:txXfrm>
    </dsp:sp>
    <dsp:sp modelId="{28D09961-D7FA-4DF4-B578-501054AD7224}">
      <dsp:nvSpPr>
        <dsp:cNvPr id="12" name="任意多边形 11"/>
        <dsp:cNvSpPr/>
      </dsp:nvSpPr>
      <dsp:spPr bwMode="white">
        <a:xfrm>
          <a:off x="5251499" y="1541162"/>
          <a:ext cx="416702" cy="15859"/>
        </a:xfrm>
        <a:custGeom>
          <a:avLst/>
          <a:gdLst/>
          <a:ahLst/>
          <a:cxnLst/>
          <a:pathLst>
            <a:path w="656" h="25">
              <a:moveTo>
                <a:pt x="62" y="-179"/>
              </a:moveTo>
              <a:lnTo>
                <a:pt x="595" y="204"/>
              </a:lnTo>
            </a:path>
          </a:pathLst>
        </a:custGeom>
      </dsp:spPr>
      <dsp:style>
        <a:lnRef idx="2">
          <a:schemeClr val="accent6">
            <a:shade val="8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5251499" y="1541162"/>
        <a:ext cx="416702" cy="15859"/>
      </dsp:txXfrm>
    </dsp:sp>
    <dsp:sp modelId="{FD15C7E2-C1AA-4B07-B2B3-0FA6C2A5CE46}">
      <dsp:nvSpPr>
        <dsp:cNvPr id="13" name="圆角矩形 12"/>
        <dsp:cNvSpPr/>
      </dsp:nvSpPr>
      <dsp:spPr bwMode="white">
        <a:xfrm>
          <a:off x="5629034" y="1459213"/>
          <a:ext cx="845921" cy="422960"/>
        </a:xfrm>
        <a:prstGeom prst="roundRect">
          <a:avLst>
            <a:gd name="adj" fmla="val 10000"/>
          </a:avLst>
        </a:prstGeom>
        <a:solidFill>
          <a:srgbClr val="41C38F"/>
        </a:soli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350" tIns="6350" rIns="6350" bIns="635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444500">
            <a:lnSpc>
              <a:spcPct val="90000"/>
            </a:lnSpc>
            <a:spcBef>
              <a:spcPct val="0"/>
            </a:spcBef>
            <a:spcAft>
              <a:spcPct val="35000"/>
            </a:spcAft>
            <a:buNone/>
          </a:pPr>
          <a:r>
            <a:rPr lang="en-US" altLang="zh-CN" sz="1000" kern="1200" dirty="0">
              <a:solidFill>
                <a:prstClr val="white"/>
              </a:solidFill>
              <a:latin typeface="微软雅黑" panose="020B0503020204020204" pitchFamily="34" charset="-122"/>
              <a:ea typeface="微软雅黑" panose="020B0503020204020204" pitchFamily="34" charset="-122"/>
              <a:cs typeface="+mn-cs"/>
            </a:rPr>
            <a:t>API</a:t>
          </a:r>
          <a:r>
            <a:rPr lang="zh-CN" altLang="en-US" sz="1000" kern="1200" dirty="0">
              <a:solidFill>
                <a:prstClr val="white"/>
              </a:solidFill>
              <a:latin typeface="微软雅黑" panose="020B0503020204020204" pitchFamily="34" charset="-122"/>
              <a:ea typeface="微软雅黑" panose="020B0503020204020204" pitchFamily="34" charset="-122"/>
              <a:cs typeface="+mn-cs"/>
            </a:rPr>
            <a:t>数据接口</a:t>
          </a:r>
        </a:p>
      </dsp:txBody>
      <dsp:txXfrm>
        <a:off x="5629034" y="1459213"/>
        <a:ext cx="845921" cy="422960"/>
      </dsp:txXfrm>
    </dsp:sp>
    <dsp:sp modelId="{11095B0F-7FF9-4AD5-897B-DE0A46E9FF2F}">
      <dsp:nvSpPr>
        <dsp:cNvPr id="14" name="任意多边形 13"/>
        <dsp:cNvSpPr/>
      </dsp:nvSpPr>
      <dsp:spPr bwMode="white">
        <a:xfrm>
          <a:off x="5057724" y="1784365"/>
          <a:ext cx="804250" cy="15859"/>
        </a:xfrm>
        <a:custGeom>
          <a:avLst/>
          <a:gdLst/>
          <a:ahLst/>
          <a:cxnLst/>
          <a:pathLst>
            <a:path w="1267" h="25">
              <a:moveTo>
                <a:pt x="367" y="-562"/>
              </a:moveTo>
              <a:lnTo>
                <a:pt x="900" y="587"/>
              </a:lnTo>
            </a:path>
          </a:pathLst>
        </a:custGeom>
      </dsp:spPr>
      <dsp:style>
        <a:lnRef idx="2">
          <a:schemeClr val="accent6">
            <a:shade val="8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5057724" y="1784365"/>
        <a:ext cx="804250" cy="15859"/>
      </dsp:txXfrm>
    </dsp:sp>
    <dsp:sp modelId="{125CB9F0-6AC0-4E1A-9D86-E1A956AF9F1B}">
      <dsp:nvSpPr>
        <dsp:cNvPr id="15" name="圆角矩形 14"/>
        <dsp:cNvSpPr/>
      </dsp:nvSpPr>
      <dsp:spPr bwMode="white">
        <a:xfrm>
          <a:off x="5629034" y="1945617"/>
          <a:ext cx="845921" cy="422960"/>
        </a:xfrm>
        <a:prstGeom prst="roundRect">
          <a:avLst>
            <a:gd name="adj" fmla="val 10000"/>
          </a:avLst>
        </a:prstGeom>
        <a:solidFill>
          <a:srgbClr val="41C38F"/>
        </a:soli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350" tIns="6350" rIns="6350" bIns="635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444500">
            <a:lnSpc>
              <a:spcPct val="90000"/>
            </a:lnSpc>
            <a:spcBef>
              <a:spcPct val="0"/>
            </a:spcBef>
            <a:spcAft>
              <a:spcPct val="35000"/>
            </a:spcAft>
            <a:buNone/>
          </a:pPr>
          <a:r>
            <a:rPr lang="zh-CN" altLang="en-US" sz="1000" kern="1200" dirty="0">
              <a:solidFill>
                <a:prstClr val="white"/>
              </a:solidFill>
              <a:latin typeface="微软雅黑" panose="020B0503020204020204" pitchFamily="34" charset="-122"/>
              <a:ea typeface="微软雅黑" panose="020B0503020204020204" pitchFamily="34" charset="-122"/>
              <a:cs typeface="+mn-cs"/>
            </a:rPr>
            <a:t>增值服务</a:t>
          </a:r>
        </a:p>
      </dsp:txBody>
      <dsp:txXfrm>
        <a:off x="5629034" y="1945617"/>
        <a:ext cx="845921" cy="422960"/>
      </dsp:txXfrm>
    </dsp:sp>
    <dsp:sp modelId="{21954EF1-E77E-49D0-BE01-BFCA8CF2BC57}">
      <dsp:nvSpPr>
        <dsp:cNvPr id="16" name="任意多边形 15"/>
        <dsp:cNvSpPr/>
      </dsp:nvSpPr>
      <dsp:spPr bwMode="white">
        <a:xfrm>
          <a:off x="4828744" y="2027567"/>
          <a:ext cx="1262210" cy="15859"/>
        </a:xfrm>
        <a:custGeom>
          <a:avLst/>
          <a:gdLst/>
          <a:ahLst/>
          <a:cxnLst/>
          <a:pathLst>
            <a:path w="1988" h="25">
              <a:moveTo>
                <a:pt x="727" y="-945"/>
              </a:moveTo>
              <a:lnTo>
                <a:pt x="1260" y="970"/>
              </a:lnTo>
            </a:path>
          </a:pathLst>
        </a:custGeom>
      </dsp:spPr>
      <dsp:style>
        <a:lnRef idx="2">
          <a:schemeClr val="accent6">
            <a:shade val="8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4828744" y="2027567"/>
        <a:ext cx="1262210" cy="15859"/>
      </dsp:txXfrm>
    </dsp:sp>
    <dsp:sp modelId="{051275B2-A8D8-40D2-8F76-87EFA4C8C869}">
      <dsp:nvSpPr>
        <dsp:cNvPr id="17" name="圆角矩形 16"/>
        <dsp:cNvSpPr/>
      </dsp:nvSpPr>
      <dsp:spPr bwMode="white">
        <a:xfrm>
          <a:off x="5629034" y="2432022"/>
          <a:ext cx="845921" cy="422960"/>
        </a:xfrm>
        <a:prstGeom prst="roundRect">
          <a:avLst>
            <a:gd name="adj" fmla="val 10000"/>
          </a:avLst>
        </a:prstGeom>
        <a:solidFill>
          <a:srgbClr val="41C38F"/>
        </a:soli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350" tIns="6350" rIns="6350" bIns="635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444500">
            <a:lnSpc>
              <a:spcPct val="90000"/>
            </a:lnSpc>
            <a:spcBef>
              <a:spcPct val="0"/>
            </a:spcBef>
            <a:spcAft>
              <a:spcPct val="35000"/>
            </a:spcAft>
            <a:buNone/>
          </a:pPr>
          <a:r>
            <a:rPr lang="en-US" altLang="zh-CN" sz="1000" kern="1200" dirty="0">
              <a:solidFill>
                <a:prstClr val="white"/>
              </a:solidFill>
              <a:latin typeface="微软雅黑" panose="020B0503020204020204" pitchFamily="34" charset="-122"/>
              <a:ea typeface="微软雅黑" panose="020B0503020204020204" pitchFamily="34" charset="-122"/>
              <a:cs typeface="+mn-cs"/>
            </a:rPr>
            <a:t>……</a:t>
          </a:r>
          <a:endParaRPr lang="zh-CN" altLang="en-US" sz="1000" kern="1200" dirty="0">
            <a:solidFill>
              <a:prstClr val="white"/>
            </a:solidFill>
            <a:latin typeface="微软雅黑" panose="020B0503020204020204" pitchFamily="34" charset="-122"/>
            <a:ea typeface="微软雅黑" panose="020B0503020204020204" pitchFamily="34" charset="-122"/>
            <a:cs typeface="+mn-cs"/>
          </a:endParaRPr>
        </a:p>
      </dsp:txBody>
      <dsp:txXfrm>
        <a:off x="5629034" y="2432022"/>
        <a:ext cx="845921" cy="422960"/>
      </dsp:txXfrm>
    </dsp:sp>
    <dsp:sp modelId="{EF94C555-E438-45A4-BF6E-3C11D57C530F}">
      <dsp:nvSpPr>
        <dsp:cNvPr id="18" name="任意多边形 17"/>
        <dsp:cNvSpPr/>
      </dsp:nvSpPr>
      <dsp:spPr bwMode="white">
        <a:xfrm>
          <a:off x="2146539" y="3228084"/>
          <a:ext cx="1618772" cy="15859"/>
        </a:xfrm>
        <a:custGeom>
          <a:avLst/>
          <a:gdLst/>
          <a:ahLst/>
          <a:cxnLst/>
          <a:pathLst>
            <a:path w="2549" h="25">
              <a:moveTo>
                <a:pt x="462" y="-969"/>
              </a:moveTo>
              <a:lnTo>
                <a:pt x="2087" y="994"/>
              </a:lnTo>
            </a:path>
          </a:pathLst>
        </a:custGeom>
        <a:ln>
          <a:solidFill>
            <a:srgbClr val="41C38F"/>
          </a:solidFill>
        </a:ln>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2146539" y="3228084"/>
        <a:ext cx="1618772" cy="15859"/>
      </dsp:txXfrm>
    </dsp:sp>
    <dsp:sp modelId="{F599874E-B4C1-4C5B-BA81-A8ED1525BD40}">
      <dsp:nvSpPr>
        <dsp:cNvPr id="19" name="圆角矩形 18"/>
        <dsp:cNvSpPr/>
      </dsp:nvSpPr>
      <dsp:spPr bwMode="white">
        <a:xfrm>
          <a:off x="3472021" y="3648032"/>
          <a:ext cx="1818645" cy="422960"/>
        </a:xfrm>
        <a:prstGeom prst="roundRect">
          <a:avLst>
            <a:gd name="adj" fmla="val 10000"/>
          </a:avLst>
        </a:prstGeom>
        <a:gradFill rotWithShape="0">
          <a:gsLst>
            <a:gs pos="0">
              <a:srgbClr val="4472C4">
                <a:hueOff val="-3676672"/>
                <a:satOff val="-5112"/>
                <a:lumOff val="-1959"/>
                <a:alphaOff val="0"/>
                <a:satMod val="103000"/>
                <a:lumMod val="102000"/>
                <a:tint val="94000"/>
              </a:srgbClr>
            </a:gs>
            <a:gs pos="50000">
              <a:srgbClr val="4472C4">
                <a:hueOff val="-3676672"/>
                <a:satOff val="-5112"/>
                <a:lumOff val="-1959"/>
                <a:alphaOff val="0"/>
                <a:satMod val="110000"/>
                <a:lumMod val="100000"/>
                <a:shade val="100000"/>
              </a:srgbClr>
            </a:gs>
            <a:gs pos="100000">
              <a:srgbClr val="4472C4">
                <a:hueOff val="-3676672"/>
                <a:satOff val="-5112"/>
                <a:lumOff val="-1959"/>
                <a:alphaOff val="0"/>
                <a:lumMod val="99000"/>
                <a:satMod val="120000"/>
                <a:shade val="78000"/>
              </a:srgbClr>
            </a:gs>
          </a:gsLst>
          <a:lin ang="5400000" scaled="0"/>
        </a:gra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0960" tIns="60960" rIns="60960" bIns="6096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711200">
            <a:lnSpc>
              <a:spcPct val="90000"/>
            </a:lnSpc>
            <a:spcBef>
              <a:spcPct val="0"/>
            </a:spcBef>
            <a:spcAft>
              <a:spcPct val="35000"/>
            </a:spcAft>
            <a:buNone/>
          </a:pPr>
          <a:r>
            <a:rPr lang="en-US" altLang="zh-CN" sz="1400" b="1" i="0" kern="1200" dirty="0">
              <a:solidFill>
                <a:prstClr val="white"/>
              </a:solidFill>
              <a:latin typeface="微软雅黑" panose="020B0503020204020204" pitchFamily="34" charset="-122"/>
              <a:ea typeface="微软雅黑" panose="020B0503020204020204" pitchFamily="34" charset="-122"/>
              <a:cs typeface="+mn-cs"/>
            </a:rPr>
            <a:t>C</a:t>
          </a:r>
          <a:r>
            <a:rPr lang="zh-CN" altLang="en-US" sz="1400" b="1" i="0" kern="1200" dirty="0">
              <a:solidFill>
                <a:prstClr val="white"/>
              </a:solidFill>
              <a:latin typeface="微软雅黑" panose="020B0503020204020204" pitchFamily="34" charset="-122"/>
              <a:ea typeface="微软雅黑" panose="020B0503020204020204" pitchFamily="34" charset="-122"/>
              <a:cs typeface="+mn-cs"/>
            </a:rPr>
            <a:t>端付费用户</a:t>
          </a:r>
        </a:p>
      </dsp:txBody>
      <dsp:txXfrm>
        <a:off x="3472021" y="3648032"/>
        <a:ext cx="1818645" cy="422960"/>
      </dsp:txXfrm>
    </dsp:sp>
    <dsp:sp modelId="{AF2D10B8-CACA-47E0-A07E-B1C4166ADD48}">
      <dsp:nvSpPr>
        <dsp:cNvPr id="20" name="任意多边形 19"/>
        <dsp:cNvSpPr/>
      </dsp:nvSpPr>
      <dsp:spPr bwMode="white">
        <a:xfrm>
          <a:off x="5057724" y="3486780"/>
          <a:ext cx="804250" cy="15859"/>
        </a:xfrm>
        <a:custGeom>
          <a:avLst/>
          <a:gdLst/>
          <a:ahLst/>
          <a:cxnLst/>
          <a:pathLst>
            <a:path w="1267" h="25">
              <a:moveTo>
                <a:pt x="367" y="587"/>
              </a:moveTo>
              <a:lnTo>
                <a:pt x="900" y="-562"/>
              </a:lnTo>
            </a:path>
          </a:pathLst>
        </a:custGeom>
      </dsp:spPr>
      <dsp:style>
        <a:lnRef idx="2">
          <a:schemeClr val="accent6">
            <a:shade val="8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5057724" y="3486780"/>
        <a:ext cx="804250" cy="15859"/>
      </dsp:txXfrm>
    </dsp:sp>
    <dsp:sp modelId="{1AD93479-8ECE-4960-9538-2C1B9004E1B5}">
      <dsp:nvSpPr>
        <dsp:cNvPr id="21" name="圆角矩形 20"/>
        <dsp:cNvSpPr/>
      </dsp:nvSpPr>
      <dsp:spPr bwMode="white">
        <a:xfrm>
          <a:off x="5629034" y="2918426"/>
          <a:ext cx="845921" cy="422960"/>
        </a:xfrm>
        <a:prstGeom prst="roundRect">
          <a:avLst>
            <a:gd name="adj" fmla="val 10000"/>
          </a:avLst>
        </a:prstGeom>
        <a:solidFill>
          <a:srgbClr val="41C38F"/>
        </a:soli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350" tIns="6350" rIns="6350" bIns="635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444500">
            <a:lnSpc>
              <a:spcPct val="90000"/>
            </a:lnSpc>
            <a:spcBef>
              <a:spcPct val="0"/>
            </a:spcBef>
            <a:spcAft>
              <a:spcPct val="35000"/>
            </a:spcAft>
            <a:buNone/>
          </a:pPr>
          <a:r>
            <a:rPr lang="en-US" altLang="zh-CN" sz="1000" kern="1200" dirty="0">
              <a:solidFill>
                <a:prstClr val="white"/>
              </a:solidFill>
              <a:latin typeface="微软雅黑" panose="020B0503020204020204" pitchFamily="34" charset="-122"/>
              <a:ea typeface="微软雅黑" panose="020B0503020204020204" pitchFamily="34" charset="-122"/>
              <a:cs typeface="+mn-cs"/>
            </a:rPr>
            <a:t>VIP</a:t>
          </a:r>
          <a:r>
            <a:rPr lang="zh-CN" altLang="en-US" sz="1000" kern="1200" dirty="0">
              <a:solidFill>
                <a:prstClr val="white"/>
              </a:solidFill>
              <a:latin typeface="微软雅黑" panose="020B0503020204020204" pitchFamily="34" charset="-122"/>
              <a:ea typeface="微软雅黑" panose="020B0503020204020204" pitchFamily="34" charset="-122"/>
              <a:cs typeface="+mn-cs"/>
            </a:rPr>
            <a:t>订阅</a:t>
          </a:r>
        </a:p>
      </dsp:txBody>
      <dsp:txXfrm>
        <a:off x="5629034" y="2918426"/>
        <a:ext cx="845921" cy="422960"/>
      </dsp:txXfrm>
    </dsp:sp>
    <dsp:sp modelId="{5635FE03-8BC5-49DE-AB32-18C4BC26CAAD}">
      <dsp:nvSpPr>
        <dsp:cNvPr id="22" name="任意多边形 21"/>
        <dsp:cNvSpPr/>
      </dsp:nvSpPr>
      <dsp:spPr bwMode="white">
        <a:xfrm>
          <a:off x="5251499" y="3729982"/>
          <a:ext cx="416702" cy="15859"/>
        </a:xfrm>
        <a:custGeom>
          <a:avLst/>
          <a:gdLst/>
          <a:ahLst/>
          <a:cxnLst/>
          <a:pathLst>
            <a:path w="656" h="25">
              <a:moveTo>
                <a:pt x="62" y="204"/>
              </a:moveTo>
              <a:lnTo>
                <a:pt x="595" y="-179"/>
              </a:lnTo>
            </a:path>
          </a:pathLst>
        </a:custGeom>
      </dsp:spPr>
      <dsp:style>
        <a:lnRef idx="2">
          <a:schemeClr val="accent6">
            <a:shade val="8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5251499" y="3729982"/>
        <a:ext cx="416702" cy="15859"/>
      </dsp:txXfrm>
    </dsp:sp>
    <dsp:sp modelId="{E06ED19E-0789-439D-B241-5610CF1E8EA2}">
      <dsp:nvSpPr>
        <dsp:cNvPr id="23" name="圆角矩形 22"/>
        <dsp:cNvSpPr/>
      </dsp:nvSpPr>
      <dsp:spPr bwMode="white">
        <a:xfrm>
          <a:off x="5629034" y="3404830"/>
          <a:ext cx="845921" cy="422960"/>
        </a:xfrm>
        <a:prstGeom prst="roundRect">
          <a:avLst>
            <a:gd name="adj" fmla="val 10000"/>
          </a:avLst>
        </a:prstGeom>
        <a:solidFill>
          <a:srgbClr val="41C38F"/>
        </a:soli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350" tIns="6350" rIns="6350" bIns="635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000" kern="1200" dirty="0">
              <a:latin typeface="微软雅黑" panose="020B0503020204020204" pitchFamily="34" charset="-122"/>
              <a:ea typeface="微软雅黑" panose="020B0503020204020204" pitchFamily="34" charset="-122"/>
            </a:rPr>
            <a:t>历史数据</a:t>
          </a:r>
          <a:r>
            <a:rPr lang="zh-CN" altLang="en-US" sz="1000" kern="1200" dirty="0">
              <a:solidFill>
                <a:prstClr val="white"/>
              </a:solidFill>
              <a:latin typeface="微软雅黑" panose="020B0503020204020204" pitchFamily="34" charset="-122"/>
              <a:ea typeface="微软雅黑" panose="020B0503020204020204" pitchFamily="34" charset="-122"/>
              <a:cs typeface="+mn-cs"/>
            </a:rPr>
            <a:t>导出</a:t>
          </a:r>
        </a:p>
      </dsp:txBody>
      <dsp:txXfrm>
        <a:off x="5629034" y="3404830"/>
        <a:ext cx="845921" cy="422960"/>
      </dsp:txXfrm>
    </dsp:sp>
    <dsp:sp modelId="{212DE749-958B-4817-9BBC-74038A121DB1}">
      <dsp:nvSpPr>
        <dsp:cNvPr id="24" name="任意多边形 23"/>
        <dsp:cNvSpPr/>
      </dsp:nvSpPr>
      <dsp:spPr bwMode="white">
        <a:xfrm>
          <a:off x="5251499" y="3973184"/>
          <a:ext cx="416702" cy="15859"/>
        </a:xfrm>
        <a:custGeom>
          <a:avLst/>
          <a:gdLst/>
          <a:ahLst/>
          <a:cxnLst/>
          <a:pathLst>
            <a:path w="656" h="25">
              <a:moveTo>
                <a:pt x="62" y="-179"/>
              </a:moveTo>
              <a:lnTo>
                <a:pt x="595" y="204"/>
              </a:lnTo>
            </a:path>
          </a:pathLst>
        </a:custGeom>
      </dsp:spPr>
      <dsp:style>
        <a:lnRef idx="2">
          <a:schemeClr val="accent6">
            <a:shade val="8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5251499" y="3973184"/>
        <a:ext cx="416702" cy="15859"/>
      </dsp:txXfrm>
    </dsp:sp>
    <dsp:sp modelId="{75949E71-EDF1-46EB-ACCB-82E149AEAA34}">
      <dsp:nvSpPr>
        <dsp:cNvPr id="25" name="圆角矩形 24"/>
        <dsp:cNvSpPr/>
      </dsp:nvSpPr>
      <dsp:spPr bwMode="white">
        <a:xfrm>
          <a:off x="5629034" y="3891234"/>
          <a:ext cx="845921" cy="422960"/>
        </a:xfrm>
        <a:prstGeom prst="roundRect">
          <a:avLst>
            <a:gd name="adj" fmla="val 10000"/>
          </a:avLst>
        </a:prstGeom>
        <a:solidFill>
          <a:srgbClr val="41C38F"/>
        </a:soli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350" tIns="6350" rIns="6350" bIns="635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444500">
            <a:lnSpc>
              <a:spcPct val="90000"/>
            </a:lnSpc>
            <a:spcBef>
              <a:spcPct val="0"/>
            </a:spcBef>
            <a:spcAft>
              <a:spcPct val="35000"/>
            </a:spcAft>
            <a:buNone/>
          </a:pPr>
          <a:r>
            <a:rPr lang="zh-CN" altLang="en-US" sz="1000" kern="1200" dirty="0">
              <a:solidFill>
                <a:prstClr val="white"/>
              </a:solidFill>
              <a:latin typeface="微软雅黑" panose="020B0503020204020204" pitchFamily="34" charset="-122"/>
              <a:ea typeface="微软雅黑" panose="020B0503020204020204" pitchFamily="34" charset="-122"/>
              <a:cs typeface="+mn-cs"/>
            </a:rPr>
            <a:t>增值服务</a:t>
          </a:r>
        </a:p>
      </dsp:txBody>
      <dsp:txXfrm>
        <a:off x="5629034" y="3891234"/>
        <a:ext cx="845921" cy="422960"/>
      </dsp:txXfrm>
    </dsp:sp>
    <dsp:sp modelId="{A111CD59-FD30-4210-9FF8-323CB8EDA485}">
      <dsp:nvSpPr>
        <dsp:cNvPr id="26" name="任意多边形 25"/>
        <dsp:cNvSpPr/>
      </dsp:nvSpPr>
      <dsp:spPr bwMode="white">
        <a:xfrm>
          <a:off x="5057724" y="4216386"/>
          <a:ext cx="804250" cy="15859"/>
        </a:xfrm>
        <a:custGeom>
          <a:avLst/>
          <a:gdLst/>
          <a:ahLst/>
          <a:cxnLst/>
          <a:pathLst>
            <a:path w="1267" h="25">
              <a:moveTo>
                <a:pt x="367" y="-562"/>
              </a:moveTo>
              <a:lnTo>
                <a:pt x="900" y="587"/>
              </a:lnTo>
            </a:path>
          </a:pathLst>
        </a:custGeom>
      </dsp:spPr>
      <dsp:style>
        <a:lnRef idx="2">
          <a:schemeClr val="accent6">
            <a:shade val="8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000">
            <a:solidFill>
              <a:schemeClr val="tx1"/>
            </a:solidFill>
            <a:latin typeface="微软雅黑" panose="020B0503020204020204" pitchFamily="34" charset="-122"/>
            <a:ea typeface="微软雅黑" panose="020B0503020204020204" pitchFamily="34" charset="-122"/>
          </a:endParaRPr>
        </a:p>
      </dsp:txBody>
      <dsp:txXfrm>
        <a:off x="5057724" y="4216386"/>
        <a:ext cx="804250" cy="15859"/>
      </dsp:txXfrm>
    </dsp:sp>
    <dsp:sp modelId="{77DFA07F-BC50-46DC-97DC-A14A96A14E6A}">
      <dsp:nvSpPr>
        <dsp:cNvPr id="27" name="圆角矩形 26"/>
        <dsp:cNvSpPr/>
      </dsp:nvSpPr>
      <dsp:spPr bwMode="white">
        <a:xfrm>
          <a:off x="5629034" y="4377639"/>
          <a:ext cx="845921" cy="422960"/>
        </a:xfrm>
        <a:prstGeom prst="roundRect">
          <a:avLst>
            <a:gd name="adj" fmla="val 10000"/>
          </a:avLst>
        </a:prstGeom>
        <a:solidFill>
          <a:srgbClr val="41C38F"/>
        </a:solidFill>
        <a:ln w="12700" cap="flat" cmpd="sng" algn="ctr">
          <a:noFill/>
          <a:prstDash val="solid"/>
          <a:miter lim="800000"/>
        </a:ln>
        <a:effectLst/>
      </dsp:spPr>
      <dsp:style>
        <a:lnRef idx="2">
          <a:schemeClr val="lt1"/>
        </a:lnRef>
        <a:fillRef idx="1">
          <a:schemeClr val="accent6"/>
        </a:fillRef>
        <a:effectRef idx="0">
          <a:scrgbClr r="0" g="0" b="0"/>
        </a:effectRef>
        <a:fontRef idx="minor">
          <a:schemeClr val="lt1"/>
        </a:fontRef>
      </dsp:style>
      <dsp:txBody>
        <a:bodyPr vert="horz" wrap="square" lIns="6350" tIns="6350" rIns="6350" bIns="635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444500">
            <a:lnSpc>
              <a:spcPct val="90000"/>
            </a:lnSpc>
            <a:spcBef>
              <a:spcPct val="0"/>
            </a:spcBef>
            <a:spcAft>
              <a:spcPct val="35000"/>
            </a:spcAft>
            <a:buNone/>
          </a:pPr>
          <a:r>
            <a:rPr lang="en-US" altLang="zh-CN" sz="1000" kern="1200" dirty="0">
              <a:solidFill>
                <a:prstClr val="white"/>
              </a:solidFill>
              <a:latin typeface="微软雅黑" panose="020B0503020204020204" pitchFamily="34" charset="-122"/>
              <a:ea typeface="微软雅黑" panose="020B0503020204020204" pitchFamily="34" charset="-122"/>
              <a:cs typeface="+mn-cs"/>
            </a:rPr>
            <a:t>……</a:t>
          </a:r>
          <a:endParaRPr lang="zh-CN" altLang="en-US" sz="1000" kern="1200" dirty="0">
            <a:solidFill>
              <a:prstClr val="white"/>
            </a:solidFill>
            <a:latin typeface="微软雅黑" panose="020B0503020204020204" pitchFamily="34" charset="-122"/>
            <a:ea typeface="微软雅黑" panose="020B0503020204020204" pitchFamily="34" charset="-122"/>
            <a:cs typeface="+mn-cs"/>
          </a:endParaRPr>
        </a:p>
      </dsp:txBody>
      <dsp:txXfrm>
        <a:off x="5629034" y="4377639"/>
        <a:ext cx="845921" cy="422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712224" cy="582113"/>
        <a:chOff x="0" y="0"/>
        <a:chExt cx="9712224" cy="582113"/>
      </a:xfrm>
    </dsp:grpSpPr>
    <dsp:sp modelId="{7751DBEA-D7F5-E542-A01E-1E36A9259334}">
      <dsp:nvSpPr>
        <dsp:cNvPr id="3" name="圆角矩形 2"/>
        <dsp:cNvSpPr/>
      </dsp:nvSpPr>
      <dsp:spPr bwMode="white">
        <a:xfrm>
          <a:off x="0" y="0"/>
          <a:ext cx="2555848" cy="582113"/>
        </a:xfrm>
        <a:prstGeom prst="roundRect">
          <a:avLst>
            <a:gd name="adj" fmla="val 10000"/>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i="0" dirty="0">
              <a:latin typeface="微软雅黑" panose="020B0503020204020204" pitchFamily="34" charset="-122"/>
              <a:ea typeface="微软雅黑" panose="020B0503020204020204" pitchFamily="34" charset="-122"/>
            </a:rPr>
            <a:t>获客</a:t>
          </a:r>
        </a:p>
      </dsp:txBody>
      <dsp:txXfrm>
        <a:off x="0" y="0"/>
        <a:ext cx="2555848" cy="582113"/>
      </dsp:txXfrm>
    </dsp:sp>
    <dsp:sp modelId="{71DCE5B1-B2ED-8548-AA8D-CCF050936B83}">
      <dsp:nvSpPr>
        <dsp:cNvPr id="4" name="右箭头 3"/>
        <dsp:cNvSpPr/>
      </dsp:nvSpPr>
      <dsp:spPr bwMode="white">
        <a:xfrm flipV="1">
          <a:off x="2796098" y="0"/>
          <a:ext cx="541840" cy="582113"/>
        </a:xfrm>
        <a:prstGeom prst="rightArrow">
          <a:avLst>
            <a:gd name="adj1" fmla="val 60000"/>
            <a:gd name="adj2" fmla="val 50000"/>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a:p>
      </dsp:txBody>
      <dsp:txXfrm flipV="1">
        <a:off x="2796098" y="0"/>
        <a:ext cx="541840" cy="582113"/>
      </dsp:txXfrm>
    </dsp:sp>
    <dsp:sp modelId="{95908CC2-A21D-4741-A3F1-2A89E3B7600E}">
      <dsp:nvSpPr>
        <dsp:cNvPr id="5" name="圆角矩形 4"/>
        <dsp:cNvSpPr/>
      </dsp:nvSpPr>
      <dsp:spPr bwMode="white">
        <a:xfrm>
          <a:off x="3578188" y="0"/>
          <a:ext cx="2555848" cy="582113"/>
        </a:xfrm>
        <a:prstGeom prst="roundRect">
          <a:avLst>
            <a:gd name="adj" fmla="val 10000"/>
          </a:avLst>
        </a:prstGeom>
      </dsp:spPr>
      <dsp:style>
        <a:lnRef idx="0">
          <a:schemeClr val="lt1"/>
        </a:lnRef>
        <a:fillRef idx="3">
          <a:schemeClr val="accent5">
            <a:hueOff val="-3690000"/>
            <a:satOff val="-5097"/>
            <a:lumOff val="-1960"/>
            <a:alpha val="100000"/>
          </a:schemeClr>
        </a:fillRef>
        <a:effectRef idx="2">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i="0" dirty="0">
              <a:latin typeface="微软雅黑" panose="020B0503020204020204" pitchFamily="34" charset="-122"/>
              <a:ea typeface="微软雅黑" panose="020B0503020204020204" pitchFamily="34" charset="-122"/>
            </a:rPr>
            <a:t>运营</a:t>
          </a:r>
        </a:p>
      </dsp:txBody>
      <dsp:txXfrm>
        <a:off x="3578188" y="0"/>
        <a:ext cx="2555848" cy="582113"/>
      </dsp:txXfrm>
    </dsp:sp>
    <dsp:sp modelId="{46D048B0-B95C-5747-A664-ADC296BEDD9F}">
      <dsp:nvSpPr>
        <dsp:cNvPr id="6" name="右箭头 5"/>
        <dsp:cNvSpPr/>
      </dsp:nvSpPr>
      <dsp:spPr bwMode="white">
        <a:xfrm>
          <a:off x="6374286" y="0"/>
          <a:ext cx="541840" cy="582113"/>
        </a:xfrm>
        <a:prstGeom prst="rightArrow">
          <a:avLst>
            <a:gd name="adj1" fmla="val 60000"/>
            <a:gd name="adj2" fmla="val 50000"/>
          </a:avLst>
        </a:prstGeom>
      </dsp:spPr>
      <dsp:style>
        <a:lnRef idx="0">
          <a:schemeClr val="lt1"/>
        </a:lnRef>
        <a:fillRef idx="3">
          <a:schemeClr val="accent5">
            <a:hueOff val="-7380000"/>
            <a:satOff val="-10195"/>
            <a:lumOff val="-3921"/>
            <a:alpha val="100000"/>
          </a:schemeClr>
        </a:fillRef>
        <a:effectRef idx="2">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a:p>
      </dsp:txBody>
      <dsp:txXfrm>
        <a:off x="6374286" y="0"/>
        <a:ext cx="541840" cy="582113"/>
      </dsp:txXfrm>
    </dsp:sp>
    <dsp:sp modelId="{DE3F7C12-248C-8640-B944-03EE1D539CE7}">
      <dsp:nvSpPr>
        <dsp:cNvPr id="7" name="圆角矩形 6"/>
        <dsp:cNvSpPr/>
      </dsp:nvSpPr>
      <dsp:spPr bwMode="white">
        <a:xfrm>
          <a:off x="7156376" y="0"/>
          <a:ext cx="2555848" cy="582113"/>
        </a:xfrm>
        <a:prstGeom prst="roundRect">
          <a:avLst>
            <a:gd name="adj" fmla="val 10000"/>
          </a:avLst>
        </a:prstGeom>
      </dsp:spPr>
      <dsp:style>
        <a:lnRef idx="0">
          <a:schemeClr val="lt1"/>
        </a:lnRef>
        <a:fillRef idx="3">
          <a:schemeClr val="accent5">
            <a:hueOff val="-7380000"/>
            <a:satOff val="-10195"/>
            <a:lumOff val="-3921"/>
            <a:alpha val="100000"/>
          </a:schemeClr>
        </a:fillRef>
        <a:effectRef idx="2">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i="0" dirty="0">
              <a:latin typeface="微软雅黑" panose="020B0503020204020204" pitchFamily="34" charset="-122"/>
              <a:ea typeface="微软雅黑" panose="020B0503020204020204" pitchFamily="34" charset="-122"/>
            </a:rPr>
            <a:t>销售</a:t>
          </a:r>
        </a:p>
      </dsp:txBody>
      <dsp:txXfrm>
        <a:off x="7156376" y="0"/>
        <a:ext cx="2555848" cy="5821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首页">
    <p:bg>
      <p:bgPr>
        <a:solidFill>
          <a:schemeClr val="bg1"/>
        </a:solidFill>
        <a:effectLst/>
      </p:bgPr>
    </p:bg>
    <p:spTree>
      <p:nvGrpSpPr>
        <p:cNvPr id="1" name=""/>
        <p:cNvGrpSpPr/>
        <p:nvPr/>
      </p:nvGrpSpPr>
      <p:grpSpPr>
        <a:xfrm>
          <a:off x="0" y="0"/>
          <a:ext cx="0" cy="0"/>
          <a:chOff x="0" y="0"/>
          <a:chExt cx="0" cy="0"/>
        </a:xfrm>
      </p:grpSpPr>
      <p:pic>
        <p:nvPicPr>
          <p:cNvPr id="2050" name="图片 6"/>
          <p:cNvPicPr>
            <a:picLocks noChangeAspect="1"/>
          </p:cNvPicPr>
          <p:nvPr userDrawn="1"/>
        </p:nvPicPr>
        <p:blipFill>
          <a:blip r:embed="rId2"/>
          <a:stretch>
            <a:fillRect/>
          </a:stretch>
        </p:blipFill>
        <p:spPr>
          <a:xfrm>
            <a:off x="-19050" y="0"/>
            <a:ext cx="12211050" cy="6867525"/>
          </a:xfrm>
          <a:prstGeom prst="rect">
            <a:avLst/>
          </a:prstGeom>
          <a:noFill/>
          <a:ln w="9525">
            <a:noFill/>
          </a:ln>
        </p:spPr>
      </p:pic>
      <p:sp>
        <p:nvSpPr>
          <p:cNvPr id="2" name="标题 1"/>
          <p:cNvSpPr>
            <a:spLocks noGrp="1"/>
          </p:cNvSpPr>
          <p:nvPr>
            <p:ph type="ctrTitle"/>
          </p:nvPr>
        </p:nvSpPr>
        <p:spPr>
          <a:xfrm>
            <a:off x="1921748" y="2451882"/>
            <a:ext cx="8348505" cy="766762"/>
          </a:xfrm>
        </p:spPr>
        <p:txBody>
          <a:bodyPr anchor="b">
            <a:noAutofit/>
          </a:bodyPr>
          <a:lstStyle>
            <a:lvl1pPr algn="ctr">
              <a:defRPr sz="4600" b="1" u="none" strike="noStrike" kern="1200" cap="none" spc="600" normalizeH="0">
                <a:solidFill>
                  <a:schemeClr val="bg1"/>
                </a:solidFill>
                <a:uFillTx/>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hasCustomPrompt="1"/>
          </p:nvPr>
        </p:nvSpPr>
        <p:spPr>
          <a:xfrm>
            <a:off x="3071447" y="3322834"/>
            <a:ext cx="6049107" cy="336916"/>
          </a:xfrm>
        </p:spPr>
        <p:txBody>
          <a:bodyPr>
            <a:normAutofit/>
          </a:bodyPr>
          <a:lstStyle>
            <a:lvl1pPr marL="0" indent="0" algn="ctr">
              <a:buNone/>
              <a:defRPr sz="18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单击以编辑母版副标题样式</a:t>
            </a:r>
            <a:endParaRPr lang="zh-CN" altLang="en-US" strike="noStrike" noProof="1"/>
          </a:p>
        </p:txBody>
      </p:sp>
      <p:sp>
        <p:nvSpPr>
          <p:cNvPr id="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F27898B-760C-470C-935B-2C774D9AAE4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0" name="灯片编号占位符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2CC2120E-97E9-4662-8CD6-C040A4E247E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pic>
        <p:nvPicPr>
          <p:cNvPr id="3074" name="图片 1" descr="2"/>
          <p:cNvPicPr>
            <a:picLocks noChangeAspect="1"/>
          </p:cNvPicPr>
          <p:nvPr userDrawn="1"/>
        </p:nvPicPr>
        <p:blipFill>
          <a:blip r:embed="rId2"/>
          <a:stretch>
            <a:fillRect/>
          </a:stretch>
        </p:blipFill>
        <p:spPr>
          <a:xfrm>
            <a:off x="0" y="0"/>
            <a:ext cx="4371975" cy="4365625"/>
          </a:xfrm>
          <a:prstGeom prst="rect">
            <a:avLst/>
          </a:prstGeom>
          <a:noFill/>
          <a:ln w="9525">
            <a:noFill/>
          </a:ln>
        </p:spPr>
      </p:pic>
      <p:sp>
        <p:nvSpPr>
          <p:cNvPr id="8" name="文本框 7"/>
          <p:cNvSpPr txBox="1">
            <a:spLocks noChangeArrowheads="1"/>
          </p:cNvSpPr>
          <p:nvPr/>
        </p:nvSpPr>
        <p:spPr bwMode="auto">
          <a:xfrm>
            <a:off x="1444625" y="1065213"/>
            <a:ext cx="12906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2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思源黑体 CN Medium" panose="020B0600000000000000" charset="-122"/>
                <a:ea typeface="思源黑体 CN Medium" panose="020B0600000000000000" charset="-122"/>
                <a:cs typeface="思源黑体 CN Medium" panose="020B0600000000000000" charset="-122"/>
              </a:rPr>
              <a:t>目 录</a:t>
            </a:r>
            <a:endParaRPr kumimoji="0" lang="zh-CN" altLang="en-US" sz="3600" b="1" i="0" u="none" strike="noStrike" kern="1200" cap="none" spc="0" normalizeH="0" baseline="0" noProof="0" dirty="0">
              <a:ln>
                <a:noFill/>
              </a:ln>
              <a:solidFill>
                <a:schemeClr val="bg1"/>
              </a:solidFill>
              <a:effectLst/>
              <a:uLnTx/>
              <a:uFillTx/>
              <a:latin typeface="思源黑体 CN Medium" panose="020B0600000000000000" charset="-122"/>
              <a:ea typeface="思源黑体 CN Medium" panose="020B0600000000000000" charset="-122"/>
              <a:cs typeface="思源黑体 CN Medium" panose="020B0600000000000000" charset="-122"/>
            </a:endParaRPr>
          </a:p>
        </p:txBody>
      </p:sp>
      <p:pic>
        <p:nvPicPr>
          <p:cNvPr id="3076" name="图片 7"/>
          <p:cNvPicPr>
            <a:picLocks noChangeAspect="1"/>
          </p:cNvPicPr>
          <p:nvPr userDrawn="1"/>
        </p:nvPicPr>
        <p:blipFill>
          <a:blip r:embed="rId3"/>
          <a:stretch>
            <a:fillRect/>
          </a:stretch>
        </p:blipFill>
        <p:spPr>
          <a:xfrm>
            <a:off x="10183813" y="671513"/>
            <a:ext cx="1374775" cy="360362"/>
          </a:xfrm>
          <a:prstGeom prst="rect">
            <a:avLst/>
          </a:prstGeom>
          <a:noFill/>
          <a:ln w="9525">
            <a:noFill/>
          </a:ln>
        </p:spPr>
      </p:pic>
      <p:sp>
        <p:nvSpPr>
          <p:cNvPr id="11" name="文本占位符 8"/>
          <p:cNvSpPr>
            <a:spLocks noGrp="1"/>
          </p:cNvSpPr>
          <p:nvPr>
            <p:ph type="body" sz="quarter" idx="10"/>
          </p:nvPr>
        </p:nvSpPr>
        <p:spPr>
          <a:xfrm>
            <a:off x="5816600" y="1256040"/>
            <a:ext cx="4947286" cy="4522195"/>
          </a:xfrm>
        </p:spPr>
        <p:txBody>
          <a:bodyPr anchor="ctr">
            <a:normAutofit/>
          </a:bodyPr>
          <a:lstStyle>
            <a:lvl1pPr marL="0" marR="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sz="2400">
                <a:solidFill>
                  <a:schemeClr val="accent1"/>
                </a:solidFill>
                <a:latin typeface="微软雅黑" panose="020B0503020204020204" pitchFamily="34" charset="-122"/>
                <a:ea typeface="微软雅黑" panose="020B0503020204020204" pitchFamily="34" charset="-122"/>
              </a:defRPr>
            </a:lvl1pPr>
            <a:lvl2pPr marL="457200" indent="0">
              <a:buNone/>
              <a:defRPr/>
            </a:lvl2pPr>
          </a:lstStyle>
          <a:p>
            <a:pPr lvl="0" fontAlgn="base"/>
            <a:r>
              <a:rPr lang="zh-CN" altLang="en-US" strike="noStrike" noProof="1"/>
              <a:t>单击此处编辑母版文本样式</a:t>
            </a:r>
            <a:endParaRPr lang="zh-CN" altLang="en-US" strike="noStrike" noProof="1"/>
          </a:p>
        </p:txBody>
      </p:sp>
      <p:sp>
        <p:nvSpPr>
          <p:cNvPr id="10"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F2660BBB-BF65-4D75-B064-635D4C8B42C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2"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2"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9E965672-F673-4E33-B33D-393CA9B85642}"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4098" name="图片 1" descr="3"/>
          <p:cNvPicPr>
            <a:picLocks noChangeAspect="1"/>
          </p:cNvPicPr>
          <p:nvPr userDrawn="1"/>
        </p:nvPicPr>
        <p:blipFill>
          <a:blip r:embed="rId2"/>
          <a:stretch>
            <a:fillRect/>
          </a:stretch>
        </p:blipFill>
        <p:spPr>
          <a:xfrm>
            <a:off x="0" y="0"/>
            <a:ext cx="4383088" cy="4376738"/>
          </a:xfrm>
          <a:prstGeom prst="rect">
            <a:avLst/>
          </a:prstGeom>
          <a:noFill/>
          <a:ln w="9525">
            <a:noFill/>
          </a:ln>
        </p:spPr>
      </p:pic>
      <p:sp>
        <p:nvSpPr>
          <p:cNvPr id="8" name="文本框 7"/>
          <p:cNvSpPr txBox="1">
            <a:spLocks noChangeArrowheads="1"/>
          </p:cNvSpPr>
          <p:nvPr/>
        </p:nvSpPr>
        <p:spPr bwMode="auto">
          <a:xfrm>
            <a:off x="1444625" y="1085850"/>
            <a:ext cx="12906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2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思源黑体 CN Medium" panose="020B0600000000000000" charset="-122"/>
                <a:ea typeface="思源黑体 CN Medium" panose="020B0600000000000000" charset="-122"/>
                <a:cs typeface="思源黑体 CN Medium" panose="020B0600000000000000" charset="-122"/>
              </a:rPr>
              <a:t>目 录</a:t>
            </a:r>
            <a:endParaRPr kumimoji="0" lang="zh-CN" altLang="en-US" sz="3600" b="1" i="0" u="none" strike="noStrike" kern="1200" cap="none" spc="0" normalizeH="0" baseline="0" noProof="0" dirty="0">
              <a:ln>
                <a:noFill/>
              </a:ln>
              <a:solidFill>
                <a:schemeClr val="bg1"/>
              </a:solidFill>
              <a:effectLst/>
              <a:uLnTx/>
              <a:uFillTx/>
              <a:latin typeface="思源黑体 CN Medium" panose="020B0600000000000000" charset="-122"/>
              <a:ea typeface="思源黑体 CN Medium" panose="020B0600000000000000" charset="-122"/>
              <a:cs typeface="思源黑体 CN Medium" panose="020B0600000000000000" charset="-122"/>
            </a:endParaRPr>
          </a:p>
        </p:txBody>
      </p:sp>
      <p:pic>
        <p:nvPicPr>
          <p:cNvPr id="4100" name="图片 7"/>
          <p:cNvPicPr>
            <a:picLocks noChangeAspect="1"/>
          </p:cNvPicPr>
          <p:nvPr userDrawn="1"/>
        </p:nvPicPr>
        <p:blipFill>
          <a:blip r:embed="rId3"/>
          <a:stretch>
            <a:fillRect/>
          </a:stretch>
        </p:blipFill>
        <p:spPr>
          <a:xfrm>
            <a:off x="10183813" y="671513"/>
            <a:ext cx="1374775" cy="360362"/>
          </a:xfrm>
          <a:prstGeom prst="rect">
            <a:avLst/>
          </a:prstGeom>
          <a:noFill/>
          <a:ln w="9525">
            <a:noFill/>
          </a:ln>
        </p:spPr>
      </p:pic>
      <p:sp>
        <p:nvSpPr>
          <p:cNvPr id="12" name="文本占位符 8"/>
          <p:cNvSpPr>
            <a:spLocks noGrp="1"/>
          </p:cNvSpPr>
          <p:nvPr>
            <p:ph type="body" sz="quarter" idx="10"/>
          </p:nvPr>
        </p:nvSpPr>
        <p:spPr>
          <a:xfrm>
            <a:off x="5816600" y="1256040"/>
            <a:ext cx="4947286" cy="4522195"/>
          </a:xfrm>
        </p:spPr>
        <p:txBody>
          <a:bodyPr anchor="ctr">
            <a:normAutofit/>
          </a:bodyPr>
          <a:lstStyle>
            <a:lvl1pPr marL="0" marR="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sz="2400">
                <a:solidFill>
                  <a:schemeClr val="accent1"/>
                </a:solidFill>
                <a:latin typeface="微软雅黑" panose="020B0503020204020204" pitchFamily="34" charset="-122"/>
                <a:ea typeface="微软雅黑" panose="020B0503020204020204" pitchFamily="34" charset="-122"/>
              </a:defRPr>
            </a:lvl1pPr>
            <a:lvl2pPr marL="457200" indent="0">
              <a:buNone/>
              <a:defRPr/>
            </a:lvl2pPr>
          </a:lstStyle>
          <a:p>
            <a:pPr lvl="0" fontAlgn="base"/>
            <a:r>
              <a:rPr lang="zh-CN" altLang="en-US" strike="noStrike" noProof="1"/>
              <a:t>单击此处编辑母版文本样式</a:t>
            </a:r>
            <a:endParaRPr lang="zh-CN" altLang="en-US" strike="noStrike" noProof="1"/>
          </a:p>
        </p:txBody>
      </p:sp>
      <p:sp>
        <p:nvSpPr>
          <p:cNvPr id="10"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12EBF94-619D-42A7-9EBE-8D7E2A597F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2"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7B16F31A-33A5-4573-B6CC-1B4045C33EEF}"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5122" name="图片 6" descr="4"/>
          <p:cNvPicPr>
            <a:picLocks noChangeAspect="1"/>
          </p:cNvPicPr>
          <p:nvPr userDrawn="1"/>
        </p:nvPicPr>
        <p:blipFill>
          <a:blip r:embed="rId2"/>
          <a:stretch>
            <a:fillRect/>
          </a:stretch>
        </p:blipFill>
        <p:spPr>
          <a:xfrm>
            <a:off x="0" y="0"/>
            <a:ext cx="1779588" cy="1717675"/>
          </a:xfrm>
          <a:prstGeom prst="rect">
            <a:avLst/>
          </a:prstGeom>
          <a:noFill/>
          <a:ln w="9525">
            <a:noFill/>
          </a:ln>
        </p:spPr>
      </p:pic>
      <p:pic>
        <p:nvPicPr>
          <p:cNvPr id="5123" name="图片 7"/>
          <p:cNvPicPr>
            <a:picLocks noChangeAspect="1"/>
          </p:cNvPicPr>
          <p:nvPr userDrawn="1"/>
        </p:nvPicPr>
        <p:blipFill>
          <a:blip r:embed="rId3"/>
          <a:stretch>
            <a:fillRect/>
          </a:stretch>
        </p:blipFill>
        <p:spPr>
          <a:xfrm>
            <a:off x="10183813" y="671513"/>
            <a:ext cx="1374775" cy="360362"/>
          </a:xfrm>
          <a:prstGeom prst="rect">
            <a:avLst/>
          </a:prstGeom>
          <a:noFill/>
          <a:ln w="9525">
            <a:noFill/>
          </a:ln>
        </p:spPr>
      </p:pic>
      <p:sp>
        <p:nvSpPr>
          <p:cNvPr id="10" name="文本占位符 9"/>
          <p:cNvSpPr>
            <a:spLocks noGrp="1"/>
          </p:cNvSpPr>
          <p:nvPr>
            <p:ph type="body" sz="quarter" idx="10"/>
          </p:nvPr>
        </p:nvSpPr>
        <p:spPr>
          <a:xfrm>
            <a:off x="401934" y="652266"/>
            <a:ext cx="844062" cy="398780"/>
          </a:xfrm>
        </p:spPr>
        <p:txBody>
          <a:bodyPr>
            <a:noAutofit/>
          </a:bodyPr>
          <a:lstStyle>
            <a:lvl1pPr marL="0" indent="0" algn="r">
              <a:buNone/>
              <a:defRPr sz="3200" b="1">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vl3pPr marL="914400" indent="0">
              <a:buNone/>
              <a:defRPr/>
            </a:lvl3pPr>
            <a:lvl4pPr marL="1371600" indent="0">
              <a:buNone/>
              <a:defRPr/>
            </a:lvl4pPr>
            <a:lvl5pPr marL="1828800" indent="0">
              <a:buNone/>
              <a:defRPr/>
            </a:lvl5pPr>
          </a:lstStyle>
          <a:p>
            <a:pPr lvl="0" fontAlgn="base"/>
            <a:r>
              <a:rPr lang="zh-CN" altLang="en-US" strike="noStrike" noProof="1"/>
              <a:t>单击此处编辑母版文本样式</a:t>
            </a:r>
            <a:endParaRPr lang="zh-CN" altLang="en-US" strike="noStrike" noProof="1"/>
          </a:p>
        </p:txBody>
      </p:sp>
      <p:sp>
        <p:nvSpPr>
          <p:cNvPr id="12" name="文本占位符 11"/>
          <p:cNvSpPr>
            <a:spLocks noGrp="1"/>
          </p:cNvSpPr>
          <p:nvPr>
            <p:ph type="body" sz="quarter" idx="11" hasCustomPrompt="1"/>
          </p:nvPr>
        </p:nvSpPr>
        <p:spPr>
          <a:xfrm>
            <a:off x="1892359" y="652731"/>
            <a:ext cx="3632374" cy="397851"/>
          </a:xfrm>
        </p:spPr>
        <p:txBody>
          <a:bodyPr>
            <a:noAutofit/>
          </a:bodyPr>
          <a:lstStyle>
            <a:lvl1pPr marL="0" indent="0">
              <a:buNone/>
              <a:defRPr sz="2800">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fontAlgn="base"/>
            <a:r>
              <a:rPr lang="zh-CN" altLang="en-US" strike="noStrike" noProof="1"/>
              <a:t>编辑母版文本样式</a:t>
            </a:r>
            <a:endParaRPr lang="zh-CN" altLang="en-US" strike="noStrike" noProof="1"/>
          </a:p>
        </p:txBody>
      </p:sp>
      <p:sp>
        <p:nvSpPr>
          <p:cNvPr id="11" name="文本占位符 2"/>
          <p:cNvSpPr>
            <a:spLocks noGrp="1"/>
          </p:cNvSpPr>
          <p:nvPr>
            <p:ph type="body" sz="quarter" idx="20"/>
          </p:nvPr>
        </p:nvSpPr>
        <p:spPr>
          <a:xfrm>
            <a:off x="1892359" y="1617785"/>
            <a:ext cx="8889452" cy="4411540"/>
          </a:xfrm>
        </p:spPr>
        <p:txBody>
          <a:bodyPr/>
          <a:lstStyle>
            <a:lvl1pPr>
              <a:lnSpc>
                <a:spcPct val="150000"/>
              </a:lnSpc>
              <a:defRPr sz="2200">
                <a:solidFill>
                  <a:schemeClr val="tx1">
                    <a:lumMod val="75000"/>
                    <a:lumOff val="25000"/>
                  </a:schemeClr>
                </a:solidFill>
                <a:latin typeface="+mj-ea"/>
                <a:ea typeface="+mj-ea"/>
              </a:defRPr>
            </a:lvl1pPr>
            <a:lvl2pPr>
              <a:lnSpc>
                <a:spcPct val="150000"/>
              </a:lnSpc>
              <a:defRPr sz="2000">
                <a:solidFill>
                  <a:schemeClr val="tx1">
                    <a:lumMod val="75000"/>
                    <a:lumOff val="25000"/>
                  </a:schemeClr>
                </a:solidFill>
                <a:latin typeface="+mj-ea"/>
                <a:ea typeface="+mj-ea"/>
              </a:defRPr>
            </a:lvl2pPr>
            <a:lvl3pPr>
              <a:lnSpc>
                <a:spcPct val="150000"/>
              </a:lnSpc>
              <a:defRPr>
                <a:solidFill>
                  <a:schemeClr val="tx1">
                    <a:lumMod val="75000"/>
                    <a:lumOff val="25000"/>
                  </a:schemeClr>
                </a:solidFill>
                <a:latin typeface="+mj-ea"/>
                <a:ea typeface="+mj-ea"/>
              </a:defRPr>
            </a:lvl3pPr>
            <a:lvl4pPr>
              <a:lnSpc>
                <a:spcPct val="150000"/>
              </a:lnSpc>
              <a:defRPr>
                <a:solidFill>
                  <a:schemeClr val="tx1">
                    <a:lumMod val="75000"/>
                    <a:lumOff val="25000"/>
                  </a:schemeClr>
                </a:solidFill>
                <a:latin typeface="+mj-ea"/>
                <a:ea typeface="+mj-ea"/>
              </a:defRPr>
            </a:lvl4pPr>
            <a:lvl5pPr>
              <a:lnSpc>
                <a:spcPct val="150000"/>
              </a:lnSpc>
              <a:defRPr>
                <a:solidFill>
                  <a:schemeClr val="tx1">
                    <a:lumMod val="75000"/>
                    <a:lumOff val="25000"/>
                  </a:schemeClr>
                </a:solidFill>
                <a:latin typeface="+mj-ea"/>
                <a:ea typeface="+mj-ea"/>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F2744F2-5420-4534-A33B-EEED9CC0521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3"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CD08F9F-36A5-4968-8ECB-F0529038619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sp>
        <p:nvSpPr>
          <p:cNvPr id="6146" name="quotation-mark_32371"/>
          <p:cNvSpPr>
            <a:spLocks noChangeAspect="1"/>
          </p:cNvSpPr>
          <p:nvPr userDrawn="1"/>
        </p:nvSpPr>
        <p:spPr>
          <a:xfrm>
            <a:off x="617538" y="369888"/>
            <a:ext cx="747712" cy="6937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654" h="4326">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chemeClr val="accent1"/>
          </a:solidFill>
          <a:ln w="9525">
            <a:noFill/>
          </a:ln>
        </p:spPr>
        <p:txBody>
          <a:bodyPr/>
          <a:lstStyle/>
          <a:p>
            <a:endParaRPr lang="zh-CN" altLang="en-US"/>
          </a:p>
        </p:txBody>
      </p:sp>
      <p:sp>
        <p:nvSpPr>
          <p:cNvPr id="6147" name="quotation-mark_32371"/>
          <p:cNvSpPr>
            <a:spLocks noChangeAspect="1"/>
          </p:cNvSpPr>
          <p:nvPr userDrawn="1"/>
        </p:nvSpPr>
        <p:spPr>
          <a:xfrm rot="10800000">
            <a:off x="9401175" y="4325938"/>
            <a:ext cx="2581275" cy="23955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654" h="4326">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rgbClr val="F7F7F7"/>
          </a:solidFill>
          <a:ln w="9525">
            <a:noFill/>
          </a:ln>
        </p:spPr>
        <p:txBody>
          <a:bodyPr/>
          <a:lstStyle/>
          <a:p>
            <a:endParaRPr lang="zh-CN" altLang="en-US"/>
          </a:p>
        </p:txBody>
      </p:sp>
      <p:pic>
        <p:nvPicPr>
          <p:cNvPr id="6148" name="图片 7"/>
          <p:cNvPicPr>
            <a:picLocks noChangeAspect="1"/>
          </p:cNvPicPr>
          <p:nvPr userDrawn="1"/>
        </p:nvPicPr>
        <p:blipFill>
          <a:blip r:embed="rId2"/>
          <a:stretch>
            <a:fillRect/>
          </a:stretch>
        </p:blipFill>
        <p:spPr>
          <a:xfrm>
            <a:off x="10183813" y="671513"/>
            <a:ext cx="1374775" cy="360362"/>
          </a:xfrm>
          <a:prstGeom prst="rect">
            <a:avLst/>
          </a:prstGeom>
          <a:noFill/>
          <a:ln w="9525">
            <a:noFill/>
          </a:ln>
        </p:spPr>
      </p:pic>
      <p:sp>
        <p:nvSpPr>
          <p:cNvPr id="12" name="文本占位符 11"/>
          <p:cNvSpPr>
            <a:spLocks noGrp="1"/>
          </p:cNvSpPr>
          <p:nvPr>
            <p:ph type="body" sz="quarter" idx="11" hasCustomPrompt="1"/>
          </p:nvPr>
        </p:nvSpPr>
        <p:spPr>
          <a:xfrm>
            <a:off x="1667974" y="666261"/>
            <a:ext cx="3632374" cy="397851"/>
          </a:xfrm>
        </p:spPr>
        <p:txBody>
          <a:bodyPr>
            <a:noAutofit/>
          </a:bodyPr>
          <a:lstStyle>
            <a:lvl1pPr marL="0" indent="0">
              <a:buNone/>
              <a:defRPr sz="2800">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fontAlgn="base"/>
            <a:r>
              <a:rPr lang="zh-CN" altLang="en-US" strike="noStrike" noProof="1"/>
              <a:t>编辑母版文本样式</a:t>
            </a:r>
            <a:endParaRPr lang="zh-CN" altLang="en-US" strike="noStrike" noProof="1"/>
          </a:p>
        </p:txBody>
      </p:sp>
      <p:sp>
        <p:nvSpPr>
          <p:cNvPr id="3" name="文本占位符 2"/>
          <p:cNvSpPr>
            <a:spLocks noGrp="1"/>
          </p:cNvSpPr>
          <p:nvPr>
            <p:ph type="body" sz="quarter" idx="20"/>
          </p:nvPr>
        </p:nvSpPr>
        <p:spPr>
          <a:xfrm>
            <a:off x="1667974" y="1627188"/>
            <a:ext cx="9113837" cy="4402137"/>
          </a:xfrm>
        </p:spPr>
        <p:txBody>
          <a:bodyPr/>
          <a:lstStyle>
            <a:lvl1pPr marL="0" indent="0">
              <a:lnSpc>
                <a:spcPct val="120000"/>
              </a:lnSpc>
              <a:spcAft>
                <a:spcPts val="0"/>
              </a:spcAft>
              <a:buNone/>
              <a:defRPr sz="2200">
                <a:solidFill>
                  <a:schemeClr val="tx1">
                    <a:lumMod val="75000"/>
                    <a:lumOff val="25000"/>
                  </a:schemeClr>
                </a:solidFill>
                <a:latin typeface="+mj-ea"/>
                <a:ea typeface="+mj-ea"/>
              </a:defRPr>
            </a:lvl1pPr>
            <a:lvl2pPr marL="457200" indent="0">
              <a:lnSpc>
                <a:spcPct val="120000"/>
              </a:lnSpc>
              <a:spcAft>
                <a:spcPts val="0"/>
              </a:spcAft>
              <a:buNone/>
              <a:defRPr sz="2000">
                <a:solidFill>
                  <a:schemeClr val="tx1">
                    <a:lumMod val="75000"/>
                    <a:lumOff val="25000"/>
                  </a:schemeClr>
                </a:solidFill>
                <a:latin typeface="+mj-ea"/>
                <a:ea typeface="+mj-ea"/>
              </a:defRPr>
            </a:lvl2pPr>
            <a:lvl3pPr marL="914400" indent="0">
              <a:lnSpc>
                <a:spcPct val="120000"/>
              </a:lnSpc>
              <a:spcAft>
                <a:spcPts val="0"/>
              </a:spcAft>
              <a:buNone/>
              <a:defRPr>
                <a:solidFill>
                  <a:schemeClr val="tx1">
                    <a:lumMod val="75000"/>
                    <a:lumOff val="25000"/>
                  </a:schemeClr>
                </a:solidFill>
                <a:latin typeface="+mj-ea"/>
                <a:ea typeface="+mj-ea"/>
              </a:defRPr>
            </a:lvl3pPr>
            <a:lvl4pPr marL="1371600" indent="0">
              <a:lnSpc>
                <a:spcPct val="120000"/>
              </a:lnSpc>
              <a:spcAft>
                <a:spcPts val="0"/>
              </a:spcAft>
              <a:buNone/>
              <a:defRPr>
                <a:solidFill>
                  <a:schemeClr val="tx1">
                    <a:lumMod val="75000"/>
                    <a:lumOff val="25000"/>
                  </a:schemeClr>
                </a:solidFill>
                <a:latin typeface="+mj-ea"/>
                <a:ea typeface="+mj-ea"/>
              </a:defRPr>
            </a:lvl4pPr>
            <a:lvl5pPr marL="1828800" indent="0">
              <a:lnSpc>
                <a:spcPct val="120000"/>
              </a:lnSpc>
              <a:spcAft>
                <a:spcPts val="0"/>
              </a:spcAft>
              <a:buNone/>
              <a:defRPr>
                <a:solidFill>
                  <a:schemeClr val="tx1">
                    <a:lumMod val="75000"/>
                    <a:lumOff val="25000"/>
                  </a:schemeClr>
                </a:solidFill>
                <a:latin typeface="+mj-ea"/>
                <a:ea typeface="+mj-ea"/>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59DDB93-D458-4631-AC43-E381F3E6A94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E4FDC93-4E99-4E11-85E2-6F5D28A08E7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7170" name="图片 6"/>
          <p:cNvPicPr>
            <a:picLocks noChangeAspect="1"/>
          </p:cNvPicPr>
          <p:nvPr userDrawn="1"/>
        </p:nvPicPr>
        <p:blipFill>
          <a:blip r:embed="rId2"/>
          <a:srcRect b="9750"/>
          <a:stretch>
            <a:fillRect/>
          </a:stretch>
        </p:blipFill>
        <p:spPr>
          <a:xfrm>
            <a:off x="9525" y="0"/>
            <a:ext cx="12192000" cy="6877050"/>
          </a:xfrm>
          <a:prstGeom prst="rect">
            <a:avLst/>
          </a:prstGeom>
          <a:noFill/>
          <a:ln w="9525">
            <a:noFill/>
          </a:ln>
        </p:spPr>
      </p:pic>
      <p:sp>
        <p:nvSpPr>
          <p:cNvPr id="8" name="矩形 7"/>
          <p:cNvSpPr/>
          <p:nvPr/>
        </p:nvSpPr>
        <p:spPr>
          <a:xfrm>
            <a:off x="-4762" y="0"/>
            <a:ext cx="12201525" cy="6877050"/>
          </a:xfrm>
          <a:prstGeom prst="rect">
            <a:avLst/>
          </a:prstGeom>
          <a:solidFill>
            <a:srgbClr val="2CB7C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C8F2A00-C381-42D5-98FC-ED514D202CE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469DD4-98C5-45E3-90C0-EFCFE2FB99B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8194" name="Picture 6"/>
          <p:cNvPicPr>
            <a:picLocks noChangeAspect="1"/>
          </p:cNvPicPr>
          <p:nvPr userDrawn="1"/>
        </p:nvPicPr>
        <p:blipFill>
          <a:blip r:embed="rId2"/>
          <a:srcRect b="10001"/>
          <a:stretch>
            <a:fillRect/>
          </a:stretch>
        </p:blipFill>
        <p:spPr>
          <a:xfrm>
            <a:off x="0" y="0"/>
            <a:ext cx="12192000" cy="6858000"/>
          </a:xfrm>
          <a:prstGeom prst="rect">
            <a:avLst/>
          </a:prstGeom>
          <a:noFill/>
          <a:ln w="9525">
            <a:noFill/>
          </a:ln>
        </p:spPr>
      </p:pic>
      <p:sp>
        <p:nvSpPr>
          <p:cNvPr id="8" name="矩形 7"/>
          <p:cNvSpPr/>
          <p:nvPr/>
        </p:nvSpPr>
        <p:spPr>
          <a:xfrm>
            <a:off x="0" y="0"/>
            <a:ext cx="12192000" cy="6858000"/>
          </a:xfrm>
          <a:prstGeom prst="rect">
            <a:avLst/>
          </a:prstGeom>
          <a:gradFill>
            <a:gsLst>
              <a:gs pos="100000">
                <a:srgbClr val="074855">
                  <a:alpha val="29804"/>
                </a:srgbClr>
              </a:gs>
              <a:gs pos="0">
                <a:srgbClr val="1F717F"/>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Light" panose="020B0502040204020203" pitchFamily="34" charset="-122"/>
              <a:cs typeface="+mn-cs"/>
            </a:endParaRPr>
          </a:p>
        </p:txBody>
      </p:sp>
      <p:sp>
        <p:nvSpPr>
          <p:cNvPr id="9" name="矩形 8"/>
          <p:cNvSpPr/>
          <p:nvPr/>
        </p:nvSpPr>
        <p:spPr>
          <a:xfrm>
            <a:off x="4052813" y="3075057"/>
            <a:ext cx="4086376" cy="1200329"/>
          </a:xfrm>
          <a:prstGeom prst="rect">
            <a:avLst/>
          </a:prstGeom>
        </p:spPr>
        <p:txBody>
          <a:bodyPr wrap="none">
            <a:spAutoFit/>
          </a:bodyPr>
          <a:lstStyle/>
          <a:p>
            <a:pPr marL="0" marR="0" lvl="0" indent="0" algn="ctr" defTabSz="201295"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300" normalizeH="0" baseline="0" noProof="0" dirty="0">
                <a:ln w="6350">
                  <a:noFill/>
                </a:ln>
                <a:gradFill>
                  <a:gsLst>
                    <a:gs pos="0">
                      <a:schemeClr val="accent1">
                        <a:lumMod val="20000"/>
                        <a:lumOff val="80000"/>
                      </a:schemeClr>
                    </a:gs>
                    <a:gs pos="88000">
                      <a:schemeClr val="accent1">
                        <a:lumMod val="60000"/>
                        <a:lumOff val="40000"/>
                      </a:schemeClr>
                    </a:gs>
                  </a:gsLst>
                  <a:lin ang="0" scaled="1"/>
                </a:gra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cs typeface="+mn-cs"/>
              </a:rPr>
              <a:t>Thanks!</a:t>
            </a:r>
            <a:endParaRPr kumimoji="0" lang="zh-CN" altLang="en-US" sz="7200" b="1" i="0" u="none" strike="noStrike" kern="1200" cap="none" spc="300" normalizeH="0" baseline="0" noProof="0" dirty="0">
              <a:ln w="6350">
                <a:noFill/>
              </a:ln>
              <a:gradFill>
                <a:gsLst>
                  <a:gs pos="0">
                    <a:schemeClr val="accent1">
                      <a:lumMod val="20000"/>
                      <a:lumOff val="80000"/>
                    </a:schemeClr>
                  </a:gs>
                  <a:gs pos="88000">
                    <a:schemeClr val="accent1">
                      <a:lumMod val="60000"/>
                      <a:lumOff val="40000"/>
                    </a:schemeClr>
                  </a:gs>
                </a:gsLst>
                <a:lin ang="0" scaled="1"/>
              </a:gra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10"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950293D-3107-4C56-95CE-872BAFC14A1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2"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F925D502-B2A6-4D5B-BBCC-1D7F0296B98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7" name="îṡḻïḋè"/>
          <p:cNvSpPr/>
          <p:nvPr/>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0" y="0"/>
            <a:ext cx="12192000" cy="6858000"/>
          </a:xfrm>
          <a:prstGeom prst="rect">
            <a:avLst/>
          </a:prstGeom>
          <a:gradFill>
            <a:gsLst>
              <a:gs pos="100000">
                <a:srgbClr val="074855">
                  <a:alpha val="29804"/>
                </a:srgbClr>
              </a:gs>
              <a:gs pos="0">
                <a:srgbClr val="1F717F"/>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Light" panose="020B0502040204020203" pitchFamily="34" charset="-122"/>
              <a:cs typeface="+mn-cs"/>
            </a:endParaRPr>
          </a:p>
        </p:txBody>
      </p:sp>
      <p:sp>
        <p:nvSpPr>
          <p:cNvPr id="9" name="ísľïdé"/>
          <p:cNvSpPr txBox="1"/>
          <p:nvPr/>
        </p:nvSpPr>
        <p:spPr bwMode="auto">
          <a:xfrm>
            <a:off x="1779659" y="1265582"/>
            <a:ext cx="9626598" cy="273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9p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n-US" altLang="zh-CN" sz="16700" b="0" i="0" u="none" strike="noStrike" kern="1200" cap="none" spc="600" normalizeH="0" baseline="0" noProof="0" dirty="0">
                <a:ln>
                  <a:noFill/>
                </a:ln>
                <a:gradFill>
                  <a:gsLst>
                    <a:gs pos="3000">
                      <a:schemeClr val="bg1"/>
                    </a:gs>
                    <a:gs pos="88000">
                      <a:schemeClr val="bg1">
                        <a:alpha val="0"/>
                      </a:schemeClr>
                    </a:gs>
                  </a:gsLst>
                  <a:lin ang="8100000" scaled="0"/>
                </a:gradFill>
                <a:effectLst/>
                <a:uLnTx/>
                <a:uFillTx/>
                <a:latin typeface="Impact" panose="020B0806030902050204" pitchFamily="34" charset="0"/>
                <a:ea typeface="+mj-ea"/>
                <a:cs typeface="+mj-cs"/>
              </a:rPr>
              <a:t>THANKS</a:t>
            </a:r>
            <a:endParaRPr kumimoji="0" lang="zh-CN" altLang="en-US" sz="4400" b="0" i="0" u="none" strike="noStrike" kern="1200" cap="none" spc="0" normalizeH="0" baseline="0" noProof="0" dirty="0">
              <a:ln>
                <a:noFill/>
              </a:ln>
              <a:gradFill>
                <a:gsLst>
                  <a:gs pos="3000">
                    <a:schemeClr val="bg1"/>
                  </a:gs>
                  <a:gs pos="100000">
                    <a:schemeClr val="bg1">
                      <a:alpha val="0"/>
                    </a:schemeClr>
                  </a:gs>
                </a:gsLst>
                <a:lin ang="8100000" scaled="0"/>
              </a:gradFill>
              <a:effectLst/>
              <a:uLnTx/>
              <a:uFillTx/>
              <a:latin typeface="+mj-lt"/>
              <a:ea typeface="+mj-ea"/>
              <a:cs typeface="+mj-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10"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F5F37915-802F-4790-BB78-55DE227B9F8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2"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F21D2B4A-BC9C-435D-86FF-84D77ECA975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4F0E2E2-E1A0-49A8-9D98-2612A98960E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DE843EE-86D6-40EB-830F-64FFEF408CE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lstStyle/>
          <a:p>
            <a:pPr lvl="0"/>
            <a:r>
              <a:rPr lang="zh-CN" altLang="en-US" dirty="0"/>
              <a:t>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4F0E2E2-E1A0-49A8-9D98-2612A98960E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2DE843EE-86D6-40EB-830F-64FFEF408CE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5.xml"/><Relationship Id="rId10" Type="http://schemas.microsoft.com/office/2007/relationships/diagramDrawing" Target="../diagrams/drawing2.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tags" Target="../tags/tag4.xml"/><Relationship Id="rId4" Type="http://schemas.openxmlformats.org/officeDocument/2006/relationships/image" Target="../media/image12.jpeg"/><Relationship Id="rId3" Type="http://schemas.openxmlformats.org/officeDocument/2006/relationships/tags" Target="../tags/tag3.xml"/><Relationship Id="rId2" Type="http://schemas.openxmlformats.org/officeDocument/2006/relationships/image" Target="../media/image11.jpe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8.jpe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ctrTitle"/>
          </p:nvPr>
        </p:nvSpPr>
        <p:spPr>
          <a:xfrm>
            <a:off x="1900555" y="2120265"/>
            <a:ext cx="8348345" cy="1202690"/>
          </a:xfrm>
        </p:spPr>
        <p:txBody>
          <a:bodyPr/>
          <a:p>
            <a:r>
              <a:rPr lang="zh-CN" altLang="en-US" sz="6000"/>
              <a:t>剑鱼标讯</a:t>
            </a:r>
            <a:endParaRPr lang="zh-CN" altLang="en-US" sz="6000"/>
          </a:p>
        </p:txBody>
      </p:sp>
      <p:sp>
        <p:nvSpPr>
          <p:cNvPr id="4" name="副标题 3"/>
          <p:cNvSpPr/>
          <p:nvPr>
            <p:ph type="subTitle" idx="1"/>
          </p:nvPr>
        </p:nvSpPr>
        <p:spPr>
          <a:xfrm>
            <a:off x="3028950" y="3322955"/>
            <a:ext cx="6091555" cy="690245"/>
          </a:xfrm>
        </p:spPr>
        <p:txBody>
          <a:bodyPr>
            <a:noAutofit/>
          </a:bodyPr>
          <a:p>
            <a:r>
              <a:rPr lang="zh-CN" altLang="en-US" sz="2400" b="1"/>
              <a:t>大数据创未来</a:t>
            </a:r>
            <a:endParaRPr lang="zh-CN" altLang="en-US" sz="2400" b="1"/>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1"/>
          </p:nvPr>
        </p:nvSpPr>
        <p:spPr/>
        <p:txBody>
          <a:bodyPr/>
          <a:p>
            <a:r>
              <a:rPr lang="zh-CN" altLang="en-US" b="1"/>
              <a:t>差异化竞争力</a:t>
            </a:r>
            <a:endParaRPr lang="zh-CN" altLang="en-US" b="1"/>
          </a:p>
        </p:txBody>
      </p:sp>
      <p:graphicFrame>
        <p:nvGraphicFramePr>
          <p:cNvPr id="4" name="图示 3"/>
          <p:cNvGraphicFramePr/>
          <p:nvPr/>
        </p:nvGraphicFramePr>
        <p:xfrm>
          <a:off x="2643251" y="771282"/>
          <a:ext cx="8138160" cy="480059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4" name="圆角矩形 23"/>
          <p:cNvSpPr/>
          <p:nvPr/>
        </p:nvSpPr>
        <p:spPr>
          <a:xfrm>
            <a:off x="9844566" y="2890754"/>
            <a:ext cx="1119851" cy="578514"/>
          </a:xfrm>
          <a:prstGeom prst="roundRect">
            <a:avLst>
              <a:gd name="adj" fmla="val 10000"/>
            </a:avLst>
          </a:prstGeom>
          <a:gradFill rotWithShape="0">
            <a:gsLst>
              <a:gs pos="0">
                <a:srgbClr val="4472C4">
                  <a:hueOff val="-7353344"/>
                  <a:satOff val="-10212"/>
                  <a:lumOff val="-3906"/>
                  <a:alphaOff val="0"/>
                  <a:satMod val="103000"/>
                  <a:lumMod val="102000"/>
                  <a:tint val="94000"/>
                </a:srgbClr>
              </a:gs>
              <a:gs pos="50000">
                <a:srgbClr val="4472C4">
                  <a:hueOff val="-7353344"/>
                  <a:satOff val="-10212"/>
                  <a:lumOff val="-3906"/>
                  <a:alphaOff val="0"/>
                  <a:satMod val="110000"/>
                  <a:lumMod val="100000"/>
                  <a:shade val="100000"/>
                </a:srgbClr>
              </a:gs>
              <a:gs pos="100000">
                <a:srgbClr val="4472C4">
                  <a:hueOff val="-7353344"/>
                  <a:satOff val="-10212"/>
                  <a:lumOff val="-3906"/>
                  <a:alphaOff val="0"/>
                  <a:lumMod val="99000"/>
                  <a:satMod val="120000"/>
                  <a:shade val="78000"/>
                </a:srgbClr>
              </a:gs>
            </a:gsLst>
            <a:lin ang="5400000" scaled="0"/>
          </a:gradFill>
          <a:ln>
            <a:noFill/>
          </a:ln>
          <a:effectLst/>
        </p:spPr>
        <p:txBody>
          <a:bodyPr spcFirstLastPara="0" vert="horz" wrap="square" lIns="60960" tIns="60960" rIns="60960" bIns="60960" numCol="1" spcCol="1270" anchor="ctr" anchorCtr="0">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销售额</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1231461" y="3100534"/>
            <a:ext cx="1492608" cy="578514"/>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txBody>
          <a:bodyPr spcFirstLastPara="0" vert="horz" wrap="square" lIns="60960" tIns="60960" rIns="60960" bIns="60960" numCol="1" spcCol="1270" anchor="ctr" anchorCtr="0">
            <a:no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付费推广渠道</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cxnSp>
        <p:nvCxnSpPr>
          <p:cNvPr id="29" name="直接箭头连接符 28"/>
          <p:cNvCxnSpPr>
            <a:stCxn id="47" idx="3"/>
          </p:cNvCxnSpPr>
          <p:nvPr/>
        </p:nvCxnSpPr>
        <p:spPr>
          <a:xfrm flipV="1">
            <a:off x="2744801" y="3469903"/>
            <a:ext cx="846495" cy="733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右大括号 34"/>
          <p:cNvSpPr/>
          <p:nvPr/>
        </p:nvSpPr>
        <p:spPr>
          <a:xfrm>
            <a:off x="9303215" y="1117943"/>
            <a:ext cx="457200" cy="4221480"/>
          </a:xfrm>
          <a:prstGeom prst="rightBrace">
            <a:avLst/>
          </a:prstGeom>
          <a:noFill/>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圆角矩形 36"/>
          <p:cNvSpPr/>
          <p:nvPr/>
        </p:nvSpPr>
        <p:spPr>
          <a:xfrm>
            <a:off x="1231462" y="2304712"/>
            <a:ext cx="1492608" cy="578514"/>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txBody>
          <a:bodyPr spcFirstLastPara="0" vert="horz" wrap="square" lIns="60960" tIns="60960" rIns="60960" bIns="60960" numCol="1" spcCol="1270" anchor="ctr" anchorCtr="0">
            <a:no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免费推广渠道</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cxnSp>
        <p:nvCxnSpPr>
          <p:cNvPr id="39" name="直接箭头连接符 38"/>
          <p:cNvCxnSpPr>
            <a:stCxn id="37" idx="3"/>
          </p:cNvCxnSpPr>
          <p:nvPr/>
        </p:nvCxnSpPr>
        <p:spPr>
          <a:xfrm>
            <a:off x="2724070" y="2593969"/>
            <a:ext cx="867226" cy="745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圆角矩形 46"/>
          <p:cNvSpPr/>
          <p:nvPr/>
        </p:nvSpPr>
        <p:spPr>
          <a:xfrm>
            <a:off x="1252193" y="3913300"/>
            <a:ext cx="1492608" cy="578514"/>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txBody>
          <a:bodyPr spcFirstLastPara="0" vert="horz" wrap="square" lIns="60960" tIns="60960" rIns="60960" bIns="60960" numCol="1" spcCol="1270" anchor="ctr" anchorCtr="0">
            <a:no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用户自发传播</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cxnSp>
        <p:nvCxnSpPr>
          <p:cNvPr id="51" name="直接箭头连接符 50"/>
          <p:cNvCxnSpPr>
            <a:stCxn id="27" idx="3"/>
          </p:cNvCxnSpPr>
          <p:nvPr/>
        </p:nvCxnSpPr>
        <p:spPr>
          <a:xfrm>
            <a:off x="2724069" y="3390426"/>
            <a:ext cx="867227" cy="24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rot="18686637">
            <a:off x="4829356" y="2155562"/>
            <a:ext cx="2011680"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直销或渠道转化</a:t>
            </a:r>
            <a:endParaRPr lang="zh-CN" altLang="en-US" sz="1000" dirty="0">
              <a:latin typeface="微软雅黑" panose="020B0503020204020204" pitchFamily="34" charset="-122"/>
              <a:ea typeface="微软雅黑" panose="020B0503020204020204" pitchFamily="34" charset="-122"/>
            </a:endParaRPr>
          </a:p>
        </p:txBody>
      </p:sp>
      <p:sp>
        <p:nvSpPr>
          <p:cNvPr id="56" name="文本框 55"/>
          <p:cNvSpPr txBox="1"/>
          <p:nvPr/>
        </p:nvSpPr>
        <p:spPr>
          <a:xfrm rot="3018440">
            <a:off x="5046067" y="4198898"/>
            <a:ext cx="2011680"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运营手段转化</a:t>
            </a:r>
            <a:endParaRPr lang="zh-CN" altLang="en-US" sz="1000" dirty="0">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1252193" y="5793948"/>
          <a:ext cx="9712224" cy="5821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4" name="文本占位符 6"/>
          <p:cNvSpPr txBox="1"/>
          <p:nvPr/>
        </p:nvSpPr>
        <p:spPr>
          <a:xfrm>
            <a:off x="1065909" y="1443664"/>
            <a:ext cx="4446352" cy="3981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solidFill>
                  <a:srgbClr val="1C6975"/>
                </a:solidFill>
                <a:latin typeface="阿里巴巴普惠体 H" panose="00020600040101010101" charset="-122"/>
                <a:ea typeface="阿里巴巴普惠体 H" panose="00020600040101010101" charset="-122"/>
                <a:cs typeface="阿里巴巴普惠体 H" panose="00020600040101010101" charset="-122"/>
              </a:rPr>
              <a:t>02 </a:t>
            </a:r>
            <a:r>
              <a:rPr lang="zh-CN" altLang="en-US" sz="2000" dirty="0">
                <a:solidFill>
                  <a:srgbClr val="1C6975"/>
                </a:solidFill>
                <a:latin typeface="阿里巴巴普惠体 H" panose="00020600040101010101" charset="-122"/>
                <a:ea typeface="阿里巴巴普惠体 H" panose="00020600040101010101" charset="-122"/>
                <a:cs typeface="阿里巴巴普惠体 H" panose="00020600040101010101" charset="-122"/>
              </a:rPr>
              <a:t>商业模式差异化</a:t>
            </a:r>
            <a:endParaRPr lang="zh-CN" altLang="en-US" sz="2000" dirty="0">
              <a:solidFill>
                <a:srgbClr val="1C6975"/>
              </a:solidFill>
              <a:latin typeface="阿里巴巴普惠体 H" panose="00020600040101010101" charset="-122"/>
              <a:ea typeface="阿里巴巴普惠体 H" panose="00020600040101010101" charset="-122"/>
              <a:cs typeface="阿里巴巴普惠体 H" panose="0002060004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ísľïdé"/>
          <p:cNvSpPr txBox="1"/>
          <p:nvPr/>
        </p:nvSpPr>
        <p:spPr bwMode="auto">
          <a:xfrm>
            <a:off x="2207663" y="2137056"/>
            <a:ext cx="9626598" cy="273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9p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10800" b="1" i="0" u="none" strike="noStrike" kern="1200" cap="none" spc="800" normalizeH="0" baseline="0" noProof="0" dirty="0">
                <a:ln>
                  <a:noFill/>
                </a:ln>
                <a:gradFill>
                  <a:gsLst>
                    <a:gs pos="3000">
                      <a:schemeClr val="bg1"/>
                    </a:gs>
                    <a:gs pos="88000">
                      <a:schemeClr val="bg1">
                        <a:alpha val="57000"/>
                      </a:schemeClr>
                    </a:gs>
                  </a:gsLst>
                  <a:lin ang="8100000" scaled="0"/>
                </a:gra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谢谢观看</a:t>
            </a:r>
            <a:endParaRPr kumimoji="0" lang="zh-CN" altLang="en-US" sz="10800" b="1" i="0" u="none" strike="noStrike" kern="1200" cap="none" spc="800" normalizeH="0" baseline="0" noProof="0" dirty="0">
              <a:ln>
                <a:noFill/>
              </a:ln>
              <a:gradFill>
                <a:gsLst>
                  <a:gs pos="3000">
                    <a:schemeClr val="bg1"/>
                  </a:gs>
                  <a:gs pos="88000">
                    <a:schemeClr val="bg1">
                      <a:alpha val="57000"/>
                    </a:schemeClr>
                  </a:gs>
                </a:gsLst>
                <a:lin ang="8100000" scaled="0"/>
              </a:gra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矩形 5"/>
          <p:cNvSpPr/>
          <p:nvPr/>
        </p:nvSpPr>
        <p:spPr>
          <a:xfrm>
            <a:off x="2160588" y="2671763"/>
            <a:ext cx="1416050" cy="1417638"/>
          </a:xfrm>
          <a:prstGeom prst="rect">
            <a:avLst/>
          </a:prstGeom>
          <a:blipFill dpi="0" rotWithShape="1">
            <a:blip r:embed="rId1">
              <a:alphaModFix amt="8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4987488" y="4589016"/>
            <a:ext cx="2439822" cy="521970"/>
          </a:xfrm>
          <a:prstGeom prst="rect">
            <a:avLst/>
          </a:prstGeom>
          <a:noFill/>
        </p:spPr>
        <p:txBody>
          <a:bodyPr wrap="square" rtlCol="0">
            <a:spAutoFit/>
          </a:bodyPr>
          <a:p>
            <a:pPr algn="dist"/>
            <a:r>
              <a:rPr lang="zh-CN" altLang="en-US" sz="2800" b="1" dirty="0">
                <a:solidFill>
                  <a:srgbClr val="444951"/>
                </a:solidFill>
              </a:rPr>
              <a:t>剑鱼标讯简介</a:t>
            </a:r>
            <a:endParaRPr lang="zh-CN" altLang="en-US" sz="2800" b="1" dirty="0">
              <a:solidFill>
                <a:srgbClr val="444951"/>
              </a:solidFill>
            </a:endParaRPr>
          </a:p>
        </p:txBody>
      </p:sp>
      <p:sp>
        <p:nvSpPr>
          <p:cNvPr id="16" name="文本框 15"/>
          <p:cNvSpPr txBox="1"/>
          <p:nvPr/>
        </p:nvSpPr>
        <p:spPr>
          <a:xfrm>
            <a:off x="5085080" y="5112385"/>
            <a:ext cx="2734310" cy="275590"/>
          </a:xfrm>
          <a:prstGeom prst="rect">
            <a:avLst/>
          </a:prstGeom>
          <a:noFill/>
        </p:spPr>
        <p:txBody>
          <a:bodyPr wrap="square" rtlCol="0">
            <a:spAutoFit/>
          </a:bodyPr>
          <a:p>
            <a:r>
              <a:rPr lang="en-US" altLang="zh-CN" sz="1200" spc="300">
                <a:solidFill>
                  <a:schemeClr val="bg1">
                    <a:lumMod val="65000"/>
                  </a:schemeClr>
                </a:solidFill>
                <a:sym typeface="+mn-ea"/>
              </a:rPr>
              <a:t>JIANYU  PROFILE</a:t>
            </a:r>
            <a:endParaRPr lang="en-US" altLang="zh-CN" sz="1200" kern="900" cap="all" spc="300">
              <a:solidFill>
                <a:schemeClr val="bg1">
                  <a:lumMod val="65000"/>
                </a:schemeClr>
              </a:solidFill>
              <a:uFillTx/>
            </a:endParaRPr>
          </a:p>
        </p:txBody>
      </p:sp>
      <p:pic>
        <p:nvPicPr>
          <p:cNvPr id="17" name="图片 16"/>
          <p:cNvPicPr>
            <a:picLocks noChangeAspect="1"/>
          </p:cNvPicPr>
          <p:nvPr/>
        </p:nvPicPr>
        <p:blipFill>
          <a:blip r:embed="rId1"/>
          <a:stretch>
            <a:fillRect/>
          </a:stretch>
        </p:blipFill>
        <p:spPr>
          <a:xfrm>
            <a:off x="-48895" y="0"/>
            <a:ext cx="12304395" cy="4251325"/>
          </a:xfrm>
          <a:prstGeom prst="rect">
            <a:avLst/>
          </a:prstGeom>
        </p:spPr>
      </p:pic>
      <p:pic>
        <p:nvPicPr>
          <p:cNvPr id="2" name="图片 1" descr="剑鱼标讯-白"/>
          <p:cNvPicPr>
            <a:picLocks noChangeAspect="1"/>
          </p:cNvPicPr>
          <p:nvPr/>
        </p:nvPicPr>
        <p:blipFill>
          <a:blip r:embed="rId2"/>
          <a:stretch>
            <a:fillRect/>
          </a:stretch>
        </p:blipFill>
        <p:spPr>
          <a:xfrm>
            <a:off x="4987290" y="2783840"/>
            <a:ext cx="2044700" cy="5372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630" y="1770666"/>
            <a:ext cx="9463186" cy="339725"/>
          </a:xfrm>
          <a:prstGeom prst="rect">
            <a:avLst/>
          </a:prstGeom>
          <a:noFill/>
          <a:ln w="9525">
            <a:noFill/>
          </a:ln>
        </p:spPr>
        <p:txBody>
          <a:bodyPr anchor="t">
            <a:spAutoFit/>
          </a:bodyPr>
          <a:p>
            <a:pPr defTabSz="1695450">
              <a:lnSpc>
                <a:spcPct val="150000"/>
              </a:lnSpc>
              <a:buFont typeface="Arial" panose="020B0604020202020204" pitchFamily="34" charset="0"/>
              <a:buNone/>
            </a:pPr>
            <a:r>
              <a:rPr lang="zh-CN" altLang="en-US" sz="1080">
                <a:solidFill>
                  <a:schemeClr val="bg1"/>
                </a:solidFill>
                <a:latin typeface="微软雅黑" panose="020B0503020204020204" pitchFamily="34" charset="-122"/>
                <a:ea typeface="微软雅黑" panose="020B0503020204020204" pitchFamily="34" charset="-122"/>
              </a:rPr>
              <a:t>公司现有员工总数</a:t>
            </a:r>
            <a:r>
              <a:rPr lang="en-US" altLang="zh-CN" sz="1080">
                <a:solidFill>
                  <a:schemeClr val="bg1"/>
                </a:solidFill>
                <a:latin typeface="微软雅黑" panose="020B0503020204020204" pitchFamily="34" charset="-122"/>
                <a:ea typeface="微软雅黑" panose="020B0503020204020204" pitchFamily="34" charset="-122"/>
              </a:rPr>
              <a:t>300</a:t>
            </a:r>
            <a:r>
              <a:rPr lang="zh-CN" altLang="en-US" sz="1080">
                <a:solidFill>
                  <a:schemeClr val="bg1"/>
                </a:solidFill>
                <a:latin typeface="微软雅黑" panose="020B0503020204020204" pitchFamily="34" charset="-122"/>
                <a:ea typeface="微软雅黑" panose="020B0503020204020204" pitchFamily="34" charset="-122"/>
              </a:rPr>
              <a:t>余人，软件开发与系统集成相关人员总数</a:t>
            </a:r>
            <a:r>
              <a:rPr lang="en-US" altLang="zh-CN" sz="1080">
                <a:solidFill>
                  <a:schemeClr val="bg1"/>
                </a:solidFill>
                <a:latin typeface="微软雅黑" panose="020B0503020204020204" pitchFamily="34" charset="-122"/>
                <a:ea typeface="微软雅黑" panose="020B0503020204020204" pitchFamily="34" charset="-122"/>
              </a:rPr>
              <a:t>260</a:t>
            </a:r>
            <a:r>
              <a:rPr lang="zh-CN" altLang="en-US" sz="1080">
                <a:solidFill>
                  <a:schemeClr val="bg1"/>
                </a:solidFill>
                <a:latin typeface="微软雅黑" panose="020B0503020204020204" pitchFamily="34" charset="-122"/>
                <a:ea typeface="微软雅黑" panose="020B0503020204020204" pitchFamily="34" charset="-122"/>
              </a:rPr>
              <a:t>余名，本科以上学历人员所占比例</a:t>
            </a:r>
            <a:r>
              <a:rPr lang="en-US" altLang="zh-CN" sz="1080">
                <a:solidFill>
                  <a:schemeClr val="bg1"/>
                </a:solidFill>
                <a:latin typeface="微软雅黑" panose="020B0503020204020204" pitchFamily="34" charset="-122"/>
                <a:ea typeface="微软雅黑" panose="020B0503020204020204" pitchFamily="34" charset="-122"/>
              </a:rPr>
              <a:t>86% </a:t>
            </a:r>
            <a:r>
              <a:rPr lang="zh-CN" altLang="en-US" sz="1080">
                <a:solidFill>
                  <a:schemeClr val="bg1"/>
                </a:solidFill>
                <a:latin typeface="微软雅黑" panose="020B0503020204020204" pitchFamily="34" charset="-122"/>
                <a:ea typeface="微软雅黑" panose="020B0503020204020204" pitchFamily="34" charset="-122"/>
              </a:rPr>
              <a:t>。项目经理</a:t>
            </a:r>
            <a:r>
              <a:rPr lang="en-US" altLang="zh-CN" sz="1080">
                <a:solidFill>
                  <a:schemeClr val="bg1"/>
                </a:solidFill>
                <a:latin typeface="微软雅黑" panose="020B0503020204020204" pitchFamily="34" charset="-122"/>
                <a:ea typeface="微软雅黑" panose="020B0503020204020204" pitchFamily="34" charset="-122"/>
              </a:rPr>
              <a:t>22</a:t>
            </a:r>
            <a:r>
              <a:rPr lang="zh-CN" altLang="en-US" sz="1080">
                <a:solidFill>
                  <a:schemeClr val="bg1"/>
                </a:solidFill>
                <a:latin typeface="微软雅黑" panose="020B0503020204020204" pitchFamily="34" charset="-122"/>
                <a:ea typeface="微软雅黑" panose="020B0503020204020204" pitchFamily="34" charset="-122"/>
              </a:rPr>
              <a:t>名，高级项目经理</a:t>
            </a:r>
            <a:r>
              <a:rPr lang="en-US" altLang="zh-CN" sz="1080">
                <a:solidFill>
                  <a:schemeClr val="bg1"/>
                </a:solidFill>
                <a:latin typeface="微软雅黑" panose="020B0503020204020204" pitchFamily="34" charset="-122"/>
                <a:ea typeface="微软雅黑" panose="020B0503020204020204" pitchFamily="34" charset="-122"/>
              </a:rPr>
              <a:t>5</a:t>
            </a:r>
            <a:r>
              <a:rPr lang="zh-CN" altLang="en-US" sz="1080">
                <a:solidFill>
                  <a:schemeClr val="bg1"/>
                </a:solidFill>
                <a:latin typeface="微软雅黑" panose="020B0503020204020204" pitchFamily="34" charset="-122"/>
                <a:ea typeface="微软雅黑" panose="020B0503020204020204" pitchFamily="34" charset="-122"/>
              </a:rPr>
              <a:t>名。 </a:t>
            </a:r>
            <a:endParaRPr lang="zh-CN" altLang="en-US" sz="1080">
              <a:solidFill>
                <a:schemeClr val="bg1"/>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1342497" y="1554425"/>
            <a:ext cx="3889490" cy="0"/>
          </a:xfrm>
          <a:prstGeom prst="line">
            <a:avLst/>
          </a:prstGeom>
          <a:ln w="190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2" name="412e0e52-2bcd-4ad0-86c9-9242a946d656"/>
          <p:cNvGrpSpPr>
            <a:grpSpLocks noChangeAspect="1"/>
          </p:cNvGrpSpPr>
          <p:nvPr/>
        </p:nvGrpSpPr>
        <p:grpSpPr>
          <a:xfrm>
            <a:off x="3532505" y="1265555"/>
            <a:ext cx="4999355" cy="5033645"/>
            <a:chOff x="3745523" y="478165"/>
            <a:chExt cx="4580792" cy="5981983"/>
          </a:xfrm>
          <a:solidFill>
            <a:schemeClr val="bg1">
              <a:lumMod val="95000"/>
            </a:schemeClr>
          </a:solidFill>
        </p:grpSpPr>
        <p:sp>
          <p:nvSpPr>
            <p:cNvPr id="23" name="íṡľíḍè-Rectangle 4"/>
            <p:cNvSpPr/>
            <p:nvPr/>
          </p:nvSpPr>
          <p:spPr>
            <a:xfrm>
              <a:off x="3745523" y="1483703"/>
              <a:ext cx="4580792" cy="49764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620000" anchor="t" anchorCtr="0">
              <a:normAutofit/>
            </a:bodyPr>
            <a:p>
              <a:pPr defTabSz="913765">
                <a:lnSpc>
                  <a:spcPct val="120000"/>
                </a:lnSpc>
                <a:defRPr/>
              </a:pPr>
              <a:endParaRPr lang="zh-CN" altLang="en-US" sz="1200" dirty="0"/>
            </a:p>
          </p:txBody>
        </p:sp>
        <p:sp>
          <p:nvSpPr>
            <p:cNvPr id="24" name="íṡľíḍè-文本框 8"/>
            <p:cNvSpPr txBox="1"/>
            <p:nvPr/>
          </p:nvSpPr>
          <p:spPr>
            <a:xfrm>
              <a:off x="5302664" y="478165"/>
              <a:ext cx="1620196" cy="846925"/>
            </a:xfrm>
            <a:prstGeom prst="rect">
              <a:avLst/>
            </a:prstGeom>
            <a:grpFill/>
          </p:spPr>
          <p:txBody>
            <a:bodyPr wrap="none" lIns="0" tIns="0" rIns="0" bIns="0" anchor="b" anchorCtr="0">
              <a:noAutofit/>
            </a:bodyPr>
            <a:p>
              <a:r>
                <a:rPr lang="en-US" altLang="zh-CN" sz="4800" spc="-150" dirty="0">
                  <a:solidFill>
                    <a:srgbClr val="BF181F"/>
                  </a:solidFill>
                  <a:effectLst/>
                  <a:latin typeface="Century Gothic" panose="020B0502020202020204" pitchFamily="34" charset="0"/>
                </a:rPr>
                <a:t>TOPNET</a:t>
              </a:r>
              <a:endParaRPr lang="en-US" altLang="zh-CN" sz="4800" spc="-150" dirty="0">
                <a:solidFill>
                  <a:srgbClr val="BF181F"/>
                </a:solidFill>
                <a:effectLst/>
                <a:latin typeface="Century Gothic" panose="020B0502020202020204" pitchFamily="34" charset="0"/>
              </a:endParaRPr>
            </a:p>
          </p:txBody>
        </p:sp>
      </p:grpSp>
      <p:sp>
        <p:nvSpPr>
          <p:cNvPr id="25" name="矩形 24"/>
          <p:cNvSpPr/>
          <p:nvPr/>
        </p:nvSpPr>
        <p:spPr>
          <a:xfrm>
            <a:off x="3532505" y="2195195"/>
            <a:ext cx="4999990" cy="4030980"/>
          </a:xfrm>
          <a:prstGeom prst="rect">
            <a:avLst/>
          </a:prstGeom>
        </p:spPr>
        <p:txBody>
          <a:bodyPr wrap="square">
            <a:spAutoFit/>
          </a:bodyPr>
          <a:p>
            <a:pPr>
              <a:lnSpc>
                <a:spcPct val="200000"/>
              </a:lnSpc>
            </a:pPr>
            <a:r>
              <a:rPr lang="zh-CN" altLang="en-US" sz="1600" dirty="0">
                <a:solidFill>
                  <a:schemeClr val="tx1"/>
                </a:solidFill>
                <a:effectLst>
                  <a:outerShdw blurRad="38100" dist="19050" dir="2700000" algn="tl" rotWithShape="0">
                    <a:schemeClr val="dk1">
                      <a:alpha val="40000"/>
                    </a:schemeClr>
                  </a:outerShdw>
                </a:effectLst>
                <a:latin typeface="+mj-ea"/>
                <a:ea typeface="+mj-ea"/>
                <a:sym typeface="+mn-ea"/>
              </a:rPr>
              <a:t>河南拓普计算机网络工程有限公司是专业的数字政府信息系统服务提供商，致力于应用软件开发、大数据分析、互联网运营、人工智能应用、运维服务等业务，已成功地为政府及企业的信息化完成了近千余项工程项目及产品服务，得到了用户的普遍认可。业务涵盖市场监管、税务、保密、海关、商务等多个政府领域，市场覆盖北京、河南、安徽等十四个省市、自治区，在市场监管行业稳居全国龙头地位。</a:t>
            </a:r>
            <a:endParaRPr lang="zh-CN" altLang="en-US" sz="1600" dirty="0">
              <a:solidFill>
                <a:schemeClr val="tx1"/>
              </a:solidFill>
              <a:effectLst>
                <a:outerShdw blurRad="38100" dist="19050" dir="2700000" algn="tl" rotWithShape="0">
                  <a:schemeClr val="dk1">
                    <a:alpha val="40000"/>
                  </a:schemeClr>
                </a:outerShdw>
              </a:effectLst>
              <a:latin typeface="+mj-ea"/>
              <a:ea typeface="+mj-ea"/>
              <a:sym typeface="+mn-ea"/>
            </a:endParaRPr>
          </a:p>
        </p:txBody>
      </p:sp>
      <p:pic>
        <p:nvPicPr>
          <p:cNvPr id="44" name="图片占位符 2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7" r="7"/>
          <a:stretch>
            <a:fillRect/>
          </a:stretch>
        </p:blipFill>
        <p:spPr>
          <a:xfrm>
            <a:off x="8679447" y="2056416"/>
            <a:ext cx="2984137" cy="1995488"/>
          </a:xfrm>
          <a:custGeom>
            <a:avLst/>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ah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pic>
      <p:pic>
        <p:nvPicPr>
          <p:cNvPr id="45" name="图片占位符 24"/>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rcRect l="7" r="7"/>
          <a:stretch>
            <a:fillRect/>
          </a:stretch>
        </p:blipFill>
        <p:spPr>
          <a:xfrm>
            <a:off x="8679447" y="4247100"/>
            <a:ext cx="2984137" cy="1995488"/>
          </a:xfrm>
          <a:custGeom>
            <a:avLst/>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ah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pic>
      <p:pic>
        <p:nvPicPr>
          <p:cNvPr id="26" name="图片占位符 22"/>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rot="5400000">
            <a:off x="-259195" y="2655297"/>
            <a:ext cx="4243322" cy="3045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Bottom)">
                                      <p:cBhvr>
                                        <p:cTn id="7" dur="500"/>
                                        <p:tgtEl>
                                          <p:spTgt spid="27"/>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42"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1000"/>
                                        <p:tgtEl>
                                          <p:spTgt spid="44"/>
                                        </p:tgtEl>
                                      </p:cBhvr>
                                    </p:animEffect>
                                    <p:anim calcmode="lin" valueType="num">
                                      <p:cBhvr>
                                        <p:cTn id="19" dur="1000" fill="hold"/>
                                        <p:tgtEl>
                                          <p:spTgt spid="44"/>
                                        </p:tgtEl>
                                        <p:attrNameLst>
                                          <p:attrName>ppt_x</p:attrName>
                                        </p:attrNameLst>
                                      </p:cBhvr>
                                      <p:tavLst>
                                        <p:tav tm="0">
                                          <p:val>
                                            <p:strVal val="#ppt_x"/>
                                          </p:val>
                                        </p:tav>
                                        <p:tav tm="100000">
                                          <p:val>
                                            <p:strVal val="#ppt_x"/>
                                          </p:val>
                                        </p:tav>
                                      </p:tavLst>
                                    </p:anim>
                                    <p:anim calcmode="lin" valueType="num">
                                      <p:cBhvr>
                                        <p:cTn id="20" dur="1000" fill="hold"/>
                                        <p:tgtEl>
                                          <p:spTgt spid="4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ppt_x</p:attrName>
                                        </p:attrNameLst>
                                      </p:cBhvr>
                                      <p:tavLst>
                                        <p:tav tm="0">
                                          <p:val>
                                            <p:strVal val="#ppt_x"/>
                                          </p:val>
                                        </p:tav>
                                        <p:tav tm="100000">
                                          <p:val>
                                            <p:strVal val="#ppt_x"/>
                                          </p:val>
                                        </p:tav>
                                      </p:tavLst>
                                    </p:anim>
                                    <p:anim calcmode="lin" valueType="num">
                                      <p:cBhvr>
                                        <p:cTn id="25" dur="1000" fill="hold"/>
                                        <p:tgtEl>
                                          <p:spTgt spid="45"/>
                                        </p:tgtEl>
                                        <p:attrNameLst>
                                          <p:attrName>ppt_y</p:attrName>
                                        </p:attrNameLst>
                                      </p:cBhvr>
                                      <p:tavLst>
                                        <p:tav tm="0">
                                          <p:val>
                                            <p:strVal val="#ppt_y-.1"/>
                                          </p:val>
                                        </p:tav>
                                        <p:tav tm="100000">
                                          <p:val>
                                            <p:strVal val="#ppt_y"/>
                                          </p:val>
                                        </p:tav>
                                      </p:tavLst>
                                    </p:anim>
                                  </p:childTnLst>
                                </p:cTn>
                              </p:par>
                              <p:par>
                                <p:cTn id="26" presetID="14" presetClass="entr" presetSubtype="1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892300" y="652780"/>
            <a:ext cx="6302375" cy="398145"/>
          </a:xfrm>
        </p:spPr>
        <p:txBody>
          <a:bodyPr/>
          <a:lstStyle/>
          <a:p>
            <a:r>
              <a:rPr lang="zh-CN" altLang="en-US" b="1" noProof="0" dirty="0">
                <a:ln>
                  <a:noFill/>
                </a:ln>
                <a:effectLst/>
                <a:uLnTx/>
                <a:uFillTx/>
                <a:sym typeface="微软雅黑" panose="020B0503020204020204" pitchFamily="34" charset="-122"/>
              </a:rPr>
              <a:t>剑鱼标讯，专业的招标大数据服务平台</a:t>
            </a:r>
            <a:endParaRPr lang="zh-CN" altLang="en-US" b="1" noProof="0" dirty="0">
              <a:ln>
                <a:noFill/>
              </a:ln>
              <a:effectLst/>
              <a:uLnTx/>
              <a:uFillTx/>
              <a:sym typeface="微软雅黑" panose="020B0503020204020204" pitchFamily="34" charset="-122"/>
            </a:endParaRPr>
          </a:p>
        </p:txBody>
      </p:sp>
      <p:sp>
        <p:nvSpPr>
          <p:cNvPr id="5" name="矩形 4"/>
          <p:cNvSpPr/>
          <p:nvPr/>
        </p:nvSpPr>
        <p:spPr>
          <a:xfrm>
            <a:off x="937952" y="2500299"/>
            <a:ext cx="879475" cy="511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937952" y="3971075"/>
            <a:ext cx="880110" cy="511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7" name="直接连接符 6"/>
          <p:cNvCxnSpPr/>
          <p:nvPr/>
        </p:nvCxnSpPr>
        <p:spPr>
          <a:xfrm flipV="1">
            <a:off x="944937" y="2990873"/>
            <a:ext cx="5588000" cy="2095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82743" y="2579525"/>
            <a:ext cx="876300" cy="338554"/>
          </a:xfrm>
          <a:prstGeom prst="rect">
            <a:avLst/>
          </a:prstGeom>
          <a:noFill/>
        </p:spPr>
        <p:txBody>
          <a:bodyPr wrap="square" rtlCol="0">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专业</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901122" y="3084268"/>
            <a:ext cx="5727065" cy="481414"/>
          </a:xfrm>
          <a:prstGeom prst="rect">
            <a:avLst/>
          </a:prstGeom>
          <a:noFill/>
        </p:spPr>
        <p:txBody>
          <a:bodyPr wrap="square" rtlCol="0">
            <a:spAutoFit/>
          </a:bodyPr>
          <a:lstStyle/>
          <a:p>
            <a:pPr algn="just">
              <a:lnSpc>
                <a:spcPct val="120000"/>
              </a:lnSpc>
              <a:spcBef>
                <a:spcPts val="0"/>
              </a:spcBef>
              <a:spcAft>
                <a:spcPts val="1200"/>
              </a:spcAft>
            </a:pPr>
            <a:r>
              <a:rPr sz="1100" b="1" dirty="0" err="1">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剑鱼标讯</a:t>
            </a:r>
            <a:r>
              <a:rPr lang="zh-CN" sz="11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创</a:t>
            </a:r>
            <a:r>
              <a:rPr sz="11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立于201</a:t>
            </a:r>
            <a:r>
              <a:rPr lang="en-US" sz="11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6</a:t>
            </a:r>
            <a:r>
              <a:rPr sz="11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zh-CN" sz="11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是</a:t>
            </a:r>
            <a:r>
              <a:rPr sz="1100" dirty="0" err="1">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国内最早自主研发</a:t>
            </a:r>
            <a:r>
              <a:rPr sz="1100" b="1" dirty="0" err="1">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招投标</a:t>
            </a:r>
            <a:r>
              <a:rPr lang="zh-CN" sz="11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大数据</a:t>
            </a:r>
            <a:r>
              <a:rPr sz="1100" b="1" dirty="0" err="1">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信息</a:t>
            </a:r>
            <a:r>
              <a:rPr lang="zh-CN" sz="11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服务</a:t>
            </a:r>
            <a:r>
              <a:rPr sz="1100" b="1" dirty="0" err="1">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平台</a:t>
            </a:r>
            <a:r>
              <a:rPr sz="1100" dirty="0" err="1">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，以此实现招投标信息结构化的自动流水线处理</a:t>
            </a:r>
            <a:r>
              <a:rPr lang="zh-CN" sz="11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，并</a:t>
            </a:r>
            <a:r>
              <a:rPr lang="zh-CN" altLang="en-US" sz="1100" dirty="0">
                <a:solidFill>
                  <a:srgbClr val="444951"/>
                </a:solidFill>
                <a:latin typeface="微软雅黑" panose="020B0503020204020204" pitchFamily="34" charset="-122"/>
                <a:ea typeface="微软雅黑" panose="020B0503020204020204" pitchFamily="34" charset="-122"/>
                <a:sym typeface="微软雅黑" panose="020B0503020204020204" pitchFamily="34" charset="-122"/>
              </a:rPr>
              <a:t>利用招投标大数据为企业增长强势赋能。</a:t>
            </a:r>
            <a:endParaRPr lang="zh-CN" sz="11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 name="文本框 9"/>
          <p:cNvSpPr txBox="1"/>
          <p:nvPr/>
        </p:nvSpPr>
        <p:spPr>
          <a:xfrm>
            <a:off x="1085352" y="4052355"/>
            <a:ext cx="868680" cy="338554"/>
          </a:xfrm>
          <a:prstGeom prst="rect">
            <a:avLst/>
          </a:prstGeom>
          <a:noFill/>
        </p:spPr>
        <p:txBody>
          <a:bodyPr wrap="square" rtlCol="0">
            <a:spAutoFit/>
          </a:bodyPr>
          <a:lstStyle>
            <a:defPPr>
              <a:defRPr lang="zh-CN"/>
            </a:defPPr>
            <a:lvl1pPr>
              <a:defRPr sz="1600"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专长</a:t>
            </a:r>
            <a:endParaRPr lang="zh-CN" altLang="en-US" dirty="0">
              <a:sym typeface="微软雅黑" panose="020B0503020204020204" pitchFamily="34" charset="-122"/>
            </a:endParaRPr>
          </a:p>
        </p:txBody>
      </p:sp>
      <p:cxnSp>
        <p:nvCxnSpPr>
          <p:cNvPr id="11" name="直接连接符 10"/>
          <p:cNvCxnSpPr/>
          <p:nvPr/>
        </p:nvCxnSpPr>
        <p:spPr>
          <a:xfrm>
            <a:off x="944937" y="4482250"/>
            <a:ext cx="563366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75087" y="4606075"/>
            <a:ext cx="5903595" cy="1244700"/>
          </a:xfrm>
          <a:prstGeom prst="rect">
            <a:avLst/>
          </a:prstGeom>
          <a:noFill/>
        </p:spPr>
        <p:txBody>
          <a:bodyPr wrap="square" rtlCol="0">
            <a:spAutoFit/>
          </a:bodyPr>
          <a:lstStyle/>
          <a:p>
            <a:pPr algn="just">
              <a:lnSpc>
                <a:spcPct val="120000"/>
              </a:lnSpc>
              <a:spcBef>
                <a:spcPts val="0"/>
              </a:spcBef>
              <a:spcAft>
                <a:spcPts val="1200"/>
              </a:spcAft>
            </a:pPr>
            <a:r>
              <a:rPr sz="11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基于云计算、大数据和人工智能技术搭建了完善的</a:t>
            </a:r>
            <a:r>
              <a:rPr sz="1100" b="1"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数据采集、清洗、建模、服务为一体</a:t>
            </a:r>
            <a:r>
              <a:rPr sz="11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的数据服务平台，采集全国权威机构公开的招标采购、企业公示等信息，为政府和企业提供大数据服务与解决方案，满足用户</a:t>
            </a:r>
            <a:r>
              <a:rPr sz="1100" b="1"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商机发现与挖掘、市场分析与监控、决策分析等</a:t>
            </a:r>
            <a:r>
              <a:rPr sz="11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需求。</a:t>
            </a:r>
            <a:r>
              <a:rPr sz="11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秉呈填平数据鸿沟理念，推动普惠数据服务，帮助用户</a:t>
            </a:r>
            <a:r>
              <a:rPr sz="11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提升业务数字化、智能化水平</a:t>
            </a:r>
            <a:r>
              <a:rPr sz="11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sz="11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just">
              <a:lnSpc>
                <a:spcPct val="120000"/>
              </a:lnSpc>
              <a:spcBef>
                <a:spcPts val="0"/>
              </a:spcBef>
              <a:spcAft>
                <a:spcPts val="1200"/>
              </a:spcAft>
            </a:pPr>
            <a:endParaRPr sz="11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6815617" y="1219861"/>
            <a:ext cx="4291031" cy="8527167"/>
            <a:chOff x="6548304" y="973676"/>
            <a:chExt cx="4830444" cy="9599092"/>
          </a:xfrm>
        </p:grpSpPr>
        <p:pic>
          <p:nvPicPr>
            <p:cNvPr id="2" name="图片 1" descr="399977c6087f95b909a521fcd1f95d1"/>
            <p:cNvPicPr>
              <a:picLocks noChangeAspect="1"/>
            </p:cNvPicPr>
            <p:nvPr/>
          </p:nvPicPr>
          <p:blipFill>
            <a:blip r:embed="rId1"/>
            <a:stretch>
              <a:fillRect/>
            </a:stretch>
          </p:blipFill>
          <p:spPr>
            <a:xfrm>
              <a:off x="6998052" y="1532254"/>
              <a:ext cx="3930949" cy="8507337"/>
            </a:xfrm>
            <a:prstGeom prst="rect">
              <a:avLst/>
            </a:prstGeom>
          </p:spPr>
        </p:pic>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304" y="973676"/>
              <a:ext cx="4830444" cy="9599092"/>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1"/>
          </p:nvPr>
        </p:nvSpPr>
        <p:spPr/>
        <p:txBody>
          <a:bodyPr/>
          <a:p>
            <a:r>
              <a:rPr lang="zh-CN" altLang="en-US" b="1"/>
              <a:t>剑鱼平台架构</a:t>
            </a:r>
            <a:endParaRPr lang="zh-CN" altLang="en-US" b="1"/>
          </a:p>
        </p:txBody>
      </p:sp>
      <p:sp>
        <p:nvSpPr>
          <p:cNvPr id="13" name="矩形 12"/>
          <p:cNvSpPr/>
          <p:nvPr/>
        </p:nvSpPr>
        <p:spPr>
          <a:xfrm>
            <a:off x="2531448" y="2179008"/>
            <a:ext cx="1572127" cy="577516"/>
          </a:xfrm>
          <a:prstGeom prst="rect">
            <a:avLst/>
          </a:prstGeom>
          <a:solidFill>
            <a:srgbClr val="FFFFFF"/>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1C6975"/>
                </a:solidFill>
                <a:latin typeface="微软雅黑" panose="020B0503020204020204" pitchFamily="34" charset="-122"/>
                <a:ea typeface="微软雅黑" panose="020B0503020204020204" pitchFamily="34" charset="-122"/>
              </a:rPr>
              <a:t>微信公众号</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14" name="矩形 13"/>
          <p:cNvSpPr/>
          <p:nvPr/>
        </p:nvSpPr>
        <p:spPr>
          <a:xfrm>
            <a:off x="4563448" y="2179008"/>
            <a:ext cx="1572127" cy="577516"/>
          </a:xfrm>
          <a:prstGeom prst="rect">
            <a:avLst/>
          </a:prstGeom>
          <a:solidFill>
            <a:srgbClr val="FFFFFF"/>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1C6975"/>
                </a:solidFill>
                <a:latin typeface="微软雅黑" panose="020B0503020204020204" pitchFamily="34" charset="-122"/>
                <a:ea typeface="微软雅黑" panose="020B0503020204020204" pitchFamily="34" charset="-122"/>
              </a:rPr>
              <a:t>App</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15" name="矩形 14"/>
          <p:cNvSpPr/>
          <p:nvPr/>
        </p:nvSpPr>
        <p:spPr>
          <a:xfrm>
            <a:off x="6595448" y="2179008"/>
            <a:ext cx="1572127" cy="577516"/>
          </a:xfrm>
          <a:prstGeom prst="rect">
            <a:avLst/>
          </a:prstGeom>
          <a:solidFill>
            <a:srgbClr val="FFFFFF"/>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1C6975"/>
                </a:solidFill>
                <a:latin typeface="微软雅黑" panose="020B0503020204020204" pitchFamily="34" charset="-122"/>
                <a:ea typeface="微软雅黑" panose="020B0503020204020204" pitchFamily="34" charset="-122"/>
              </a:rPr>
              <a:t>PC </a:t>
            </a:r>
            <a:r>
              <a:rPr kumimoji="1" lang="zh-CN" altLang="en-US" dirty="0">
                <a:solidFill>
                  <a:srgbClr val="1C6975"/>
                </a:solidFill>
                <a:latin typeface="微软雅黑" panose="020B0503020204020204" pitchFamily="34" charset="-122"/>
                <a:ea typeface="微软雅黑" panose="020B0503020204020204" pitchFamily="34" charset="-122"/>
              </a:rPr>
              <a:t>客户端</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16" name="矩形 15"/>
          <p:cNvSpPr/>
          <p:nvPr/>
        </p:nvSpPr>
        <p:spPr>
          <a:xfrm>
            <a:off x="8627447" y="2179008"/>
            <a:ext cx="1572127" cy="577516"/>
          </a:xfrm>
          <a:prstGeom prst="rect">
            <a:avLst/>
          </a:prstGeom>
          <a:solidFill>
            <a:srgbClr val="FFFFFF"/>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1C6975"/>
                </a:solidFill>
                <a:latin typeface="微软雅黑" panose="020B0503020204020204" pitchFamily="34" charset="-122"/>
                <a:ea typeface="微软雅黑" panose="020B0503020204020204" pitchFamily="34" charset="-122"/>
              </a:rPr>
              <a:t>PC </a:t>
            </a:r>
            <a:r>
              <a:rPr kumimoji="1" lang="zh-CN" altLang="en-US" dirty="0">
                <a:solidFill>
                  <a:srgbClr val="1C6975"/>
                </a:solidFill>
                <a:latin typeface="微软雅黑" panose="020B0503020204020204" pitchFamily="34" charset="-122"/>
                <a:ea typeface="微软雅黑" panose="020B0503020204020204" pitchFamily="34" charset="-122"/>
              </a:rPr>
              <a:t>网页版</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17" name="矩形 16"/>
          <p:cNvSpPr/>
          <p:nvPr/>
        </p:nvSpPr>
        <p:spPr>
          <a:xfrm>
            <a:off x="1443787" y="1922334"/>
            <a:ext cx="9095874" cy="1093579"/>
          </a:xfrm>
          <a:prstGeom prst="rect">
            <a:avLst/>
          </a:prstGeom>
          <a:noFill/>
          <a:ln>
            <a:solidFill>
              <a:srgbClr val="33B5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679772" y="2283100"/>
            <a:ext cx="646331" cy="369332"/>
          </a:xfrm>
          <a:prstGeom prst="rect">
            <a:avLst/>
          </a:prstGeom>
          <a:noFill/>
        </p:spPr>
        <p:txBody>
          <a:bodyPr wrap="none" rtlCol="0">
            <a:spAutoFit/>
          </a:bodyPr>
          <a:lstStyle/>
          <a:p>
            <a:r>
              <a:rPr kumimoji="1" lang="zh-CN" altLang="en-US" b="1" dirty="0">
                <a:solidFill>
                  <a:schemeClr val="bg2">
                    <a:lumMod val="25000"/>
                  </a:schemeClr>
                </a:solidFill>
                <a:latin typeface="微软雅黑" panose="020B0503020204020204" pitchFamily="34" charset="-122"/>
                <a:ea typeface="微软雅黑" panose="020B0503020204020204" pitchFamily="34" charset="-122"/>
              </a:rPr>
              <a:t>应用</a:t>
            </a:r>
            <a:endParaRPr kumimoji="1" lang="zh-CN" altLang="en-US"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443787" y="3157578"/>
            <a:ext cx="9095874" cy="1093579"/>
          </a:xfrm>
          <a:prstGeom prst="rect">
            <a:avLst/>
          </a:prstGeom>
          <a:noFill/>
          <a:ln>
            <a:solidFill>
              <a:srgbClr val="33B5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679772" y="3518344"/>
            <a:ext cx="646331" cy="369332"/>
          </a:xfrm>
          <a:prstGeom prst="rect">
            <a:avLst/>
          </a:prstGeom>
          <a:noFill/>
        </p:spPr>
        <p:txBody>
          <a:bodyPr wrap="none" rtlCol="0">
            <a:spAutoFit/>
          </a:bodyPr>
          <a:lstStyle/>
          <a:p>
            <a:r>
              <a:rPr kumimoji="1" lang="zh-CN" altLang="en-US" b="1" dirty="0">
                <a:solidFill>
                  <a:schemeClr val="bg2">
                    <a:lumMod val="25000"/>
                  </a:schemeClr>
                </a:solidFill>
                <a:latin typeface="微软雅黑" panose="020B0503020204020204" pitchFamily="34" charset="-122"/>
                <a:ea typeface="微软雅黑" panose="020B0503020204020204" pitchFamily="34" charset="-122"/>
              </a:rPr>
              <a:t>服务</a:t>
            </a:r>
            <a:endParaRPr kumimoji="1" lang="zh-CN" altLang="en-US"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2534652" y="3443622"/>
            <a:ext cx="2277979" cy="577516"/>
          </a:xfrm>
          <a:prstGeom prst="rect">
            <a:avLst/>
          </a:prstGeom>
          <a:solidFill>
            <a:srgbClr val="FFFFFF"/>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1C6975"/>
                </a:solidFill>
                <a:latin typeface="微软雅黑" panose="020B0503020204020204" pitchFamily="34" charset="-122"/>
                <a:ea typeface="微软雅黑" panose="020B0503020204020204" pitchFamily="34" charset="-122"/>
              </a:rPr>
              <a:t>商机推送和管理</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27" name="矩形 26"/>
          <p:cNvSpPr/>
          <p:nvPr/>
        </p:nvSpPr>
        <p:spPr>
          <a:xfrm>
            <a:off x="5228124" y="3443622"/>
            <a:ext cx="2277979" cy="577516"/>
          </a:xfrm>
          <a:prstGeom prst="rect">
            <a:avLst/>
          </a:prstGeom>
          <a:solidFill>
            <a:srgbClr val="FFFFFF"/>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1C6975"/>
                </a:solidFill>
                <a:latin typeface="微软雅黑" panose="020B0503020204020204" pitchFamily="34" charset="-122"/>
                <a:ea typeface="微软雅黑" panose="020B0503020204020204" pitchFamily="34" charset="-122"/>
              </a:rPr>
              <a:t>市场分析</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28" name="矩形 27"/>
          <p:cNvSpPr/>
          <p:nvPr/>
        </p:nvSpPr>
        <p:spPr>
          <a:xfrm>
            <a:off x="7921595" y="3443622"/>
            <a:ext cx="2277979" cy="577516"/>
          </a:xfrm>
          <a:prstGeom prst="rect">
            <a:avLst/>
          </a:prstGeom>
          <a:solidFill>
            <a:srgbClr val="FFFFFF"/>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1C6975"/>
                </a:solidFill>
                <a:latin typeface="微软雅黑" panose="020B0503020204020204" pitchFamily="34" charset="-122"/>
                <a:ea typeface="微软雅黑" panose="020B0503020204020204" pitchFamily="34" charset="-122"/>
              </a:rPr>
              <a:t>企业服务</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29" name="矩形 28"/>
          <p:cNvSpPr/>
          <p:nvPr/>
        </p:nvSpPr>
        <p:spPr>
          <a:xfrm>
            <a:off x="1443787" y="4408863"/>
            <a:ext cx="9095874" cy="1990431"/>
          </a:xfrm>
          <a:prstGeom prst="rect">
            <a:avLst/>
          </a:prstGeom>
          <a:noFill/>
          <a:ln>
            <a:solidFill>
              <a:srgbClr val="33B5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679772" y="5069843"/>
            <a:ext cx="646331" cy="646331"/>
          </a:xfrm>
          <a:prstGeom prst="rect">
            <a:avLst/>
          </a:prstGeom>
          <a:noFill/>
        </p:spPr>
        <p:txBody>
          <a:bodyPr wrap="none" rtlCol="0">
            <a:spAutoFit/>
          </a:bodyPr>
          <a:lstStyle/>
          <a:p>
            <a:r>
              <a:rPr kumimoji="1" lang="zh-CN" altLang="en-US" b="1" dirty="0">
                <a:solidFill>
                  <a:schemeClr val="bg2">
                    <a:lumMod val="25000"/>
                  </a:schemeClr>
                </a:solidFill>
                <a:latin typeface="微软雅黑" panose="020B0503020204020204" pitchFamily="34" charset="-122"/>
                <a:ea typeface="微软雅黑" panose="020B0503020204020204" pitchFamily="34" charset="-122"/>
              </a:rPr>
              <a:t>数据</a:t>
            </a:r>
            <a:endParaRPr kumimoji="1" lang="en-US" altLang="zh-CN" b="1" dirty="0">
              <a:solidFill>
                <a:schemeClr val="bg2">
                  <a:lumMod val="25000"/>
                </a:schemeClr>
              </a:solidFill>
              <a:latin typeface="微软雅黑" panose="020B0503020204020204" pitchFamily="34" charset="-122"/>
              <a:ea typeface="微软雅黑" panose="020B0503020204020204" pitchFamily="34" charset="-122"/>
            </a:endParaRPr>
          </a:p>
          <a:p>
            <a:r>
              <a:rPr kumimoji="1" lang="zh-CN" altLang="en-US" b="1" dirty="0">
                <a:solidFill>
                  <a:schemeClr val="bg2">
                    <a:lumMod val="25000"/>
                  </a:schemeClr>
                </a:solidFill>
                <a:latin typeface="微软雅黑" panose="020B0503020204020204" pitchFamily="34" charset="-122"/>
                <a:ea typeface="微软雅黑" panose="020B0503020204020204" pitchFamily="34" charset="-122"/>
              </a:rPr>
              <a:t>来源</a:t>
            </a:r>
            <a:endParaRPr kumimoji="1" lang="zh-CN" altLang="en-US"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2534652" y="4694907"/>
            <a:ext cx="2277979" cy="577516"/>
          </a:xfrm>
          <a:prstGeom prst="rect">
            <a:avLst/>
          </a:prstGeom>
          <a:solidFill>
            <a:schemeClr val="accent6">
              <a:lumMod val="20000"/>
              <a:lumOff val="80000"/>
            </a:schemeClr>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1C6975"/>
                </a:solidFill>
                <a:latin typeface="微软雅黑" panose="020B0503020204020204" pitchFamily="34" charset="-122"/>
                <a:ea typeface="微软雅黑" panose="020B0503020204020204" pitchFamily="34" charset="-122"/>
              </a:rPr>
              <a:t>招标信息</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32" name="矩形 31"/>
          <p:cNvSpPr/>
          <p:nvPr/>
        </p:nvSpPr>
        <p:spPr>
          <a:xfrm>
            <a:off x="5228124" y="4694907"/>
            <a:ext cx="2277979" cy="577516"/>
          </a:xfrm>
          <a:prstGeom prst="rect">
            <a:avLst/>
          </a:prstGeom>
          <a:solidFill>
            <a:srgbClr val="DBDCF9"/>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1C6975"/>
                </a:solidFill>
                <a:latin typeface="微软雅黑" panose="020B0503020204020204" pitchFamily="34" charset="-122"/>
                <a:ea typeface="微软雅黑" panose="020B0503020204020204" pitchFamily="34" charset="-122"/>
              </a:rPr>
              <a:t>招标结构化数据</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33" name="矩形 32"/>
          <p:cNvSpPr/>
          <p:nvPr/>
        </p:nvSpPr>
        <p:spPr>
          <a:xfrm>
            <a:off x="7921595" y="4694907"/>
            <a:ext cx="2277979" cy="577516"/>
          </a:xfrm>
          <a:prstGeom prst="rect">
            <a:avLst/>
          </a:prstGeom>
          <a:solidFill>
            <a:schemeClr val="accent6">
              <a:lumMod val="20000"/>
              <a:lumOff val="80000"/>
            </a:schemeClr>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1C6975"/>
                </a:solidFill>
                <a:latin typeface="微软雅黑" panose="020B0503020204020204" pitchFamily="34" charset="-122"/>
                <a:ea typeface="微软雅黑" panose="020B0503020204020204" pitchFamily="34" charset="-122"/>
              </a:rPr>
              <a:t>其它企业数据</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34" name="矩形 33"/>
          <p:cNvSpPr/>
          <p:nvPr/>
        </p:nvSpPr>
        <p:spPr>
          <a:xfrm>
            <a:off x="2534652" y="5497013"/>
            <a:ext cx="2277979" cy="577516"/>
          </a:xfrm>
          <a:prstGeom prst="rect">
            <a:avLst/>
          </a:prstGeom>
          <a:solidFill>
            <a:srgbClr val="FFFFFF"/>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1C6975"/>
                </a:solidFill>
                <a:latin typeface="微软雅黑" panose="020B0503020204020204" pitchFamily="34" charset="-122"/>
                <a:ea typeface="微软雅黑" panose="020B0503020204020204" pitchFamily="34" charset="-122"/>
              </a:rPr>
              <a:t>招标信息采集</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35" name="矩形 34"/>
          <p:cNvSpPr/>
          <p:nvPr/>
        </p:nvSpPr>
        <p:spPr>
          <a:xfrm>
            <a:off x="5228124" y="5497013"/>
            <a:ext cx="2277979" cy="577516"/>
          </a:xfrm>
          <a:prstGeom prst="rect">
            <a:avLst/>
          </a:prstGeom>
          <a:solidFill>
            <a:srgbClr val="FFFFFF"/>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1C6975"/>
                </a:solidFill>
                <a:latin typeface="微软雅黑" panose="020B0503020204020204" pitchFamily="34" charset="-122"/>
                <a:ea typeface="微软雅黑" panose="020B0503020204020204" pitchFamily="34" charset="-122"/>
              </a:rPr>
              <a:t>招标数据处理</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
        <p:nvSpPr>
          <p:cNvPr id="36" name="矩形 35"/>
          <p:cNvSpPr/>
          <p:nvPr/>
        </p:nvSpPr>
        <p:spPr>
          <a:xfrm>
            <a:off x="7921595" y="5497013"/>
            <a:ext cx="2277979" cy="577516"/>
          </a:xfrm>
          <a:prstGeom prst="rect">
            <a:avLst/>
          </a:prstGeom>
          <a:solidFill>
            <a:srgbClr val="FFFFFF"/>
          </a:solidFill>
          <a:ln>
            <a:solidFill>
              <a:srgbClr val="1C6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1C6975"/>
                </a:solidFill>
                <a:latin typeface="微软雅黑" panose="020B0503020204020204" pitchFamily="34" charset="-122"/>
                <a:ea typeface="微软雅黑" panose="020B0503020204020204" pitchFamily="34" charset="-122"/>
              </a:rPr>
              <a:t>企业数据整合</a:t>
            </a:r>
            <a:endParaRPr kumimoji="1" lang="zh-CN" altLang="en-US" dirty="0">
              <a:solidFill>
                <a:srgbClr val="1C697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7785462" y="0"/>
            <a:ext cx="4406537"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49924" y="-196077"/>
            <a:ext cx="7478307" cy="4206548"/>
          </a:xfrm>
          <a:prstGeom prst="rect">
            <a:avLst/>
          </a:prstGeom>
        </p:spPr>
      </p:pic>
      <p:sp>
        <p:nvSpPr>
          <p:cNvPr id="75" name="文本框 74"/>
          <p:cNvSpPr txBox="1"/>
          <p:nvPr/>
        </p:nvSpPr>
        <p:spPr>
          <a:xfrm>
            <a:off x="8287385" y="3156585"/>
            <a:ext cx="3174365" cy="3369310"/>
          </a:xfrm>
          <a:prstGeom prst="rect">
            <a:avLst/>
          </a:prstGeom>
          <a:noFill/>
        </p:spPr>
        <p:txBody>
          <a:bodyPr wrap="square" rtlCol="0">
            <a:spAutoFit/>
          </a:bodyPr>
          <a:p>
            <a:pPr>
              <a:lnSpc>
                <a:spcPct val="150000"/>
              </a:lnSpc>
            </a:pPr>
            <a:r>
              <a:rPr lang="zh-CN" altLang="en-US" sz="2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招标信息数据源覆盖全国</a:t>
            </a:r>
            <a:endParaRPr lang="en-US" altLang="zh-CN" sz="1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个国家级</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246</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个省级</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1248</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个市级</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5084</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个县市级</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持续更新中</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973551" y="4701497"/>
            <a:ext cx="2112010" cy="1337945"/>
          </a:xfrm>
          <a:prstGeom prst="rect">
            <a:avLst/>
          </a:prstGeom>
          <a:noFill/>
        </p:spPr>
        <p:txBody>
          <a:bodyPr wrap="none" rtlCol="0">
            <a:spAutoFit/>
          </a:bodyPr>
          <a:p>
            <a:pPr>
              <a:lnSpc>
                <a:spcPct val="150000"/>
              </a:lnSpc>
            </a:pPr>
            <a:r>
              <a:rPr kumimoji="1" lang="zh-CN" altLang="en-US"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日活跃用户</a:t>
            </a:r>
            <a:r>
              <a:rPr kumimoji="1" lang="en-US" altLang="zh-CN"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7</a:t>
            </a:r>
            <a:r>
              <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万</a:t>
            </a:r>
            <a:r>
              <a:rPr kumimoji="1" lang="en-US" altLang="zh-CN"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16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月活跃用户</a:t>
            </a:r>
            <a:r>
              <a:rPr kumimoji="1" lang="en-US" altLang="zh-CN"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30</a:t>
            </a:r>
            <a:r>
              <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万</a:t>
            </a:r>
            <a:r>
              <a:rPr kumimoji="1" lang="en-US" altLang="zh-CN"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用户总量</a:t>
            </a:r>
            <a:r>
              <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百万级。</a:t>
            </a:r>
            <a:endPar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973625" y="4195420"/>
            <a:ext cx="5168147" cy="429895"/>
          </a:xfrm>
          <a:prstGeom prst="rect">
            <a:avLst/>
          </a:prstGeom>
          <a:noFill/>
        </p:spPr>
        <p:txBody>
          <a:bodyPr wrap="square" rtlCol="0">
            <a:spAutoFit/>
          </a:bodyPr>
          <a:p>
            <a:pPr algn="l"/>
            <a:r>
              <a:rPr lang="zh-CN" sz="2200" b="1" dirty="0">
                <a:solidFill>
                  <a:schemeClr val="tx1"/>
                </a:solidFill>
              </a:rPr>
              <a:t>用户快速增长</a:t>
            </a:r>
            <a:endParaRPr lang="zh-CN" sz="2200" b="1" dirty="0">
              <a:solidFill>
                <a:schemeClr val="tx1"/>
              </a:solidFill>
            </a:endParaRPr>
          </a:p>
        </p:txBody>
      </p:sp>
      <p:cxnSp>
        <p:nvCxnSpPr>
          <p:cNvPr id="14" name="直接连接符 13"/>
          <p:cNvCxnSpPr/>
          <p:nvPr/>
        </p:nvCxnSpPr>
        <p:spPr>
          <a:xfrm>
            <a:off x="1063782" y="4681496"/>
            <a:ext cx="50321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27905" y="1421105"/>
            <a:ext cx="5168147" cy="429895"/>
          </a:xfrm>
          <a:prstGeom prst="rect">
            <a:avLst/>
          </a:prstGeom>
          <a:noFill/>
        </p:spPr>
        <p:txBody>
          <a:bodyPr wrap="square" rtlCol="0">
            <a:spAutoFit/>
          </a:bodyPr>
          <a:p>
            <a:pPr algn="l"/>
            <a:r>
              <a:rPr lang="zh-CN" sz="2200" b="1" dirty="0">
                <a:solidFill>
                  <a:schemeClr val="tx1"/>
                </a:solidFill>
              </a:rPr>
              <a:t>招标信息覆盖广</a:t>
            </a:r>
            <a:endParaRPr lang="zh-CN" sz="2200" b="1" dirty="0">
              <a:solidFill>
                <a:schemeClr val="tx1"/>
              </a:solidFill>
            </a:endParaRPr>
          </a:p>
        </p:txBody>
      </p:sp>
      <p:cxnSp>
        <p:nvCxnSpPr>
          <p:cNvPr id="12" name="直接连接符 11"/>
          <p:cNvCxnSpPr/>
          <p:nvPr/>
        </p:nvCxnSpPr>
        <p:spPr>
          <a:xfrm>
            <a:off x="1018062" y="1907181"/>
            <a:ext cx="50321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34085" y="1935480"/>
            <a:ext cx="5596255" cy="2445385"/>
          </a:xfrm>
          <a:prstGeom prst="rect">
            <a:avLst/>
          </a:prstGeom>
          <a:noFill/>
        </p:spPr>
        <p:txBody>
          <a:bodyPr wrap="square" rtlCol="0">
            <a:spAutoFit/>
          </a:bodyPr>
          <a:p>
            <a:pPr algn="l">
              <a:lnSpc>
                <a:spcPct val="150000"/>
              </a:lnSpc>
            </a:pPr>
            <a:r>
              <a:rPr lang="zh-CN" altLang="en-US" sz="1600" dirty="0">
                <a:solidFill>
                  <a:schemeClr val="tx2">
                    <a:lumMod val="75000"/>
                  </a:schemeClr>
                </a:solidFill>
                <a:latin typeface="+mj-ea"/>
                <a:ea typeface="+mj-ea"/>
                <a:sym typeface="+mn-ea"/>
              </a:rPr>
              <a:t>剑鱼标讯拥有爬虫采集、结构化数据处理、数据推送等平台，</a:t>
            </a:r>
            <a:endParaRPr lang="zh-CN" altLang="en-US" sz="1600" dirty="0">
              <a:solidFill>
                <a:schemeClr val="tx2">
                  <a:lumMod val="75000"/>
                </a:schemeClr>
              </a:solidFill>
              <a:latin typeface="+mj-ea"/>
              <a:ea typeface="+mj-ea"/>
              <a:sym typeface="+mn-ea"/>
            </a:endParaRPr>
          </a:p>
          <a:p>
            <a:pPr algn="l">
              <a:lnSpc>
                <a:spcPct val="150000"/>
              </a:lnSpc>
            </a:pPr>
            <a:r>
              <a:rPr lang="zh-CN" altLang="en-US" sz="1600" dirty="0">
                <a:solidFill>
                  <a:schemeClr val="tx2">
                    <a:lumMod val="75000"/>
                  </a:schemeClr>
                </a:solidFill>
                <a:latin typeface="+mj-ea"/>
                <a:ea typeface="+mj-ea"/>
                <a:sym typeface="+mn-ea"/>
              </a:rPr>
              <a:t>已实现全国全行业数据采集、数据结构化及数据推送，为用户提供持续稳定的数据服务</a:t>
            </a:r>
            <a:r>
              <a:rPr lang="zh-CN" altLang="en-US" sz="1600" dirty="0" smtClean="0">
                <a:solidFill>
                  <a:schemeClr val="tx2">
                    <a:lumMod val="75000"/>
                  </a:schemeClr>
                </a:solidFill>
                <a:latin typeface="+mj-ea"/>
                <a:ea typeface="+mj-ea"/>
                <a:sym typeface="+mn-ea"/>
              </a:rPr>
              <a:t>。</a:t>
            </a:r>
            <a:endParaRPr kumimoji="1" lang="zh-CN" altLang="en-US"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kumimoji="1" lang="zh-CN" altLang="en-US"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累计推送招标信息</a:t>
            </a:r>
            <a:r>
              <a:rPr kumimoji="1" 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143</a:t>
            </a:r>
            <a:r>
              <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亿</a:t>
            </a:r>
            <a:r>
              <a:rPr kumimoji="1" lang="en-US" altLang="zh-CN"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rPr>
              <a:t>条；</a:t>
            </a:r>
            <a:endPar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lang="zh-CN" altLang="en-US" sz="1600">
                <a:latin typeface="+mj-ea"/>
                <a:ea typeface="+mj-ea"/>
                <a:cs typeface="+mj-ea"/>
                <a:sym typeface="+mn-ea"/>
              </a:rPr>
              <a:t>每日更新招标信息</a:t>
            </a:r>
            <a:r>
              <a:rPr kumimoji="1" lang="en-US" altLang="zh-CN"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kumimoji="1" lang="en-US" altLang="zh-CN"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sym typeface="+mn-ea"/>
              </a:rPr>
              <a:t>条</a:t>
            </a:r>
            <a:endParaRPr lang="zh-CN" altLang="en-US" sz="1800">
              <a:latin typeface="+mj-ea"/>
              <a:ea typeface="+mj-ea"/>
              <a:cs typeface="+mj-ea"/>
            </a:endParaRPr>
          </a:p>
          <a:p>
            <a:pPr algn="l">
              <a:lnSpc>
                <a:spcPct val="150000"/>
              </a:lnSpc>
            </a:pPr>
            <a:endParaRPr kumimoji="1" lang="zh-CN" altLang="en-US" sz="1800" b="1" dirty="0">
              <a:solidFill>
                <a:srgbClr val="268998"/>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8287385" y="2752849"/>
            <a:ext cx="3174365" cy="3369310"/>
          </a:xfrm>
          <a:prstGeom prst="rect">
            <a:avLst/>
          </a:prstGeom>
          <a:noFill/>
        </p:spPr>
        <p:txBody>
          <a:bodyPr wrap="square" rtlCol="0">
            <a:spAutoFit/>
          </a:bodyPr>
          <a:lstStyle/>
          <a:p>
            <a:pPr>
              <a:lnSpc>
                <a:spcPct val="150000"/>
              </a:lnSpc>
            </a:pPr>
            <a:r>
              <a:rPr lang="zh-CN" altLang="en-US" sz="2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招标信息数据源覆盖全国</a:t>
            </a:r>
            <a:endPar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14</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个国家级</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246</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个省级</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1248</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个市级</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5084</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个县市级</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持续更新中</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cxnSp>
        <p:nvCxnSpPr>
          <p:cNvPr id="12" name="直接连接符 11"/>
          <p:cNvCxnSpPr/>
          <p:nvPr/>
        </p:nvCxnSpPr>
        <p:spPr>
          <a:xfrm>
            <a:off x="1017890" y="1385211"/>
            <a:ext cx="51453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04240" y="1435835"/>
            <a:ext cx="10180955" cy="613694"/>
          </a:xfrm>
          <a:prstGeom prst="rect">
            <a:avLst/>
          </a:prstGeom>
          <a:noFill/>
        </p:spPr>
        <p:txBody>
          <a:bodyPr wrap="square" rtlCol="0">
            <a:spAutoFit/>
          </a:bodyPr>
          <a:lstStyle/>
          <a:p>
            <a:pPr algn="l">
              <a:lnSpc>
                <a:spcPct val="150000"/>
              </a:lnSpc>
            </a:pPr>
            <a:r>
              <a:rPr lang="zh-CN" altLang="en-US" sz="1200" dirty="0">
                <a:solidFill>
                  <a:schemeClr val="tx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剑鱼标讯拥有</a:t>
            </a:r>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爬虫采集、数据处理、数据推送</a:t>
            </a:r>
            <a:r>
              <a:rPr lang="zh-CN" altLang="en-US" sz="1200" dirty="0">
                <a:solidFill>
                  <a:schemeClr val="tx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等平台，</a:t>
            </a:r>
            <a:endParaRPr lang="zh-CN" altLang="en-US" sz="1200" dirty="0">
              <a:solidFill>
                <a:schemeClr val="tx2">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pPr>
            <a:r>
              <a:rPr lang="zh-CN" altLang="en-US" sz="1200" dirty="0">
                <a:solidFill>
                  <a:schemeClr val="tx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已实现</a:t>
            </a:r>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全国全行业</a:t>
            </a:r>
            <a:r>
              <a:rPr lang="zh-CN" altLang="en-US" sz="1200" dirty="0">
                <a:solidFill>
                  <a:schemeClr val="tx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招标信息采集、招标信息处理、企业数据整合及数据推送，为用户提供持续稳定的数据服务。</a:t>
            </a:r>
            <a:endParaRPr kumimoji="1" lang="zh-CN" altLang="en-US" sz="12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占位符 1"/>
          <p:cNvSpPr>
            <a:spLocks noGrp="1"/>
          </p:cNvSpPr>
          <p:nvPr>
            <p:ph type="body" sz="quarter" idx="11"/>
          </p:nvPr>
        </p:nvSpPr>
        <p:spPr>
          <a:xfrm>
            <a:off x="1667974" y="666261"/>
            <a:ext cx="3632374" cy="397851"/>
          </a:xfrm>
        </p:spPr>
        <p:txBody>
          <a:bodyPr/>
          <a:lstStyle/>
          <a:p>
            <a:r>
              <a:rPr lang="zh-CN" altLang="en-US" b="1">
                <a:sym typeface="微软雅黑" panose="020B0503020204020204" pitchFamily="34" charset="-122"/>
              </a:rPr>
              <a:t>核心数据优势</a:t>
            </a:r>
            <a:endParaRPr lang="zh-CN" altLang="en-US" b="1">
              <a:sym typeface="微软雅黑" panose="020B0503020204020204" pitchFamily="34" charset="-122"/>
            </a:endParaRPr>
          </a:p>
        </p:txBody>
      </p:sp>
      <p:graphicFrame>
        <p:nvGraphicFramePr>
          <p:cNvPr id="5" name="表格 4"/>
          <p:cNvGraphicFramePr/>
          <p:nvPr>
            <p:custDataLst>
              <p:tags r:id="rId1"/>
            </p:custDataLst>
          </p:nvPr>
        </p:nvGraphicFramePr>
        <p:xfrm>
          <a:off x="1017890" y="2740767"/>
          <a:ext cx="10235214" cy="2348736"/>
        </p:xfrm>
        <a:graphic>
          <a:graphicData uri="http://schemas.openxmlformats.org/drawingml/2006/table">
            <a:tbl>
              <a:tblPr firstRow="1" bandRow="1">
                <a:tableStyleId>{5940675A-B579-460E-94D1-54222C63F5DA}</a:tableStyleId>
              </a:tblPr>
              <a:tblGrid>
                <a:gridCol w="1804394"/>
                <a:gridCol w="2674092"/>
                <a:gridCol w="3639737"/>
                <a:gridCol w="2116991"/>
              </a:tblGrid>
              <a:tr h="398366">
                <a:tc>
                  <a:txBody>
                    <a:bodyPr/>
                    <a:lstStyle/>
                    <a:p>
                      <a:pPr indent="0" algn="ctr">
                        <a:buNone/>
                      </a:pPr>
                      <a:r>
                        <a:rPr lang="en-US" sz="10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政府招标网站</a:t>
                      </a:r>
                      <a:endParaRPr lang="en-US" alt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0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网站数量（个</a:t>
                      </a:r>
                      <a:r>
                        <a:rPr 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alt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0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已采集网站数量（个</a:t>
                      </a:r>
                      <a:r>
                        <a:rPr 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alt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0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采集比例</a:t>
                      </a:r>
                      <a:endParaRPr lang="en-US" alt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chemeClr val="accent1"/>
                    </a:solidFill>
                  </a:tcPr>
                </a:tc>
              </a:tr>
              <a:tr h="331972">
                <a:tc>
                  <a:txBody>
                    <a:bodyPr/>
                    <a:lstStyle/>
                    <a:p>
                      <a:pPr indent="0" algn="ctr">
                        <a:buNone/>
                      </a:pPr>
                      <a:r>
                        <a:rPr lang="en-US" sz="1000" b="0" dirty="0" err="1">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国家级</a:t>
                      </a:r>
                      <a:endParaRPr lang="en-US" alt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14</a:t>
                      </a:r>
                      <a:endParaRPr lang="en-US" alt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14</a:t>
                      </a:r>
                      <a:endParaRPr lang="en-US" alt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100.00%</a:t>
                      </a:r>
                      <a:endParaRPr lang="en-US" alt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r>
              <a:tr h="348570">
                <a:tc>
                  <a:txBody>
                    <a:bodyPr/>
                    <a:lstStyle/>
                    <a:p>
                      <a:pPr indent="0" algn="ctr">
                        <a:buNone/>
                      </a:pPr>
                      <a:r>
                        <a:rPr lang="en-US" sz="1000" b="0" dirty="0" err="1">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省级</a:t>
                      </a:r>
                      <a:endParaRPr lang="en-US" alt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246</a:t>
                      </a:r>
                      <a:endParaRPr lang="en-US" alt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246</a:t>
                      </a:r>
                      <a:endParaRPr lang="en-US" alt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100%</a:t>
                      </a:r>
                      <a:endParaRPr lang="en-US" alt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r>
              <a:tr h="431563">
                <a:tc>
                  <a:txBody>
                    <a:bodyPr/>
                    <a:lstStyle/>
                    <a:p>
                      <a:pPr indent="0" algn="ctr">
                        <a:buNone/>
                      </a:pPr>
                      <a:r>
                        <a:rPr 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市级</a:t>
                      </a:r>
                      <a:endParaRPr lang="en-US" alt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1340</a:t>
                      </a:r>
                      <a:endParaRPr lang="en-US" alt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1263</a:t>
                      </a:r>
                      <a:endParaRPr lang="en-US" alt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94.26%</a:t>
                      </a:r>
                      <a:endParaRPr lang="en-US" alt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r>
              <a:tr h="431563">
                <a:tc>
                  <a:txBody>
                    <a:bodyPr/>
                    <a:lstStyle/>
                    <a:p>
                      <a:pPr indent="0" algn="ctr">
                        <a:buNone/>
                      </a:pPr>
                      <a:r>
                        <a:rPr lang="en-US" sz="1000" b="0" dirty="0" err="1">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县区级</a:t>
                      </a:r>
                      <a:endParaRPr lang="en-US" alt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5702</a:t>
                      </a:r>
                      <a:endParaRPr lang="en-US" alt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5146</a:t>
                      </a:r>
                      <a:endParaRPr lang="en-US" altLang="en-US" sz="1000" b="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indent="0" algn="ctr">
                        <a:buNone/>
                      </a:pPr>
                      <a:r>
                        <a:rPr 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90.26%</a:t>
                      </a:r>
                      <a:endParaRPr lang="en-US" altLang="en-US" sz="1000" b="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rgbClr val="EAEFF7"/>
                    </a:solidFill>
                  </a:tcPr>
                </a:tc>
              </a:tr>
              <a:tr h="406702">
                <a:tc>
                  <a:txBody>
                    <a:bodyPr/>
                    <a:lstStyle/>
                    <a:p>
                      <a:pPr indent="0" algn="ctr">
                        <a:buNone/>
                      </a:pPr>
                      <a:r>
                        <a:rPr lang="en-US" sz="10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总计</a:t>
                      </a:r>
                      <a:endParaRPr lang="en-US" alt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7302</a:t>
                      </a:r>
                      <a:endParaRPr lang="en-US" alt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alt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6669</a:t>
                      </a:r>
                      <a:endParaRPr lang="en-US" alt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91.33%</a:t>
                      </a:r>
                      <a:endParaRPr lang="en-US" altLang="en-US" sz="1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marL="9525" marR="9525" marT="9525"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28575" cap="flat" cmpd="sng">
                      <a:solidFill>
                        <a:srgbClr val="FFFFFF"/>
                      </a:solidFill>
                      <a:prstDash val="solid"/>
                      <a:headEnd type="none" w="med" len="med"/>
                      <a:tailEnd type="none" w="med" len="med"/>
                    </a:lnT>
                    <a:lnB w="28575" cap="flat" cmpd="sng">
                      <a:solidFill>
                        <a:srgbClr val="FFFFFF"/>
                      </a:solidFill>
                      <a:prstDash val="solid"/>
                      <a:headEnd type="none" w="med" len="med"/>
                      <a:tailEnd type="none" w="med" len="med"/>
                    </a:lnB>
                    <a:lnTlToBr>
                      <a:noFill/>
                    </a:lnTlToBr>
                    <a:lnBlToTr>
                      <a:noFill/>
                    </a:lnBlToTr>
                    <a:solidFill>
                      <a:schemeClr val="accent1"/>
                    </a:solidFill>
                  </a:tcPr>
                </a:tc>
              </a:tr>
            </a:tbl>
          </a:graphicData>
        </a:graphic>
      </p:graphicFrame>
      <p:sp>
        <p:nvSpPr>
          <p:cNvPr id="6" name="文本框 5"/>
          <p:cNvSpPr txBox="1"/>
          <p:nvPr/>
        </p:nvSpPr>
        <p:spPr>
          <a:xfrm>
            <a:off x="923991" y="2367244"/>
            <a:ext cx="2787015" cy="261610"/>
          </a:xfrm>
          <a:prstGeom prst="rect">
            <a:avLst/>
          </a:prstGeom>
          <a:noFill/>
        </p:spPr>
        <p:txBody>
          <a:bodyPr wrap="square" rtlCol="0">
            <a:spAutoFit/>
          </a:bodyPr>
          <a:lstStyle/>
          <a:p>
            <a:r>
              <a:rPr lang="en-US" altLang="zh-CN"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政府网站覆盖情况</a:t>
            </a:r>
            <a:endPar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923991" y="5315584"/>
            <a:ext cx="2787015" cy="261610"/>
          </a:xfrm>
          <a:prstGeom prst="rect">
            <a:avLst/>
          </a:prstGeom>
          <a:noFill/>
        </p:spPr>
        <p:txBody>
          <a:bodyPr wrap="square" rtlCol="0">
            <a:spAutoFit/>
          </a:bodyPr>
          <a:lstStyle>
            <a:defPPr>
              <a:defRPr lang="zh-CN"/>
            </a:defPPr>
            <a:lvl1pPr>
              <a:defRPr sz="1400">
                <a:solidFill>
                  <a:schemeClr val="accent1"/>
                </a:solidFill>
                <a:latin typeface="+mj-ea"/>
                <a:ea typeface="+mj-ea"/>
              </a:defRPr>
            </a:lvl1pPr>
          </a:lstStyle>
          <a:p>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企业网站覆盖情况</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7"/>
          <p:cNvSpPr txBox="1"/>
          <p:nvPr/>
        </p:nvSpPr>
        <p:spPr>
          <a:xfrm>
            <a:off x="904535" y="5560057"/>
            <a:ext cx="6239376" cy="276999"/>
          </a:xfrm>
          <a:prstGeom prst="rect">
            <a:avLst/>
          </a:prstGeom>
          <a:noFill/>
        </p:spPr>
        <p:txBody>
          <a:bodyPr wrap="square" rtlCol="0">
            <a:spAutoFit/>
          </a:bodyPr>
          <a:lstStyle>
            <a:defPPr>
              <a:defRPr lang="zh-CN"/>
            </a:defPPr>
            <a:lvl1pPr>
              <a:defRPr sz="1400" b="1">
                <a:solidFill>
                  <a:schemeClr val="accent1"/>
                </a:solidFill>
                <a:latin typeface="+mj-ea"/>
                <a:ea typeface="+mj-ea"/>
              </a:defRPr>
            </a:lvl1pPr>
          </a:lstStyle>
          <a:p>
            <a:r>
              <a:rPr lang="zh-CN" sz="1200" dirty="0">
                <a:latin typeface="微软雅黑" panose="020B0503020204020204" pitchFamily="34" charset="-122"/>
                <a:ea typeface="微软雅黑" panose="020B0503020204020204" pitchFamily="34" charset="-122"/>
                <a:sym typeface="微软雅黑" panose="020B0503020204020204" pitchFamily="34" charset="-122"/>
              </a:rPr>
              <a:t>国企</a:t>
            </a:r>
            <a:r>
              <a:rPr lang="en-US" sz="1200" dirty="0">
                <a:latin typeface="微软雅黑" panose="020B0503020204020204" pitchFamily="34" charset="-122"/>
                <a:ea typeface="微软雅黑" panose="020B0503020204020204" pitchFamily="34" charset="-122"/>
                <a:sym typeface="微软雅黑" panose="020B0503020204020204" pitchFamily="34" charset="-122"/>
              </a:rPr>
              <a:t>581</a:t>
            </a:r>
            <a:r>
              <a:rPr lang="zh-CN" sz="1200" dirty="0">
                <a:latin typeface="微软雅黑" panose="020B0503020204020204" pitchFamily="34" charset="-122"/>
                <a:ea typeface="微软雅黑" panose="020B0503020204020204" pitchFamily="34" charset="-122"/>
                <a:sym typeface="微软雅黑" panose="020B0503020204020204" pitchFamily="34" charset="-122"/>
              </a:rPr>
              <a:t>、民营</a:t>
            </a:r>
            <a:r>
              <a:rPr lang="en-US" sz="1200" dirty="0">
                <a:latin typeface="微软雅黑" panose="020B0503020204020204" pitchFamily="34" charset="-122"/>
                <a:ea typeface="微软雅黑" panose="020B0503020204020204" pitchFamily="34" charset="-122"/>
                <a:sym typeface="微软雅黑" panose="020B0503020204020204" pitchFamily="34" charset="-122"/>
              </a:rPr>
              <a:t> 218</a:t>
            </a:r>
            <a:r>
              <a:rPr lang="zh-CN" sz="1200" dirty="0">
                <a:latin typeface="微软雅黑" panose="020B0503020204020204" pitchFamily="34" charset="-122"/>
                <a:ea typeface="微软雅黑" panose="020B0503020204020204" pitchFamily="34" charset="-122"/>
                <a:sym typeface="微软雅黑" panose="020B0503020204020204" pitchFamily="34" charset="-122"/>
              </a:rPr>
              <a:t>、招标代理机构</a:t>
            </a:r>
            <a:r>
              <a:rPr lang="en-US" sz="1200" dirty="0">
                <a:latin typeface="微软雅黑" panose="020B0503020204020204" pitchFamily="34" charset="-122"/>
                <a:ea typeface="微软雅黑" panose="020B0503020204020204" pitchFamily="34" charset="-122"/>
                <a:sym typeface="微软雅黑" panose="020B0503020204020204" pitchFamily="34" charset="-122"/>
              </a:rPr>
              <a:t>841</a:t>
            </a:r>
            <a:r>
              <a:rPr lang="zh-CN" sz="1200" dirty="0">
                <a:latin typeface="微软雅黑" panose="020B0503020204020204" pitchFamily="34" charset="-122"/>
                <a:ea typeface="微软雅黑" panose="020B0503020204020204" pitchFamily="34" charset="-122"/>
                <a:sym typeface="微软雅黑" panose="020B0503020204020204" pitchFamily="34" charset="-122"/>
              </a:rPr>
              <a:t>家</a:t>
            </a: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占位符 2"/>
          <p:cNvSpPr>
            <a:spLocks noGrp="1" noChangeArrowheads="1"/>
          </p:cNvSpPr>
          <p:nvPr>
            <p:ph type="body" sz="quarter" idx="11" hasCustomPrompt="1"/>
          </p:nvPr>
        </p:nvSpPr>
        <p:spPr>
          <a:xfrm>
            <a:off x="1668145" y="666115"/>
            <a:ext cx="5156200" cy="398145"/>
          </a:xfrm>
        </p:spPr>
        <p:txBody>
          <a:bodyPr vert="horz" wrap="square" lIns="91440" tIns="45720" rIns="91440" bIns="45720" numCol="1" anchor="t" anchorCtr="0" compatLnSpc="1">
            <a:noAutofit/>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lumMod val="85000"/>
                    <a:lumOff val="15000"/>
                  </a:schemeClr>
                </a:solidFill>
                <a:effectLst/>
                <a:uLnTx/>
                <a:uFillTx/>
                <a:sym typeface="微软雅黑" panose="020B0503020204020204" pitchFamily="34" charset="-122"/>
              </a:rPr>
              <a:t>核心数据优势</a:t>
            </a:r>
            <a:endParaRPr kumimoji="0" lang="zh-CN" altLang="en-US" sz="2800" b="1" i="0" u="none" strike="noStrike" kern="1200" cap="none" spc="0" normalizeH="0" baseline="0" noProof="0" dirty="0">
              <a:ln>
                <a:noFill/>
              </a:ln>
              <a:solidFill>
                <a:schemeClr val="tx1">
                  <a:lumMod val="85000"/>
                  <a:lumOff val="15000"/>
                </a:schemeClr>
              </a:solidFill>
              <a:effectLst/>
              <a:uLnTx/>
              <a:uFillTx/>
              <a:sym typeface="微软雅黑" panose="020B0503020204020204" pitchFamily="34" charset="-122"/>
            </a:endParaRPr>
          </a:p>
        </p:txBody>
      </p:sp>
      <p:grpSp>
        <p:nvGrpSpPr>
          <p:cNvPr id="14" name="组合 13"/>
          <p:cNvGrpSpPr/>
          <p:nvPr/>
        </p:nvGrpSpPr>
        <p:grpSpPr>
          <a:xfrm>
            <a:off x="3000560" y="2305050"/>
            <a:ext cx="2249170" cy="2629527"/>
            <a:chOff x="2449830" y="2381250"/>
            <a:chExt cx="2249170" cy="2629527"/>
          </a:xfrm>
        </p:grpSpPr>
        <p:sp>
          <p:nvSpPr>
            <p:cNvPr id="27" name="椭圆 26"/>
            <p:cNvSpPr/>
            <p:nvPr/>
          </p:nvSpPr>
          <p:spPr>
            <a:xfrm>
              <a:off x="2854325" y="2381250"/>
              <a:ext cx="1440180" cy="14401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defRPr/>
              </a:pPr>
              <a:endParaRPr lang="en-US" sz="2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5368" name="文本框 31"/>
            <p:cNvSpPr txBox="1"/>
            <p:nvPr/>
          </p:nvSpPr>
          <p:spPr>
            <a:xfrm>
              <a:off x="2969121" y="4102100"/>
              <a:ext cx="1210588" cy="338554"/>
            </a:xfrm>
            <a:prstGeom prst="rect">
              <a:avLst/>
            </a:prstGeom>
            <a:noFill/>
            <a:ln w="9525">
              <a:noFill/>
            </a:ln>
          </p:spPr>
          <p:txBody>
            <a:bodyPr wrap="none" anchor="t">
              <a:spAutoFit/>
            </a:bodyPr>
            <a:lstStyle/>
            <a:p>
              <a:pPr algn="l" eaLnBrk="0" hangingPunct="0">
                <a:lnSpc>
                  <a:spcPct val="100000"/>
                </a:lnSpc>
                <a:buSzTx/>
              </a:pPr>
              <a:r>
                <a:rPr lang="zh-CN" altLang="en-US" sz="16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招标信息库</a:t>
              </a:r>
              <a:endParaRPr lang="zh-CN" altLang="en-US" sz="16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2449830" y="4440493"/>
              <a:ext cx="2249170" cy="570284"/>
            </a:xfrm>
            <a:prstGeom prst="rect">
              <a:avLst/>
            </a:prstGeom>
          </p:spPr>
          <p:txBody>
            <a:bodyPr wrap="square">
              <a:spAutoFit/>
            </a:bodyPr>
            <a:lstStyle/>
            <a:p>
              <a:pPr algn="ctr">
                <a:lnSpc>
                  <a:spcPct val="150000"/>
                </a:lnSpc>
              </a:pP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剑鱼标讯已累计收录</a:t>
              </a:r>
              <a:endParaRPr lang="en-US" altLang="zh-CN"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ctr">
                <a:lnSpc>
                  <a:spcPct val="150000"/>
                </a:lnSpc>
              </a:pPr>
              <a:r>
                <a:rPr lang="en-US" altLang="zh-CN"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6400</a:t>
              </a: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a:t>
              </a:r>
              <a:r>
                <a:rPr lang="en-US" altLang="zh-CN"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条招标信息</a:t>
              </a:r>
              <a:endPar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1" name="Freeform 5"/>
            <p:cNvSpPr>
              <a:spLocks noChangeArrowheads="1"/>
            </p:cNvSpPr>
            <p:nvPr/>
          </p:nvSpPr>
          <p:spPr bwMode="auto">
            <a:xfrm>
              <a:off x="3411220" y="2741132"/>
              <a:ext cx="326390" cy="326390"/>
            </a:xfrm>
            <a:custGeom>
              <a:avLst/>
              <a:gdLst>
                <a:gd name="T0" fmla="*/ 401 w 455"/>
                <a:gd name="T1" fmla="*/ 0 h 455"/>
                <a:gd name="T2" fmla="*/ 48 w 455"/>
                <a:gd name="T3" fmla="*/ 0 h 455"/>
                <a:gd name="T4" fmla="*/ 0 w 455"/>
                <a:gd name="T5" fmla="*/ 53 h 455"/>
                <a:gd name="T6" fmla="*/ 0 w 455"/>
                <a:gd name="T7" fmla="*/ 406 h 455"/>
                <a:gd name="T8" fmla="*/ 48 w 455"/>
                <a:gd name="T9" fmla="*/ 454 h 455"/>
                <a:gd name="T10" fmla="*/ 401 w 455"/>
                <a:gd name="T11" fmla="*/ 454 h 455"/>
                <a:gd name="T12" fmla="*/ 454 w 455"/>
                <a:gd name="T13" fmla="*/ 406 h 455"/>
                <a:gd name="T14" fmla="*/ 454 w 455"/>
                <a:gd name="T15" fmla="*/ 53 h 455"/>
                <a:gd name="T16" fmla="*/ 401 w 455"/>
                <a:gd name="T17" fmla="*/ 0 h 455"/>
                <a:gd name="T18" fmla="*/ 353 w 455"/>
                <a:gd name="T19" fmla="*/ 154 h 455"/>
                <a:gd name="T20" fmla="*/ 96 w 455"/>
                <a:gd name="T21" fmla="*/ 154 h 455"/>
                <a:gd name="T22" fmla="*/ 96 w 455"/>
                <a:gd name="T23" fmla="*/ 101 h 455"/>
                <a:gd name="T24" fmla="*/ 353 w 455"/>
                <a:gd name="T25" fmla="*/ 101 h 455"/>
                <a:gd name="T26" fmla="*/ 353 w 455"/>
                <a:gd name="T27" fmla="*/ 154 h 455"/>
                <a:gd name="T28" fmla="*/ 353 w 455"/>
                <a:gd name="T29" fmla="*/ 251 h 455"/>
                <a:gd name="T30" fmla="*/ 96 w 455"/>
                <a:gd name="T31" fmla="*/ 251 h 455"/>
                <a:gd name="T32" fmla="*/ 96 w 455"/>
                <a:gd name="T33" fmla="*/ 203 h 455"/>
                <a:gd name="T34" fmla="*/ 353 w 455"/>
                <a:gd name="T35" fmla="*/ 203 h 455"/>
                <a:gd name="T36" fmla="*/ 353 w 455"/>
                <a:gd name="T37" fmla="*/ 251 h 455"/>
                <a:gd name="T38" fmla="*/ 275 w 455"/>
                <a:gd name="T39" fmla="*/ 353 h 455"/>
                <a:gd name="T40" fmla="*/ 96 w 455"/>
                <a:gd name="T41" fmla="*/ 353 h 455"/>
                <a:gd name="T42" fmla="*/ 96 w 455"/>
                <a:gd name="T43" fmla="*/ 304 h 455"/>
                <a:gd name="T44" fmla="*/ 275 w 455"/>
                <a:gd name="T45" fmla="*/ 304 h 455"/>
                <a:gd name="T46" fmla="*/ 275 w 455"/>
                <a:gd name="T47" fmla="*/ 35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455">
                  <a:moveTo>
                    <a:pt x="401" y="0"/>
                  </a:moveTo>
                  <a:lnTo>
                    <a:pt x="48" y="0"/>
                  </a:lnTo>
                  <a:cubicBezTo>
                    <a:pt x="19" y="0"/>
                    <a:pt x="0" y="24"/>
                    <a:pt x="0" y="53"/>
                  </a:cubicBezTo>
                  <a:lnTo>
                    <a:pt x="0" y="406"/>
                  </a:lnTo>
                  <a:cubicBezTo>
                    <a:pt x="0" y="435"/>
                    <a:pt x="19" y="454"/>
                    <a:pt x="48" y="454"/>
                  </a:cubicBezTo>
                  <a:lnTo>
                    <a:pt x="401" y="454"/>
                  </a:lnTo>
                  <a:cubicBezTo>
                    <a:pt x="430" y="454"/>
                    <a:pt x="454" y="435"/>
                    <a:pt x="454" y="406"/>
                  </a:cubicBezTo>
                  <a:lnTo>
                    <a:pt x="454" y="53"/>
                  </a:lnTo>
                  <a:cubicBezTo>
                    <a:pt x="454" y="24"/>
                    <a:pt x="430" y="0"/>
                    <a:pt x="401" y="0"/>
                  </a:cubicBezTo>
                  <a:close/>
                  <a:moveTo>
                    <a:pt x="353" y="154"/>
                  </a:moveTo>
                  <a:lnTo>
                    <a:pt x="96" y="154"/>
                  </a:lnTo>
                  <a:lnTo>
                    <a:pt x="96" y="101"/>
                  </a:lnTo>
                  <a:lnTo>
                    <a:pt x="353" y="101"/>
                  </a:lnTo>
                  <a:lnTo>
                    <a:pt x="353" y="154"/>
                  </a:lnTo>
                  <a:close/>
                  <a:moveTo>
                    <a:pt x="353" y="251"/>
                  </a:moveTo>
                  <a:lnTo>
                    <a:pt x="96" y="251"/>
                  </a:lnTo>
                  <a:lnTo>
                    <a:pt x="96" y="203"/>
                  </a:lnTo>
                  <a:lnTo>
                    <a:pt x="353" y="203"/>
                  </a:lnTo>
                  <a:lnTo>
                    <a:pt x="353" y="251"/>
                  </a:lnTo>
                  <a:close/>
                  <a:moveTo>
                    <a:pt x="275" y="353"/>
                  </a:moveTo>
                  <a:lnTo>
                    <a:pt x="96" y="353"/>
                  </a:lnTo>
                  <a:lnTo>
                    <a:pt x="96" y="304"/>
                  </a:lnTo>
                  <a:lnTo>
                    <a:pt x="275" y="304"/>
                  </a:lnTo>
                  <a:lnTo>
                    <a:pt x="275" y="353"/>
                  </a:lnTo>
                  <a:close/>
                </a:path>
              </a:pathLst>
            </a:custGeom>
            <a:solidFill>
              <a:srgbClr val="FFFFFF"/>
            </a:solidFill>
            <a:ln>
              <a:noFill/>
            </a:ln>
            <a:effectLst/>
          </p:spPr>
          <p:txBody>
            <a:bodyPr wrap="none" anchor="ct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3012216" y="3154458"/>
              <a:ext cx="1162498" cy="369332"/>
            </a:xfrm>
            <a:prstGeom prst="rect">
              <a:avLst/>
            </a:prstGeom>
            <a:noFill/>
          </p:spPr>
          <p:txBody>
            <a:bodyPr wrap="none" rtlCol="0" anchor="t">
              <a:spAutoFit/>
            </a:bodyPr>
            <a:lstStyle/>
            <a:p>
              <a:pPr algn="l"/>
              <a:r>
                <a:rPr 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6400</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a:xfrm>
            <a:off x="5232378" y="2305050"/>
            <a:ext cx="2249170" cy="2629527"/>
            <a:chOff x="4630420" y="2381250"/>
            <a:chExt cx="2249170" cy="2629527"/>
          </a:xfrm>
        </p:grpSpPr>
        <p:sp>
          <p:nvSpPr>
            <p:cNvPr id="28" name="椭圆 27"/>
            <p:cNvSpPr/>
            <p:nvPr/>
          </p:nvSpPr>
          <p:spPr>
            <a:xfrm>
              <a:off x="5034915" y="2381250"/>
              <a:ext cx="1440180" cy="14401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lang="en-US" altLang="zh-CN" sz="2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5369" name="文本框 32"/>
            <p:cNvSpPr txBox="1"/>
            <p:nvPr/>
          </p:nvSpPr>
          <p:spPr>
            <a:xfrm>
              <a:off x="5354896" y="4102100"/>
              <a:ext cx="800219" cy="338554"/>
            </a:xfrm>
            <a:prstGeom prst="rect">
              <a:avLst/>
            </a:prstGeom>
            <a:noFill/>
            <a:ln w="9525">
              <a:noFill/>
            </a:ln>
          </p:spPr>
          <p:txBody>
            <a:bodyPr wrap="none" anchor="t">
              <a:spAutoFit/>
            </a:bodyPr>
            <a:lstStyle/>
            <a:p>
              <a:pPr algn="l" eaLnBrk="0" hangingPunct="0">
                <a:lnSpc>
                  <a:spcPct val="100000"/>
                </a:lnSpc>
                <a:buSzTx/>
              </a:pPr>
              <a:r>
                <a:rPr lang="zh-CN" altLang="en-US" sz="1600"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项目库</a:t>
              </a:r>
              <a:endParaRPr lang="zh-CN" altLang="en-US" sz="1600"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51"/>
            <p:cNvSpPr/>
            <p:nvPr/>
          </p:nvSpPr>
          <p:spPr>
            <a:xfrm>
              <a:off x="4630420" y="4440493"/>
              <a:ext cx="2249170" cy="570284"/>
            </a:xfrm>
            <a:prstGeom prst="rect">
              <a:avLst/>
            </a:prstGeom>
          </p:spPr>
          <p:txBody>
            <a:bodyPr wrap="square">
              <a:spAutoFit/>
            </a:bodyPr>
            <a:lstStyle/>
            <a:p>
              <a:pPr algn="ctr">
                <a:lnSpc>
                  <a:spcPct val="150000"/>
                </a:lnSpc>
              </a:pP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覆盖全国</a:t>
              </a:r>
              <a:r>
                <a:rPr lang="en-US" altLang="zh-CN"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4680</a:t>
              </a: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a:t>
              </a:r>
              <a:r>
                <a:rPr lang="en-US" altLang="zh-CN"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ctr">
                <a:lnSpc>
                  <a:spcPct val="150000"/>
                </a:lnSpc>
              </a:pP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招标采购项目</a:t>
              </a:r>
              <a:endPar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4" name="Freeform 8"/>
            <p:cNvSpPr>
              <a:spLocks noChangeArrowheads="1"/>
            </p:cNvSpPr>
            <p:nvPr/>
          </p:nvSpPr>
          <p:spPr bwMode="auto">
            <a:xfrm>
              <a:off x="5598795" y="2748117"/>
              <a:ext cx="312420" cy="312420"/>
            </a:xfrm>
            <a:custGeom>
              <a:avLst/>
              <a:gdLst>
                <a:gd name="T0" fmla="*/ 401 w 455"/>
                <a:gd name="T1" fmla="*/ 0 h 456"/>
                <a:gd name="T2" fmla="*/ 48 w 455"/>
                <a:gd name="T3" fmla="*/ 0 h 456"/>
                <a:gd name="T4" fmla="*/ 0 w 455"/>
                <a:gd name="T5" fmla="*/ 49 h 456"/>
                <a:gd name="T6" fmla="*/ 0 w 455"/>
                <a:gd name="T7" fmla="*/ 407 h 456"/>
                <a:gd name="T8" fmla="*/ 48 w 455"/>
                <a:gd name="T9" fmla="*/ 455 h 456"/>
                <a:gd name="T10" fmla="*/ 401 w 455"/>
                <a:gd name="T11" fmla="*/ 455 h 456"/>
                <a:gd name="T12" fmla="*/ 454 w 455"/>
                <a:gd name="T13" fmla="*/ 407 h 456"/>
                <a:gd name="T14" fmla="*/ 454 w 455"/>
                <a:gd name="T15" fmla="*/ 49 h 456"/>
                <a:gd name="T16" fmla="*/ 401 w 455"/>
                <a:gd name="T17" fmla="*/ 0 h 456"/>
                <a:gd name="T18" fmla="*/ 149 w 455"/>
                <a:gd name="T19" fmla="*/ 353 h 456"/>
                <a:gd name="T20" fmla="*/ 101 w 455"/>
                <a:gd name="T21" fmla="*/ 353 h 456"/>
                <a:gd name="T22" fmla="*/ 101 w 455"/>
                <a:gd name="T23" fmla="*/ 305 h 456"/>
                <a:gd name="T24" fmla="*/ 149 w 455"/>
                <a:gd name="T25" fmla="*/ 305 h 456"/>
                <a:gd name="T26" fmla="*/ 149 w 455"/>
                <a:gd name="T27" fmla="*/ 353 h 456"/>
                <a:gd name="T28" fmla="*/ 149 w 455"/>
                <a:gd name="T29" fmla="*/ 252 h 456"/>
                <a:gd name="T30" fmla="*/ 101 w 455"/>
                <a:gd name="T31" fmla="*/ 252 h 456"/>
                <a:gd name="T32" fmla="*/ 101 w 455"/>
                <a:gd name="T33" fmla="*/ 204 h 456"/>
                <a:gd name="T34" fmla="*/ 149 w 455"/>
                <a:gd name="T35" fmla="*/ 204 h 456"/>
                <a:gd name="T36" fmla="*/ 149 w 455"/>
                <a:gd name="T37" fmla="*/ 252 h 456"/>
                <a:gd name="T38" fmla="*/ 149 w 455"/>
                <a:gd name="T39" fmla="*/ 150 h 456"/>
                <a:gd name="T40" fmla="*/ 101 w 455"/>
                <a:gd name="T41" fmla="*/ 150 h 456"/>
                <a:gd name="T42" fmla="*/ 101 w 455"/>
                <a:gd name="T43" fmla="*/ 102 h 456"/>
                <a:gd name="T44" fmla="*/ 149 w 455"/>
                <a:gd name="T45" fmla="*/ 102 h 456"/>
                <a:gd name="T46" fmla="*/ 149 w 455"/>
                <a:gd name="T47" fmla="*/ 150 h 456"/>
                <a:gd name="T48" fmla="*/ 352 w 455"/>
                <a:gd name="T49" fmla="*/ 353 h 456"/>
                <a:gd name="T50" fmla="*/ 174 w 455"/>
                <a:gd name="T51" fmla="*/ 353 h 456"/>
                <a:gd name="T52" fmla="*/ 174 w 455"/>
                <a:gd name="T53" fmla="*/ 305 h 456"/>
                <a:gd name="T54" fmla="*/ 352 w 455"/>
                <a:gd name="T55" fmla="*/ 305 h 456"/>
                <a:gd name="T56" fmla="*/ 352 w 455"/>
                <a:gd name="T57" fmla="*/ 353 h 456"/>
                <a:gd name="T58" fmla="*/ 352 w 455"/>
                <a:gd name="T59" fmla="*/ 252 h 456"/>
                <a:gd name="T60" fmla="*/ 174 w 455"/>
                <a:gd name="T61" fmla="*/ 252 h 456"/>
                <a:gd name="T62" fmla="*/ 174 w 455"/>
                <a:gd name="T63" fmla="*/ 204 h 456"/>
                <a:gd name="T64" fmla="*/ 352 w 455"/>
                <a:gd name="T65" fmla="*/ 204 h 456"/>
                <a:gd name="T66" fmla="*/ 352 w 455"/>
                <a:gd name="T67" fmla="*/ 252 h 456"/>
                <a:gd name="T68" fmla="*/ 352 w 455"/>
                <a:gd name="T69" fmla="*/ 150 h 456"/>
                <a:gd name="T70" fmla="*/ 174 w 455"/>
                <a:gd name="T71" fmla="*/ 150 h 456"/>
                <a:gd name="T72" fmla="*/ 174 w 455"/>
                <a:gd name="T73" fmla="*/ 102 h 456"/>
                <a:gd name="T74" fmla="*/ 352 w 455"/>
                <a:gd name="T75" fmla="*/ 102 h 456"/>
                <a:gd name="T76" fmla="*/ 352 w 455"/>
                <a:gd name="T77" fmla="*/ 1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5" h="456">
                  <a:moveTo>
                    <a:pt x="401" y="0"/>
                  </a:moveTo>
                  <a:lnTo>
                    <a:pt x="48" y="0"/>
                  </a:lnTo>
                  <a:cubicBezTo>
                    <a:pt x="19" y="0"/>
                    <a:pt x="0" y="25"/>
                    <a:pt x="0" y="49"/>
                  </a:cubicBezTo>
                  <a:lnTo>
                    <a:pt x="0" y="407"/>
                  </a:lnTo>
                  <a:cubicBezTo>
                    <a:pt x="0" y="431"/>
                    <a:pt x="19" y="455"/>
                    <a:pt x="48" y="455"/>
                  </a:cubicBezTo>
                  <a:lnTo>
                    <a:pt x="401" y="455"/>
                  </a:lnTo>
                  <a:cubicBezTo>
                    <a:pt x="430" y="455"/>
                    <a:pt x="454" y="431"/>
                    <a:pt x="454" y="407"/>
                  </a:cubicBezTo>
                  <a:lnTo>
                    <a:pt x="454" y="49"/>
                  </a:lnTo>
                  <a:cubicBezTo>
                    <a:pt x="454" y="25"/>
                    <a:pt x="430" y="0"/>
                    <a:pt x="401" y="0"/>
                  </a:cubicBezTo>
                  <a:close/>
                  <a:moveTo>
                    <a:pt x="149" y="353"/>
                  </a:moveTo>
                  <a:lnTo>
                    <a:pt x="101" y="353"/>
                  </a:lnTo>
                  <a:lnTo>
                    <a:pt x="101" y="305"/>
                  </a:lnTo>
                  <a:lnTo>
                    <a:pt x="149" y="305"/>
                  </a:lnTo>
                  <a:lnTo>
                    <a:pt x="149" y="353"/>
                  </a:lnTo>
                  <a:close/>
                  <a:moveTo>
                    <a:pt x="149" y="252"/>
                  </a:moveTo>
                  <a:lnTo>
                    <a:pt x="101" y="252"/>
                  </a:lnTo>
                  <a:lnTo>
                    <a:pt x="101" y="204"/>
                  </a:lnTo>
                  <a:lnTo>
                    <a:pt x="149" y="204"/>
                  </a:lnTo>
                  <a:lnTo>
                    <a:pt x="149" y="252"/>
                  </a:lnTo>
                  <a:close/>
                  <a:moveTo>
                    <a:pt x="149" y="150"/>
                  </a:moveTo>
                  <a:lnTo>
                    <a:pt x="101" y="150"/>
                  </a:lnTo>
                  <a:lnTo>
                    <a:pt x="101" y="102"/>
                  </a:lnTo>
                  <a:lnTo>
                    <a:pt x="149" y="102"/>
                  </a:lnTo>
                  <a:lnTo>
                    <a:pt x="149" y="150"/>
                  </a:lnTo>
                  <a:close/>
                  <a:moveTo>
                    <a:pt x="352" y="353"/>
                  </a:moveTo>
                  <a:lnTo>
                    <a:pt x="174" y="353"/>
                  </a:lnTo>
                  <a:lnTo>
                    <a:pt x="174" y="305"/>
                  </a:lnTo>
                  <a:lnTo>
                    <a:pt x="352" y="305"/>
                  </a:lnTo>
                  <a:lnTo>
                    <a:pt x="352" y="353"/>
                  </a:lnTo>
                  <a:close/>
                  <a:moveTo>
                    <a:pt x="352" y="252"/>
                  </a:moveTo>
                  <a:lnTo>
                    <a:pt x="174" y="252"/>
                  </a:lnTo>
                  <a:lnTo>
                    <a:pt x="174" y="204"/>
                  </a:lnTo>
                  <a:lnTo>
                    <a:pt x="352" y="204"/>
                  </a:lnTo>
                  <a:lnTo>
                    <a:pt x="352" y="252"/>
                  </a:lnTo>
                  <a:close/>
                  <a:moveTo>
                    <a:pt x="352" y="150"/>
                  </a:moveTo>
                  <a:lnTo>
                    <a:pt x="174" y="150"/>
                  </a:lnTo>
                  <a:lnTo>
                    <a:pt x="174" y="102"/>
                  </a:lnTo>
                  <a:lnTo>
                    <a:pt x="352" y="102"/>
                  </a:lnTo>
                  <a:lnTo>
                    <a:pt x="352" y="150"/>
                  </a:lnTo>
                  <a:close/>
                </a:path>
              </a:pathLst>
            </a:custGeom>
            <a:solidFill>
              <a:srgbClr val="FFFFFF"/>
            </a:solidFill>
            <a:ln>
              <a:noFill/>
            </a:ln>
            <a:effectLst/>
          </p:spPr>
          <p:txBody>
            <a:bodyPr wrap="none" anchor="ct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5192806" y="3154458"/>
              <a:ext cx="1162499" cy="369332"/>
            </a:xfrm>
            <a:prstGeom prst="rect">
              <a:avLst/>
            </a:prstGeom>
            <a:noFill/>
          </p:spPr>
          <p:txBody>
            <a:bodyPr wrap="none" rtlCol="0" anchor="t">
              <a:spAutoFit/>
            </a:bodyPr>
            <a:lstStyle/>
            <a:p>
              <a:pPr algn="ctr"/>
              <a:r>
                <a:rPr 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4680</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7464196" y="2305050"/>
            <a:ext cx="1741688" cy="2629527"/>
            <a:chOff x="7059077" y="2381250"/>
            <a:chExt cx="1741688" cy="2629527"/>
          </a:xfrm>
        </p:grpSpPr>
        <p:sp>
          <p:nvSpPr>
            <p:cNvPr id="29" name="椭圆 28"/>
            <p:cNvSpPr/>
            <p:nvPr/>
          </p:nvSpPr>
          <p:spPr>
            <a:xfrm>
              <a:off x="7209880" y="2381250"/>
              <a:ext cx="1440083" cy="14400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0" name="文本框 33"/>
            <p:cNvSpPr txBox="1"/>
            <p:nvPr/>
          </p:nvSpPr>
          <p:spPr>
            <a:xfrm>
              <a:off x="7529812" y="4102004"/>
              <a:ext cx="800219" cy="338554"/>
            </a:xfrm>
            <a:prstGeom prst="rect">
              <a:avLst/>
            </a:prstGeom>
            <a:noFill/>
            <a:ln w="9525">
              <a:noFill/>
            </a:ln>
          </p:spPr>
          <p:txBody>
            <a:bodyPr wrap="none" anchor="t">
              <a:spAutoFit/>
            </a:bodyPr>
            <a:lstStyle/>
            <a:p>
              <a:pPr algn="l" eaLnBrk="0" hangingPunct="0">
                <a:lnSpc>
                  <a:spcPct val="100000"/>
                </a:lnSpc>
                <a:buSzTx/>
              </a:pPr>
              <a:r>
                <a:rPr lang="zh-CN" altLang="en-US" sz="16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企业库</a:t>
              </a:r>
              <a:endParaRPr lang="zh-CN" altLang="en-US" sz="16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7059077" y="4440493"/>
              <a:ext cx="1741688" cy="570284"/>
            </a:xfrm>
            <a:prstGeom prst="rect">
              <a:avLst/>
            </a:prstGeom>
          </p:spPr>
          <p:txBody>
            <a:bodyPr wrap="square">
              <a:spAutoFit/>
            </a:bodyPr>
            <a:lstStyle/>
            <a:p>
              <a:pPr algn="ctr">
                <a:lnSpc>
                  <a:spcPct val="150000"/>
                </a:lnSpc>
              </a:pP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剑鱼标讯拥有全国</a:t>
              </a:r>
              <a:r>
                <a:rPr lang="en-US" altLang="zh-CN"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4670</a:t>
              </a: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a:t>
              </a:r>
              <a:r>
                <a:rPr lang="en-US" altLang="zh-CN"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企业数据库</a:t>
              </a:r>
              <a:endPar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6" name="Freeform 9"/>
            <p:cNvSpPr>
              <a:spLocks noChangeArrowheads="1"/>
            </p:cNvSpPr>
            <p:nvPr/>
          </p:nvSpPr>
          <p:spPr bwMode="auto">
            <a:xfrm>
              <a:off x="7735624" y="2758920"/>
              <a:ext cx="388594" cy="290814"/>
            </a:xfrm>
            <a:custGeom>
              <a:avLst/>
              <a:gdLst>
                <a:gd name="T0" fmla="*/ 400 w 592"/>
                <a:gd name="T1" fmla="*/ 160 h 377"/>
                <a:gd name="T2" fmla="*/ 483 w 592"/>
                <a:gd name="T3" fmla="*/ 83 h 377"/>
                <a:gd name="T4" fmla="*/ 400 w 592"/>
                <a:gd name="T5" fmla="*/ 0 h 377"/>
                <a:gd name="T6" fmla="*/ 318 w 592"/>
                <a:gd name="T7" fmla="*/ 83 h 377"/>
                <a:gd name="T8" fmla="*/ 400 w 592"/>
                <a:gd name="T9" fmla="*/ 160 h 377"/>
                <a:gd name="T10" fmla="*/ 185 w 592"/>
                <a:gd name="T11" fmla="*/ 160 h 377"/>
                <a:gd name="T12" fmla="*/ 267 w 592"/>
                <a:gd name="T13" fmla="*/ 83 h 377"/>
                <a:gd name="T14" fmla="*/ 185 w 592"/>
                <a:gd name="T15" fmla="*/ 0 h 377"/>
                <a:gd name="T16" fmla="*/ 107 w 592"/>
                <a:gd name="T17" fmla="*/ 83 h 377"/>
                <a:gd name="T18" fmla="*/ 185 w 592"/>
                <a:gd name="T19" fmla="*/ 160 h 377"/>
                <a:gd name="T20" fmla="*/ 185 w 592"/>
                <a:gd name="T21" fmla="*/ 216 h 377"/>
                <a:gd name="T22" fmla="*/ 0 w 592"/>
                <a:gd name="T23" fmla="*/ 309 h 377"/>
                <a:gd name="T24" fmla="*/ 0 w 592"/>
                <a:gd name="T25" fmla="*/ 376 h 377"/>
                <a:gd name="T26" fmla="*/ 375 w 592"/>
                <a:gd name="T27" fmla="*/ 376 h 377"/>
                <a:gd name="T28" fmla="*/ 375 w 592"/>
                <a:gd name="T29" fmla="*/ 309 h 377"/>
                <a:gd name="T30" fmla="*/ 185 w 592"/>
                <a:gd name="T31" fmla="*/ 216 h 377"/>
                <a:gd name="T32" fmla="*/ 400 w 592"/>
                <a:gd name="T33" fmla="*/ 216 h 377"/>
                <a:gd name="T34" fmla="*/ 375 w 592"/>
                <a:gd name="T35" fmla="*/ 216 h 377"/>
                <a:gd name="T36" fmla="*/ 426 w 592"/>
                <a:gd name="T37" fmla="*/ 309 h 377"/>
                <a:gd name="T38" fmla="*/ 426 w 592"/>
                <a:gd name="T39" fmla="*/ 376 h 377"/>
                <a:gd name="T40" fmla="*/ 591 w 592"/>
                <a:gd name="T41" fmla="*/ 376 h 377"/>
                <a:gd name="T42" fmla="*/ 591 w 592"/>
                <a:gd name="T43" fmla="*/ 309 h 377"/>
                <a:gd name="T44" fmla="*/ 400 w 592"/>
                <a:gd name="T45" fmla="*/ 21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2" h="377">
                  <a:moveTo>
                    <a:pt x="400" y="160"/>
                  </a:moveTo>
                  <a:cubicBezTo>
                    <a:pt x="447" y="160"/>
                    <a:pt x="483" y="129"/>
                    <a:pt x="483" y="83"/>
                  </a:cubicBezTo>
                  <a:cubicBezTo>
                    <a:pt x="483" y="36"/>
                    <a:pt x="447" y="0"/>
                    <a:pt x="400" y="0"/>
                  </a:cubicBezTo>
                  <a:cubicBezTo>
                    <a:pt x="354" y="0"/>
                    <a:pt x="318" y="36"/>
                    <a:pt x="318" y="83"/>
                  </a:cubicBezTo>
                  <a:cubicBezTo>
                    <a:pt x="318" y="129"/>
                    <a:pt x="354" y="160"/>
                    <a:pt x="400" y="160"/>
                  </a:cubicBezTo>
                  <a:close/>
                  <a:moveTo>
                    <a:pt x="185" y="160"/>
                  </a:moveTo>
                  <a:cubicBezTo>
                    <a:pt x="231" y="160"/>
                    <a:pt x="267" y="129"/>
                    <a:pt x="267" y="83"/>
                  </a:cubicBezTo>
                  <a:cubicBezTo>
                    <a:pt x="267" y="36"/>
                    <a:pt x="231" y="0"/>
                    <a:pt x="185" y="0"/>
                  </a:cubicBezTo>
                  <a:cubicBezTo>
                    <a:pt x="138" y="0"/>
                    <a:pt x="107" y="36"/>
                    <a:pt x="107" y="83"/>
                  </a:cubicBezTo>
                  <a:cubicBezTo>
                    <a:pt x="107" y="129"/>
                    <a:pt x="138" y="160"/>
                    <a:pt x="185" y="160"/>
                  </a:cubicBezTo>
                  <a:close/>
                  <a:moveTo>
                    <a:pt x="185" y="216"/>
                  </a:moveTo>
                  <a:cubicBezTo>
                    <a:pt x="123" y="216"/>
                    <a:pt x="0" y="247"/>
                    <a:pt x="0" y="309"/>
                  </a:cubicBezTo>
                  <a:lnTo>
                    <a:pt x="0" y="376"/>
                  </a:lnTo>
                  <a:lnTo>
                    <a:pt x="375" y="376"/>
                  </a:lnTo>
                  <a:lnTo>
                    <a:pt x="375" y="309"/>
                  </a:lnTo>
                  <a:cubicBezTo>
                    <a:pt x="375" y="247"/>
                    <a:pt x="246" y="216"/>
                    <a:pt x="185" y="216"/>
                  </a:cubicBezTo>
                  <a:close/>
                  <a:moveTo>
                    <a:pt x="400" y="216"/>
                  </a:moveTo>
                  <a:cubicBezTo>
                    <a:pt x="395" y="216"/>
                    <a:pt x="385" y="216"/>
                    <a:pt x="375" y="216"/>
                  </a:cubicBezTo>
                  <a:cubicBezTo>
                    <a:pt x="406" y="237"/>
                    <a:pt x="426" y="273"/>
                    <a:pt x="426" y="309"/>
                  </a:cubicBezTo>
                  <a:lnTo>
                    <a:pt x="426" y="376"/>
                  </a:lnTo>
                  <a:lnTo>
                    <a:pt x="591" y="376"/>
                  </a:lnTo>
                  <a:lnTo>
                    <a:pt x="591" y="309"/>
                  </a:lnTo>
                  <a:cubicBezTo>
                    <a:pt x="591" y="247"/>
                    <a:pt x="462" y="216"/>
                    <a:pt x="400" y="216"/>
                  </a:cubicBezTo>
                  <a:close/>
                </a:path>
              </a:pathLst>
            </a:custGeom>
            <a:solidFill>
              <a:srgbClr val="FFFFFF"/>
            </a:solidFill>
            <a:ln>
              <a:noFill/>
            </a:ln>
            <a:effectLst/>
          </p:spPr>
          <p:txBody>
            <a:bodyPr wrap="none" anchor="ct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10"/>
            <p:cNvSpPr txBox="1"/>
            <p:nvPr/>
          </p:nvSpPr>
          <p:spPr>
            <a:xfrm>
              <a:off x="7367722" y="3154458"/>
              <a:ext cx="1162498" cy="369332"/>
            </a:xfrm>
            <a:prstGeom prst="rect">
              <a:avLst/>
            </a:prstGeom>
            <a:noFill/>
          </p:spPr>
          <p:txBody>
            <a:bodyPr wrap="none" rtlCol="0" anchor="t">
              <a:spAutoFit/>
            </a:bodyPr>
            <a:lstStyle/>
            <a:p>
              <a:pPr algn="l"/>
              <a:r>
                <a:rPr 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4670</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9188533" y="2305050"/>
            <a:ext cx="2249170" cy="2629527"/>
            <a:chOff x="9042400" y="2381250"/>
            <a:chExt cx="2249170" cy="2629527"/>
          </a:xfrm>
        </p:grpSpPr>
        <p:sp>
          <p:nvSpPr>
            <p:cNvPr id="24" name="矩形 23"/>
            <p:cNvSpPr/>
            <p:nvPr/>
          </p:nvSpPr>
          <p:spPr>
            <a:xfrm>
              <a:off x="9042400" y="4440493"/>
              <a:ext cx="2249170" cy="570284"/>
            </a:xfrm>
            <a:prstGeom prst="rect">
              <a:avLst/>
            </a:prstGeom>
          </p:spPr>
          <p:txBody>
            <a:bodyPr wrap="square">
              <a:spAutoFit/>
            </a:bodyPr>
            <a:lstStyle/>
            <a:p>
              <a:pPr algn="ctr">
                <a:lnSpc>
                  <a:spcPct val="150000"/>
                </a:lnSpc>
              </a:pP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剑鱼标讯已累计收录</a:t>
              </a:r>
              <a:endParaRPr lang="en-US" altLang="zh-CN"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ctr">
                <a:lnSpc>
                  <a:spcPct val="150000"/>
                </a:lnSpc>
              </a:pPr>
              <a:r>
                <a:rPr 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200</a:t>
              </a: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a:t>
              </a:r>
              <a:r>
                <a:rPr lang="en-US" altLang="zh-CN"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采购单位库</a:t>
              </a:r>
              <a:endPar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椭圆 5"/>
            <p:cNvSpPr/>
            <p:nvPr/>
          </p:nvSpPr>
          <p:spPr>
            <a:xfrm>
              <a:off x="9446895" y="2381250"/>
              <a:ext cx="1440180" cy="14401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lang="zh-CN" altLang="en-US" dirty="0">
                <a:sym typeface="微软雅黑" panose="020B0503020204020204" pitchFamily="34" charset="-122"/>
              </a:endParaRPr>
            </a:p>
          </p:txBody>
        </p:sp>
        <p:sp>
          <p:nvSpPr>
            <p:cNvPr id="12" name="文本框 33"/>
            <p:cNvSpPr txBox="1"/>
            <p:nvPr/>
          </p:nvSpPr>
          <p:spPr>
            <a:xfrm>
              <a:off x="9561691" y="4102100"/>
              <a:ext cx="1210589" cy="338554"/>
            </a:xfrm>
            <a:prstGeom prst="rect">
              <a:avLst/>
            </a:prstGeom>
            <a:noFill/>
            <a:ln w="9525">
              <a:noFill/>
            </a:ln>
          </p:spPr>
          <p:txBody>
            <a:bodyPr wrap="none" anchor="t">
              <a:spAutoFit/>
            </a:bodyPr>
            <a:lstStyle/>
            <a:p>
              <a:pPr algn="ctr"/>
              <a:r>
                <a:rPr lang="zh-CN" altLang="en-US" sz="1600" b="1" dirty="0">
                  <a:solidFill>
                    <a:schemeClr val="accent5"/>
                  </a:solidFill>
                  <a:latin typeface="微软雅黑" panose="020B0503020204020204" pitchFamily="34" charset="-122"/>
                  <a:ea typeface="微软雅黑" panose="020B0503020204020204" pitchFamily="34" charset="-122"/>
                  <a:sym typeface="微软雅黑" panose="020B0503020204020204" pitchFamily="34" charset="-122"/>
                </a:rPr>
                <a:t>采购单位库</a:t>
              </a:r>
              <a:endParaRPr lang="zh-CN" altLang="en-US" sz="1600" b="1" dirty="0">
                <a:solidFill>
                  <a:schemeClr val="accent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Freeform 12"/>
            <p:cNvSpPr>
              <a:spLocks noChangeArrowheads="1"/>
            </p:cNvSpPr>
            <p:nvPr/>
          </p:nvSpPr>
          <p:spPr bwMode="auto">
            <a:xfrm>
              <a:off x="10042525" y="2747482"/>
              <a:ext cx="248920" cy="313690"/>
            </a:xfrm>
            <a:custGeom>
              <a:avLst/>
              <a:gdLst>
                <a:gd name="T0" fmla="*/ 479 w 586"/>
                <a:gd name="T1" fmla="*/ 77 h 741"/>
                <a:gd name="T2" fmla="*/ 479 w 586"/>
                <a:gd name="T3" fmla="*/ 0 h 741"/>
                <a:gd name="T4" fmla="*/ 106 w 586"/>
                <a:gd name="T5" fmla="*/ 0 h 741"/>
                <a:gd name="T6" fmla="*/ 106 w 586"/>
                <a:gd name="T7" fmla="*/ 77 h 741"/>
                <a:gd name="T8" fmla="*/ 0 w 586"/>
                <a:gd name="T9" fmla="*/ 77 h 741"/>
                <a:gd name="T10" fmla="*/ 0 w 586"/>
                <a:gd name="T11" fmla="*/ 740 h 741"/>
                <a:gd name="T12" fmla="*/ 219 w 586"/>
                <a:gd name="T13" fmla="*/ 740 h 741"/>
                <a:gd name="T14" fmla="*/ 219 w 586"/>
                <a:gd name="T15" fmla="*/ 662 h 741"/>
                <a:gd name="T16" fmla="*/ 367 w 586"/>
                <a:gd name="T17" fmla="*/ 662 h 741"/>
                <a:gd name="T18" fmla="*/ 367 w 586"/>
                <a:gd name="T19" fmla="*/ 740 h 741"/>
                <a:gd name="T20" fmla="*/ 585 w 586"/>
                <a:gd name="T21" fmla="*/ 740 h 741"/>
                <a:gd name="T22" fmla="*/ 585 w 586"/>
                <a:gd name="T23" fmla="*/ 77 h 741"/>
                <a:gd name="T24" fmla="*/ 479 w 586"/>
                <a:gd name="T25" fmla="*/ 77 h 741"/>
                <a:gd name="T26" fmla="*/ 254 w 586"/>
                <a:gd name="T27" fmla="*/ 556 h 741"/>
                <a:gd name="T28" fmla="*/ 183 w 586"/>
                <a:gd name="T29" fmla="*/ 556 h 741"/>
                <a:gd name="T30" fmla="*/ 183 w 586"/>
                <a:gd name="T31" fmla="*/ 479 h 741"/>
                <a:gd name="T32" fmla="*/ 254 w 586"/>
                <a:gd name="T33" fmla="*/ 479 h 741"/>
                <a:gd name="T34" fmla="*/ 254 w 586"/>
                <a:gd name="T35" fmla="*/ 556 h 741"/>
                <a:gd name="T36" fmla="*/ 254 w 586"/>
                <a:gd name="T37" fmla="*/ 408 h 741"/>
                <a:gd name="T38" fmla="*/ 183 w 586"/>
                <a:gd name="T39" fmla="*/ 408 h 741"/>
                <a:gd name="T40" fmla="*/ 183 w 586"/>
                <a:gd name="T41" fmla="*/ 331 h 741"/>
                <a:gd name="T42" fmla="*/ 254 w 586"/>
                <a:gd name="T43" fmla="*/ 331 h 741"/>
                <a:gd name="T44" fmla="*/ 254 w 586"/>
                <a:gd name="T45" fmla="*/ 408 h 741"/>
                <a:gd name="T46" fmla="*/ 254 w 586"/>
                <a:gd name="T47" fmla="*/ 260 h 741"/>
                <a:gd name="T48" fmla="*/ 183 w 586"/>
                <a:gd name="T49" fmla="*/ 260 h 741"/>
                <a:gd name="T50" fmla="*/ 183 w 586"/>
                <a:gd name="T51" fmla="*/ 183 h 741"/>
                <a:gd name="T52" fmla="*/ 254 w 586"/>
                <a:gd name="T53" fmla="*/ 183 h 741"/>
                <a:gd name="T54" fmla="*/ 254 w 586"/>
                <a:gd name="T55" fmla="*/ 260 h 741"/>
                <a:gd name="T56" fmla="*/ 402 w 586"/>
                <a:gd name="T57" fmla="*/ 556 h 741"/>
                <a:gd name="T58" fmla="*/ 331 w 586"/>
                <a:gd name="T59" fmla="*/ 556 h 741"/>
                <a:gd name="T60" fmla="*/ 331 w 586"/>
                <a:gd name="T61" fmla="*/ 479 h 741"/>
                <a:gd name="T62" fmla="*/ 402 w 586"/>
                <a:gd name="T63" fmla="*/ 479 h 741"/>
                <a:gd name="T64" fmla="*/ 402 w 586"/>
                <a:gd name="T65" fmla="*/ 556 h 741"/>
                <a:gd name="T66" fmla="*/ 402 w 586"/>
                <a:gd name="T67" fmla="*/ 408 h 741"/>
                <a:gd name="T68" fmla="*/ 331 w 586"/>
                <a:gd name="T69" fmla="*/ 408 h 741"/>
                <a:gd name="T70" fmla="*/ 331 w 586"/>
                <a:gd name="T71" fmla="*/ 331 h 741"/>
                <a:gd name="T72" fmla="*/ 402 w 586"/>
                <a:gd name="T73" fmla="*/ 331 h 741"/>
                <a:gd name="T74" fmla="*/ 402 w 586"/>
                <a:gd name="T75" fmla="*/ 408 h 741"/>
                <a:gd name="T76" fmla="*/ 402 w 586"/>
                <a:gd name="T77" fmla="*/ 260 h 741"/>
                <a:gd name="T78" fmla="*/ 331 w 586"/>
                <a:gd name="T79" fmla="*/ 260 h 741"/>
                <a:gd name="T80" fmla="*/ 331 w 586"/>
                <a:gd name="T81" fmla="*/ 183 h 741"/>
                <a:gd name="T82" fmla="*/ 402 w 586"/>
                <a:gd name="T83" fmla="*/ 183 h 741"/>
                <a:gd name="T84" fmla="*/ 402 w 586"/>
                <a:gd name="T85" fmla="*/ 26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6" h="741">
                  <a:moveTo>
                    <a:pt x="479" y="77"/>
                  </a:moveTo>
                  <a:lnTo>
                    <a:pt x="479" y="0"/>
                  </a:lnTo>
                  <a:lnTo>
                    <a:pt x="106" y="0"/>
                  </a:lnTo>
                  <a:lnTo>
                    <a:pt x="106" y="77"/>
                  </a:lnTo>
                  <a:lnTo>
                    <a:pt x="0" y="77"/>
                  </a:lnTo>
                  <a:lnTo>
                    <a:pt x="0" y="740"/>
                  </a:lnTo>
                  <a:lnTo>
                    <a:pt x="219" y="740"/>
                  </a:lnTo>
                  <a:lnTo>
                    <a:pt x="219" y="662"/>
                  </a:lnTo>
                  <a:lnTo>
                    <a:pt x="367" y="662"/>
                  </a:lnTo>
                  <a:lnTo>
                    <a:pt x="367" y="740"/>
                  </a:lnTo>
                  <a:lnTo>
                    <a:pt x="585" y="740"/>
                  </a:lnTo>
                  <a:lnTo>
                    <a:pt x="585" y="77"/>
                  </a:lnTo>
                  <a:lnTo>
                    <a:pt x="479" y="77"/>
                  </a:lnTo>
                  <a:close/>
                  <a:moveTo>
                    <a:pt x="254" y="556"/>
                  </a:moveTo>
                  <a:lnTo>
                    <a:pt x="183" y="556"/>
                  </a:lnTo>
                  <a:lnTo>
                    <a:pt x="183" y="479"/>
                  </a:lnTo>
                  <a:lnTo>
                    <a:pt x="254" y="479"/>
                  </a:lnTo>
                  <a:lnTo>
                    <a:pt x="254" y="556"/>
                  </a:lnTo>
                  <a:close/>
                  <a:moveTo>
                    <a:pt x="254" y="408"/>
                  </a:moveTo>
                  <a:lnTo>
                    <a:pt x="183" y="408"/>
                  </a:lnTo>
                  <a:lnTo>
                    <a:pt x="183" y="331"/>
                  </a:lnTo>
                  <a:lnTo>
                    <a:pt x="254" y="331"/>
                  </a:lnTo>
                  <a:lnTo>
                    <a:pt x="254" y="408"/>
                  </a:lnTo>
                  <a:close/>
                  <a:moveTo>
                    <a:pt x="254" y="260"/>
                  </a:moveTo>
                  <a:lnTo>
                    <a:pt x="183" y="260"/>
                  </a:lnTo>
                  <a:lnTo>
                    <a:pt x="183" y="183"/>
                  </a:lnTo>
                  <a:lnTo>
                    <a:pt x="254" y="183"/>
                  </a:lnTo>
                  <a:lnTo>
                    <a:pt x="254" y="260"/>
                  </a:lnTo>
                  <a:close/>
                  <a:moveTo>
                    <a:pt x="402" y="556"/>
                  </a:moveTo>
                  <a:lnTo>
                    <a:pt x="331" y="556"/>
                  </a:lnTo>
                  <a:lnTo>
                    <a:pt x="331" y="479"/>
                  </a:lnTo>
                  <a:lnTo>
                    <a:pt x="402" y="479"/>
                  </a:lnTo>
                  <a:lnTo>
                    <a:pt x="402" y="556"/>
                  </a:lnTo>
                  <a:close/>
                  <a:moveTo>
                    <a:pt x="402" y="408"/>
                  </a:moveTo>
                  <a:lnTo>
                    <a:pt x="331" y="408"/>
                  </a:lnTo>
                  <a:lnTo>
                    <a:pt x="331" y="331"/>
                  </a:lnTo>
                  <a:lnTo>
                    <a:pt x="402" y="331"/>
                  </a:lnTo>
                  <a:lnTo>
                    <a:pt x="402" y="408"/>
                  </a:lnTo>
                  <a:close/>
                  <a:moveTo>
                    <a:pt x="402" y="260"/>
                  </a:moveTo>
                  <a:lnTo>
                    <a:pt x="331" y="260"/>
                  </a:lnTo>
                  <a:lnTo>
                    <a:pt x="331" y="183"/>
                  </a:lnTo>
                  <a:lnTo>
                    <a:pt x="402" y="183"/>
                  </a:lnTo>
                  <a:lnTo>
                    <a:pt x="402" y="260"/>
                  </a:lnTo>
                  <a:close/>
                </a:path>
              </a:pathLst>
            </a:custGeom>
            <a:solidFill>
              <a:srgbClr val="FFFFFF"/>
            </a:solidFill>
            <a:ln>
              <a:noFill/>
            </a:ln>
            <a:effectLst/>
          </p:spPr>
          <p:txBody>
            <a:bodyPr wrap="none" anchor="ct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9676120" y="3154458"/>
              <a:ext cx="1019831" cy="369332"/>
            </a:xfrm>
            <a:prstGeom prst="rect">
              <a:avLst/>
            </a:prstGeom>
            <a:noFill/>
          </p:spPr>
          <p:txBody>
            <a:bodyPr wrap="none" rtlCol="0" anchor="t">
              <a:spAutoFit/>
            </a:bodyPr>
            <a:lstStyle/>
            <a:p>
              <a:pPr algn="l"/>
              <a:r>
                <a:rPr 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200</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万</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639997" y="2305050"/>
            <a:ext cx="2377915" cy="2629527"/>
            <a:chOff x="493864" y="2381250"/>
            <a:chExt cx="2377915" cy="2629527"/>
          </a:xfrm>
        </p:grpSpPr>
        <p:sp>
          <p:nvSpPr>
            <p:cNvPr id="2" name="椭圆 1"/>
            <p:cNvSpPr/>
            <p:nvPr/>
          </p:nvSpPr>
          <p:spPr>
            <a:xfrm>
              <a:off x="962462" y="2381250"/>
              <a:ext cx="1440083" cy="14400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lang="en-US" altLang="zh-CN" sz="2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5367" name="文本框 4"/>
            <p:cNvSpPr txBox="1"/>
            <p:nvPr/>
          </p:nvSpPr>
          <p:spPr>
            <a:xfrm>
              <a:off x="1179802" y="4102004"/>
              <a:ext cx="1005403" cy="338554"/>
            </a:xfrm>
            <a:prstGeom prst="rect">
              <a:avLst/>
            </a:prstGeom>
            <a:noFill/>
            <a:ln w="9525">
              <a:noFill/>
            </a:ln>
          </p:spPr>
          <p:txBody>
            <a:bodyPr wrap="none" anchor="t">
              <a:spAutoFit/>
            </a:bodyPr>
            <a:lstStyle/>
            <a:p>
              <a:pPr algn="l" eaLnBrk="0" hangingPunct="0">
                <a:lnSpc>
                  <a:spcPct val="100000"/>
                </a:lnSpc>
                <a:buSzTx/>
              </a:pP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推送数据</a:t>
              </a:r>
              <a:endPar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50"/>
            <p:cNvSpPr/>
            <p:nvPr/>
          </p:nvSpPr>
          <p:spPr>
            <a:xfrm>
              <a:off x="493864" y="4440493"/>
              <a:ext cx="2377915" cy="570284"/>
            </a:xfrm>
            <a:prstGeom prst="rect">
              <a:avLst/>
            </a:prstGeom>
          </p:spPr>
          <p:txBody>
            <a:bodyPr wrap="square">
              <a:spAutoFit/>
            </a:bodyPr>
            <a:lstStyle/>
            <a:p>
              <a:pPr algn="ctr">
                <a:lnSpc>
                  <a:spcPct val="150000"/>
                </a:lnSpc>
              </a:pP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剑鱼标讯已为用户</a:t>
              </a:r>
              <a:endPar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ctr">
                <a:lnSpc>
                  <a:spcPct val="150000"/>
                </a:lnSpc>
              </a:pP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成功推送</a:t>
              </a:r>
              <a:r>
                <a:rPr lang="en-US" altLang="zh-CN"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140</a:t>
              </a: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亿</a:t>
              </a:r>
              <a:r>
                <a:rPr lang="en-US" altLang="zh-CN"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条信息</a:t>
              </a:r>
              <a:endParaRPr lang="zh-CN" altLang="en-US" sz="105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2" name="Freeform 12"/>
            <p:cNvSpPr>
              <a:spLocks noChangeArrowheads="1"/>
            </p:cNvSpPr>
            <p:nvPr/>
          </p:nvSpPr>
          <p:spPr bwMode="auto">
            <a:xfrm rot="18900000">
              <a:off x="1537101" y="2747491"/>
              <a:ext cx="367005" cy="313672"/>
            </a:xfrm>
            <a:custGeom>
              <a:avLst/>
              <a:gdLst>
                <a:gd name="T0" fmla="*/ 0 w 563"/>
                <a:gd name="T1" fmla="*/ 480 h 481"/>
                <a:gd name="T2" fmla="*/ 562 w 563"/>
                <a:gd name="T3" fmla="*/ 240 h 481"/>
                <a:gd name="T4" fmla="*/ 0 w 563"/>
                <a:gd name="T5" fmla="*/ 0 h 481"/>
                <a:gd name="T6" fmla="*/ 0 w 563"/>
                <a:gd name="T7" fmla="*/ 184 h 481"/>
                <a:gd name="T8" fmla="*/ 404 w 563"/>
                <a:gd name="T9" fmla="*/ 240 h 481"/>
                <a:gd name="T10" fmla="*/ 0 w 563"/>
                <a:gd name="T11" fmla="*/ 291 h 481"/>
                <a:gd name="T12" fmla="*/ 0 w 563"/>
                <a:gd name="T13" fmla="*/ 480 h 481"/>
              </a:gdLst>
              <a:ahLst/>
              <a:cxnLst>
                <a:cxn ang="0">
                  <a:pos x="T0" y="T1"/>
                </a:cxn>
                <a:cxn ang="0">
                  <a:pos x="T2" y="T3"/>
                </a:cxn>
                <a:cxn ang="0">
                  <a:pos x="T4" y="T5"/>
                </a:cxn>
                <a:cxn ang="0">
                  <a:pos x="T6" y="T7"/>
                </a:cxn>
                <a:cxn ang="0">
                  <a:pos x="T8" y="T9"/>
                </a:cxn>
                <a:cxn ang="0">
                  <a:pos x="T10" y="T11"/>
                </a:cxn>
                <a:cxn ang="0">
                  <a:pos x="T12" y="T13"/>
                </a:cxn>
              </a:cxnLst>
              <a:rect l="0" t="0" r="r" b="b"/>
              <a:pathLst>
                <a:path w="563" h="481">
                  <a:moveTo>
                    <a:pt x="0" y="480"/>
                  </a:moveTo>
                  <a:lnTo>
                    <a:pt x="562" y="240"/>
                  </a:lnTo>
                  <a:lnTo>
                    <a:pt x="0" y="0"/>
                  </a:lnTo>
                  <a:lnTo>
                    <a:pt x="0" y="184"/>
                  </a:lnTo>
                  <a:lnTo>
                    <a:pt x="404" y="240"/>
                  </a:lnTo>
                  <a:lnTo>
                    <a:pt x="0" y="291"/>
                  </a:lnTo>
                  <a:lnTo>
                    <a:pt x="0" y="480"/>
                  </a:lnTo>
                </a:path>
              </a:pathLst>
            </a:custGeom>
            <a:solidFill>
              <a:srgbClr val="FFFFFF"/>
            </a:solidFill>
            <a:ln>
              <a:noFill/>
            </a:ln>
            <a:effectLst/>
          </p:spPr>
          <p:txBody>
            <a:bodyPr wrap="none" anchor="ct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7"/>
            <p:cNvSpPr txBox="1"/>
            <p:nvPr/>
          </p:nvSpPr>
          <p:spPr>
            <a:xfrm>
              <a:off x="1172588" y="3154458"/>
              <a:ext cx="1019831" cy="369332"/>
            </a:xfrm>
            <a:prstGeom prst="rect">
              <a:avLst/>
            </a:prstGeom>
            <a:noFill/>
          </p:spPr>
          <p:txBody>
            <a:bodyPr wrap="none" rtlCol="0" anchor="t">
              <a:spAutoFit/>
            </a:bodyPr>
            <a:lstStyle/>
            <a:p>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140</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亿</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1"/>
          </p:nvPr>
        </p:nvSpPr>
        <p:spPr/>
        <p:txBody>
          <a:bodyPr/>
          <a:p>
            <a:r>
              <a:rPr lang="zh-CN" altLang="en-US" b="1"/>
              <a:t>差异化竞争力</a:t>
            </a:r>
            <a:endParaRPr lang="zh-CN" altLang="en-US" b="1"/>
          </a:p>
        </p:txBody>
      </p:sp>
      <p:sp>
        <p:nvSpPr>
          <p:cNvPr id="9" name="文本占位符 6"/>
          <p:cNvSpPr txBox="1"/>
          <p:nvPr/>
        </p:nvSpPr>
        <p:spPr>
          <a:xfrm>
            <a:off x="881759" y="1408208"/>
            <a:ext cx="6387836" cy="3981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solidFill>
                  <a:schemeClr val="tx1"/>
                </a:solidFill>
                <a:effectLst>
                  <a:outerShdw blurRad="38100" dist="19050" dir="2700000" algn="tl" rotWithShape="0">
                    <a:schemeClr val="dk1">
                      <a:alpha val="40000"/>
                    </a:schemeClr>
                  </a:outerShdw>
                </a:effectLst>
                <a:latin typeface="阿里巴巴普惠体 H" panose="00020600040101010101" charset="-122"/>
                <a:ea typeface="阿里巴巴普惠体 H" panose="00020600040101010101" charset="-122"/>
              </a:rPr>
              <a:t>01 </a:t>
            </a:r>
            <a:r>
              <a:rPr lang="zh-CN" altLang="en-US" sz="2000" dirty="0">
                <a:solidFill>
                  <a:srgbClr val="1C6975"/>
                </a:solidFill>
                <a:latin typeface="阿里巴巴普惠体 H" panose="00020600040101010101" charset="-122"/>
                <a:ea typeface="阿里巴巴普惠体 H" panose="00020600040101010101" charset="-122"/>
                <a:cs typeface="阿里巴巴普惠体 H" panose="00020600040101010101" charset="-122"/>
              </a:rPr>
              <a:t>招标信息“结构化”</a:t>
            </a:r>
            <a:endParaRPr lang="zh-CN" altLang="en-US" sz="2000" dirty="0">
              <a:solidFill>
                <a:srgbClr val="1C6975"/>
              </a:solidFill>
              <a:latin typeface="阿里巴巴普惠体 H" panose="00020600040101010101" charset="-122"/>
              <a:ea typeface="阿里巴巴普惠体 H" panose="00020600040101010101" charset="-122"/>
              <a:cs typeface="阿里巴巴普惠体 H" panose="00020600040101010101" charset="-122"/>
            </a:endParaRPr>
          </a:p>
        </p:txBody>
      </p:sp>
      <p:pic>
        <p:nvPicPr>
          <p:cNvPr id="1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6900" y="3422237"/>
            <a:ext cx="6527008" cy="2893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3414" y="712400"/>
            <a:ext cx="4091686" cy="5786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755015" y="1932305"/>
            <a:ext cx="6055995" cy="1568450"/>
          </a:xfrm>
          <a:prstGeom prst="rect">
            <a:avLst/>
          </a:prstGeom>
          <a:noFill/>
        </p:spPr>
        <p:txBody>
          <a:bodyPr wrap="square" rtlCol="0" anchor="t">
            <a:spAutoFit/>
          </a:bodyPr>
          <a:p>
            <a:pPr algn="l"/>
            <a:r>
              <a:rPr lang="zh-CN" sz="1600">
                <a:latin typeface="微软雅黑" panose="020B0503020204020204" pitchFamily="34" charset="-122"/>
                <a:ea typeface="微软雅黑" panose="020B0503020204020204" pitchFamily="34" charset="-122"/>
                <a:sym typeface="+mn-ea"/>
              </a:rPr>
              <a:t>剑鱼标讯采用自主研发的分布式信息采集平台、对数据采取</a:t>
            </a:r>
            <a:r>
              <a:rPr lang="zh-CN" altLang="en-US" sz="1600" dirty="0">
                <a:solidFill>
                  <a:schemeClr val="tx2">
                    <a:lumMod val="75000"/>
                  </a:schemeClr>
                </a:solidFill>
                <a:latin typeface="+mj-ea"/>
                <a:ea typeface="+mj-ea"/>
                <a:sym typeface="+mn-ea"/>
              </a:rPr>
              <a:t>结构化处理，并</a:t>
            </a:r>
            <a:r>
              <a:rPr lang="zh-CN" altLang="en-US" sz="1600" dirty="0">
                <a:latin typeface="微软雅黑" panose="020B0503020204020204" pitchFamily="34" charset="-122"/>
                <a:ea typeface="微软雅黑" panose="020B0503020204020204" pitchFamily="34" charset="-122"/>
                <a:sym typeface="+mn-ea"/>
              </a:rPr>
              <a:t>提供基于结构化招标数据的数据分析产品，</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为企业</a:t>
            </a:r>
            <a:r>
              <a:rPr lang="zh-CN" altLang="en-US" sz="1600" dirty="0">
                <a:solidFill>
                  <a:srgbClr val="33B5CA"/>
                </a:solidFill>
                <a:latin typeface="微软雅黑" panose="020B0503020204020204" pitchFamily="34" charset="-122"/>
                <a:ea typeface="微软雅黑" panose="020B0503020204020204" pitchFamily="34" charset="-122"/>
                <a:sym typeface="+mn-ea"/>
              </a:rPr>
              <a:t>自主分析市场提供数据支撑</a:t>
            </a:r>
            <a:r>
              <a:rPr lang="zh-CN" altLang="en-US" sz="1600" dirty="0">
                <a:latin typeface="微软雅黑" panose="020B0503020204020204" pitchFamily="34" charset="-122"/>
                <a:ea typeface="微软雅黑" panose="020B0503020204020204" pitchFamily="34" charset="-122"/>
                <a:sym typeface="+mn-ea"/>
              </a:rPr>
              <a:t>。并可实现</a:t>
            </a:r>
            <a:r>
              <a:rPr lang="zh-CN" altLang="en-US" sz="1600" dirty="0">
                <a:solidFill>
                  <a:srgbClr val="33B5CA"/>
                </a:solidFill>
                <a:latin typeface="微软雅黑" panose="020B0503020204020204" pitchFamily="34" charset="-122"/>
                <a:ea typeface="微软雅黑" panose="020B0503020204020204" pitchFamily="34" charset="-122"/>
                <a:sym typeface="+mn-ea"/>
              </a:rPr>
              <a:t>可视化表达</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，直观透视商业竞争合作关系。</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endParaRPr lang="zh-CN" altLang="en-US" sz="1600" dirty="0">
              <a:latin typeface="微软雅黑" panose="020B0503020204020204" pitchFamily="34" charset="-122"/>
              <a:ea typeface="微软雅黑" panose="020B0503020204020204" pitchFamily="34" charset="-122"/>
            </a:endParaRPr>
          </a:p>
          <a:p>
            <a:pPr algn="l"/>
            <a:r>
              <a:rPr lang="zh-CN" altLang="en-US" sz="1600">
                <a:latin typeface="微软雅黑" panose="020B0503020204020204" pitchFamily="34" charset="-122"/>
                <a:ea typeface="微软雅黑" panose="020B0503020204020204" pitchFamily="34" charset="-122"/>
                <a:sym typeface="+mn-ea"/>
              </a:rPr>
              <a:t>，</a:t>
            </a:r>
            <a:endParaRPr lang="zh-CN" altLang="en-US" sz="160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tags/tag1.xml><?xml version="1.0" encoding="utf-8"?>
<p:tagLst xmlns:p="http://schemas.openxmlformats.org/presentationml/2006/main">
  <p:tag name="KSO_WM_SLIDE_MODEL_TYPE" val="cover"/>
  <p:tag name="KSO_WM_TEMPLATE_CATEGORY" val="custom"/>
  <p:tag name="KSO_WM_TEMPLATE_INDEX" val="160156"/>
</p:tagLst>
</file>

<file path=ppt/tags/tag2.xml><?xml version="1.0" encoding="utf-8"?>
<p:tagLst xmlns:p="http://schemas.openxmlformats.org/presentationml/2006/main">
  <p:tag name="KSO_WM_UNIT_PLACING_PICTURE_USER_VIEWPORT" val="{&quot;height&quot;:3142.5007874015746,&quot;width&quot;:4699.428346456692}"/>
</p:tagLst>
</file>

<file path=ppt/tags/tag3.xml><?xml version="1.0" encoding="utf-8"?>
<p:tagLst xmlns:p="http://schemas.openxmlformats.org/presentationml/2006/main">
  <p:tag name="KSO_WM_UNIT_PLACING_PICTURE_USER_VIEWPORT" val="{&quot;height&quot;:3142.5007874015746,&quot;width&quot;:4699.428346456692}"/>
</p:tagLst>
</file>

<file path=ppt/tags/tag4.xml><?xml version="1.0" encoding="utf-8"?>
<p:tagLst xmlns:p="http://schemas.openxmlformats.org/presentationml/2006/main">
  <p:tag name="KSO_WM_UNIT_PLACING_PICTURE_USER_VIEWPORT" val="{&quot;height&quot;:4796.163779527559,&quot;width&quot;:6682.3968503937}"/>
</p:tagLst>
</file>

<file path=ppt/tags/tag5.xml><?xml version="1.0" encoding="utf-8"?>
<p:tagLst xmlns:p="http://schemas.openxmlformats.org/presentationml/2006/main">
  <p:tag name="KSO_WM_UNIT_TABLE_BEAUTIFY" val="smartTable{ced64bc8-d9e6-4fcd-8a80-9c8242eec6b3}"/>
</p:tagLst>
</file>

<file path=ppt/theme/theme1.xml><?xml version="1.0" encoding="utf-8"?>
<a:theme xmlns:a="http://schemas.openxmlformats.org/drawingml/2006/main" name="1_Office 主题​​">
  <a:themeElements>
    <a:clrScheme name="自定义 4">
      <a:dk1>
        <a:srgbClr val="262626"/>
      </a:dk1>
      <a:lt1>
        <a:srgbClr val="FFFFFF"/>
      </a:lt1>
      <a:dk2>
        <a:srgbClr val="595959"/>
      </a:dk2>
      <a:lt2>
        <a:srgbClr val="E7E6E6"/>
      </a:lt2>
      <a:accent1>
        <a:srgbClr val="33B6CA"/>
      </a:accent1>
      <a:accent2>
        <a:srgbClr val="2BAC89"/>
      </a:accent2>
      <a:accent3>
        <a:srgbClr val="1DACE9"/>
      </a:accent3>
      <a:accent4>
        <a:srgbClr val="1176C6"/>
      </a:accent4>
      <a:accent5>
        <a:srgbClr val="132A70"/>
      </a:accent5>
      <a:accent6>
        <a:srgbClr val="4D4EE1"/>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1386</Words>
  <Application>WPS 演示</Application>
  <PresentationFormat>宽屏</PresentationFormat>
  <Paragraphs>216</Paragraphs>
  <Slides>11</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11</vt:i4>
      </vt:variant>
    </vt:vector>
  </HeadingPairs>
  <TitlesOfParts>
    <vt:vector size="29" baseType="lpstr">
      <vt:lpstr>Arial</vt:lpstr>
      <vt:lpstr>宋体</vt:lpstr>
      <vt:lpstr>Wingdings</vt:lpstr>
      <vt:lpstr>等线</vt:lpstr>
      <vt:lpstr>Franklin Gothic Medium</vt:lpstr>
      <vt:lpstr>微软雅黑</vt:lpstr>
      <vt:lpstr>思源黑体 CN Medium</vt:lpstr>
      <vt:lpstr>黑体</vt:lpstr>
      <vt:lpstr>Arial</vt:lpstr>
      <vt:lpstr>微软雅黑 Light</vt:lpstr>
      <vt:lpstr>Impact</vt:lpstr>
      <vt:lpstr>Century Gothic</vt:lpstr>
      <vt:lpstr>阿里巴巴普惠体 H</vt:lpstr>
      <vt:lpstr>Arial Unicode MS</vt:lpstr>
      <vt:lpstr>隶书</vt:lpstr>
      <vt:lpstr>Franklin Gothic Book</vt:lpstr>
      <vt:lpstr>Calibri</vt:lpstr>
      <vt:lpstr>1_Office 主题​​</vt:lpstr>
      <vt:lpstr>剑鱼标讯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郑爽</cp:lastModifiedBy>
  <cp:revision>175</cp:revision>
  <dcterms:created xsi:type="dcterms:W3CDTF">2019-06-19T02:08:00Z</dcterms:created>
  <dcterms:modified xsi:type="dcterms:W3CDTF">2021-04-25T07:25:53Z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A4362C8664E149AC950CC6A1F3F59F95</vt:lpwstr>
  </property>
</Properties>
</file>